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5.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6.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21"/>
  </p:notesMasterIdLst>
  <p:sldIdLst>
    <p:sldId id="256" r:id="rId2"/>
    <p:sldId id="257" r:id="rId3"/>
    <p:sldId id="259" r:id="rId4"/>
    <p:sldId id="267" r:id="rId5"/>
    <p:sldId id="274" r:id="rId6"/>
    <p:sldId id="270" r:id="rId7"/>
    <p:sldId id="271" r:id="rId8"/>
    <p:sldId id="272" r:id="rId9"/>
    <p:sldId id="273" r:id="rId10"/>
    <p:sldId id="261" r:id="rId11"/>
    <p:sldId id="269" r:id="rId12"/>
    <p:sldId id="262" r:id="rId13"/>
    <p:sldId id="268" r:id="rId14"/>
    <p:sldId id="263" r:id="rId15"/>
    <p:sldId id="264" r:id="rId16"/>
    <p:sldId id="277" r:id="rId17"/>
    <p:sldId id="266" r:id="rId18"/>
    <p:sldId id="275" r:id="rId19"/>
    <p:sldId id="276"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249" autoAdjust="0"/>
  </p:normalViewPr>
  <p:slideViewPr>
    <p:cSldViewPr snapToGrid="0">
      <p:cViewPr varScale="1">
        <p:scale>
          <a:sx n="68" d="100"/>
          <a:sy n="68" d="100"/>
        </p:scale>
        <p:origin x="81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_rels/data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ata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ata8.xml.rels><?xml version="1.0" encoding="UTF-8" standalone="yes"?>
<Relationships xmlns="http://schemas.openxmlformats.org/package/2006/relationships"><Relationship Id="rId8" Type="http://schemas.openxmlformats.org/officeDocument/2006/relationships/image" Target="../media/image28.svg"/><Relationship Id="rId13" Type="http://schemas.openxmlformats.org/officeDocument/2006/relationships/image" Target="../media/image33.png"/><Relationship Id="rId3" Type="http://schemas.openxmlformats.org/officeDocument/2006/relationships/image" Target="../media/image23.png"/><Relationship Id="rId7" Type="http://schemas.openxmlformats.org/officeDocument/2006/relationships/image" Target="../media/image27.png"/><Relationship Id="rId12" Type="http://schemas.openxmlformats.org/officeDocument/2006/relationships/image" Target="../media/image32.sv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11" Type="http://schemas.openxmlformats.org/officeDocument/2006/relationships/image" Target="../media/image31.png"/><Relationship Id="rId5" Type="http://schemas.openxmlformats.org/officeDocument/2006/relationships/image" Target="../media/image25.png"/><Relationship Id="rId10" Type="http://schemas.openxmlformats.org/officeDocument/2006/relationships/image" Target="../media/image30.svg"/><Relationship Id="rId4" Type="http://schemas.openxmlformats.org/officeDocument/2006/relationships/image" Target="../media/image24.svg"/><Relationship Id="rId9" Type="http://schemas.openxmlformats.org/officeDocument/2006/relationships/image" Target="../media/image29.png"/><Relationship Id="rId14" Type="http://schemas.openxmlformats.org/officeDocument/2006/relationships/image" Target="../media/image34.svg"/></Relationships>
</file>

<file path=ppt/diagrams/_rels/data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s>
</file>

<file path=ppt/diagrams/_rels/data10.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image" Target="../media/image41.png"/><Relationship Id="rId7" Type="http://schemas.openxmlformats.org/officeDocument/2006/relationships/image" Target="../media/image45.png"/><Relationship Id="rId12" Type="http://schemas.openxmlformats.org/officeDocument/2006/relationships/image" Target="../media/image50.sv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4.svg"/><Relationship Id="rId11" Type="http://schemas.openxmlformats.org/officeDocument/2006/relationships/image" Target="../media/image49.png"/><Relationship Id="rId5" Type="http://schemas.openxmlformats.org/officeDocument/2006/relationships/image" Target="../media/image43.png"/><Relationship Id="rId10" Type="http://schemas.openxmlformats.org/officeDocument/2006/relationships/image" Target="../media/image48.svg"/><Relationship Id="rId4" Type="http://schemas.openxmlformats.org/officeDocument/2006/relationships/image" Target="../media/image42.svg"/><Relationship Id="rId9" Type="http://schemas.openxmlformats.org/officeDocument/2006/relationships/image" Target="../media/image47.png"/></Relationships>
</file>

<file path=ppt/diagrams/_rels/data11.xml.rels><?xml version="1.0" encoding="UTF-8" standalone="yes"?>
<Relationships xmlns="http://schemas.openxmlformats.org/package/2006/relationships"><Relationship Id="rId8" Type="http://schemas.openxmlformats.org/officeDocument/2006/relationships/image" Target="../media/image60.svg"/><Relationship Id="rId13" Type="http://schemas.openxmlformats.org/officeDocument/2006/relationships/image" Target="../media/image65.png"/><Relationship Id="rId3" Type="http://schemas.openxmlformats.org/officeDocument/2006/relationships/image" Target="../media/image55.png"/><Relationship Id="rId7" Type="http://schemas.openxmlformats.org/officeDocument/2006/relationships/image" Target="../media/image59.png"/><Relationship Id="rId12" Type="http://schemas.openxmlformats.org/officeDocument/2006/relationships/image" Target="../media/image64.svg"/><Relationship Id="rId2" Type="http://schemas.openxmlformats.org/officeDocument/2006/relationships/image" Target="../media/image54.svg"/><Relationship Id="rId1" Type="http://schemas.openxmlformats.org/officeDocument/2006/relationships/image" Target="../media/image53.png"/><Relationship Id="rId6" Type="http://schemas.openxmlformats.org/officeDocument/2006/relationships/image" Target="../media/image58.svg"/><Relationship Id="rId11" Type="http://schemas.openxmlformats.org/officeDocument/2006/relationships/image" Target="../media/image63.png"/><Relationship Id="rId5" Type="http://schemas.openxmlformats.org/officeDocument/2006/relationships/image" Target="../media/image57.png"/><Relationship Id="rId10" Type="http://schemas.openxmlformats.org/officeDocument/2006/relationships/image" Target="../media/image62.svg"/><Relationship Id="rId4" Type="http://schemas.openxmlformats.org/officeDocument/2006/relationships/image" Target="../media/image56.svg"/><Relationship Id="rId9" Type="http://schemas.openxmlformats.org/officeDocument/2006/relationships/image" Target="../media/image61.png"/><Relationship Id="rId14" Type="http://schemas.openxmlformats.org/officeDocument/2006/relationships/image" Target="../media/image6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8.xml.rels><?xml version="1.0" encoding="UTF-8" standalone="yes"?>
<Relationships xmlns="http://schemas.openxmlformats.org/package/2006/relationships"><Relationship Id="rId8" Type="http://schemas.openxmlformats.org/officeDocument/2006/relationships/image" Target="../media/image28.svg"/><Relationship Id="rId13" Type="http://schemas.openxmlformats.org/officeDocument/2006/relationships/image" Target="../media/image33.png"/><Relationship Id="rId3" Type="http://schemas.openxmlformats.org/officeDocument/2006/relationships/image" Target="../media/image23.png"/><Relationship Id="rId7" Type="http://schemas.openxmlformats.org/officeDocument/2006/relationships/image" Target="../media/image27.png"/><Relationship Id="rId12" Type="http://schemas.openxmlformats.org/officeDocument/2006/relationships/image" Target="../media/image32.sv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11" Type="http://schemas.openxmlformats.org/officeDocument/2006/relationships/image" Target="../media/image31.png"/><Relationship Id="rId5" Type="http://schemas.openxmlformats.org/officeDocument/2006/relationships/image" Target="../media/image25.png"/><Relationship Id="rId10" Type="http://schemas.openxmlformats.org/officeDocument/2006/relationships/image" Target="../media/image30.svg"/><Relationship Id="rId4" Type="http://schemas.openxmlformats.org/officeDocument/2006/relationships/image" Target="../media/image24.svg"/><Relationship Id="rId9" Type="http://schemas.openxmlformats.org/officeDocument/2006/relationships/image" Target="../media/image29.png"/><Relationship Id="rId14" Type="http://schemas.openxmlformats.org/officeDocument/2006/relationships/image" Target="../media/image34.svg"/></Relationships>
</file>

<file path=ppt/diagrams/_rels/drawing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s>
</file>

<file path=ppt/diagrams/_rels/drawing10.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image" Target="../media/image41.png"/><Relationship Id="rId7" Type="http://schemas.openxmlformats.org/officeDocument/2006/relationships/image" Target="../media/image45.png"/><Relationship Id="rId12" Type="http://schemas.openxmlformats.org/officeDocument/2006/relationships/image" Target="../media/image50.sv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4.svg"/><Relationship Id="rId11" Type="http://schemas.openxmlformats.org/officeDocument/2006/relationships/image" Target="../media/image49.png"/><Relationship Id="rId5" Type="http://schemas.openxmlformats.org/officeDocument/2006/relationships/image" Target="../media/image43.png"/><Relationship Id="rId10" Type="http://schemas.openxmlformats.org/officeDocument/2006/relationships/image" Target="../media/image48.svg"/><Relationship Id="rId4" Type="http://schemas.openxmlformats.org/officeDocument/2006/relationships/image" Target="../media/image42.svg"/><Relationship Id="rId9" Type="http://schemas.openxmlformats.org/officeDocument/2006/relationships/image" Target="../media/image47.png"/></Relationships>
</file>

<file path=ppt/diagrams/_rels/drawing11.xml.rels><?xml version="1.0" encoding="UTF-8" standalone="yes"?>
<Relationships xmlns="http://schemas.openxmlformats.org/package/2006/relationships"><Relationship Id="rId8" Type="http://schemas.openxmlformats.org/officeDocument/2006/relationships/image" Target="../media/image60.svg"/><Relationship Id="rId13" Type="http://schemas.openxmlformats.org/officeDocument/2006/relationships/image" Target="../media/image65.png"/><Relationship Id="rId3" Type="http://schemas.openxmlformats.org/officeDocument/2006/relationships/image" Target="../media/image55.png"/><Relationship Id="rId7" Type="http://schemas.openxmlformats.org/officeDocument/2006/relationships/image" Target="../media/image59.png"/><Relationship Id="rId12" Type="http://schemas.openxmlformats.org/officeDocument/2006/relationships/image" Target="../media/image64.svg"/><Relationship Id="rId2" Type="http://schemas.openxmlformats.org/officeDocument/2006/relationships/image" Target="../media/image54.svg"/><Relationship Id="rId1" Type="http://schemas.openxmlformats.org/officeDocument/2006/relationships/image" Target="../media/image53.png"/><Relationship Id="rId6" Type="http://schemas.openxmlformats.org/officeDocument/2006/relationships/image" Target="../media/image58.svg"/><Relationship Id="rId11" Type="http://schemas.openxmlformats.org/officeDocument/2006/relationships/image" Target="../media/image63.png"/><Relationship Id="rId5" Type="http://schemas.openxmlformats.org/officeDocument/2006/relationships/image" Target="../media/image57.png"/><Relationship Id="rId10" Type="http://schemas.openxmlformats.org/officeDocument/2006/relationships/image" Target="../media/image62.svg"/><Relationship Id="rId4" Type="http://schemas.openxmlformats.org/officeDocument/2006/relationships/image" Target="../media/image56.svg"/><Relationship Id="rId9" Type="http://schemas.openxmlformats.org/officeDocument/2006/relationships/image" Target="../media/image61.png"/><Relationship Id="rId14" Type="http://schemas.openxmlformats.org/officeDocument/2006/relationships/image" Target="../media/image66.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2ADAA97-F87A-4B43-9B41-6183601648D0}"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7B36FBFE-06FE-4DC5-AC38-66BCA975A31E}">
      <dgm:prSet/>
      <dgm:spPr/>
      <dgm:t>
        <a:bodyPr/>
        <a:lstStyle/>
        <a:p>
          <a:r>
            <a:rPr lang="en-GB"/>
            <a:t>First opened in 1980</a:t>
          </a:r>
          <a:endParaRPr lang="en-US"/>
        </a:p>
      </dgm:t>
    </dgm:pt>
    <dgm:pt modelId="{12AD7F69-693C-4522-922D-82869229A388}" type="parTrans" cxnId="{0AAB2307-E882-442C-ADCA-1A671DBA869B}">
      <dgm:prSet/>
      <dgm:spPr/>
      <dgm:t>
        <a:bodyPr/>
        <a:lstStyle/>
        <a:p>
          <a:endParaRPr lang="en-US"/>
        </a:p>
      </dgm:t>
    </dgm:pt>
    <dgm:pt modelId="{03C0CD3A-69B3-4FD3-9CD5-91E0C471FEDF}" type="sibTrans" cxnId="{0AAB2307-E882-442C-ADCA-1A671DBA869B}">
      <dgm:prSet/>
      <dgm:spPr/>
      <dgm:t>
        <a:bodyPr/>
        <a:lstStyle/>
        <a:p>
          <a:endParaRPr lang="en-US"/>
        </a:p>
      </dgm:t>
    </dgm:pt>
    <dgm:pt modelId="{FA8B7ACE-D265-43DF-A42C-56BA9CA45006}">
      <dgm:prSet/>
      <dgm:spPr/>
      <dgm:t>
        <a:bodyPr/>
        <a:lstStyle/>
        <a:p>
          <a:r>
            <a:rPr lang="en-GB"/>
            <a:t>Welcomes around 2.5 million visitors annually</a:t>
          </a:r>
          <a:endParaRPr lang="en-US"/>
        </a:p>
      </dgm:t>
    </dgm:pt>
    <dgm:pt modelId="{6716ABDF-B05C-42F4-ADF6-FFD29F013965}" type="parTrans" cxnId="{B2250703-5E96-4B7A-9FB8-19E4064E3385}">
      <dgm:prSet/>
      <dgm:spPr/>
      <dgm:t>
        <a:bodyPr/>
        <a:lstStyle/>
        <a:p>
          <a:endParaRPr lang="en-US"/>
        </a:p>
      </dgm:t>
    </dgm:pt>
    <dgm:pt modelId="{E02D13D8-022A-4BE8-A75F-BE970CF814D7}" type="sibTrans" cxnId="{B2250703-5E96-4B7A-9FB8-19E4064E3385}">
      <dgm:prSet/>
      <dgm:spPr/>
      <dgm:t>
        <a:bodyPr/>
        <a:lstStyle/>
        <a:p>
          <a:endParaRPr lang="en-US"/>
        </a:p>
      </dgm:t>
    </dgm:pt>
    <dgm:pt modelId="{4D032EA9-9389-49AB-9388-BD03C3E001DA}">
      <dgm:prSet/>
      <dgm:spPr/>
      <dgm:t>
        <a:bodyPr/>
        <a:lstStyle/>
        <a:p>
          <a:r>
            <a:rPr lang="en-GB"/>
            <a:t>Known as the most famous and popular theme park in the UK</a:t>
          </a:r>
          <a:endParaRPr lang="en-US"/>
        </a:p>
      </dgm:t>
    </dgm:pt>
    <dgm:pt modelId="{BF376636-4597-4D2E-9C3D-9AE9AAD87AD4}" type="parTrans" cxnId="{E36C7FEE-E062-4FC5-8995-DB803110D15C}">
      <dgm:prSet/>
      <dgm:spPr/>
      <dgm:t>
        <a:bodyPr/>
        <a:lstStyle/>
        <a:p>
          <a:endParaRPr lang="en-US"/>
        </a:p>
      </dgm:t>
    </dgm:pt>
    <dgm:pt modelId="{706285E6-C5FA-4C99-9D3C-2D4DB4A64B78}" type="sibTrans" cxnId="{E36C7FEE-E062-4FC5-8995-DB803110D15C}">
      <dgm:prSet/>
      <dgm:spPr/>
      <dgm:t>
        <a:bodyPr/>
        <a:lstStyle/>
        <a:p>
          <a:endParaRPr lang="en-US"/>
        </a:p>
      </dgm:t>
    </dgm:pt>
    <dgm:pt modelId="{4FB8885E-6312-4881-8B62-983F799ADB91}">
      <dgm:prSet/>
      <dgm:spPr/>
      <dgm:t>
        <a:bodyPr/>
        <a:lstStyle/>
        <a:p>
          <a:r>
            <a:rPr lang="en-GB" dirty="0"/>
            <a:t>Made up of a theme park, hotels, conference centre, luxury spa, waterpark and golf course</a:t>
          </a:r>
          <a:endParaRPr lang="en-US" dirty="0"/>
        </a:p>
      </dgm:t>
    </dgm:pt>
    <dgm:pt modelId="{6724D0C9-0816-42BA-B1DA-1D74B74200FA}" type="parTrans" cxnId="{2383C2B6-2680-447A-97AD-DFA239DA32F4}">
      <dgm:prSet/>
      <dgm:spPr/>
      <dgm:t>
        <a:bodyPr/>
        <a:lstStyle/>
        <a:p>
          <a:endParaRPr lang="en-US"/>
        </a:p>
      </dgm:t>
    </dgm:pt>
    <dgm:pt modelId="{64DC5E80-D571-4CB3-93B7-F876EA2E9CD9}" type="sibTrans" cxnId="{2383C2B6-2680-447A-97AD-DFA239DA32F4}">
      <dgm:prSet/>
      <dgm:spPr/>
      <dgm:t>
        <a:bodyPr/>
        <a:lstStyle/>
        <a:p>
          <a:endParaRPr lang="en-US"/>
        </a:p>
      </dgm:t>
    </dgm:pt>
    <dgm:pt modelId="{514A1D39-A141-4955-A84F-2C9D11F431D1}">
      <dgm:prSet/>
      <dgm:spPr/>
      <dgm:t>
        <a:bodyPr/>
        <a:lstStyle/>
        <a:p>
          <a:r>
            <a:rPr lang="en-GB" dirty="0"/>
            <a:t>Their Mission is “To Make Britain Happy” (altontowers.com)</a:t>
          </a:r>
          <a:endParaRPr lang="en-US" dirty="0"/>
        </a:p>
      </dgm:t>
    </dgm:pt>
    <dgm:pt modelId="{78EE7FEE-8252-4092-A9F8-4F597B267208}" type="parTrans" cxnId="{173F8342-5046-4760-AC25-2100BBE7280F}">
      <dgm:prSet/>
      <dgm:spPr/>
      <dgm:t>
        <a:bodyPr/>
        <a:lstStyle/>
        <a:p>
          <a:endParaRPr lang="en-US"/>
        </a:p>
      </dgm:t>
    </dgm:pt>
    <dgm:pt modelId="{EF8F4AEE-9EEF-40A3-8789-3F19FD930F02}" type="sibTrans" cxnId="{173F8342-5046-4760-AC25-2100BBE7280F}">
      <dgm:prSet/>
      <dgm:spPr/>
      <dgm:t>
        <a:bodyPr/>
        <a:lstStyle/>
        <a:p>
          <a:endParaRPr lang="en-US"/>
        </a:p>
      </dgm:t>
    </dgm:pt>
    <dgm:pt modelId="{F7362D09-3D0A-480C-A203-F0E1E0D7374A}">
      <dgm:prSet/>
      <dgm:spPr/>
      <dgm:t>
        <a:bodyPr/>
        <a:lstStyle/>
        <a:p>
          <a:r>
            <a:rPr lang="en-GB" dirty="0"/>
            <a:t>In 1990 it was part of Tussauds group and later taken over by Merlin Entertainments Group in 2007 (largest visitor attraction operator)</a:t>
          </a:r>
          <a:endParaRPr lang="en-US" dirty="0"/>
        </a:p>
      </dgm:t>
    </dgm:pt>
    <dgm:pt modelId="{5597EF25-A883-47F0-8434-5BBA4E2659C3}" type="parTrans" cxnId="{223E53F9-E37A-4842-9457-BD0C9A7EDC4B}">
      <dgm:prSet/>
      <dgm:spPr/>
      <dgm:t>
        <a:bodyPr/>
        <a:lstStyle/>
        <a:p>
          <a:endParaRPr lang="en-US"/>
        </a:p>
      </dgm:t>
    </dgm:pt>
    <dgm:pt modelId="{23041C73-8B64-497C-A43B-3CCC00B92C22}" type="sibTrans" cxnId="{223E53F9-E37A-4842-9457-BD0C9A7EDC4B}">
      <dgm:prSet/>
      <dgm:spPr/>
      <dgm:t>
        <a:bodyPr/>
        <a:lstStyle/>
        <a:p>
          <a:endParaRPr lang="en-US"/>
        </a:p>
      </dgm:t>
    </dgm:pt>
    <dgm:pt modelId="{96B36F28-2F5B-4C77-B0CE-589DB64952B5}" type="pres">
      <dgm:prSet presAssocID="{E2ADAA97-F87A-4B43-9B41-6183601648D0}" presName="diagram" presStyleCnt="0">
        <dgm:presLayoutVars>
          <dgm:dir/>
          <dgm:resizeHandles val="exact"/>
        </dgm:presLayoutVars>
      </dgm:prSet>
      <dgm:spPr/>
    </dgm:pt>
    <dgm:pt modelId="{2CF62189-6192-44EF-8C81-52532EE879B8}" type="pres">
      <dgm:prSet presAssocID="{7B36FBFE-06FE-4DC5-AC38-66BCA975A31E}" presName="node" presStyleLbl="node1" presStyleIdx="0" presStyleCnt="6">
        <dgm:presLayoutVars>
          <dgm:bulletEnabled val="1"/>
        </dgm:presLayoutVars>
      </dgm:prSet>
      <dgm:spPr/>
    </dgm:pt>
    <dgm:pt modelId="{001B0E52-5FF2-4502-9D95-05CEA4D79A33}" type="pres">
      <dgm:prSet presAssocID="{03C0CD3A-69B3-4FD3-9CD5-91E0C471FEDF}" presName="sibTrans" presStyleCnt="0"/>
      <dgm:spPr/>
    </dgm:pt>
    <dgm:pt modelId="{F501CC8C-A4EC-4D80-8748-74A11A3790C1}" type="pres">
      <dgm:prSet presAssocID="{FA8B7ACE-D265-43DF-A42C-56BA9CA45006}" presName="node" presStyleLbl="node1" presStyleIdx="1" presStyleCnt="6">
        <dgm:presLayoutVars>
          <dgm:bulletEnabled val="1"/>
        </dgm:presLayoutVars>
      </dgm:prSet>
      <dgm:spPr/>
    </dgm:pt>
    <dgm:pt modelId="{5ACA94A6-64B5-4613-B6A8-BCEA62E6B035}" type="pres">
      <dgm:prSet presAssocID="{E02D13D8-022A-4BE8-A75F-BE970CF814D7}" presName="sibTrans" presStyleCnt="0"/>
      <dgm:spPr/>
    </dgm:pt>
    <dgm:pt modelId="{3BCC8630-C39C-4A1E-A04A-E8E2831A0E56}" type="pres">
      <dgm:prSet presAssocID="{4D032EA9-9389-49AB-9388-BD03C3E001DA}" presName="node" presStyleLbl="node1" presStyleIdx="2" presStyleCnt="6">
        <dgm:presLayoutVars>
          <dgm:bulletEnabled val="1"/>
        </dgm:presLayoutVars>
      </dgm:prSet>
      <dgm:spPr/>
    </dgm:pt>
    <dgm:pt modelId="{B220BB8A-A695-48AE-9D7A-B6A7E7EAFFAC}" type="pres">
      <dgm:prSet presAssocID="{706285E6-C5FA-4C99-9D3C-2D4DB4A64B78}" presName="sibTrans" presStyleCnt="0"/>
      <dgm:spPr/>
    </dgm:pt>
    <dgm:pt modelId="{82E6C99A-25D2-4EFB-AB6A-3DABA78A1171}" type="pres">
      <dgm:prSet presAssocID="{4FB8885E-6312-4881-8B62-983F799ADB91}" presName="node" presStyleLbl="node1" presStyleIdx="3" presStyleCnt="6">
        <dgm:presLayoutVars>
          <dgm:bulletEnabled val="1"/>
        </dgm:presLayoutVars>
      </dgm:prSet>
      <dgm:spPr/>
    </dgm:pt>
    <dgm:pt modelId="{B675C368-16E7-4595-8D4A-B095D2895C07}" type="pres">
      <dgm:prSet presAssocID="{64DC5E80-D571-4CB3-93B7-F876EA2E9CD9}" presName="sibTrans" presStyleCnt="0"/>
      <dgm:spPr/>
    </dgm:pt>
    <dgm:pt modelId="{9EB07C02-5EF3-4FB3-9E5C-C26E0BFE0A9E}" type="pres">
      <dgm:prSet presAssocID="{514A1D39-A141-4955-A84F-2C9D11F431D1}" presName="node" presStyleLbl="node1" presStyleIdx="4" presStyleCnt="6" custScaleX="168945">
        <dgm:presLayoutVars>
          <dgm:bulletEnabled val="1"/>
        </dgm:presLayoutVars>
      </dgm:prSet>
      <dgm:spPr/>
    </dgm:pt>
    <dgm:pt modelId="{D459FB41-4F00-4C0A-AB69-9D3CECDC2328}" type="pres">
      <dgm:prSet presAssocID="{EF8F4AEE-9EEF-40A3-8789-3F19FD930F02}" presName="sibTrans" presStyleCnt="0"/>
      <dgm:spPr/>
    </dgm:pt>
    <dgm:pt modelId="{DC53450D-F286-4136-A5D4-37ED5B2EC236}" type="pres">
      <dgm:prSet presAssocID="{F7362D09-3D0A-480C-A203-F0E1E0D7374A}" presName="node" presStyleLbl="node1" presStyleIdx="5" presStyleCnt="6" custScaleX="197302">
        <dgm:presLayoutVars>
          <dgm:bulletEnabled val="1"/>
        </dgm:presLayoutVars>
      </dgm:prSet>
      <dgm:spPr/>
    </dgm:pt>
  </dgm:ptLst>
  <dgm:cxnLst>
    <dgm:cxn modelId="{B2250703-5E96-4B7A-9FB8-19E4064E3385}" srcId="{E2ADAA97-F87A-4B43-9B41-6183601648D0}" destId="{FA8B7ACE-D265-43DF-A42C-56BA9CA45006}" srcOrd="1" destOrd="0" parTransId="{6716ABDF-B05C-42F4-ADF6-FFD29F013965}" sibTransId="{E02D13D8-022A-4BE8-A75F-BE970CF814D7}"/>
    <dgm:cxn modelId="{0AAB2307-E882-442C-ADCA-1A671DBA869B}" srcId="{E2ADAA97-F87A-4B43-9B41-6183601648D0}" destId="{7B36FBFE-06FE-4DC5-AC38-66BCA975A31E}" srcOrd="0" destOrd="0" parTransId="{12AD7F69-693C-4522-922D-82869229A388}" sibTransId="{03C0CD3A-69B3-4FD3-9CD5-91E0C471FEDF}"/>
    <dgm:cxn modelId="{7A6A8711-1446-4C5D-B6E4-410BB35E8045}" type="presOf" srcId="{E2ADAA97-F87A-4B43-9B41-6183601648D0}" destId="{96B36F28-2F5B-4C77-B0CE-589DB64952B5}" srcOrd="0" destOrd="0" presId="urn:microsoft.com/office/officeart/2005/8/layout/default"/>
    <dgm:cxn modelId="{173F8342-5046-4760-AC25-2100BBE7280F}" srcId="{E2ADAA97-F87A-4B43-9B41-6183601648D0}" destId="{514A1D39-A141-4955-A84F-2C9D11F431D1}" srcOrd="4" destOrd="0" parTransId="{78EE7FEE-8252-4092-A9F8-4F597B267208}" sibTransId="{EF8F4AEE-9EEF-40A3-8789-3F19FD930F02}"/>
    <dgm:cxn modelId="{2383C2B6-2680-447A-97AD-DFA239DA32F4}" srcId="{E2ADAA97-F87A-4B43-9B41-6183601648D0}" destId="{4FB8885E-6312-4881-8B62-983F799ADB91}" srcOrd="3" destOrd="0" parTransId="{6724D0C9-0816-42BA-B1DA-1D74B74200FA}" sibTransId="{64DC5E80-D571-4CB3-93B7-F876EA2E9CD9}"/>
    <dgm:cxn modelId="{E73DC2B7-B51D-4C96-AC97-A643F9D1362B}" type="presOf" srcId="{4FB8885E-6312-4881-8B62-983F799ADB91}" destId="{82E6C99A-25D2-4EFB-AB6A-3DABA78A1171}" srcOrd="0" destOrd="0" presId="urn:microsoft.com/office/officeart/2005/8/layout/default"/>
    <dgm:cxn modelId="{FFFAC5BA-3BCA-4B3B-9208-874F1EB5B92A}" type="presOf" srcId="{FA8B7ACE-D265-43DF-A42C-56BA9CA45006}" destId="{F501CC8C-A4EC-4D80-8748-74A11A3790C1}" srcOrd="0" destOrd="0" presId="urn:microsoft.com/office/officeart/2005/8/layout/default"/>
    <dgm:cxn modelId="{4DEC38C3-0C68-46B4-8851-820B7640D2ED}" type="presOf" srcId="{F7362D09-3D0A-480C-A203-F0E1E0D7374A}" destId="{DC53450D-F286-4136-A5D4-37ED5B2EC236}" srcOrd="0" destOrd="0" presId="urn:microsoft.com/office/officeart/2005/8/layout/default"/>
    <dgm:cxn modelId="{A075AAD6-837E-486F-B724-73722A028860}" type="presOf" srcId="{514A1D39-A141-4955-A84F-2C9D11F431D1}" destId="{9EB07C02-5EF3-4FB3-9E5C-C26E0BFE0A9E}" srcOrd="0" destOrd="0" presId="urn:microsoft.com/office/officeart/2005/8/layout/default"/>
    <dgm:cxn modelId="{E36C7FEE-E062-4FC5-8995-DB803110D15C}" srcId="{E2ADAA97-F87A-4B43-9B41-6183601648D0}" destId="{4D032EA9-9389-49AB-9388-BD03C3E001DA}" srcOrd="2" destOrd="0" parTransId="{BF376636-4597-4D2E-9C3D-9AE9AAD87AD4}" sibTransId="{706285E6-C5FA-4C99-9D3C-2D4DB4A64B78}"/>
    <dgm:cxn modelId="{223E53F9-E37A-4842-9457-BD0C9A7EDC4B}" srcId="{E2ADAA97-F87A-4B43-9B41-6183601648D0}" destId="{F7362D09-3D0A-480C-A203-F0E1E0D7374A}" srcOrd="5" destOrd="0" parTransId="{5597EF25-A883-47F0-8434-5BBA4E2659C3}" sibTransId="{23041C73-8B64-497C-A43B-3CCC00B92C22}"/>
    <dgm:cxn modelId="{3377E8FD-D707-4CBF-9124-1373EA6FFA4C}" type="presOf" srcId="{4D032EA9-9389-49AB-9388-BD03C3E001DA}" destId="{3BCC8630-C39C-4A1E-A04A-E8E2831A0E56}" srcOrd="0" destOrd="0" presId="urn:microsoft.com/office/officeart/2005/8/layout/default"/>
    <dgm:cxn modelId="{AF5616FE-7065-41F1-9007-426191787849}" type="presOf" srcId="{7B36FBFE-06FE-4DC5-AC38-66BCA975A31E}" destId="{2CF62189-6192-44EF-8C81-52532EE879B8}" srcOrd="0" destOrd="0" presId="urn:microsoft.com/office/officeart/2005/8/layout/default"/>
    <dgm:cxn modelId="{014B399E-014B-4FF3-94A5-981D9A568DE8}" type="presParOf" srcId="{96B36F28-2F5B-4C77-B0CE-589DB64952B5}" destId="{2CF62189-6192-44EF-8C81-52532EE879B8}" srcOrd="0" destOrd="0" presId="urn:microsoft.com/office/officeart/2005/8/layout/default"/>
    <dgm:cxn modelId="{0C6AD814-9837-47C4-833A-7EAF04DD986F}" type="presParOf" srcId="{96B36F28-2F5B-4C77-B0CE-589DB64952B5}" destId="{001B0E52-5FF2-4502-9D95-05CEA4D79A33}" srcOrd="1" destOrd="0" presId="urn:microsoft.com/office/officeart/2005/8/layout/default"/>
    <dgm:cxn modelId="{F91EC093-5F2E-4A3E-B306-5FAB59161DB7}" type="presParOf" srcId="{96B36F28-2F5B-4C77-B0CE-589DB64952B5}" destId="{F501CC8C-A4EC-4D80-8748-74A11A3790C1}" srcOrd="2" destOrd="0" presId="urn:microsoft.com/office/officeart/2005/8/layout/default"/>
    <dgm:cxn modelId="{678104C6-C9EC-4905-9414-C00A9D458A53}" type="presParOf" srcId="{96B36F28-2F5B-4C77-B0CE-589DB64952B5}" destId="{5ACA94A6-64B5-4613-B6A8-BCEA62E6B035}" srcOrd="3" destOrd="0" presId="urn:microsoft.com/office/officeart/2005/8/layout/default"/>
    <dgm:cxn modelId="{CBA8A5B1-8799-458C-9BB3-1FD8564F8DB5}" type="presParOf" srcId="{96B36F28-2F5B-4C77-B0CE-589DB64952B5}" destId="{3BCC8630-C39C-4A1E-A04A-E8E2831A0E56}" srcOrd="4" destOrd="0" presId="urn:microsoft.com/office/officeart/2005/8/layout/default"/>
    <dgm:cxn modelId="{3BE75D13-6646-4B62-B838-1BE8C9B9D047}" type="presParOf" srcId="{96B36F28-2F5B-4C77-B0CE-589DB64952B5}" destId="{B220BB8A-A695-48AE-9D7A-B6A7E7EAFFAC}" srcOrd="5" destOrd="0" presId="urn:microsoft.com/office/officeart/2005/8/layout/default"/>
    <dgm:cxn modelId="{30452E23-8F13-4266-9196-8AC3AC540796}" type="presParOf" srcId="{96B36F28-2F5B-4C77-B0CE-589DB64952B5}" destId="{82E6C99A-25D2-4EFB-AB6A-3DABA78A1171}" srcOrd="6" destOrd="0" presId="urn:microsoft.com/office/officeart/2005/8/layout/default"/>
    <dgm:cxn modelId="{818CD0AC-06AC-482F-8ADE-E1D6A80316E9}" type="presParOf" srcId="{96B36F28-2F5B-4C77-B0CE-589DB64952B5}" destId="{B675C368-16E7-4595-8D4A-B095D2895C07}" srcOrd="7" destOrd="0" presId="urn:microsoft.com/office/officeart/2005/8/layout/default"/>
    <dgm:cxn modelId="{63AFBC77-7325-4625-858A-DE3A3FD98DB5}" type="presParOf" srcId="{96B36F28-2F5B-4C77-B0CE-589DB64952B5}" destId="{9EB07C02-5EF3-4FB3-9E5C-C26E0BFE0A9E}" srcOrd="8" destOrd="0" presId="urn:microsoft.com/office/officeart/2005/8/layout/default"/>
    <dgm:cxn modelId="{E93C31D5-7624-4469-B46A-8E38F9352C50}" type="presParOf" srcId="{96B36F28-2F5B-4C77-B0CE-589DB64952B5}" destId="{D459FB41-4F00-4C0A-AB69-9D3CECDC2328}" srcOrd="9" destOrd="0" presId="urn:microsoft.com/office/officeart/2005/8/layout/default"/>
    <dgm:cxn modelId="{F112522F-2E04-44B1-8F42-4661389D0BDD}" type="presParOf" srcId="{96B36F28-2F5B-4C77-B0CE-589DB64952B5}" destId="{DC53450D-F286-4136-A5D4-37ED5B2EC236}"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B821FFB-0273-45E8-B185-930006C0AD7E}"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1CA1312F-A494-4853-961A-78119F7C2B7A}">
      <dgm:prSet/>
      <dgm:spPr/>
      <dgm:t>
        <a:bodyPr/>
        <a:lstStyle/>
        <a:p>
          <a:pPr>
            <a:lnSpc>
              <a:spcPct val="100000"/>
            </a:lnSpc>
            <a:defRPr cap="all"/>
          </a:pPr>
          <a:r>
            <a:rPr lang="en-US" dirty="0"/>
            <a:t>Political - Effect of the national minimum wage and Brexit</a:t>
          </a:r>
        </a:p>
      </dgm:t>
    </dgm:pt>
    <dgm:pt modelId="{9D675F71-36E3-4DA9-A633-25C84C28E084}" type="parTrans" cxnId="{BCEB7745-4E18-4DC0-9D27-1F3257E8FF2A}">
      <dgm:prSet/>
      <dgm:spPr/>
      <dgm:t>
        <a:bodyPr/>
        <a:lstStyle/>
        <a:p>
          <a:endParaRPr lang="en-US"/>
        </a:p>
      </dgm:t>
    </dgm:pt>
    <dgm:pt modelId="{BF87F507-5AB7-4B1B-B8AF-05AB006C1FB8}" type="sibTrans" cxnId="{BCEB7745-4E18-4DC0-9D27-1F3257E8FF2A}">
      <dgm:prSet/>
      <dgm:spPr/>
      <dgm:t>
        <a:bodyPr/>
        <a:lstStyle/>
        <a:p>
          <a:endParaRPr lang="en-US"/>
        </a:p>
      </dgm:t>
    </dgm:pt>
    <dgm:pt modelId="{C99C65FA-B422-4375-A345-E799846F1185}">
      <dgm:prSet/>
      <dgm:spPr/>
      <dgm:t>
        <a:bodyPr/>
        <a:lstStyle/>
        <a:p>
          <a:pPr>
            <a:lnSpc>
              <a:spcPct val="100000"/>
            </a:lnSpc>
            <a:defRPr cap="all"/>
          </a:pPr>
          <a:r>
            <a:rPr lang="en-GB" dirty="0"/>
            <a:t>Environmental -  sustainability and weather </a:t>
          </a:r>
          <a:endParaRPr lang="en-US" dirty="0"/>
        </a:p>
      </dgm:t>
    </dgm:pt>
    <dgm:pt modelId="{9AC48192-5192-40A2-8A91-BE43A892ADCE}" type="parTrans" cxnId="{0BF15997-E7C5-4866-BFF5-8574BD9AC835}">
      <dgm:prSet/>
      <dgm:spPr/>
      <dgm:t>
        <a:bodyPr/>
        <a:lstStyle/>
        <a:p>
          <a:endParaRPr lang="en-US"/>
        </a:p>
      </dgm:t>
    </dgm:pt>
    <dgm:pt modelId="{04DAACF0-C40F-4499-B0B3-580EAF3511AE}" type="sibTrans" cxnId="{0BF15997-E7C5-4866-BFF5-8574BD9AC835}">
      <dgm:prSet/>
      <dgm:spPr/>
      <dgm:t>
        <a:bodyPr/>
        <a:lstStyle/>
        <a:p>
          <a:endParaRPr lang="en-US"/>
        </a:p>
      </dgm:t>
    </dgm:pt>
    <dgm:pt modelId="{20A32C82-0B1B-4009-95F6-5822941E57AF}">
      <dgm:prSet/>
      <dgm:spPr/>
      <dgm:t>
        <a:bodyPr/>
        <a:lstStyle/>
        <a:p>
          <a:pPr>
            <a:lnSpc>
              <a:spcPct val="100000"/>
            </a:lnSpc>
            <a:defRPr cap="all"/>
          </a:pPr>
          <a:r>
            <a:rPr lang="en-GB" dirty="0"/>
            <a:t>Social - Media coverage </a:t>
          </a:r>
          <a:endParaRPr lang="en-US" dirty="0"/>
        </a:p>
      </dgm:t>
    </dgm:pt>
    <dgm:pt modelId="{FD014B9D-2F2E-4CEF-8E7D-F8AA1336C945}" type="parTrans" cxnId="{38773820-D538-41C4-B899-8109313BD787}">
      <dgm:prSet/>
      <dgm:spPr/>
      <dgm:t>
        <a:bodyPr/>
        <a:lstStyle/>
        <a:p>
          <a:endParaRPr lang="en-US"/>
        </a:p>
      </dgm:t>
    </dgm:pt>
    <dgm:pt modelId="{1797E12B-83CA-4F0D-9C6E-879519623367}" type="sibTrans" cxnId="{38773820-D538-41C4-B899-8109313BD787}">
      <dgm:prSet/>
      <dgm:spPr/>
      <dgm:t>
        <a:bodyPr/>
        <a:lstStyle/>
        <a:p>
          <a:endParaRPr lang="en-US"/>
        </a:p>
      </dgm:t>
    </dgm:pt>
    <dgm:pt modelId="{C56ACD6E-EAA8-4A59-96FE-EBE23A4CB5C2}" type="pres">
      <dgm:prSet presAssocID="{3B821FFB-0273-45E8-B185-930006C0AD7E}" presName="root" presStyleCnt="0">
        <dgm:presLayoutVars>
          <dgm:dir/>
          <dgm:resizeHandles val="exact"/>
        </dgm:presLayoutVars>
      </dgm:prSet>
      <dgm:spPr/>
    </dgm:pt>
    <dgm:pt modelId="{EAA799D1-CF17-41EB-8462-73B70F76D214}" type="pres">
      <dgm:prSet presAssocID="{1CA1312F-A494-4853-961A-78119F7C2B7A}" presName="compNode" presStyleCnt="0"/>
      <dgm:spPr/>
    </dgm:pt>
    <dgm:pt modelId="{3660EF2F-8450-4FA7-AC3F-002DFD20B18A}" type="pres">
      <dgm:prSet presAssocID="{1CA1312F-A494-4853-961A-78119F7C2B7A}" presName="iconBgRect" presStyleLbl="bgShp" presStyleIdx="0" presStyleCnt="3"/>
      <dgm:spPr/>
    </dgm:pt>
    <dgm:pt modelId="{36B07A10-8581-441A-9D08-1AD53534613F}" type="pres">
      <dgm:prSet presAssocID="{1CA1312F-A494-4853-961A-78119F7C2B7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nk"/>
        </a:ext>
      </dgm:extLst>
    </dgm:pt>
    <dgm:pt modelId="{11B760B3-5A5D-41E9-93B9-B3269E51B1C8}" type="pres">
      <dgm:prSet presAssocID="{1CA1312F-A494-4853-961A-78119F7C2B7A}" presName="spaceRect" presStyleCnt="0"/>
      <dgm:spPr/>
    </dgm:pt>
    <dgm:pt modelId="{A5DCC294-56E1-418C-8F2E-F9131F594309}" type="pres">
      <dgm:prSet presAssocID="{1CA1312F-A494-4853-961A-78119F7C2B7A}" presName="textRect" presStyleLbl="revTx" presStyleIdx="0" presStyleCnt="3">
        <dgm:presLayoutVars>
          <dgm:chMax val="1"/>
          <dgm:chPref val="1"/>
        </dgm:presLayoutVars>
      </dgm:prSet>
      <dgm:spPr/>
    </dgm:pt>
    <dgm:pt modelId="{0A98CBC3-69FF-45BE-9281-AEE1CD678820}" type="pres">
      <dgm:prSet presAssocID="{BF87F507-5AB7-4B1B-B8AF-05AB006C1FB8}" presName="sibTrans" presStyleCnt="0"/>
      <dgm:spPr/>
    </dgm:pt>
    <dgm:pt modelId="{94DF25E2-3DA3-402E-A79A-CBC89E9A076F}" type="pres">
      <dgm:prSet presAssocID="{C99C65FA-B422-4375-A345-E799846F1185}" presName="compNode" presStyleCnt="0"/>
      <dgm:spPr/>
    </dgm:pt>
    <dgm:pt modelId="{2BF5E3B3-3148-45DD-8210-2E1D02FE065F}" type="pres">
      <dgm:prSet presAssocID="{C99C65FA-B422-4375-A345-E799846F1185}" presName="iconBgRect" presStyleLbl="bgShp" presStyleIdx="1" presStyleCnt="3"/>
      <dgm:spPr/>
    </dgm:pt>
    <dgm:pt modelId="{B0755916-DD79-4F6D-BF5F-B767B3EF048A}" type="pres">
      <dgm:prSet presAssocID="{C99C65FA-B422-4375-A345-E799846F118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eciduous tree"/>
        </a:ext>
      </dgm:extLst>
    </dgm:pt>
    <dgm:pt modelId="{BD1DF645-5943-4523-92DC-AA96C2984EE2}" type="pres">
      <dgm:prSet presAssocID="{C99C65FA-B422-4375-A345-E799846F1185}" presName="spaceRect" presStyleCnt="0"/>
      <dgm:spPr/>
    </dgm:pt>
    <dgm:pt modelId="{A8C646EA-217F-4292-9C77-43EF734FAEA8}" type="pres">
      <dgm:prSet presAssocID="{C99C65FA-B422-4375-A345-E799846F1185}" presName="textRect" presStyleLbl="revTx" presStyleIdx="1" presStyleCnt="3">
        <dgm:presLayoutVars>
          <dgm:chMax val="1"/>
          <dgm:chPref val="1"/>
        </dgm:presLayoutVars>
      </dgm:prSet>
      <dgm:spPr/>
    </dgm:pt>
    <dgm:pt modelId="{041A5520-C4A8-4F78-9D3F-B8477EB35F63}" type="pres">
      <dgm:prSet presAssocID="{04DAACF0-C40F-4499-B0B3-580EAF3511AE}" presName="sibTrans" presStyleCnt="0"/>
      <dgm:spPr/>
    </dgm:pt>
    <dgm:pt modelId="{CA9369FE-7D85-49A8-A0D9-5B6D3F088070}" type="pres">
      <dgm:prSet presAssocID="{20A32C82-0B1B-4009-95F6-5822941E57AF}" presName="compNode" presStyleCnt="0"/>
      <dgm:spPr/>
    </dgm:pt>
    <dgm:pt modelId="{8DD42CEE-B8E4-4F60-AD63-9EBC16C7698F}" type="pres">
      <dgm:prSet presAssocID="{20A32C82-0B1B-4009-95F6-5822941E57AF}" presName="iconBgRect" presStyleLbl="bgShp" presStyleIdx="2" presStyleCnt="3"/>
      <dgm:spPr/>
    </dgm:pt>
    <dgm:pt modelId="{817C96B5-3CED-480E-93CF-F617ACFEDDF8}" type="pres">
      <dgm:prSet presAssocID="{20A32C82-0B1B-4009-95F6-5822941E57A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F45783EB-832A-4197-A08E-7EADE64BC374}" type="pres">
      <dgm:prSet presAssocID="{20A32C82-0B1B-4009-95F6-5822941E57AF}" presName="spaceRect" presStyleCnt="0"/>
      <dgm:spPr/>
    </dgm:pt>
    <dgm:pt modelId="{38D6FE00-62FE-46C2-A234-450AC020B796}" type="pres">
      <dgm:prSet presAssocID="{20A32C82-0B1B-4009-95F6-5822941E57AF}" presName="textRect" presStyleLbl="revTx" presStyleIdx="2" presStyleCnt="3">
        <dgm:presLayoutVars>
          <dgm:chMax val="1"/>
          <dgm:chPref val="1"/>
        </dgm:presLayoutVars>
      </dgm:prSet>
      <dgm:spPr/>
    </dgm:pt>
  </dgm:ptLst>
  <dgm:cxnLst>
    <dgm:cxn modelId="{38773820-D538-41C4-B899-8109313BD787}" srcId="{3B821FFB-0273-45E8-B185-930006C0AD7E}" destId="{20A32C82-0B1B-4009-95F6-5822941E57AF}" srcOrd="2" destOrd="0" parTransId="{FD014B9D-2F2E-4CEF-8E7D-F8AA1336C945}" sibTransId="{1797E12B-83CA-4F0D-9C6E-879519623367}"/>
    <dgm:cxn modelId="{E8FDD45F-9F8F-4CD0-8660-3255F5D88B2E}" type="presOf" srcId="{3B821FFB-0273-45E8-B185-930006C0AD7E}" destId="{C56ACD6E-EAA8-4A59-96FE-EBE23A4CB5C2}" srcOrd="0" destOrd="0" presId="urn:microsoft.com/office/officeart/2018/5/layout/IconCircleLabelList"/>
    <dgm:cxn modelId="{BCEB7745-4E18-4DC0-9D27-1F3257E8FF2A}" srcId="{3B821FFB-0273-45E8-B185-930006C0AD7E}" destId="{1CA1312F-A494-4853-961A-78119F7C2B7A}" srcOrd="0" destOrd="0" parTransId="{9D675F71-36E3-4DA9-A633-25C84C28E084}" sibTransId="{BF87F507-5AB7-4B1B-B8AF-05AB006C1FB8}"/>
    <dgm:cxn modelId="{1F7C524C-6A4F-4240-BA41-8F48A5FF776E}" type="presOf" srcId="{20A32C82-0B1B-4009-95F6-5822941E57AF}" destId="{38D6FE00-62FE-46C2-A234-450AC020B796}" srcOrd="0" destOrd="0" presId="urn:microsoft.com/office/officeart/2018/5/layout/IconCircleLabelList"/>
    <dgm:cxn modelId="{0BF15997-E7C5-4866-BFF5-8574BD9AC835}" srcId="{3B821FFB-0273-45E8-B185-930006C0AD7E}" destId="{C99C65FA-B422-4375-A345-E799846F1185}" srcOrd="1" destOrd="0" parTransId="{9AC48192-5192-40A2-8A91-BE43A892ADCE}" sibTransId="{04DAACF0-C40F-4499-B0B3-580EAF3511AE}"/>
    <dgm:cxn modelId="{217DC4C2-BDF1-45BB-AC3A-4F16E7EA6B0A}" type="presOf" srcId="{C99C65FA-B422-4375-A345-E799846F1185}" destId="{A8C646EA-217F-4292-9C77-43EF734FAEA8}" srcOrd="0" destOrd="0" presId="urn:microsoft.com/office/officeart/2018/5/layout/IconCircleLabelList"/>
    <dgm:cxn modelId="{ADD0B1E8-82CF-44C4-A478-96E6F268FC96}" type="presOf" srcId="{1CA1312F-A494-4853-961A-78119F7C2B7A}" destId="{A5DCC294-56E1-418C-8F2E-F9131F594309}" srcOrd="0" destOrd="0" presId="urn:microsoft.com/office/officeart/2018/5/layout/IconCircleLabelList"/>
    <dgm:cxn modelId="{217787F1-76E9-4316-A13B-A8344A2CC650}" type="presParOf" srcId="{C56ACD6E-EAA8-4A59-96FE-EBE23A4CB5C2}" destId="{EAA799D1-CF17-41EB-8462-73B70F76D214}" srcOrd="0" destOrd="0" presId="urn:microsoft.com/office/officeart/2018/5/layout/IconCircleLabelList"/>
    <dgm:cxn modelId="{544B006D-82BE-4382-B260-F2E85D9C4878}" type="presParOf" srcId="{EAA799D1-CF17-41EB-8462-73B70F76D214}" destId="{3660EF2F-8450-4FA7-AC3F-002DFD20B18A}" srcOrd="0" destOrd="0" presId="urn:microsoft.com/office/officeart/2018/5/layout/IconCircleLabelList"/>
    <dgm:cxn modelId="{FC6A7F05-72FD-49E7-92B7-4DDE861DE5B1}" type="presParOf" srcId="{EAA799D1-CF17-41EB-8462-73B70F76D214}" destId="{36B07A10-8581-441A-9D08-1AD53534613F}" srcOrd="1" destOrd="0" presId="urn:microsoft.com/office/officeart/2018/5/layout/IconCircleLabelList"/>
    <dgm:cxn modelId="{18505155-6D0F-47F2-B2DD-1C9A2D236B95}" type="presParOf" srcId="{EAA799D1-CF17-41EB-8462-73B70F76D214}" destId="{11B760B3-5A5D-41E9-93B9-B3269E51B1C8}" srcOrd="2" destOrd="0" presId="urn:microsoft.com/office/officeart/2018/5/layout/IconCircleLabelList"/>
    <dgm:cxn modelId="{4E92EB22-D295-4F9D-AC91-D7CF2A98FBCA}" type="presParOf" srcId="{EAA799D1-CF17-41EB-8462-73B70F76D214}" destId="{A5DCC294-56E1-418C-8F2E-F9131F594309}" srcOrd="3" destOrd="0" presId="urn:microsoft.com/office/officeart/2018/5/layout/IconCircleLabelList"/>
    <dgm:cxn modelId="{7605ECB1-F4E4-4A97-B47B-2B7A54DDE374}" type="presParOf" srcId="{C56ACD6E-EAA8-4A59-96FE-EBE23A4CB5C2}" destId="{0A98CBC3-69FF-45BE-9281-AEE1CD678820}" srcOrd="1" destOrd="0" presId="urn:microsoft.com/office/officeart/2018/5/layout/IconCircleLabelList"/>
    <dgm:cxn modelId="{8F1C621F-2D04-40E0-BA3C-DDEF11279F82}" type="presParOf" srcId="{C56ACD6E-EAA8-4A59-96FE-EBE23A4CB5C2}" destId="{94DF25E2-3DA3-402E-A79A-CBC89E9A076F}" srcOrd="2" destOrd="0" presId="urn:microsoft.com/office/officeart/2018/5/layout/IconCircleLabelList"/>
    <dgm:cxn modelId="{D79C4FDF-8E5D-4A71-A0B3-C61D8D46248A}" type="presParOf" srcId="{94DF25E2-3DA3-402E-A79A-CBC89E9A076F}" destId="{2BF5E3B3-3148-45DD-8210-2E1D02FE065F}" srcOrd="0" destOrd="0" presId="urn:microsoft.com/office/officeart/2018/5/layout/IconCircleLabelList"/>
    <dgm:cxn modelId="{475C0BA8-EF2B-4452-98DB-9A34DE173068}" type="presParOf" srcId="{94DF25E2-3DA3-402E-A79A-CBC89E9A076F}" destId="{B0755916-DD79-4F6D-BF5F-B767B3EF048A}" srcOrd="1" destOrd="0" presId="urn:microsoft.com/office/officeart/2018/5/layout/IconCircleLabelList"/>
    <dgm:cxn modelId="{4C005E99-BA56-4A3D-A284-DF3221470DA5}" type="presParOf" srcId="{94DF25E2-3DA3-402E-A79A-CBC89E9A076F}" destId="{BD1DF645-5943-4523-92DC-AA96C2984EE2}" srcOrd="2" destOrd="0" presId="urn:microsoft.com/office/officeart/2018/5/layout/IconCircleLabelList"/>
    <dgm:cxn modelId="{C7D5E79C-B5CC-4AE3-9624-03F81CF337E3}" type="presParOf" srcId="{94DF25E2-3DA3-402E-A79A-CBC89E9A076F}" destId="{A8C646EA-217F-4292-9C77-43EF734FAEA8}" srcOrd="3" destOrd="0" presId="urn:microsoft.com/office/officeart/2018/5/layout/IconCircleLabelList"/>
    <dgm:cxn modelId="{107F6260-0E1F-48B3-BEDF-26A2268C3129}" type="presParOf" srcId="{C56ACD6E-EAA8-4A59-96FE-EBE23A4CB5C2}" destId="{041A5520-C4A8-4F78-9D3F-B8477EB35F63}" srcOrd="3" destOrd="0" presId="urn:microsoft.com/office/officeart/2018/5/layout/IconCircleLabelList"/>
    <dgm:cxn modelId="{46206EBE-FA67-4C77-9C2D-C90709BADFD0}" type="presParOf" srcId="{C56ACD6E-EAA8-4A59-96FE-EBE23A4CB5C2}" destId="{CA9369FE-7D85-49A8-A0D9-5B6D3F088070}" srcOrd="4" destOrd="0" presId="urn:microsoft.com/office/officeart/2018/5/layout/IconCircleLabelList"/>
    <dgm:cxn modelId="{B26D5790-43EF-4AF3-85BA-4AA18189147D}" type="presParOf" srcId="{CA9369FE-7D85-49A8-A0D9-5B6D3F088070}" destId="{8DD42CEE-B8E4-4F60-AD63-9EBC16C7698F}" srcOrd="0" destOrd="0" presId="urn:microsoft.com/office/officeart/2018/5/layout/IconCircleLabelList"/>
    <dgm:cxn modelId="{10EF1436-E760-48DE-BAB1-07AD306C95FD}" type="presParOf" srcId="{CA9369FE-7D85-49A8-A0D9-5B6D3F088070}" destId="{817C96B5-3CED-480E-93CF-F617ACFEDDF8}" srcOrd="1" destOrd="0" presId="urn:microsoft.com/office/officeart/2018/5/layout/IconCircleLabelList"/>
    <dgm:cxn modelId="{FD429709-BD2A-4DC9-A5D3-64BE733FECB6}" type="presParOf" srcId="{CA9369FE-7D85-49A8-A0D9-5B6D3F088070}" destId="{F45783EB-832A-4197-A08E-7EADE64BC374}" srcOrd="2" destOrd="0" presId="urn:microsoft.com/office/officeart/2018/5/layout/IconCircleLabelList"/>
    <dgm:cxn modelId="{BF1ABA52-1F23-4BDE-AAAB-8F35A53DD1F5}" type="presParOf" srcId="{CA9369FE-7D85-49A8-A0D9-5B6D3F088070}" destId="{38D6FE00-62FE-46C2-A234-450AC020B796}"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B821FFB-0273-45E8-B185-930006C0AD7E}"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1CA1312F-A494-4853-961A-78119F7C2B7A}">
      <dgm:prSet/>
      <dgm:spPr/>
      <dgm:t>
        <a:bodyPr/>
        <a:lstStyle/>
        <a:p>
          <a:pPr>
            <a:lnSpc>
              <a:spcPct val="100000"/>
            </a:lnSpc>
            <a:defRPr cap="all"/>
          </a:pPr>
          <a:r>
            <a:rPr lang="en-GB" dirty="0"/>
            <a:t>Technological - designing new and innovative roller coasters</a:t>
          </a:r>
          <a:endParaRPr lang="en-US" dirty="0"/>
        </a:p>
      </dgm:t>
    </dgm:pt>
    <dgm:pt modelId="{9D675F71-36E3-4DA9-A633-25C84C28E084}" type="parTrans" cxnId="{BCEB7745-4E18-4DC0-9D27-1F3257E8FF2A}">
      <dgm:prSet/>
      <dgm:spPr/>
      <dgm:t>
        <a:bodyPr/>
        <a:lstStyle/>
        <a:p>
          <a:endParaRPr lang="en-US"/>
        </a:p>
      </dgm:t>
    </dgm:pt>
    <dgm:pt modelId="{BF87F507-5AB7-4B1B-B8AF-05AB006C1FB8}" type="sibTrans" cxnId="{BCEB7745-4E18-4DC0-9D27-1F3257E8FF2A}">
      <dgm:prSet/>
      <dgm:spPr/>
      <dgm:t>
        <a:bodyPr/>
        <a:lstStyle/>
        <a:p>
          <a:endParaRPr lang="en-US"/>
        </a:p>
      </dgm:t>
    </dgm:pt>
    <dgm:pt modelId="{C99C65FA-B422-4375-A345-E799846F1185}">
      <dgm:prSet/>
      <dgm:spPr/>
      <dgm:t>
        <a:bodyPr/>
        <a:lstStyle/>
        <a:p>
          <a:pPr>
            <a:lnSpc>
              <a:spcPct val="100000"/>
            </a:lnSpc>
            <a:defRPr cap="all"/>
          </a:pPr>
          <a:r>
            <a:rPr lang="en-GB"/>
            <a:t>Legal - Health and Safety regulations </a:t>
          </a:r>
          <a:endParaRPr lang="en-US"/>
        </a:p>
      </dgm:t>
    </dgm:pt>
    <dgm:pt modelId="{9AC48192-5192-40A2-8A91-BE43A892ADCE}" type="parTrans" cxnId="{0BF15997-E7C5-4866-BFF5-8574BD9AC835}">
      <dgm:prSet/>
      <dgm:spPr/>
      <dgm:t>
        <a:bodyPr/>
        <a:lstStyle/>
        <a:p>
          <a:endParaRPr lang="en-US"/>
        </a:p>
      </dgm:t>
    </dgm:pt>
    <dgm:pt modelId="{04DAACF0-C40F-4499-B0B3-580EAF3511AE}" type="sibTrans" cxnId="{0BF15997-E7C5-4866-BFF5-8574BD9AC835}">
      <dgm:prSet/>
      <dgm:spPr/>
      <dgm:t>
        <a:bodyPr/>
        <a:lstStyle/>
        <a:p>
          <a:endParaRPr lang="en-US"/>
        </a:p>
      </dgm:t>
    </dgm:pt>
    <dgm:pt modelId="{20A32C82-0B1B-4009-95F6-5822941E57AF}">
      <dgm:prSet/>
      <dgm:spPr/>
      <dgm:t>
        <a:bodyPr/>
        <a:lstStyle/>
        <a:p>
          <a:pPr>
            <a:lnSpc>
              <a:spcPct val="100000"/>
            </a:lnSpc>
            <a:defRPr cap="all"/>
          </a:pPr>
          <a:r>
            <a:rPr lang="en-GB"/>
            <a:t>Economic - recession and Brexit</a:t>
          </a:r>
          <a:endParaRPr lang="en-US"/>
        </a:p>
      </dgm:t>
    </dgm:pt>
    <dgm:pt modelId="{FD014B9D-2F2E-4CEF-8E7D-F8AA1336C945}" type="parTrans" cxnId="{38773820-D538-41C4-B899-8109313BD787}">
      <dgm:prSet/>
      <dgm:spPr/>
      <dgm:t>
        <a:bodyPr/>
        <a:lstStyle/>
        <a:p>
          <a:endParaRPr lang="en-US"/>
        </a:p>
      </dgm:t>
    </dgm:pt>
    <dgm:pt modelId="{1797E12B-83CA-4F0D-9C6E-879519623367}" type="sibTrans" cxnId="{38773820-D538-41C4-B899-8109313BD787}">
      <dgm:prSet/>
      <dgm:spPr/>
      <dgm:t>
        <a:bodyPr/>
        <a:lstStyle/>
        <a:p>
          <a:endParaRPr lang="en-US"/>
        </a:p>
      </dgm:t>
    </dgm:pt>
    <dgm:pt modelId="{5F26D889-6DBF-4F3D-8148-539334D9CD69}" type="pres">
      <dgm:prSet presAssocID="{3B821FFB-0273-45E8-B185-930006C0AD7E}" presName="root" presStyleCnt="0">
        <dgm:presLayoutVars>
          <dgm:dir/>
          <dgm:resizeHandles val="exact"/>
        </dgm:presLayoutVars>
      </dgm:prSet>
      <dgm:spPr/>
    </dgm:pt>
    <dgm:pt modelId="{A2A5E0C3-D22D-40FF-8F32-97D53C6C1C5E}" type="pres">
      <dgm:prSet presAssocID="{1CA1312F-A494-4853-961A-78119F7C2B7A}" presName="compNode" presStyleCnt="0"/>
      <dgm:spPr/>
    </dgm:pt>
    <dgm:pt modelId="{1B256802-188B-4B47-BA35-AD5F7F7A8222}" type="pres">
      <dgm:prSet presAssocID="{1CA1312F-A494-4853-961A-78119F7C2B7A}" presName="iconBgRect" presStyleLbl="bgShp" presStyleIdx="0" presStyleCnt="3"/>
      <dgm:spPr/>
    </dgm:pt>
    <dgm:pt modelId="{26160EC7-5701-412D-8140-AC3F70ADDA34}" type="pres">
      <dgm:prSet presAssocID="{1CA1312F-A494-4853-961A-78119F7C2B7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obot"/>
        </a:ext>
      </dgm:extLst>
    </dgm:pt>
    <dgm:pt modelId="{0B8B2B61-37CF-4FB1-97B1-578177B7F5BE}" type="pres">
      <dgm:prSet presAssocID="{1CA1312F-A494-4853-961A-78119F7C2B7A}" presName="spaceRect" presStyleCnt="0"/>
      <dgm:spPr/>
    </dgm:pt>
    <dgm:pt modelId="{DE18FB43-1FBF-4244-8AEC-8B8F64010DD8}" type="pres">
      <dgm:prSet presAssocID="{1CA1312F-A494-4853-961A-78119F7C2B7A}" presName="textRect" presStyleLbl="revTx" presStyleIdx="0" presStyleCnt="3">
        <dgm:presLayoutVars>
          <dgm:chMax val="1"/>
          <dgm:chPref val="1"/>
        </dgm:presLayoutVars>
      </dgm:prSet>
      <dgm:spPr/>
    </dgm:pt>
    <dgm:pt modelId="{A894A08B-5708-4EE6-864A-88041AE546E8}" type="pres">
      <dgm:prSet presAssocID="{BF87F507-5AB7-4B1B-B8AF-05AB006C1FB8}" presName="sibTrans" presStyleCnt="0"/>
      <dgm:spPr/>
    </dgm:pt>
    <dgm:pt modelId="{A95D9ADC-88B6-4AE8-8E81-EBFEA9CF61D0}" type="pres">
      <dgm:prSet presAssocID="{C99C65FA-B422-4375-A345-E799846F1185}" presName="compNode" presStyleCnt="0"/>
      <dgm:spPr/>
    </dgm:pt>
    <dgm:pt modelId="{B0FC9A85-7CFC-41F9-ACAB-411C6B11127E}" type="pres">
      <dgm:prSet presAssocID="{C99C65FA-B422-4375-A345-E799846F1185}" presName="iconBgRect" presStyleLbl="bgShp" presStyleIdx="1" presStyleCnt="3"/>
      <dgm:spPr/>
    </dgm:pt>
    <dgm:pt modelId="{93B958E0-E233-45BE-8802-EC152FC0E274}" type="pres">
      <dgm:prSet presAssocID="{C99C65FA-B422-4375-A345-E799846F118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avel"/>
        </a:ext>
      </dgm:extLst>
    </dgm:pt>
    <dgm:pt modelId="{929C5245-E2FD-4DCA-BBA9-268301E68330}" type="pres">
      <dgm:prSet presAssocID="{C99C65FA-B422-4375-A345-E799846F1185}" presName="spaceRect" presStyleCnt="0"/>
      <dgm:spPr/>
    </dgm:pt>
    <dgm:pt modelId="{2AF4A1E4-01C3-4C24-8E33-BE626C598A0D}" type="pres">
      <dgm:prSet presAssocID="{C99C65FA-B422-4375-A345-E799846F1185}" presName="textRect" presStyleLbl="revTx" presStyleIdx="1" presStyleCnt="3">
        <dgm:presLayoutVars>
          <dgm:chMax val="1"/>
          <dgm:chPref val="1"/>
        </dgm:presLayoutVars>
      </dgm:prSet>
      <dgm:spPr/>
    </dgm:pt>
    <dgm:pt modelId="{B9107A34-22DB-4778-A67F-B926E59C6288}" type="pres">
      <dgm:prSet presAssocID="{04DAACF0-C40F-4499-B0B3-580EAF3511AE}" presName="sibTrans" presStyleCnt="0"/>
      <dgm:spPr/>
    </dgm:pt>
    <dgm:pt modelId="{4CB23D8E-222C-4F68-90D0-BD62992570BA}" type="pres">
      <dgm:prSet presAssocID="{20A32C82-0B1B-4009-95F6-5822941E57AF}" presName="compNode" presStyleCnt="0"/>
      <dgm:spPr/>
    </dgm:pt>
    <dgm:pt modelId="{483CC8BE-3632-48A7-B29A-ED731D8AEE6C}" type="pres">
      <dgm:prSet presAssocID="{20A32C82-0B1B-4009-95F6-5822941E57AF}" presName="iconBgRect" presStyleLbl="bgShp" presStyleIdx="2" presStyleCnt="3"/>
      <dgm:spPr/>
    </dgm:pt>
    <dgm:pt modelId="{E1C45BE7-5770-4C30-99BA-A104F2E852E9}" type="pres">
      <dgm:prSet presAssocID="{20A32C82-0B1B-4009-95F6-5822941E57A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itcoin"/>
        </a:ext>
      </dgm:extLst>
    </dgm:pt>
    <dgm:pt modelId="{C86066E6-566C-45C9-87B8-8C0E762721B8}" type="pres">
      <dgm:prSet presAssocID="{20A32C82-0B1B-4009-95F6-5822941E57AF}" presName="spaceRect" presStyleCnt="0"/>
      <dgm:spPr/>
    </dgm:pt>
    <dgm:pt modelId="{B90B643D-FC39-42A0-BE61-013E10EC08A2}" type="pres">
      <dgm:prSet presAssocID="{20A32C82-0B1B-4009-95F6-5822941E57AF}" presName="textRect" presStyleLbl="revTx" presStyleIdx="2" presStyleCnt="3">
        <dgm:presLayoutVars>
          <dgm:chMax val="1"/>
          <dgm:chPref val="1"/>
        </dgm:presLayoutVars>
      </dgm:prSet>
      <dgm:spPr/>
    </dgm:pt>
  </dgm:ptLst>
  <dgm:cxnLst>
    <dgm:cxn modelId="{D0EE5D1D-1948-43CF-9C31-E77C55EA96B8}" type="presOf" srcId="{C99C65FA-B422-4375-A345-E799846F1185}" destId="{2AF4A1E4-01C3-4C24-8E33-BE626C598A0D}" srcOrd="0" destOrd="0" presId="urn:microsoft.com/office/officeart/2018/5/layout/IconCircleLabelList"/>
    <dgm:cxn modelId="{38773820-D538-41C4-B899-8109313BD787}" srcId="{3B821FFB-0273-45E8-B185-930006C0AD7E}" destId="{20A32C82-0B1B-4009-95F6-5822941E57AF}" srcOrd="2" destOrd="0" parTransId="{FD014B9D-2F2E-4CEF-8E7D-F8AA1336C945}" sibTransId="{1797E12B-83CA-4F0D-9C6E-879519623367}"/>
    <dgm:cxn modelId="{BCEB7745-4E18-4DC0-9D27-1F3257E8FF2A}" srcId="{3B821FFB-0273-45E8-B185-930006C0AD7E}" destId="{1CA1312F-A494-4853-961A-78119F7C2B7A}" srcOrd="0" destOrd="0" parTransId="{9D675F71-36E3-4DA9-A633-25C84C28E084}" sibTransId="{BF87F507-5AB7-4B1B-B8AF-05AB006C1FB8}"/>
    <dgm:cxn modelId="{D4604687-3236-4405-93F2-2CF8B8AC337E}" type="presOf" srcId="{20A32C82-0B1B-4009-95F6-5822941E57AF}" destId="{B90B643D-FC39-42A0-BE61-013E10EC08A2}" srcOrd="0" destOrd="0" presId="urn:microsoft.com/office/officeart/2018/5/layout/IconCircleLabelList"/>
    <dgm:cxn modelId="{0BF15997-E7C5-4866-BFF5-8574BD9AC835}" srcId="{3B821FFB-0273-45E8-B185-930006C0AD7E}" destId="{C99C65FA-B422-4375-A345-E799846F1185}" srcOrd="1" destOrd="0" parTransId="{9AC48192-5192-40A2-8A91-BE43A892ADCE}" sibTransId="{04DAACF0-C40F-4499-B0B3-580EAF3511AE}"/>
    <dgm:cxn modelId="{B24C4BCE-562F-409B-BE46-BC1B8FD86B45}" type="presOf" srcId="{1CA1312F-A494-4853-961A-78119F7C2B7A}" destId="{DE18FB43-1FBF-4244-8AEC-8B8F64010DD8}" srcOrd="0" destOrd="0" presId="urn:microsoft.com/office/officeart/2018/5/layout/IconCircleLabelList"/>
    <dgm:cxn modelId="{F1085AE2-3C32-4F10-BF6B-40592EC03B47}" type="presOf" srcId="{3B821FFB-0273-45E8-B185-930006C0AD7E}" destId="{5F26D889-6DBF-4F3D-8148-539334D9CD69}" srcOrd="0" destOrd="0" presId="urn:microsoft.com/office/officeart/2018/5/layout/IconCircleLabelList"/>
    <dgm:cxn modelId="{15C5570C-8A7B-43CE-AE1A-295BB2B2D6C2}" type="presParOf" srcId="{5F26D889-6DBF-4F3D-8148-539334D9CD69}" destId="{A2A5E0C3-D22D-40FF-8F32-97D53C6C1C5E}" srcOrd="0" destOrd="0" presId="urn:microsoft.com/office/officeart/2018/5/layout/IconCircleLabelList"/>
    <dgm:cxn modelId="{CAB119B5-3FCD-40B1-9D25-84DA4845E415}" type="presParOf" srcId="{A2A5E0C3-D22D-40FF-8F32-97D53C6C1C5E}" destId="{1B256802-188B-4B47-BA35-AD5F7F7A8222}" srcOrd="0" destOrd="0" presId="urn:microsoft.com/office/officeart/2018/5/layout/IconCircleLabelList"/>
    <dgm:cxn modelId="{50581AFF-B73F-497C-8B29-08107C126ED0}" type="presParOf" srcId="{A2A5E0C3-D22D-40FF-8F32-97D53C6C1C5E}" destId="{26160EC7-5701-412D-8140-AC3F70ADDA34}" srcOrd="1" destOrd="0" presId="urn:microsoft.com/office/officeart/2018/5/layout/IconCircleLabelList"/>
    <dgm:cxn modelId="{2A9974D7-8BE3-423A-8AA8-4AE0203B0FBE}" type="presParOf" srcId="{A2A5E0C3-D22D-40FF-8F32-97D53C6C1C5E}" destId="{0B8B2B61-37CF-4FB1-97B1-578177B7F5BE}" srcOrd="2" destOrd="0" presId="urn:microsoft.com/office/officeart/2018/5/layout/IconCircleLabelList"/>
    <dgm:cxn modelId="{B9B9797F-1968-416E-980E-98EB24F43B5C}" type="presParOf" srcId="{A2A5E0C3-D22D-40FF-8F32-97D53C6C1C5E}" destId="{DE18FB43-1FBF-4244-8AEC-8B8F64010DD8}" srcOrd="3" destOrd="0" presId="urn:microsoft.com/office/officeart/2018/5/layout/IconCircleLabelList"/>
    <dgm:cxn modelId="{CB82D81F-6E90-489A-B2A0-6E713D951ED0}" type="presParOf" srcId="{5F26D889-6DBF-4F3D-8148-539334D9CD69}" destId="{A894A08B-5708-4EE6-864A-88041AE546E8}" srcOrd="1" destOrd="0" presId="urn:microsoft.com/office/officeart/2018/5/layout/IconCircleLabelList"/>
    <dgm:cxn modelId="{7D483FB8-9ED2-4A13-9540-719D07AB2EC8}" type="presParOf" srcId="{5F26D889-6DBF-4F3D-8148-539334D9CD69}" destId="{A95D9ADC-88B6-4AE8-8E81-EBFEA9CF61D0}" srcOrd="2" destOrd="0" presId="urn:microsoft.com/office/officeart/2018/5/layout/IconCircleLabelList"/>
    <dgm:cxn modelId="{A88D2F90-5BBC-47CF-8892-91E0E37EFFF4}" type="presParOf" srcId="{A95D9ADC-88B6-4AE8-8E81-EBFEA9CF61D0}" destId="{B0FC9A85-7CFC-41F9-ACAB-411C6B11127E}" srcOrd="0" destOrd="0" presId="urn:microsoft.com/office/officeart/2018/5/layout/IconCircleLabelList"/>
    <dgm:cxn modelId="{ABBB39D1-E59E-4038-B810-FDBF3B8AA8BC}" type="presParOf" srcId="{A95D9ADC-88B6-4AE8-8E81-EBFEA9CF61D0}" destId="{93B958E0-E233-45BE-8802-EC152FC0E274}" srcOrd="1" destOrd="0" presId="urn:microsoft.com/office/officeart/2018/5/layout/IconCircleLabelList"/>
    <dgm:cxn modelId="{298B3E57-FF53-4EAF-B6C0-F5377D729AC1}" type="presParOf" srcId="{A95D9ADC-88B6-4AE8-8E81-EBFEA9CF61D0}" destId="{929C5245-E2FD-4DCA-BBA9-268301E68330}" srcOrd="2" destOrd="0" presId="urn:microsoft.com/office/officeart/2018/5/layout/IconCircleLabelList"/>
    <dgm:cxn modelId="{17F40631-E518-403D-8F57-A8D9C342E8FE}" type="presParOf" srcId="{A95D9ADC-88B6-4AE8-8E81-EBFEA9CF61D0}" destId="{2AF4A1E4-01C3-4C24-8E33-BE626C598A0D}" srcOrd="3" destOrd="0" presId="urn:microsoft.com/office/officeart/2018/5/layout/IconCircleLabelList"/>
    <dgm:cxn modelId="{FEE8337E-F33B-4CE5-8E31-03BA767387DF}" type="presParOf" srcId="{5F26D889-6DBF-4F3D-8148-539334D9CD69}" destId="{B9107A34-22DB-4778-A67F-B926E59C6288}" srcOrd="3" destOrd="0" presId="urn:microsoft.com/office/officeart/2018/5/layout/IconCircleLabelList"/>
    <dgm:cxn modelId="{18ECB502-0FD7-40AF-965A-53759D04ECCC}" type="presParOf" srcId="{5F26D889-6DBF-4F3D-8148-539334D9CD69}" destId="{4CB23D8E-222C-4F68-90D0-BD62992570BA}" srcOrd="4" destOrd="0" presId="urn:microsoft.com/office/officeart/2018/5/layout/IconCircleLabelList"/>
    <dgm:cxn modelId="{C0AFAEBA-C8C8-445B-923A-45DD5EC68415}" type="presParOf" srcId="{4CB23D8E-222C-4F68-90D0-BD62992570BA}" destId="{483CC8BE-3632-48A7-B29A-ED731D8AEE6C}" srcOrd="0" destOrd="0" presId="urn:microsoft.com/office/officeart/2018/5/layout/IconCircleLabelList"/>
    <dgm:cxn modelId="{B218E43F-68B7-4EBA-8595-83424D382B2F}" type="presParOf" srcId="{4CB23D8E-222C-4F68-90D0-BD62992570BA}" destId="{E1C45BE7-5770-4C30-99BA-A104F2E852E9}" srcOrd="1" destOrd="0" presId="urn:microsoft.com/office/officeart/2018/5/layout/IconCircleLabelList"/>
    <dgm:cxn modelId="{1BE84F3A-4341-4C2E-BAAA-6EDDC5211C02}" type="presParOf" srcId="{4CB23D8E-222C-4F68-90D0-BD62992570BA}" destId="{C86066E6-566C-45C9-87B8-8C0E762721B8}" srcOrd="2" destOrd="0" presId="urn:microsoft.com/office/officeart/2018/5/layout/IconCircleLabelList"/>
    <dgm:cxn modelId="{A15053A3-E9A4-444F-8AE2-083AEC6A7951}" type="presParOf" srcId="{4CB23D8E-222C-4F68-90D0-BD62992570BA}" destId="{B90B643D-FC39-42A0-BE61-013E10EC08A2}" srcOrd="3" destOrd="0" presId="urn:microsoft.com/office/officeart/2018/5/layout/IconCircle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E608DBA-ED7B-4E59-8191-D80CAB78F2B8}"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F20E87FA-7A48-43B2-B9AC-E113BD8D41F7}">
      <dgm:prSet/>
      <dgm:spPr/>
      <dgm:t>
        <a:bodyPr/>
        <a:lstStyle/>
        <a:p>
          <a:r>
            <a:rPr lang="en-GB" dirty="0"/>
            <a:t>Large demographic of people</a:t>
          </a:r>
          <a:endParaRPr lang="en-US" dirty="0"/>
        </a:p>
      </dgm:t>
    </dgm:pt>
    <dgm:pt modelId="{500186A6-C0C8-457C-84E5-D54D4622F6E5}" type="parTrans" cxnId="{43096143-7EF2-4FED-A091-0FC7B743A6CA}">
      <dgm:prSet/>
      <dgm:spPr/>
      <dgm:t>
        <a:bodyPr/>
        <a:lstStyle/>
        <a:p>
          <a:endParaRPr lang="en-US"/>
        </a:p>
      </dgm:t>
    </dgm:pt>
    <dgm:pt modelId="{DE9E9AE5-46F1-4582-9833-958104EB2F53}" type="sibTrans" cxnId="{43096143-7EF2-4FED-A091-0FC7B743A6CA}">
      <dgm:prSet/>
      <dgm:spPr/>
      <dgm:t>
        <a:bodyPr/>
        <a:lstStyle/>
        <a:p>
          <a:endParaRPr lang="en-US"/>
        </a:p>
      </dgm:t>
    </dgm:pt>
    <dgm:pt modelId="{5C6BC352-5A1D-4557-B0E7-18B9F621784D}">
      <dgm:prSet/>
      <dgm:spPr/>
      <dgm:t>
        <a:bodyPr/>
        <a:lstStyle/>
        <a:p>
          <a:r>
            <a:rPr lang="en-GB"/>
            <a:t>Charity work</a:t>
          </a:r>
          <a:endParaRPr lang="en-US"/>
        </a:p>
      </dgm:t>
    </dgm:pt>
    <dgm:pt modelId="{F3CC7E0A-C05F-4998-A78C-741EE758A66A}" type="parTrans" cxnId="{9351BB61-E7CC-4656-B9E2-838EA677C13D}">
      <dgm:prSet/>
      <dgm:spPr/>
      <dgm:t>
        <a:bodyPr/>
        <a:lstStyle/>
        <a:p>
          <a:endParaRPr lang="en-US"/>
        </a:p>
      </dgm:t>
    </dgm:pt>
    <dgm:pt modelId="{38069D3B-71FD-4B53-B905-0645687D053B}" type="sibTrans" cxnId="{9351BB61-E7CC-4656-B9E2-838EA677C13D}">
      <dgm:prSet/>
      <dgm:spPr/>
      <dgm:t>
        <a:bodyPr/>
        <a:lstStyle/>
        <a:p>
          <a:endParaRPr lang="en-US"/>
        </a:p>
      </dgm:t>
    </dgm:pt>
    <dgm:pt modelId="{76E6C63A-1845-4336-A6EE-B8139992EE04}">
      <dgm:prSet/>
      <dgm:spPr/>
      <dgm:t>
        <a:bodyPr/>
        <a:lstStyle/>
        <a:p>
          <a:r>
            <a:rPr lang="en-GB"/>
            <a:t>Effective website design </a:t>
          </a:r>
          <a:endParaRPr lang="en-US"/>
        </a:p>
      </dgm:t>
    </dgm:pt>
    <dgm:pt modelId="{02390CB4-4FB1-4156-9898-6E6F1A472D39}" type="parTrans" cxnId="{0C33C4A3-430F-40FD-86BE-1E40A67DEA80}">
      <dgm:prSet/>
      <dgm:spPr/>
      <dgm:t>
        <a:bodyPr/>
        <a:lstStyle/>
        <a:p>
          <a:endParaRPr lang="en-US"/>
        </a:p>
      </dgm:t>
    </dgm:pt>
    <dgm:pt modelId="{8328E113-43CB-4E6F-840C-E62328568988}" type="sibTrans" cxnId="{0C33C4A3-430F-40FD-86BE-1E40A67DEA80}">
      <dgm:prSet/>
      <dgm:spPr/>
      <dgm:t>
        <a:bodyPr/>
        <a:lstStyle/>
        <a:p>
          <a:endParaRPr lang="en-US"/>
        </a:p>
      </dgm:t>
    </dgm:pt>
    <dgm:pt modelId="{384E8224-2F55-4ED1-B9E3-E24D58291D2A}" type="pres">
      <dgm:prSet presAssocID="{4E608DBA-ED7B-4E59-8191-D80CAB78F2B8}" presName="hierChild1" presStyleCnt="0">
        <dgm:presLayoutVars>
          <dgm:chPref val="1"/>
          <dgm:dir/>
          <dgm:animOne val="branch"/>
          <dgm:animLvl val="lvl"/>
          <dgm:resizeHandles/>
        </dgm:presLayoutVars>
      </dgm:prSet>
      <dgm:spPr/>
    </dgm:pt>
    <dgm:pt modelId="{BA697FFA-0835-4D9B-9C0A-32CD6A00CF69}" type="pres">
      <dgm:prSet presAssocID="{F20E87FA-7A48-43B2-B9AC-E113BD8D41F7}" presName="hierRoot1" presStyleCnt="0"/>
      <dgm:spPr/>
    </dgm:pt>
    <dgm:pt modelId="{E5E8593F-FC48-477D-B676-D055A35B1BDA}" type="pres">
      <dgm:prSet presAssocID="{F20E87FA-7A48-43B2-B9AC-E113BD8D41F7}" presName="composite" presStyleCnt="0"/>
      <dgm:spPr/>
    </dgm:pt>
    <dgm:pt modelId="{7F945CFB-3644-4092-A7C1-DD8483E6F60C}" type="pres">
      <dgm:prSet presAssocID="{F20E87FA-7A48-43B2-B9AC-E113BD8D41F7}" presName="background" presStyleLbl="node0" presStyleIdx="0" presStyleCnt="3"/>
      <dgm:spPr/>
    </dgm:pt>
    <dgm:pt modelId="{1F997A1B-D9A1-4481-88DC-B95F84222CCB}" type="pres">
      <dgm:prSet presAssocID="{F20E87FA-7A48-43B2-B9AC-E113BD8D41F7}" presName="text" presStyleLbl="fgAcc0" presStyleIdx="0" presStyleCnt="3">
        <dgm:presLayoutVars>
          <dgm:chPref val="3"/>
        </dgm:presLayoutVars>
      </dgm:prSet>
      <dgm:spPr/>
    </dgm:pt>
    <dgm:pt modelId="{19A52DB9-8524-45F2-98F5-1B40A9543626}" type="pres">
      <dgm:prSet presAssocID="{F20E87FA-7A48-43B2-B9AC-E113BD8D41F7}" presName="hierChild2" presStyleCnt="0"/>
      <dgm:spPr/>
    </dgm:pt>
    <dgm:pt modelId="{D0BE429D-6B43-4D2D-8715-15DD8BEB6662}" type="pres">
      <dgm:prSet presAssocID="{5C6BC352-5A1D-4557-B0E7-18B9F621784D}" presName="hierRoot1" presStyleCnt="0"/>
      <dgm:spPr/>
    </dgm:pt>
    <dgm:pt modelId="{748E627F-0D18-4CE2-8FB1-74DBAB9D7ADD}" type="pres">
      <dgm:prSet presAssocID="{5C6BC352-5A1D-4557-B0E7-18B9F621784D}" presName="composite" presStyleCnt="0"/>
      <dgm:spPr/>
    </dgm:pt>
    <dgm:pt modelId="{8E763C4C-179B-480B-8DAA-A7CD0407E2DF}" type="pres">
      <dgm:prSet presAssocID="{5C6BC352-5A1D-4557-B0E7-18B9F621784D}" presName="background" presStyleLbl="node0" presStyleIdx="1" presStyleCnt="3"/>
      <dgm:spPr/>
    </dgm:pt>
    <dgm:pt modelId="{826A0D07-F0B7-4449-9992-E26765192A08}" type="pres">
      <dgm:prSet presAssocID="{5C6BC352-5A1D-4557-B0E7-18B9F621784D}" presName="text" presStyleLbl="fgAcc0" presStyleIdx="1" presStyleCnt="3">
        <dgm:presLayoutVars>
          <dgm:chPref val="3"/>
        </dgm:presLayoutVars>
      </dgm:prSet>
      <dgm:spPr/>
    </dgm:pt>
    <dgm:pt modelId="{12F55D69-B639-4BAF-BA01-D5EF62726C07}" type="pres">
      <dgm:prSet presAssocID="{5C6BC352-5A1D-4557-B0E7-18B9F621784D}" presName="hierChild2" presStyleCnt="0"/>
      <dgm:spPr/>
    </dgm:pt>
    <dgm:pt modelId="{1AE44ADF-CBFA-40ED-B7C3-0EFBC9905164}" type="pres">
      <dgm:prSet presAssocID="{76E6C63A-1845-4336-A6EE-B8139992EE04}" presName="hierRoot1" presStyleCnt="0"/>
      <dgm:spPr/>
    </dgm:pt>
    <dgm:pt modelId="{CBD76BFE-1FCC-4100-B1AC-C416CAAE8DFE}" type="pres">
      <dgm:prSet presAssocID="{76E6C63A-1845-4336-A6EE-B8139992EE04}" presName="composite" presStyleCnt="0"/>
      <dgm:spPr/>
    </dgm:pt>
    <dgm:pt modelId="{ECCE3296-6A18-44A1-8CBB-CFB98FFEC1AA}" type="pres">
      <dgm:prSet presAssocID="{76E6C63A-1845-4336-A6EE-B8139992EE04}" presName="background" presStyleLbl="node0" presStyleIdx="2" presStyleCnt="3"/>
      <dgm:spPr/>
    </dgm:pt>
    <dgm:pt modelId="{A1FE7178-9065-4C05-B7A8-B69D50665B89}" type="pres">
      <dgm:prSet presAssocID="{76E6C63A-1845-4336-A6EE-B8139992EE04}" presName="text" presStyleLbl="fgAcc0" presStyleIdx="2" presStyleCnt="3">
        <dgm:presLayoutVars>
          <dgm:chPref val="3"/>
        </dgm:presLayoutVars>
      </dgm:prSet>
      <dgm:spPr/>
    </dgm:pt>
    <dgm:pt modelId="{9D9907FC-495D-40FC-B852-BD7F7093A05D}" type="pres">
      <dgm:prSet presAssocID="{76E6C63A-1845-4336-A6EE-B8139992EE04}" presName="hierChild2" presStyleCnt="0"/>
      <dgm:spPr/>
    </dgm:pt>
  </dgm:ptLst>
  <dgm:cxnLst>
    <dgm:cxn modelId="{9351BB61-E7CC-4656-B9E2-838EA677C13D}" srcId="{4E608DBA-ED7B-4E59-8191-D80CAB78F2B8}" destId="{5C6BC352-5A1D-4557-B0E7-18B9F621784D}" srcOrd="1" destOrd="0" parTransId="{F3CC7E0A-C05F-4998-A78C-741EE758A66A}" sibTransId="{38069D3B-71FD-4B53-B905-0645687D053B}"/>
    <dgm:cxn modelId="{43096143-7EF2-4FED-A091-0FC7B743A6CA}" srcId="{4E608DBA-ED7B-4E59-8191-D80CAB78F2B8}" destId="{F20E87FA-7A48-43B2-B9AC-E113BD8D41F7}" srcOrd="0" destOrd="0" parTransId="{500186A6-C0C8-457C-84E5-D54D4622F6E5}" sibTransId="{DE9E9AE5-46F1-4582-9833-958104EB2F53}"/>
    <dgm:cxn modelId="{44A8D583-EFAB-4EA6-81CF-85F533D08C47}" type="presOf" srcId="{76E6C63A-1845-4336-A6EE-B8139992EE04}" destId="{A1FE7178-9065-4C05-B7A8-B69D50665B89}" srcOrd="0" destOrd="0" presId="urn:microsoft.com/office/officeart/2005/8/layout/hierarchy1"/>
    <dgm:cxn modelId="{0C33C4A3-430F-40FD-86BE-1E40A67DEA80}" srcId="{4E608DBA-ED7B-4E59-8191-D80CAB78F2B8}" destId="{76E6C63A-1845-4336-A6EE-B8139992EE04}" srcOrd="2" destOrd="0" parTransId="{02390CB4-4FB1-4156-9898-6E6F1A472D39}" sibTransId="{8328E113-43CB-4E6F-840C-E62328568988}"/>
    <dgm:cxn modelId="{84887EAD-28F2-447E-A202-C0993637F8DC}" type="presOf" srcId="{4E608DBA-ED7B-4E59-8191-D80CAB78F2B8}" destId="{384E8224-2F55-4ED1-B9E3-E24D58291D2A}" srcOrd="0" destOrd="0" presId="urn:microsoft.com/office/officeart/2005/8/layout/hierarchy1"/>
    <dgm:cxn modelId="{BC9E86B1-58FE-40B0-9DCA-68A834677BE1}" type="presOf" srcId="{F20E87FA-7A48-43B2-B9AC-E113BD8D41F7}" destId="{1F997A1B-D9A1-4481-88DC-B95F84222CCB}" srcOrd="0" destOrd="0" presId="urn:microsoft.com/office/officeart/2005/8/layout/hierarchy1"/>
    <dgm:cxn modelId="{AC61EEFD-3EBD-48ED-9F4E-FE4E04557DB8}" type="presOf" srcId="{5C6BC352-5A1D-4557-B0E7-18B9F621784D}" destId="{826A0D07-F0B7-4449-9992-E26765192A08}" srcOrd="0" destOrd="0" presId="urn:microsoft.com/office/officeart/2005/8/layout/hierarchy1"/>
    <dgm:cxn modelId="{9C09C553-71AA-4AE0-B04B-4DE8B552D2C4}" type="presParOf" srcId="{384E8224-2F55-4ED1-B9E3-E24D58291D2A}" destId="{BA697FFA-0835-4D9B-9C0A-32CD6A00CF69}" srcOrd="0" destOrd="0" presId="urn:microsoft.com/office/officeart/2005/8/layout/hierarchy1"/>
    <dgm:cxn modelId="{FFAE2E05-EBC6-43FF-8803-9F33529827BF}" type="presParOf" srcId="{BA697FFA-0835-4D9B-9C0A-32CD6A00CF69}" destId="{E5E8593F-FC48-477D-B676-D055A35B1BDA}" srcOrd="0" destOrd="0" presId="urn:microsoft.com/office/officeart/2005/8/layout/hierarchy1"/>
    <dgm:cxn modelId="{825D9378-9B4A-4101-BE87-1184B4E54AFA}" type="presParOf" srcId="{E5E8593F-FC48-477D-B676-D055A35B1BDA}" destId="{7F945CFB-3644-4092-A7C1-DD8483E6F60C}" srcOrd="0" destOrd="0" presId="urn:microsoft.com/office/officeart/2005/8/layout/hierarchy1"/>
    <dgm:cxn modelId="{5E09E33B-3491-471D-B99A-AF3D6C65C58F}" type="presParOf" srcId="{E5E8593F-FC48-477D-B676-D055A35B1BDA}" destId="{1F997A1B-D9A1-4481-88DC-B95F84222CCB}" srcOrd="1" destOrd="0" presId="urn:microsoft.com/office/officeart/2005/8/layout/hierarchy1"/>
    <dgm:cxn modelId="{CE291B8F-38EE-4786-BA5B-6B898D5198CA}" type="presParOf" srcId="{BA697FFA-0835-4D9B-9C0A-32CD6A00CF69}" destId="{19A52DB9-8524-45F2-98F5-1B40A9543626}" srcOrd="1" destOrd="0" presId="urn:microsoft.com/office/officeart/2005/8/layout/hierarchy1"/>
    <dgm:cxn modelId="{C8D24742-799E-43FF-BF35-26875E492F5B}" type="presParOf" srcId="{384E8224-2F55-4ED1-B9E3-E24D58291D2A}" destId="{D0BE429D-6B43-4D2D-8715-15DD8BEB6662}" srcOrd="1" destOrd="0" presId="urn:microsoft.com/office/officeart/2005/8/layout/hierarchy1"/>
    <dgm:cxn modelId="{3EE143E8-CCAE-40EA-9175-27A8334A7B5A}" type="presParOf" srcId="{D0BE429D-6B43-4D2D-8715-15DD8BEB6662}" destId="{748E627F-0D18-4CE2-8FB1-74DBAB9D7ADD}" srcOrd="0" destOrd="0" presId="urn:microsoft.com/office/officeart/2005/8/layout/hierarchy1"/>
    <dgm:cxn modelId="{5DAECA37-E820-46EA-9A31-4B83A42846A5}" type="presParOf" srcId="{748E627F-0D18-4CE2-8FB1-74DBAB9D7ADD}" destId="{8E763C4C-179B-480B-8DAA-A7CD0407E2DF}" srcOrd="0" destOrd="0" presId="urn:microsoft.com/office/officeart/2005/8/layout/hierarchy1"/>
    <dgm:cxn modelId="{152232F5-C07C-4178-ADC7-7DC36DAFAE7E}" type="presParOf" srcId="{748E627F-0D18-4CE2-8FB1-74DBAB9D7ADD}" destId="{826A0D07-F0B7-4449-9992-E26765192A08}" srcOrd="1" destOrd="0" presId="urn:microsoft.com/office/officeart/2005/8/layout/hierarchy1"/>
    <dgm:cxn modelId="{F9EBAF51-CEBA-4074-A918-56AA631B5B99}" type="presParOf" srcId="{D0BE429D-6B43-4D2D-8715-15DD8BEB6662}" destId="{12F55D69-B639-4BAF-BA01-D5EF62726C07}" srcOrd="1" destOrd="0" presId="urn:microsoft.com/office/officeart/2005/8/layout/hierarchy1"/>
    <dgm:cxn modelId="{8E2D0010-6036-4627-9806-ABB9296F3392}" type="presParOf" srcId="{384E8224-2F55-4ED1-B9E3-E24D58291D2A}" destId="{1AE44ADF-CBFA-40ED-B7C3-0EFBC9905164}" srcOrd="2" destOrd="0" presId="urn:microsoft.com/office/officeart/2005/8/layout/hierarchy1"/>
    <dgm:cxn modelId="{09F93AA1-EB70-4F62-B80B-F7462F30A76F}" type="presParOf" srcId="{1AE44ADF-CBFA-40ED-B7C3-0EFBC9905164}" destId="{CBD76BFE-1FCC-4100-B1AC-C416CAAE8DFE}" srcOrd="0" destOrd="0" presId="urn:microsoft.com/office/officeart/2005/8/layout/hierarchy1"/>
    <dgm:cxn modelId="{5682EF33-ED28-46B7-A8E9-B20646A4480A}" type="presParOf" srcId="{CBD76BFE-1FCC-4100-B1AC-C416CAAE8DFE}" destId="{ECCE3296-6A18-44A1-8CBB-CFB98FFEC1AA}" srcOrd="0" destOrd="0" presId="urn:microsoft.com/office/officeart/2005/8/layout/hierarchy1"/>
    <dgm:cxn modelId="{11D07291-62F4-4F29-A307-67B72F548290}" type="presParOf" srcId="{CBD76BFE-1FCC-4100-B1AC-C416CAAE8DFE}" destId="{A1FE7178-9065-4C05-B7A8-B69D50665B89}" srcOrd="1" destOrd="0" presId="urn:microsoft.com/office/officeart/2005/8/layout/hierarchy1"/>
    <dgm:cxn modelId="{00CA0B51-1EF7-46F2-A2AD-2B642E2ABA33}" type="presParOf" srcId="{1AE44ADF-CBFA-40ED-B7C3-0EFBC9905164}" destId="{9D9907FC-495D-40FC-B852-BD7F7093A05D}"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9179550-FB59-4243-B6DB-13FABFA74D5B}"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AEFE49CB-D0C2-4C3E-897D-3F135E55838D}">
      <dgm:prSet/>
      <dgm:spPr/>
      <dgm:t>
        <a:bodyPr/>
        <a:lstStyle/>
        <a:p>
          <a:r>
            <a:rPr lang="en-GB"/>
            <a:t>Long queue times </a:t>
          </a:r>
          <a:endParaRPr lang="en-US"/>
        </a:p>
      </dgm:t>
    </dgm:pt>
    <dgm:pt modelId="{C65E0516-D4A8-43AF-96CC-4FB0BA7312B2}" type="parTrans" cxnId="{C8F95149-49AA-473D-9A98-DA77C5DE9674}">
      <dgm:prSet/>
      <dgm:spPr/>
      <dgm:t>
        <a:bodyPr/>
        <a:lstStyle/>
        <a:p>
          <a:endParaRPr lang="en-US"/>
        </a:p>
      </dgm:t>
    </dgm:pt>
    <dgm:pt modelId="{F3F11D7C-76A1-4E1B-840D-347F1AA35730}" type="sibTrans" cxnId="{C8F95149-49AA-473D-9A98-DA77C5DE9674}">
      <dgm:prSet/>
      <dgm:spPr/>
      <dgm:t>
        <a:bodyPr/>
        <a:lstStyle/>
        <a:p>
          <a:endParaRPr lang="en-US"/>
        </a:p>
      </dgm:t>
    </dgm:pt>
    <dgm:pt modelId="{D2CCF109-9FE8-4C71-80E9-D9AD58F31190}">
      <dgm:prSet/>
      <dgm:spPr/>
      <dgm:t>
        <a:bodyPr/>
        <a:lstStyle/>
        <a:p>
          <a:r>
            <a:rPr lang="en-GB"/>
            <a:t>Ticket prices </a:t>
          </a:r>
          <a:endParaRPr lang="en-US"/>
        </a:p>
      </dgm:t>
    </dgm:pt>
    <dgm:pt modelId="{0F0F7F1D-B086-4E18-8055-403347FF759E}" type="parTrans" cxnId="{54D153F2-2365-4986-ACAD-A1BF48022771}">
      <dgm:prSet/>
      <dgm:spPr/>
      <dgm:t>
        <a:bodyPr/>
        <a:lstStyle/>
        <a:p>
          <a:endParaRPr lang="en-US"/>
        </a:p>
      </dgm:t>
    </dgm:pt>
    <dgm:pt modelId="{445022E0-FFD9-4025-ABA7-58B4523459F7}" type="sibTrans" cxnId="{54D153F2-2365-4986-ACAD-A1BF48022771}">
      <dgm:prSet/>
      <dgm:spPr/>
      <dgm:t>
        <a:bodyPr/>
        <a:lstStyle/>
        <a:p>
          <a:endParaRPr lang="en-US"/>
        </a:p>
      </dgm:t>
    </dgm:pt>
    <dgm:pt modelId="{D16115A9-2730-4499-A4C2-26D5195A42E9}">
      <dgm:prSet/>
      <dgm:spPr/>
      <dgm:t>
        <a:bodyPr/>
        <a:lstStyle/>
        <a:p>
          <a:r>
            <a:rPr lang="en-GB"/>
            <a:t>Location </a:t>
          </a:r>
          <a:endParaRPr lang="en-US"/>
        </a:p>
      </dgm:t>
    </dgm:pt>
    <dgm:pt modelId="{B8049F0F-7D3B-48E8-A2DD-030D6B02A8A8}" type="parTrans" cxnId="{41B946C4-24F8-4DC5-9FE5-89234022B932}">
      <dgm:prSet/>
      <dgm:spPr/>
      <dgm:t>
        <a:bodyPr/>
        <a:lstStyle/>
        <a:p>
          <a:endParaRPr lang="en-US"/>
        </a:p>
      </dgm:t>
    </dgm:pt>
    <dgm:pt modelId="{90147020-65C4-4B5C-BC5D-809951EB74FA}" type="sibTrans" cxnId="{41B946C4-24F8-4DC5-9FE5-89234022B932}">
      <dgm:prSet/>
      <dgm:spPr/>
      <dgm:t>
        <a:bodyPr/>
        <a:lstStyle/>
        <a:p>
          <a:endParaRPr lang="en-US"/>
        </a:p>
      </dgm:t>
    </dgm:pt>
    <dgm:pt modelId="{A1826A57-45E3-4ACD-A9C8-08ADEE133FD8}">
      <dgm:prSet/>
      <dgm:spPr/>
      <dgm:t>
        <a:bodyPr/>
        <a:lstStyle/>
        <a:p>
          <a:r>
            <a:rPr lang="en-GB"/>
            <a:t>Accidents</a:t>
          </a:r>
          <a:endParaRPr lang="en-US"/>
        </a:p>
      </dgm:t>
    </dgm:pt>
    <dgm:pt modelId="{DEC18C82-EE1B-4A8E-BC07-F8FC6A661132}" type="parTrans" cxnId="{C39FC3A1-5AA8-4D8A-AE46-355CC6847B8F}">
      <dgm:prSet/>
      <dgm:spPr/>
      <dgm:t>
        <a:bodyPr/>
        <a:lstStyle/>
        <a:p>
          <a:endParaRPr lang="en-US"/>
        </a:p>
      </dgm:t>
    </dgm:pt>
    <dgm:pt modelId="{F07D72FD-119A-4FF4-9837-AD44CD87C2A9}" type="sibTrans" cxnId="{C39FC3A1-5AA8-4D8A-AE46-355CC6847B8F}">
      <dgm:prSet/>
      <dgm:spPr/>
      <dgm:t>
        <a:bodyPr/>
        <a:lstStyle/>
        <a:p>
          <a:endParaRPr lang="en-US"/>
        </a:p>
      </dgm:t>
    </dgm:pt>
    <dgm:pt modelId="{D9DA4B2E-31AD-40EE-B027-FF5A5DAF8741}" type="pres">
      <dgm:prSet presAssocID="{79179550-FB59-4243-B6DB-13FABFA74D5B}" presName="hierChild1" presStyleCnt="0">
        <dgm:presLayoutVars>
          <dgm:chPref val="1"/>
          <dgm:dir/>
          <dgm:animOne val="branch"/>
          <dgm:animLvl val="lvl"/>
          <dgm:resizeHandles/>
        </dgm:presLayoutVars>
      </dgm:prSet>
      <dgm:spPr/>
    </dgm:pt>
    <dgm:pt modelId="{A9983D03-AE3D-4C4A-9CEB-24A980E58B91}" type="pres">
      <dgm:prSet presAssocID="{AEFE49CB-D0C2-4C3E-897D-3F135E55838D}" presName="hierRoot1" presStyleCnt="0"/>
      <dgm:spPr/>
    </dgm:pt>
    <dgm:pt modelId="{803B1CC9-EC75-4A77-91CF-A59CEDFE363C}" type="pres">
      <dgm:prSet presAssocID="{AEFE49CB-D0C2-4C3E-897D-3F135E55838D}" presName="composite" presStyleCnt="0"/>
      <dgm:spPr/>
    </dgm:pt>
    <dgm:pt modelId="{F836BCAB-0A95-4AA6-B187-53E969E6C670}" type="pres">
      <dgm:prSet presAssocID="{AEFE49CB-D0C2-4C3E-897D-3F135E55838D}" presName="background" presStyleLbl="node0" presStyleIdx="0" presStyleCnt="4"/>
      <dgm:spPr/>
    </dgm:pt>
    <dgm:pt modelId="{F2A7BCAC-33B7-4990-937E-6619FEA220E3}" type="pres">
      <dgm:prSet presAssocID="{AEFE49CB-D0C2-4C3E-897D-3F135E55838D}" presName="text" presStyleLbl="fgAcc0" presStyleIdx="0" presStyleCnt="4">
        <dgm:presLayoutVars>
          <dgm:chPref val="3"/>
        </dgm:presLayoutVars>
      </dgm:prSet>
      <dgm:spPr/>
    </dgm:pt>
    <dgm:pt modelId="{1961EBF2-14F8-4E8D-9CCB-BCE33F72C45E}" type="pres">
      <dgm:prSet presAssocID="{AEFE49CB-D0C2-4C3E-897D-3F135E55838D}" presName="hierChild2" presStyleCnt="0"/>
      <dgm:spPr/>
    </dgm:pt>
    <dgm:pt modelId="{93E5DEB1-19D9-4085-A8D4-398592CCBF67}" type="pres">
      <dgm:prSet presAssocID="{D2CCF109-9FE8-4C71-80E9-D9AD58F31190}" presName="hierRoot1" presStyleCnt="0"/>
      <dgm:spPr/>
    </dgm:pt>
    <dgm:pt modelId="{19EC0B4F-7CED-4509-A167-25A6C0792359}" type="pres">
      <dgm:prSet presAssocID="{D2CCF109-9FE8-4C71-80E9-D9AD58F31190}" presName="composite" presStyleCnt="0"/>
      <dgm:spPr/>
    </dgm:pt>
    <dgm:pt modelId="{28DEAAD5-EB50-4FFE-8360-0828408DC011}" type="pres">
      <dgm:prSet presAssocID="{D2CCF109-9FE8-4C71-80E9-D9AD58F31190}" presName="background" presStyleLbl="node0" presStyleIdx="1" presStyleCnt="4"/>
      <dgm:spPr/>
    </dgm:pt>
    <dgm:pt modelId="{C34F2365-6C41-4016-B207-53F97281DE53}" type="pres">
      <dgm:prSet presAssocID="{D2CCF109-9FE8-4C71-80E9-D9AD58F31190}" presName="text" presStyleLbl="fgAcc0" presStyleIdx="1" presStyleCnt="4">
        <dgm:presLayoutVars>
          <dgm:chPref val="3"/>
        </dgm:presLayoutVars>
      </dgm:prSet>
      <dgm:spPr/>
    </dgm:pt>
    <dgm:pt modelId="{B8476DDC-0952-449C-9F76-49706E0D5DF1}" type="pres">
      <dgm:prSet presAssocID="{D2CCF109-9FE8-4C71-80E9-D9AD58F31190}" presName="hierChild2" presStyleCnt="0"/>
      <dgm:spPr/>
    </dgm:pt>
    <dgm:pt modelId="{641BDE0B-55B1-4886-AD1B-44BDC5567C91}" type="pres">
      <dgm:prSet presAssocID="{D16115A9-2730-4499-A4C2-26D5195A42E9}" presName="hierRoot1" presStyleCnt="0"/>
      <dgm:spPr/>
    </dgm:pt>
    <dgm:pt modelId="{63FC3A46-C365-45C1-8D4B-A8D1A66A57A6}" type="pres">
      <dgm:prSet presAssocID="{D16115A9-2730-4499-A4C2-26D5195A42E9}" presName="composite" presStyleCnt="0"/>
      <dgm:spPr/>
    </dgm:pt>
    <dgm:pt modelId="{CC09E589-2387-416A-8F5D-83A047022807}" type="pres">
      <dgm:prSet presAssocID="{D16115A9-2730-4499-A4C2-26D5195A42E9}" presName="background" presStyleLbl="node0" presStyleIdx="2" presStyleCnt="4"/>
      <dgm:spPr/>
    </dgm:pt>
    <dgm:pt modelId="{BB92DF8D-F4C6-4136-9478-AFE23C83E2C2}" type="pres">
      <dgm:prSet presAssocID="{D16115A9-2730-4499-A4C2-26D5195A42E9}" presName="text" presStyleLbl="fgAcc0" presStyleIdx="2" presStyleCnt="4">
        <dgm:presLayoutVars>
          <dgm:chPref val="3"/>
        </dgm:presLayoutVars>
      </dgm:prSet>
      <dgm:spPr/>
    </dgm:pt>
    <dgm:pt modelId="{EEF17EFA-00E9-40A5-8DEA-545514DB3D79}" type="pres">
      <dgm:prSet presAssocID="{D16115A9-2730-4499-A4C2-26D5195A42E9}" presName="hierChild2" presStyleCnt="0"/>
      <dgm:spPr/>
    </dgm:pt>
    <dgm:pt modelId="{105F8936-F709-44F6-9AD6-D77265638F51}" type="pres">
      <dgm:prSet presAssocID="{A1826A57-45E3-4ACD-A9C8-08ADEE133FD8}" presName="hierRoot1" presStyleCnt="0"/>
      <dgm:spPr/>
    </dgm:pt>
    <dgm:pt modelId="{905E576D-E249-4F4F-B2AD-97DABD0BCCF5}" type="pres">
      <dgm:prSet presAssocID="{A1826A57-45E3-4ACD-A9C8-08ADEE133FD8}" presName="composite" presStyleCnt="0"/>
      <dgm:spPr/>
    </dgm:pt>
    <dgm:pt modelId="{F74C1443-8BA6-4012-B6A7-900531A5D790}" type="pres">
      <dgm:prSet presAssocID="{A1826A57-45E3-4ACD-A9C8-08ADEE133FD8}" presName="background" presStyleLbl="node0" presStyleIdx="3" presStyleCnt="4"/>
      <dgm:spPr/>
    </dgm:pt>
    <dgm:pt modelId="{F8F92842-31B8-4C9B-9937-5FA20EAED05F}" type="pres">
      <dgm:prSet presAssocID="{A1826A57-45E3-4ACD-A9C8-08ADEE133FD8}" presName="text" presStyleLbl="fgAcc0" presStyleIdx="3" presStyleCnt="4">
        <dgm:presLayoutVars>
          <dgm:chPref val="3"/>
        </dgm:presLayoutVars>
      </dgm:prSet>
      <dgm:spPr/>
    </dgm:pt>
    <dgm:pt modelId="{35D3D271-E781-4E59-AC22-599159FA50F5}" type="pres">
      <dgm:prSet presAssocID="{A1826A57-45E3-4ACD-A9C8-08ADEE133FD8}" presName="hierChild2" presStyleCnt="0"/>
      <dgm:spPr/>
    </dgm:pt>
  </dgm:ptLst>
  <dgm:cxnLst>
    <dgm:cxn modelId="{C8F95149-49AA-473D-9A98-DA77C5DE9674}" srcId="{79179550-FB59-4243-B6DB-13FABFA74D5B}" destId="{AEFE49CB-D0C2-4C3E-897D-3F135E55838D}" srcOrd="0" destOrd="0" parTransId="{C65E0516-D4A8-43AF-96CC-4FB0BA7312B2}" sibTransId="{F3F11D7C-76A1-4E1B-840D-347F1AA35730}"/>
    <dgm:cxn modelId="{FDF1D150-8C45-41D2-87D4-63243660157F}" type="presOf" srcId="{D2CCF109-9FE8-4C71-80E9-D9AD58F31190}" destId="{C34F2365-6C41-4016-B207-53F97281DE53}" srcOrd="0" destOrd="0" presId="urn:microsoft.com/office/officeart/2005/8/layout/hierarchy1"/>
    <dgm:cxn modelId="{86BAC971-ED9C-4601-9B93-D5ABEC4F998B}" type="presOf" srcId="{A1826A57-45E3-4ACD-A9C8-08ADEE133FD8}" destId="{F8F92842-31B8-4C9B-9937-5FA20EAED05F}" srcOrd="0" destOrd="0" presId="urn:microsoft.com/office/officeart/2005/8/layout/hierarchy1"/>
    <dgm:cxn modelId="{117F0272-4922-44B5-8F7D-F747C6051A6A}" type="presOf" srcId="{AEFE49CB-D0C2-4C3E-897D-3F135E55838D}" destId="{F2A7BCAC-33B7-4990-937E-6619FEA220E3}" srcOrd="0" destOrd="0" presId="urn:microsoft.com/office/officeart/2005/8/layout/hierarchy1"/>
    <dgm:cxn modelId="{C39FC3A1-5AA8-4D8A-AE46-355CC6847B8F}" srcId="{79179550-FB59-4243-B6DB-13FABFA74D5B}" destId="{A1826A57-45E3-4ACD-A9C8-08ADEE133FD8}" srcOrd="3" destOrd="0" parTransId="{DEC18C82-EE1B-4A8E-BC07-F8FC6A661132}" sibTransId="{F07D72FD-119A-4FF4-9837-AD44CD87C2A9}"/>
    <dgm:cxn modelId="{41B946C4-24F8-4DC5-9FE5-89234022B932}" srcId="{79179550-FB59-4243-B6DB-13FABFA74D5B}" destId="{D16115A9-2730-4499-A4C2-26D5195A42E9}" srcOrd="2" destOrd="0" parTransId="{B8049F0F-7D3B-48E8-A2DD-030D6B02A8A8}" sibTransId="{90147020-65C4-4B5C-BC5D-809951EB74FA}"/>
    <dgm:cxn modelId="{005F88DE-CC11-483C-ABDB-66513E6EC962}" type="presOf" srcId="{79179550-FB59-4243-B6DB-13FABFA74D5B}" destId="{D9DA4B2E-31AD-40EE-B027-FF5A5DAF8741}" srcOrd="0" destOrd="0" presId="urn:microsoft.com/office/officeart/2005/8/layout/hierarchy1"/>
    <dgm:cxn modelId="{54D153F2-2365-4986-ACAD-A1BF48022771}" srcId="{79179550-FB59-4243-B6DB-13FABFA74D5B}" destId="{D2CCF109-9FE8-4C71-80E9-D9AD58F31190}" srcOrd="1" destOrd="0" parTransId="{0F0F7F1D-B086-4E18-8055-403347FF759E}" sibTransId="{445022E0-FFD9-4025-ABA7-58B4523459F7}"/>
    <dgm:cxn modelId="{7CCBDCFA-3F3B-4D67-A0CE-310C6E9F1D11}" type="presOf" srcId="{D16115A9-2730-4499-A4C2-26D5195A42E9}" destId="{BB92DF8D-F4C6-4136-9478-AFE23C83E2C2}" srcOrd="0" destOrd="0" presId="urn:microsoft.com/office/officeart/2005/8/layout/hierarchy1"/>
    <dgm:cxn modelId="{A76D359E-F9B1-4BD3-9836-C835B0437029}" type="presParOf" srcId="{D9DA4B2E-31AD-40EE-B027-FF5A5DAF8741}" destId="{A9983D03-AE3D-4C4A-9CEB-24A980E58B91}" srcOrd="0" destOrd="0" presId="urn:microsoft.com/office/officeart/2005/8/layout/hierarchy1"/>
    <dgm:cxn modelId="{F40E1A01-D73E-4C0C-B48E-CF07D73BE841}" type="presParOf" srcId="{A9983D03-AE3D-4C4A-9CEB-24A980E58B91}" destId="{803B1CC9-EC75-4A77-91CF-A59CEDFE363C}" srcOrd="0" destOrd="0" presId="urn:microsoft.com/office/officeart/2005/8/layout/hierarchy1"/>
    <dgm:cxn modelId="{FB08343E-77F1-4B56-B553-6BA199B222C1}" type="presParOf" srcId="{803B1CC9-EC75-4A77-91CF-A59CEDFE363C}" destId="{F836BCAB-0A95-4AA6-B187-53E969E6C670}" srcOrd="0" destOrd="0" presId="urn:microsoft.com/office/officeart/2005/8/layout/hierarchy1"/>
    <dgm:cxn modelId="{6708A5EE-496F-47B1-9E08-3F9B3A51F28D}" type="presParOf" srcId="{803B1CC9-EC75-4A77-91CF-A59CEDFE363C}" destId="{F2A7BCAC-33B7-4990-937E-6619FEA220E3}" srcOrd="1" destOrd="0" presId="urn:microsoft.com/office/officeart/2005/8/layout/hierarchy1"/>
    <dgm:cxn modelId="{B11FCD1D-F04D-4DE3-B115-05A0902EB119}" type="presParOf" srcId="{A9983D03-AE3D-4C4A-9CEB-24A980E58B91}" destId="{1961EBF2-14F8-4E8D-9CCB-BCE33F72C45E}" srcOrd="1" destOrd="0" presId="urn:microsoft.com/office/officeart/2005/8/layout/hierarchy1"/>
    <dgm:cxn modelId="{491AF8A2-EC62-4949-8966-EC8740068E1D}" type="presParOf" srcId="{D9DA4B2E-31AD-40EE-B027-FF5A5DAF8741}" destId="{93E5DEB1-19D9-4085-A8D4-398592CCBF67}" srcOrd="1" destOrd="0" presId="urn:microsoft.com/office/officeart/2005/8/layout/hierarchy1"/>
    <dgm:cxn modelId="{C6299639-CCE3-4702-A340-CAA3A61AE4D3}" type="presParOf" srcId="{93E5DEB1-19D9-4085-A8D4-398592CCBF67}" destId="{19EC0B4F-7CED-4509-A167-25A6C0792359}" srcOrd="0" destOrd="0" presId="urn:microsoft.com/office/officeart/2005/8/layout/hierarchy1"/>
    <dgm:cxn modelId="{675F3961-F769-4E9E-8C26-64EC52097916}" type="presParOf" srcId="{19EC0B4F-7CED-4509-A167-25A6C0792359}" destId="{28DEAAD5-EB50-4FFE-8360-0828408DC011}" srcOrd="0" destOrd="0" presId="urn:microsoft.com/office/officeart/2005/8/layout/hierarchy1"/>
    <dgm:cxn modelId="{1A8597DF-EDA5-48A2-AFF8-88D229E5661E}" type="presParOf" srcId="{19EC0B4F-7CED-4509-A167-25A6C0792359}" destId="{C34F2365-6C41-4016-B207-53F97281DE53}" srcOrd="1" destOrd="0" presId="urn:microsoft.com/office/officeart/2005/8/layout/hierarchy1"/>
    <dgm:cxn modelId="{5C5BB5D9-8E4A-4561-BFA2-546E8B842C9A}" type="presParOf" srcId="{93E5DEB1-19D9-4085-A8D4-398592CCBF67}" destId="{B8476DDC-0952-449C-9F76-49706E0D5DF1}" srcOrd="1" destOrd="0" presId="urn:microsoft.com/office/officeart/2005/8/layout/hierarchy1"/>
    <dgm:cxn modelId="{A401422B-3C74-46FC-9593-F44E3C79615B}" type="presParOf" srcId="{D9DA4B2E-31AD-40EE-B027-FF5A5DAF8741}" destId="{641BDE0B-55B1-4886-AD1B-44BDC5567C91}" srcOrd="2" destOrd="0" presId="urn:microsoft.com/office/officeart/2005/8/layout/hierarchy1"/>
    <dgm:cxn modelId="{290570A2-9398-4826-BF2D-EE2BED943438}" type="presParOf" srcId="{641BDE0B-55B1-4886-AD1B-44BDC5567C91}" destId="{63FC3A46-C365-45C1-8D4B-A8D1A66A57A6}" srcOrd="0" destOrd="0" presId="urn:microsoft.com/office/officeart/2005/8/layout/hierarchy1"/>
    <dgm:cxn modelId="{55616C9E-794B-4201-9380-B8B6427930D9}" type="presParOf" srcId="{63FC3A46-C365-45C1-8D4B-A8D1A66A57A6}" destId="{CC09E589-2387-416A-8F5D-83A047022807}" srcOrd="0" destOrd="0" presId="urn:microsoft.com/office/officeart/2005/8/layout/hierarchy1"/>
    <dgm:cxn modelId="{BA53A035-BB62-4207-9A53-BC3E2227D0BE}" type="presParOf" srcId="{63FC3A46-C365-45C1-8D4B-A8D1A66A57A6}" destId="{BB92DF8D-F4C6-4136-9478-AFE23C83E2C2}" srcOrd="1" destOrd="0" presId="urn:microsoft.com/office/officeart/2005/8/layout/hierarchy1"/>
    <dgm:cxn modelId="{453B3BFA-338F-4F9F-B9A1-073C43FD567D}" type="presParOf" srcId="{641BDE0B-55B1-4886-AD1B-44BDC5567C91}" destId="{EEF17EFA-00E9-40A5-8DEA-545514DB3D79}" srcOrd="1" destOrd="0" presId="urn:microsoft.com/office/officeart/2005/8/layout/hierarchy1"/>
    <dgm:cxn modelId="{A2AEBB35-FD76-4B99-BB81-170C7C41DE37}" type="presParOf" srcId="{D9DA4B2E-31AD-40EE-B027-FF5A5DAF8741}" destId="{105F8936-F709-44F6-9AD6-D77265638F51}" srcOrd="3" destOrd="0" presId="urn:microsoft.com/office/officeart/2005/8/layout/hierarchy1"/>
    <dgm:cxn modelId="{A5581EEF-AB2D-4998-8D9F-1072D536D97E}" type="presParOf" srcId="{105F8936-F709-44F6-9AD6-D77265638F51}" destId="{905E576D-E249-4F4F-B2AD-97DABD0BCCF5}" srcOrd="0" destOrd="0" presId="urn:microsoft.com/office/officeart/2005/8/layout/hierarchy1"/>
    <dgm:cxn modelId="{3C9D5822-F49B-4BD1-9E60-775AB9DFB261}" type="presParOf" srcId="{905E576D-E249-4F4F-B2AD-97DABD0BCCF5}" destId="{F74C1443-8BA6-4012-B6A7-900531A5D790}" srcOrd="0" destOrd="0" presId="urn:microsoft.com/office/officeart/2005/8/layout/hierarchy1"/>
    <dgm:cxn modelId="{F4E0BBD5-CCC0-4004-9674-47EBF5B15473}" type="presParOf" srcId="{905E576D-E249-4F4F-B2AD-97DABD0BCCF5}" destId="{F8F92842-31B8-4C9B-9937-5FA20EAED05F}" srcOrd="1" destOrd="0" presId="urn:microsoft.com/office/officeart/2005/8/layout/hierarchy1"/>
    <dgm:cxn modelId="{BE4C703A-07AA-49EA-A329-38A78678CE0E}" type="presParOf" srcId="{105F8936-F709-44F6-9AD6-D77265638F51}" destId="{35D3D271-E781-4E59-AC22-599159FA50F5}"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56CFBFA-93BF-4C08-B42C-4AA024592821}"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6EAB6CCB-5BA5-488C-AEDB-F6B524F50BFD}">
      <dgm:prSet/>
      <dgm:spPr/>
      <dgm:t>
        <a:bodyPr/>
        <a:lstStyle/>
        <a:p>
          <a:r>
            <a:rPr lang="en-GB" dirty="0"/>
            <a:t>Strategic collaborations </a:t>
          </a:r>
          <a:endParaRPr lang="en-US" dirty="0"/>
        </a:p>
      </dgm:t>
    </dgm:pt>
    <dgm:pt modelId="{FFCD5FE2-3C11-4AA2-8533-CCF49E5D04C0}" type="parTrans" cxnId="{76CE4442-A79C-436B-A437-C80CE351FEC2}">
      <dgm:prSet/>
      <dgm:spPr/>
      <dgm:t>
        <a:bodyPr/>
        <a:lstStyle/>
        <a:p>
          <a:endParaRPr lang="en-US"/>
        </a:p>
      </dgm:t>
    </dgm:pt>
    <dgm:pt modelId="{7E23843C-8B95-422D-AEC6-C36A6B346628}" type="sibTrans" cxnId="{76CE4442-A79C-436B-A437-C80CE351FEC2}">
      <dgm:prSet/>
      <dgm:spPr/>
      <dgm:t>
        <a:bodyPr/>
        <a:lstStyle/>
        <a:p>
          <a:endParaRPr lang="en-US"/>
        </a:p>
      </dgm:t>
    </dgm:pt>
    <dgm:pt modelId="{CAF985F7-C383-4B44-B282-E30318BD4FA5}">
      <dgm:prSet/>
      <dgm:spPr/>
      <dgm:t>
        <a:bodyPr/>
        <a:lstStyle/>
        <a:p>
          <a:r>
            <a:rPr lang="en-GB"/>
            <a:t>Healthier food options </a:t>
          </a:r>
          <a:endParaRPr lang="en-US"/>
        </a:p>
      </dgm:t>
    </dgm:pt>
    <dgm:pt modelId="{1908E32A-516F-42D9-8007-B577A91A133D}" type="parTrans" cxnId="{3BACC328-A2C3-4C52-B0F0-9B81DDCB9A37}">
      <dgm:prSet/>
      <dgm:spPr/>
      <dgm:t>
        <a:bodyPr/>
        <a:lstStyle/>
        <a:p>
          <a:endParaRPr lang="en-US"/>
        </a:p>
      </dgm:t>
    </dgm:pt>
    <dgm:pt modelId="{B3CD5B6B-AB71-4B74-A7E4-78FB765AD96D}" type="sibTrans" cxnId="{3BACC328-A2C3-4C52-B0F0-9B81DDCB9A37}">
      <dgm:prSet/>
      <dgm:spPr/>
      <dgm:t>
        <a:bodyPr/>
        <a:lstStyle/>
        <a:p>
          <a:endParaRPr lang="en-US"/>
        </a:p>
      </dgm:t>
    </dgm:pt>
    <dgm:pt modelId="{857D1D9E-1D80-4146-9310-F485769ED993}">
      <dgm:prSet/>
      <dgm:spPr/>
      <dgm:t>
        <a:bodyPr/>
        <a:lstStyle/>
        <a:p>
          <a:r>
            <a:rPr lang="en-GB"/>
            <a:t>Seasonal events</a:t>
          </a:r>
          <a:endParaRPr lang="en-US"/>
        </a:p>
      </dgm:t>
    </dgm:pt>
    <dgm:pt modelId="{BE96BEC2-E8B3-44EF-9492-4FDEB4B2F0C1}" type="parTrans" cxnId="{B705538F-3446-4F09-9D26-4346F4B16D10}">
      <dgm:prSet/>
      <dgm:spPr/>
      <dgm:t>
        <a:bodyPr/>
        <a:lstStyle/>
        <a:p>
          <a:endParaRPr lang="en-US"/>
        </a:p>
      </dgm:t>
    </dgm:pt>
    <dgm:pt modelId="{89B9B1AE-2178-4E78-8DB9-2162E5BC6FA0}" type="sibTrans" cxnId="{B705538F-3446-4F09-9D26-4346F4B16D10}">
      <dgm:prSet/>
      <dgm:spPr/>
      <dgm:t>
        <a:bodyPr/>
        <a:lstStyle/>
        <a:p>
          <a:endParaRPr lang="en-US"/>
        </a:p>
      </dgm:t>
    </dgm:pt>
    <dgm:pt modelId="{673CE071-69B9-4BFE-8878-D307DD4D1794}" type="pres">
      <dgm:prSet presAssocID="{756CFBFA-93BF-4C08-B42C-4AA024592821}" presName="hierChild1" presStyleCnt="0">
        <dgm:presLayoutVars>
          <dgm:chPref val="1"/>
          <dgm:dir/>
          <dgm:animOne val="branch"/>
          <dgm:animLvl val="lvl"/>
          <dgm:resizeHandles/>
        </dgm:presLayoutVars>
      </dgm:prSet>
      <dgm:spPr/>
    </dgm:pt>
    <dgm:pt modelId="{F73F4630-E604-4E16-94B1-16202465678E}" type="pres">
      <dgm:prSet presAssocID="{6EAB6CCB-5BA5-488C-AEDB-F6B524F50BFD}" presName="hierRoot1" presStyleCnt="0"/>
      <dgm:spPr/>
    </dgm:pt>
    <dgm:pt modelId="{8D947FAA-F254-4736-B29D-CA0375B39DF3}" type="pres">
      <dgm:prSet presAssocID="{6EAB6CCB-5BA5-488C-AEDB-F6B524F50BFD}" presName="composite" presStyleCnt="0"/>
      <dgm:spPr/>
    </dgm:pt>
    <dgm:pt modelId="{729009D7-040E-4655-8342-70867E8216BD}" type="pres">
      <dgm:prSet presAssocID="{6EAB6CCB-5BA5-488C-AEDB-F6B524F50BFD}" presName="background" presStyleLbl="node0" presStyleIdx="0" presStyleCnt="3"/>
      <dgm:spPr/>
    </dgm:pt>
    <dgm:pt modelId="{9003742D-8180-43A0-BD39-F0D94C70A73F}" type="pres">
      <dgm:prSet presAssocID="{6EAB6CCB-5BA5-488C-AEDB-F6B524F50BFD}" presName="text" presStyleLbl="fgAcc0" presStyleIdx="0" presStyleCnt="3">
        <dgm:presLayoutVars>
          <dgm:chPref val="3"/>
        </dgm:presLayoutVars>
      </dgm:prSet>
      <dgm:spPr/>
    </dgm:pt>
    <dgm:pt modelId="{7D88EADD-4FC8-4AF1-B2F6-D782D8734C58}" type="pres">
      <dgm:prSet presAssocID="{6EAB6CCB-5BA5-488C-AEDB-F6B524F50BFD}" presName="hierChild2" presStyleCnt="0"/>
      <dgm:spPr/>
    </dgm:pt>
    <dgm:pt modelId="{26980A00-697D-43A3-81E0-07DB19E71FA7}" type="pres">
      <dgm:prSet presAssocID="{CAF985F7-C383-4B44-B282-E30318BD4FA5}" presName="hierRoot1" presStyleCnt="0"/>
      <dgm:spPr/>
    </dgm:pt>
    <dgm:pt modelId="{F86F8F32-4BB5-4D54-8980-9B9323A07403}" type="pres">
      <dgm:prSet presAssocID="{CAF985F7-C383-4B44-B282-E30318BD4FA5}" presName="composite" presStyleCnt="0"/>
      <dgm:spPr/>
    </dgm:pt>
    <dgm:pt modelId="{D50754BB-FD1F-438D-8433-8268D1A7D29C}" type="pres">
      <dgm:prSet presAssocID="{CAF985F7-C383-4B44-B282-E30318BD4FA5}" presName="background" presStyleLbl="node0" presStyleIdx="1" presStyleCnt="3"/>
      <dgm:spPr/>
    </dgm:pt>
    <dgm:pt modelId="{DECAAEA8-1741-459A-8DF6-C392ADF3581A}" type="pres">
      <dgm:prSet presAssocID="{CAF985F7-C383-4B44-B282-E30318BD4FA5}" presName="text" presStyleLbl="fgAcc0" presStyleIdx="1" presStyleCnt="3">
        <dgm:presLayoutVars>
          <dgm:chPref val="3"/>
        </dgm:presLayoutVars>
      </dgm:prSet>
      <dgm:spPr/>
    </dgm:pt>
    <dgm:pt modelId="{2E0502A9-14A6-4852-B435-D34BCEEC6D91}" type="pres">
      <dgm:prSet presAssocID="{CAF985F7-C383-4B44-B282-E30318BD4FA5}" presName="hierChild2" presStyleCnt="0"/>
      <dgm:spPr/>
    </dgm:pt>
    <dgm:pt modelId="{59156DE4-84F6-4848-AE48-22F4C0F04416}" type="pres">
      <dgm:prSet presAssocID="{857D1D9E-1D80-4146-9310-F485769ED993}" presName="hierRoot1" presStyleCnt="0"/>
      <dgm:spPr/>
    </dgm:pt>
    <dgm:pt modelId="{F061684B-200A-4E0A-A2AE-4A8E6945E194}" type="pres">
      <dgm:prSet presAssocID="{857D1D9E-1D80-4146-9310-F485769ED993}" presName="composite" presStyleCnt="0"/>
      <dgm:spPr/>
    </dgm:pt>
    <dgm:pt modelId="{BC8D1F38-F160-41B9-9206-EDFD05306333}" type="pres">
      <dgm:prSet presAssocID="{857D1D9E-1D80-4146-9310-F485769ED993}" presName="background" presStyleLbl="node0" presStyleIdx="2" presStyleCnt="3"/>
      <dgm:spPr/>
    </dgm:pt>
    <dgm:pt modelId="{771ED4B6-C2BA-4CED-B83E-9CB5EECCD65E}" type="pres">
      <dgm:prSet presAssocID="{857D1D9E-1D80-4146-9310-F485769ED993}" presName="text" presStyleLbl="fgAcc0" presStyleIdx="2" presStyleCnt="3">
        <dgm:presLayoutVars>
          <dgm:chPref val="3"/>
        </dgm:presLayoutVars>
      </dgm:prSet>
      <dgm:spPr/>
    </dgm:pt>
    <dgm:pt modelId="{A821C14B-5EB4-47F1-B5E1-EE52545227DD}" type="pres">
      <dgm:prSet presAssocID="{857D1D9E-1D80-4146-9310-F485769ED993}" presName="hierChild2" presStyleCnt="0"/>
      <dgm:spPr/>
    </dgm:pt>
  </dgm:ptLst>
  <dgm:cxnLst>
    <dgm:cxn modelId="{3BACC328-A2C3-4C52-B0F0-9B81DDCB9A37}" srcId="{756CFBFA-93BF-4C08-B42C-4AA024592821}" destId="{CAF985F7-C383-4B44-B282-E30318BD4FA5}" srcOrd="1" destOrd="0" parTransId="{1908E32A-516F-42D9-8007-B577A91A133D}" sibTransId="{B3CD5B6B-AB71-4B74-A7E4-78FB765AD96D}"/>
    <dgm:cxn modelId="{336A9935-A40B-4443-8936-8FD6D7909FE8}" type="presOf" srcId="{CAF985F7-C383-4B44-B282-E30318BD4FA5}" destId="{DECAAEA8-1741-459A-8DF6-C392ADF3581A}" srcOrd="0" destOrd="0" presId="urn:microsoft.com/office/officeart/2005/8/layout/hierarchy1"/>
    <dgm:cxn modelId="{76CE4442-A79C-436B-A437-C80CE351FEC2}" srcId="{756CFBFA-93BF-4C08-B42C-4AA024592821}" destId="{6EAB6CCB-5BA5-488C-AEDB-F6B524F50BFD}" srcOrd="0" destOrd="0" parTransId="{FFCD5FE2-3C11-4AA2-8533-CCF49E5D04C0}" sibTransId="{7E23843C-8B95-422D-AEC6-C36A6B346628}"/>
    <dgm:cxn modelId="{B705538F-3446-4F09-9D26-4346F4B16D10}" srcId="{756CFBFA-93BF-4C08-B42C-4AA024592821}" destId="{857D1D9E-1D80-4146-9310-F485769ED993}" srcOrd="2" destOrd="0" parTransId="{BE96BEC2-E8B3-44EF-9492-4FDEB4B2F0C1}" sibTransId="{89B9B1AE-2178-4E78-8DB9-2162E5BC6FA0}"/>
    <dgm:cxn modelId="{0C0BCF93-390E-471F-803E-301BD01449BD}" type="presOf" srcId="{857D1D9E-1D80-4146-9310-F485769ED993}" destId="{771ED4B6-C2BA-4CED-B83E-9CB5EECCD65E}" srcOrd="0" destOrd="0" presId="urn:microsoft.com/office/officeart/2005/8/layout/hierarchy1"/>
    <dgm:cxn modelId="{AFE210DB-1A84-4EFF-A862-AADCD5E895D8}" type="presOf" srcId="{6EAB6CCB-5BA5-488C-AEDB-F6B524F50BFD}" destId="{9003742D-8180-43A0-BD39-F0D94C70A73F}" srcOrd="0" destOrd="0" presId="urn:microsoft.com/office/officeart/2005/8/layout/hierarchy1"/>
    <dgm:cxn modelId="{6BD826E1-A73C-4902-880B-C85CAFFD17DF}" type="presOf" srcId="{756CFBFA-93BF-4C08-B42C-4AA024592821}" destId="{673CE071-69B9-4BFE-8878-D307DD4D1794}" srcOrd="0" destOrd="0" presId="urn:microsoft.com/office/officeart/2005/8/layout/hierarchy1"/>
    <dgm:cxn modelId="{09EECC06-ADDF-47FD-80E8-051C2477D474}" type="presParOf" srcId="{673CE071-69B9-4BFE-8878-D307DD4D1794}" destId="{F73F4630-E604-4E16-94B1-16202465678E}" srcOrd="0" destOrd="0" presId="urn:microsoft.com/office/officeart/2005/8/layout/hierarchy1"/>
    <dgm:cxn modelId="{94E02221-D0D6-4367-A3A6-BF8B79209BDF}" type="presParOf" srcId="{F73F4630-E604-4E16-94B1-16202465678E}" destId="{8D947FAA-F254-4736-B29D-CA0375B39DF3}" srcOrd="0" destOrd="0" presId="urn:microsoft.com/office/officeart/2005/8/layout/hierarchy1"/>
    <dgm:cxn modelId="{1B994C17-7769-495D-B98C-EB0628278C0C}" type="presParOf" srcId="{8D947FAA-F254-4736-B29D-CA0375B39DF3}" destId="{729009D7-040E-4655-8342-70867E8216BD}" srcOrd="0" destOrd="0" presId="urn:microsoft.com/office/officeart/2005/8/layout/hierarchy1"/>
    <dgm:cxn modelId="{37400F94-E1CF-4342-8F5B-3CF897EEB85E}" type="presParOf" srcId="{8D947FAA-F254-4736-B29D-CA0375B39DF3}" destId="{9003742D-8180-43A0-BD39-F0D94C70A73F}" srcOrd="1" destOrd="0" presId="urn:microsoft.com/office/officeart/2005/8/layout/hierarchy1"/>
    <dgm:cxn modelId="{BC791624-DAA6-4B57-9E7B-55CBBF58B51D}" type="presParOf" srcId="{F73F4630-E604-4E16-94B1-16202465678E}" destId="{7D88EADD-4FC8-4AF1-B2F6-D782D8734C58}" srcOrd="1" destOrd="0" presId="urn:microsoft.com/office/officeart/2005/8/layout/hierarchy1"/>
    <dgm:cxn modelId="{B3E617F7-C849-430C-B65A-279740BA4352}" type="presParOf" srcId="{673CE071-69B9-4BFE-8878-D307DD4D1794}" destId="{26980A00-697D-43A3-81E0-07DB19E71FA7}" srcOrd="1" destOrd="0" presId="urn:microsoft.com/office/officeart/2005/8/layout/hierarchy1"/>
    <dgm:cxn modelId="{598EE5A0-62A2-4996-B1CC-50AA96BABADB}" type="presParOf" srcId="{26980A00-697D-43A3-81E0-07DB19E71FA7}" destId="{F86F8F32-4BB5-4D54-8980-9B9323A07403}" srcOrd="0" destOrd="0" presId="urn:microsoft.com/office/officeart/2005/8/layout/hierarchy1"/>
    <dgm:cxn modelId="{91E8A40C-13A2-41E5-BC24-3F6B4C0332EE}" type="presParOf" srcId="{F86F8F32-4BB5-4D54-8980-9B9323A07403}" destId="{D50754BB-FD1F-438D-8433-8268D1A7D29C}" srcOrd="0" destOrd="0" presId="urn:microsoft.com/office/officeart/2005/8/layout/hierarchy1"/>
    <dgm:cxn modelId="{BEB09B62-5137-4AF9-B892-2EFF17FCC57F}" type="presParOf" srcId="{F86F8F32-4BB5-4D54-8980-9B9323A07403}" destId="{DECAAEA8-1741-459A-8DF6-C392ADF3581A}" srcOrd="1" destOrd="0" presId="urn:microsoft.com/office/officeart/2005/8/layout/hierarchy1"/>
    <dgm:cxn modelId="{3F14C485-9052-4128-8510-2077A91AF6F8}" type="presParOf" srcId="{26980A00-697D-43A3-81E0-07DB19E71FA7}" destId="{2E0502A9-14A6-4852-B435-D34BCEEC6D91}" srcOrd="1" destOrd="0" presId="urn:microsoft.com/office/officeart/2005/8/layout/hierarchy1"/>
    <dgm:cxn modelId="{AB9760DE-4DE5-482D-A03B-D7DE16E4C0CF}" type="presParOf" srcId="{673CE071-69B9-4BFE-8878-D307DD4D1794}" destId="{59156DE4-84F6-4848-AE48-22F4C0F04416}" srcOrd="2" destOrd="0" presId="urn:microsoft.com/office/officeart/2005/8/layout/hierarchy1"/>
    <dgm:cxn modelId="{F9C74806-210D-4640-B455-44A8209D93C2}" type="presParOf" srcId="{59156DE4-84F6-4848-AE48-22F4C0F04416}" destId="{F061684B-200A-4E0A-A2AE-4A8E6945E194}" srcOrd="0" destOrd="0" presId="urn:microsoft.com/office/officeart/2005/8/layout/hierarchy1"/>
    <dgm:cxn modelId="{0CAF61BD-33F3-4BF1-ADA7-899C77CFB9CB}" type="presParOf" srcId="{F061684B-200A-4E0A-A2AE-4A8E6945E194}" destId="{BC8D1F38-F160-41B9-9206-EDFD05306333}" srcOrd="0" destOrd="0" presId="urn:microsoft.com/office/officeart/2005/8/layout/hierarchy1"/>
    <dgm:cxn modelId="{C7CB8D8B-B3A8-45B0-B9EF-316C4E5C50ED}" type="presParOf" srcId="{F061684B-200A-4E0A-A2AE-4A8E6945E194}" destId="{771ED4B6-C2BA-4CED-B83E-9CB5EECCD65E}" srcOrd="1" destOrd="0" presId="urn:microsoft.com/office/officeart/2005/8/layout/hierarchy1"/>
    <dgm:cxn modelId="{C2B85B95-FFA7-4709-9A43-5405602EEA3E}" type="presParOf" srcId="{59156DE4-84F6-4848-AE48-22F4C0F04416}" destId="{A821C14B-5EB4-47F1-B5E1-EE52545227DD}"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3CB05FF-7728-4BDE-9FD3-D8C5512BFC69}"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31751DDE-F45E-4C7C-94DE-2EEE7C2CD8D8}">
      <dgm:prSet/>
      <dgm:spPr/>
      <dgm:t>
        <a:bodyPr/>
        <a:lstStyle/>
        <a:p>
          <a:r>
            <a:rPr lang="en-GB" dirty="0"/>
            <a:t>Increased technical faults </a:t>
          </a:r>
          <a:endParaRPr lang="en-US" dirty="0"/>
        </a:p>
      </dgm:t>
    </dgm:pt>
    <dgm:pt modelId="{F118E646-60DB-45D4-9567-C539A76EAF74}" type="parTrans" cxnId="{62673DB5-9EA3-494E-8711-2B3E19B06108}">
      <dgm:prSet/>
      <dgm:spPr/>
      <dgm:t>
        <a:bodyPr/>
        <a:lstStyle/>
        <a:p>
          <a:endParaRPr lang="en-US"/>
        </a:p>
      </dgm:t>
    </dgm:pt>
    <dgm:pt modelId="{82BEED43-C193-430E-997E-2C123FD5BE1D}" type="sibTrans" cxnId="{62673DB5-9EA3-494E-8711-2B3E19B06108}">
      <dgm:prSet/>
      <dgm:spPr/>
      <dgm:t>
        <a:bodyPr/>
        <a:lstStyle/>
        <a:p>
          <a:endParaRPr lang="en-US"/>
        </a:p>
      </dgm:t>
    </dgm:pt>
    <dgm:pt modelId="{266F2A86-8D85-4F8E-841B-3BC0799E2798}">
      <dgm:prSet/>
      <dgm:spPr/>
      <dgm:t>
        <a:bodyPr/>
        <a:lstStyle/>
        <a:p>
          <a:r>
            <a:rPr lang="en-GB"/>
            <a:t>Weather </a:t>
          </a:r>
          <a:endParaRPr lang="en-US"/>
        </a:p>
      </dgm:t>
    </dgm:pt>
    <dgm:pt modelId="{461780E9-C6C2-44FA-9309-0E0A23A7BA3B}" type="parTrans" cxnId="{B6B608D7-0E3E-4714-834B-B2C3DE232D43}">
      <dgm:prSet/>
      <dgm:spPr/>
      <dgm:t>
        <a:bodyPr/>
        <a:lstStyle/>
        <a:p>
          <a:endParaRPr lang="en-US"/>
        </a:p>
      </dgm:t>
    </dgm:pt>
    <dgm:pt modelId="{EB7BE93E-6F1A-46B3-807D-E6E78E5A0669}" type="sibTrans" cxnId="{B6B608D7-0E3E-4714-834B-B2C3DE232D43}">
      <dgm:prSet/>
      <dgm:spPr/>
      <dgm:t>
        <a:bodyPr/>
        <a:lstStyle/>
        <a:p>
          <a:endParaRPr lang="en-US"/>
        </a:p>
      </dgm:t>
    </dgm:pt>
    <dgm:pt modelId="{3521BCC0-A467-4D52-B86C-9087F2C7A26A}">
      <dgm:prSet/>
      <dgm:spPr/>
      <dgm:t>
        <a:bodyPr/>
        <a:lstStyle/>
        <a:p>
          <a:r>
            <a:rPr lang="en-GB"/>
            <a:t>Competitors </a:t>
          </a:r>
          <a:endParaRPr lang="en-US"/>
        </a:p>
      </dgm:t>
    </dgm:pt>
    <dgm:pt modelId="{2213F5EE-BDE1-483E-A222-B1B9D1885D96}" type="parTrans" cxnId="{A3325B87-E294-453C-A4E0-447A595A0F37}">
      <dgm:prSet/>
      <dgm:spPr/>
      <dgm:t>
        <a:bodyPr/>
        <a:lstStyle/>
        <a:p>
          <a:endParaRPr lang="en-US"/>
        </a:p>
      </dgm:t>
    </dgm:pt>
    <dgm:pt modelId="{A090046A-00B2-46D9-80E8-D03C5F649E5D}" type="sibTrans" cxnId="{A3325B87-E294-453C-A4E0-447A595A0F37}">
      <dgm:prSet/>
      <dgm:spPr/>
      <dgm:t>
        <a:bodyPr/>
        <a:lstStyle/>
        <a:p>
          <a:endParaRPr lang="en-US"/>
        </a:p>
      </dgm:t>
    </dgm:pt>
    <dgm:pt modelId="{07F4CC82-EBE4-41A7-941E-6DB5AE100AB3}" type="pres">
      <dgm:prSet presAssocID="{73CB05FF-7728-4BDE-9FD3-D8C5512BFC69}" presName="hierChild1" presStyleCnt="0">
        <dgm:presLayoutVars>
          <dgm:chPref val="1"/>
          <dgm:dir/>
          <dgm:animOne val="branch"/>
          <dgm:animLvl val="lvl"/>
          <dgm:resizeHandles/>
        </dgm:presLayoutVars>
      </dgm:prSet>
      <dgm:spPr/>
    </dgm:pt>
    <dgm:pt modelId="{7284C878-5344-4A7F-9EA0-C7F5FBC75448}" type="pres">
      <dgm:prSet presAssocID="{31751DDE-F45E-4C7C-94DE-2EEE7C2CD8D8}" presName="hierRoot1" presStyleCnt="0"/>
      <dgm:spPr/>
    </dgm:pt>
    <dgm:pt modelId="{BF843754-E7B7-437A-9379-607F0AAFA67F}" type="pres">
      <dgm:prSet presAssocID="{31751DDE-F45E-4C7C-94DE-2EEE7C2CD8D8}" presName="composite" presStyleCnt="0"/>
      <dgm:spPr/>
    </dgm:pt>
    <dgm:pt modelId="{84CE03A4-AAF7-4EC7-9B81-789A2DA8C611}" type="pres">
      <dgm:prSet presAssocID="{31751DDE-F45E-4C7C-94DE-2EEE7C2CD8D8}" presName="background" presStyleLbl="node0" presStyleIdx="0" presStyleCnt="3"/>
      <dgm:spPr/>
    </dgm:pt>
    <dgm:pt modelId="{91B33462-A7A5-44DA-ABC2-7393E336B1B5}" type="pres">
      <dgm:prSet presAssocID="{31751DDE-F45E-4C7C-94DE-2EEE7C2CD8D8}" presName="text" presStyleLbl="fgAcc0" presStyleIdx="0" presStyleCnt="3">
        <dgm:presLayoutVars>
          <dgm:chPref val="3"/>
        </dgm:presLayoutVars>
      </dgm:prSet>
      <dgm:spPr/>
    </dgm:pt>
    <dgm:pt modelId="{768859FB-A181-421F-B607-34E1B74B2050}" type="pres">
      <dgm:prSet presAssocID="{31751DDE-F45E-4C7C-94DE-2EEE7C2CD8D8}" presName="hierChild2" presStyleCnt="0"/>
      <dgm:spPr/>
    </dgm:pt>
    <dgm:pt modelId="{052AC617-4F8C-4F25-A653-88B40A649623}" type="pres">
      <dgm:prSet presAssocID="{266F2A86-8D85-4F8E-841B-3BC0799E2798}" presName="hierRoot1" presStyleCnt="0"/>
      <dgm:spPr/>
    </dgm:pt>
    <dgm:pt modelId="{56597194-7F97-428E-BAB6-869DCE408333}" type="pres">
      <dgm:prSet presAssocID="{266F2A86-8D85-4F8E-841B-3BC0799E2798}" presName="composite" presStyleCnt="0"/>
      <dgm:spPr/>
    </dgm:pt>
    <dgm:pt modelId="{4C936AF2-4402-453D-B60D-80533E3E3AA7}" type="pres">
      <dgm:prSet presAssocID="{266F2A86-8D85-4F8E-841B-3BC0799E2798}" presName="background" presStyleLbl="node0" presStyleIdx="1" presStyleCnt="3"/>
      <dgm:spPr/>
    </dgm:pt>
    <dgm:pt modelId="{4BAA774B-C58D-44B4-BE18-4B75E15A6E7F}" type="pres">
      <dgm:prSet presAssocID="{266F2A86-8D85-4F8E-841B-3BC0799E2798}" presName="text" presStyleLbl="fgAcc0" presStyleIdx="1" presStyleCnt="3">
        <dgm:presLayoutVars>
          <dgm:chPref val="3"/>
        </dgm:presLayoutVars>
      </dgm:prSet>
      <dgm:spPr/>
    </dgm:pt>
    <dgm:pt modelId="{A8039469-F015-4D23-8217-A19E748F4B47}" type="pres">
      <dgm:prSet presAssocID="{266F2A86-8D85-4F8E-841B-3BC0799E2798}" presName="hierChild2" presStyleCnt="0"/>
      <dgm:spPr/>
    </dgm:pt>
    <dgm:pt modelId="{320224FC-5677-43F5-B9F9-186122B0A3BB}" type="pres">
      <dgm:prSet presAssocID="{3521BCC0-A467-4D52-B86C-9087F2C7A26A}" presName="hierRoot1" presStyleCnt="0"/>
      <dgm:spPr/>
    </dgm:pt>
    <dgm:pt modelId="{6636152D-908F-457E-80F0-FD60E48B9B3B}" type="pres">
      <dgm:prSet presAssocID="{3521BCC0-A467-4D52-B86C-9087F2C7A26A}" presName="composite" presStyleCnt="0"/>
      <dgm:spPr/>
    </dgm:pt>
    <dgm:pt modelId="{7ABD7DB4-33C3-4723-90F9-86C7D3D4A548}" type="pres">
      <dgm:prSet presAssocID="{3521BCC0-A467-4D52-B86C-9087F2C7A26A}" presName="background" presStyleLbl="node0" presStyleIdx="2" presStyleCnt="3"/>
      <dgm:spPr/>
    </dgm:pt>
    <dgm:pt modelId="{A706EF74-D68A-4DEF-8E3F-9AD198381B02}" type="pres">
      <dgm:prSet presAssocID="{3521BCC0-A467-4D52-B86C-9087F2C7A26A}" presName="text" presStyleLbl="fgAcc0" presStyleIdx="2" presStyleCnt="3">
        <dgm:presLayoutVars>
          <dgm:chPref val="3"/>
        </dgm:presLayoutVars>
      </dgm:prSet>
      <dgm:spPr/>
    </dgm:pt>
    <dgm:pt modelId="{DB4BCAC0-8AC1-4912-BEA9-6273A4D2B37E}" type="pres">
      <dgm:prSet presAssocID="{3521BCC0-A467-4D52-B86C-9087F2C7A26A}" presName="hierChild2" presStyleCnt="0"/>
      <dgm:spPr/>
    </dgm:pt>
  </dgm:ptLst>
  <dgm:cxnLst>
    <dgm:cxn modelId="{A2C15483-909F-4CF8-BF3E-37F541797ABA}" type="presOf" srcId="{31751DDE-F45E-4C7C-94DE-2EEE7C2CD8D8}" destId="{91B33462-A7A5-44DA-ABC2-7393E336B1B5}" srcOrd="0" destOrd="0" presId="urn:microsoft.com/office/officeart/2005/8/layout/hierarchy1"/>
    <dgm:cxn modelId="{A3325B87-E294-453C-A4E0-447A595A0F37}" srcId="{73CB05FF-7728-4BDE-9FD3-D8C5512BFC69}" destId="{3521BCC0-A467-4D52-B86C-9087F2C7A26A}" srcOrd="2" destOrd="0" parTransId="{2213F5EE-BDE1-483E-A222-B1B9D1885D96}" sibTransId="{A090046A-00B2-46D9-80E8-D03C5F649E5D}"/>
    <dgm:cxn modelId="{0C0FD7A9-D9E0-4E1D-92D0-D14EA29C5CA2}" type="presOf" srcId="{266F2A86-8D85-4F8E-841B-3BC0799E2798}" destId="{4BAA774B-C58D-44B4-BE18-4B75E15A6E7F}" srcOrd="0" destOrd="0" presId="urn:microsoft.com/office/officeart/2005/8/layout/hierarchy1"/>
    <dgm:cxn modelId="{5AE10FB1-7C92-4003-A25B-4E5EAF402E92}" type="presOf" srcId="{73CB05FF-7728-4BDE-9FD3-D8C5512BFC69}" destId="{07F4CC82-EBE4-41A7-941E-6DB5AE100AB3}" srcOrd="0" destOrd="0" presId="urn:microsoft.com/office/officeart/2005/8/layout/hierarchy1"/>
    <dgm:cxn modelId="{62673DB5-9EA3-494E-8711-2B3E19B06108}" srcId="{73CB05FF-7728-4BDE-9FD3-D8C5512BFC69}" destId="{31751DDE-F45E-4C7C-94DE-2EEE7C2CD8D8}" srcOrd="0" destOrd="0" parTransId="{F118E646-60DB-45D4-9567-C539A76EAF74}" sibTransId="{82BEED43-C193-430E-997E-2C123FD5BE1D}"/>
    <dgm:cxn modelId="{C3C727C6-A84E-4101-9A62-5A1645C23CAC}" type="presOf" srcId="{3521BCC0-A467-4D52-B86C-9087F2C7A26A}" destId="{A706EF74-D68A-4DEF-8E3F-9AD198381B02}" srcOrd="0" destOrd="0" presId="urn:microsoft.com/office/officeart/2005/8/layout/hierarchy1"/>
    <dgm:cxn modelId="{B6B608D7-0E3E-4714-834B-B2C3DE232D43}" srcId="{73CB05FF-7728-4BDE-9FD3-D8C5512BFC69}" destId="{266F2A86-8D85-4F8E-841B-3BC0799E2798}" srcOrd="1" destOrd="0" parTransId="{461780E9-C6C2-44FA-9309-0E0A23A7BA3B}" sibTransId="{EB7BE93E-6F1A-46B3-807D-E6E78E5A0669}"/>
    <dgm:cxn modelId="{3D52B54F-43EA-485D-A197-75967A745272}" type="presParOf" srcId="{07F4CC82-EBE4-41A7-941E-6DB5AE100AB3}" destId="{7284C878-5344-4A7F-9EA0-C7F5FBC75448}" srcOrd="0" destOrd="0" presId="urn:microsoft.com/office/officeart/2005/8/layout/hierarchy1"/>
    <dgm:cxn modelId="{DD5F30B6-C9F8-411B-8F80-3BD54CA985F3}" type="presParOf" srcId="{7284C878-5344-4A7F-9EA0-C7F5FBC75448}" destId="{BF843754-E7B7-437A-9379-607F0AAFA67F}" srcOrd="0" destOrd="0" presId="urn:microsoft.com/office/officeart/2005/8/layout/hierarchy1"/>
    <dgm:cxn modelId="{C1F215DA-1921-4C94-83AE-B675A774EFED}" type="presParOf" srcId="{BF843754-E7B7-437A-9379-607F0AAFA67F}" destId="{84CE03A4-AAF7-4EC7-9B81-789A2DA8C611}" srcOrd="0" destOrd="0" presId="urn:microsoft.com/office/officeart/2005/8/layout/hierarchy1"/>
    <dgm:cxn modelId="{64EB4B81-58C8-456E-ACA4-D713E720981D}" type="presParOf" srcId="{BF843754-E7B7-437A-9379-607F0AAFA67F}" destId="{91B33462-A7A5-44DA-ABC2-7393E336B1B5}" srcOrd="1" destOrd="0" presId="urn:microsoft.com/office/officeart/2005/8/layout/hierarchy1"/>
    <dgm:cxn modelId="{86D58324-B25C-4B9C-B9FF-D6F5BF19A214}" type="presParOf" srcId="{7284C878-5344-4A7F-9EA0-C7F5FBC75448}" destId="{768859FB-A181-421F-B607-34E1B74B2050}" srcOrd="1" destOrd="0" presId="urn:microsoft.com/office/officeart/2005/8/layout/hierarchy1"/>
    <dgm:cxn modelId="{DFAD4456-0256-4E24-A0BA-2F383AAEEA34}" type="presParOf" srcId="{07F4CC82-EBE4-41A7-941E-6DB5AE100AB3}" destId="{052AC617-4F8C-4F25-A653-88B40A649623}" srcOrd="1" destOrd="0" presId="urn:microsoft.com/office/officeart/2005/8/layout/hierarchy1"/>
    <dgm:cxn modelId="{6E26ABEE-A14F-4253-90DE-47B3B6A4EE8B}" type="presParOf" srcId="{052AC617-4F8C-4F25-A653-88B40A649623}" destId="{56597194-7F97-428E-BAB6-869DCE408333}" srcOrd="0" destOrd="0" presId="urn:microsoft.com/office/officeart/2005/8/layout/hierarchy1"/>
    <dgm:cxn modelId="{FE7C2F5A-2114-46C8-9136-B3FFEAE84E5C}" type="presParOf" srcId="{56597194-7F97-428E-BAB6-869DCE408333}" destId="{4C936AF2-4402-453D-B60D-80533E3E3AA7}" srcOrd="0" destOrd="0" presId="urn:microsoft.com/office/officeart/2005/8/layout/hierarchy1"/>
    <dgm:cxn modelId="{13E6F5A7-B536-4705-A03C-A7A7EF0AC33A}" type="presParOf" srcId="{56597194-7F97-428E-BAB6-869DCE408333}" destId="{4BAA774B-C58D-44B4-BE18-4B75E15A6E7F}" srcOrd="1" destOrd="0" presId="urn:microsoft.com/office/officeart/2005/8/layout/hierarchy1"/>
    <dgm:cxn modelId="{458EC900-5458-4EDC-B675-6C3A48AAB47A}" type="presParOf" srcId="{052AC617-4F8C-4F25-A653-88B40A649623}" destId="{A8039469-F015-4D23-8217-A19E748F4B47}" srcOrd="1" destOrd="0" presId="urn:microsoft.com/office/officeart/2005/8/layout/hierarchy1"/>
    <dgm:cxn modelId="{1C589304-3DCB-478F-903B-8D1BF5D53A25}" type="presParOf" srcId="{07F4CC82-EBE4-41A7-941E-6DB5AE100AB3}" destId="{320224FC-5677-43F5-B9F9-186122B0A3BB}" srcOrd="2" destOrd="0" presId="urn:microsoft.com/office/officeart/2005/8/layout/hierarchy1"/>
    <dgm:cxn modelId="{595BB6AC-FA8B-47E9-A913-9C2712F912AD}" type="presParOf" srcId="{320224FC-5677-43F5-B9F9-186122B0A3BB}" destId="{6636152D-908F-457E-80F0-FD60E48B9B3B}" srcOrd="0" destOrd="0" presId="urn:microsoft.com/office/officeart/2005/8/layout/hierarchy1"/>
    <dgm:cxn modelId="{AC945A8B-EA28-48B3-B75A-9316E6C7ADEB}" type="presParOf" srcId="{6636152D-908F-457E-80F0-FD60E48B9B3B}" destId="{7ABD7DB4-33C3-4723-90F9-86C7D3D4A548}" srcOrd="0" destOrd="0" presId="urn:microsoft.com/office/officeart/2005/8/layout/hierarchy1"/>
    <dgm:cxn modelId="{62B63028-ED5D-47F3-8A6C-296DE5A06EC0}" type="presParOf" srcId="{6636152D-908F-457E-80F0-FD60E48B9B3B}" destId="{A706EF74-D68A-4DEF-8E3F-9AD198381B02}" srcOrd="1" destOrd="0" presId="urn:microsoft.com/office/officeart/2005/8/layout/hierarchy1"/>
    <dgm:cxn modelId="{283B23CA-FC5B-44DD-B82A-66F9691C076C}" type="presParOf" srcId="{320224FC-5677-43F5-B9F9-186122B0A3BB}" destId="{DB4BCAC0-8AC1-4912-BEA9-6273A4D2B37E}"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CA9B52B-07A3-4DE2-825E-563D833BE2CD}"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6FB6365-45E0-41CD-8E7B-164FD53E5935}">
      <dgm:prSet/>
      <dgm:spPr/>
      <dgm:t>
        <a:bodyPr/>
        <a:lstStyle/>
        <a:p>
          <a:r>
            <a:rPr lang="en-GB"/>
            <a:t>Encourage staff to seek out training</a:t>
          </a:r>
          <a:endParaRPr lang="en-US"/>
        </a:p>
      </dgm:t>
    </dgm:pt>
    <dgm:pt modelId="{D3890623-9E5B-4E78-9356-4E409FAA69E6}" type="parTrans" cxnId="{9E6125D7-D9BD-416B-9156-D66CEC6AB0F1}">
      <dgm:prSet/>
      <dgm:spPr/>
      <dgm:t>
        <a:bodyPr/>
        <a:lstStyle/>
        <a:p>
          <a:endParaRPr lang="en-US"/>
        </a:p>
      </dgm:t>
    </dgm:pt>
    <dgm:pt modelId="{01762863-94D4-4477-9AC9-21E7C9842875}" type="sibTrans" cxnId="{9E6125D7-D9BD-416B-9156-D66CEC6AB0F1}">
      <dgm:prSet/>
      <dgm:spPr/>
      <dgm:t>
        <a:bodyPr/>
        <a:lstStyle/>
        <a:p>
          <a:endParaRPr lang="en-US"/>
        </a:p>
      </dgm:t>
    </dgm:pt>
    <dgm:pt modelId="{83BB13F6-B878-4BD0-8376-D5DEF2BD0BEC}">
      <dgm:prSet/>
      <dgm:spPr/>
      <dgm:t>
        <a:bodyPr/>
        <a:lstStyle/>
        <a:p>
          <a:r>
            <a:rPr lang="en-GB" dirty="0"/>
            <a:t>Provide staff with a strong and effective reward scheme </a:t>
          </a:r>
          <a:endParaRPr lang="en-US" dirty="0"/>
        </a:p>
      </dgm:t>
    </dgm:pt>
    <dgm:pt modelId="{D8A4E4B2-8054-4D17-823D-14A88F809318}" type="parTrans" cxnId="{D02BF379-6E55-41AE-AAE8-8CDA133B2C3B}">
      <dgm:prSet/>
      <dgm:spPr/>
      <dgm:t>
        <a:bodyPr/>
        <a:lstStyle/>
        <a:p>
          <a:endParaRPr lang="en-US"/>
        </a:p>
      </dgm:t>
    </dgm:pt>
    <dgm:pt modelId="{F7FB808A-BBDE-4142-A849-E45212133FCB}" type="sibTrans" cxnId="{D02BF379-6E55-41AE-AAE8-8CDA133B2C3B}">
      <dgm:prSet/>
      <dgm:spPr/>
      <dgm:t>
        <a:bodyPr/>
        <a:lstStyle/>
        <a:p>
          <a:endParaRPr lang="en-US"/>
        </a:p>
      </dgm:t>
    </dgm:pt>
    <dgm:pt modelId="{3401FE62-DB1B-4633-926C-CF9CA0DBD019}">
      <dgm:prSet/>
      <dgm:spPr/>
      <dgm:t>
        <a:bodyPr/>
        <a:lstStyle/>
        <a:p>
          <a:r>
            <a:rPr lang="en-GB"/>
            <a:t>Make staff feel valued and recognised</a:t>
          </a:r>
          <a:endParaRPr lang="en-US"/>
        </a:p>
      </dgm:t>
    </dgm:pt>
    <dgm:pt modelId="{6BD6F598-F428-4056-A0D8-B66D6058D934}" type="parTrans" cxnId="{6228B254-807B-44D5-8ED7-B3F59C1964B7}">
      <dgm:prSet/>
      <dgm:spPr/>
      <dgm:t>
        <a:bodyPr/>
        <a:lstStyle/>
        <a:p>
          <a:endParaRPr lang="en-US"/>
        </a:p>
      </dgm:t>
    </dgm:pt>
    <dgm:pt modelId="{8C30F6C8-9A32-4C0D-9F38-055D97F03611}" type="sibTrans" cxnId="{6228B254-807B-44D5-8ED7-B3F59C1964B7}">
      <dgm:prSet/>
      <dgm:spPr/>
      <dgm:t>
        <a:bodyPr/>
        <a:lstStyle/>
        <a:p>
          <a:endParaRPr lang="en-US"/>
        </a:p>
      </dgm:t>
    </dgm:pt>
    <dgm:pt modelId="{4B6B4DD7-080F-4D5B-B283-128C2B91745B}">
      <dgm:prSet/>
      <dgm:spPr/>
      <dgm:t>
        <a:bodyPr/>
        <a:lstStyle/>
        <a:p>
          <a:r>
            <a:rPr lang="en-GB"/>
            <a:t>Long term vision, mapping out what they aim to do in future to make work fun</a:t>
          </a:r>
          <a:endParaRPr lang="en-US"/>
        </a:p>
      </dgm:t>
    </dgm:pt>
    <dgm:pt modelId="{77D1CA7F-BEF3-4F15-8FBF-4F6C6BE3FDF5}" type="parTrans" cxnId="{F3D0EBEB-F545-4D39-90AE-04EBACA19FEC}">
      <dgm:prSet/>
      <dgm:spPr/>
      <dgm:t>
        <a:bodyPr/>
        <a:lstStyle/>
        <a:p>
          <a:endParaRPr lang="en-US"/>
        </a:p>
      </dgm:t>
    </dgm:pt>
    <dgm:pt modelId="{0456BF1F-E27C-4264-9CF2-E09E3A9C06E3}" type="sibTrans" cxnId="{F3D0EBEB-F545-4D39-90AE-04EBACA19FEC}">
      <dgm:prSet/>
      <dgm:spPr/>
      <dgm:t>
        <a:bodyPr/>
        <a:lstStyle/>
        <a:p>
          <a:endParaRPr lang="en-US"/>
        </a:p>
      </dgm:t>
    </dgm:pt>
    <dgm:pt modelId="{37D47B88-4CAD-4776-AEB3-A2DDDA19E190}">
      <dgm:prSet/>
      <dgm:spPr/>
      <dgm:t>
        <a:bodyPr/>
        <a:lstStyle/>
        <a:p>
          <a:r>
            <a:rPr lang="en-GB"/>
            <a:t>Communication with employees</a:t>
          </a:r>
          <a:endParaRPr lang="en-US"/>
        </a:p>
      </dgm:t>
    </dgm:pt>
    <dgm:pt modelId="{3A70CAC5-3779-43C2-BDE8-592A8B01AA9D}" type="parTrans" cxnId="{5B0BA707-86AA-4E84-ACC4-C872C180442A}">
      <dgm:prSet/>
      <dgm:spPr/>
      <dgm:t>
        <a:bodyPr/>
        <a:lstStyle/>
        <a:p>
          <a:endParaRPr lang="en-US"/>
        </a:p>
      </dgm:t>
    </dgm:pt>
    <dgm:pt modelId="{7B943E20-C38D-4BEF-BE7E-1BDF2B50EB05}" type="sibTrans" cxnId="{5B0BA707-86AA-4E84-ACC4-C872C180442A}">
      <dgm:prSet/>
      <dgm:spPr/>
      <dgm:t>
        <a:bodyPr/>
        <a:lstStyle/>
        <a:p>
          <a:endParaRPr lang="en-US"/>
        </a:p>
      </dgm:t>
    </dgm:pt>
    <dgm:pt modelId="{2F4DD3E6-D677-45A6-8F34-69839AA1C88D}">
      <dgm:prSet/>
      <dgm:spPr/>
      <dgm:t>
        <a:bodyPr/>
        <a:lstStyle/>
        <a:p>
          <a:r>
            <a:rPr lang="en-US" dirty="0"/>
            <a:t>Making management easily accessible </a:t>
          </a:r>
        </a:p>
      </dgm:t>
    </dgm:pt>
    <dgm:pt modelId="{6ADDC2C0-40E9-4678-90A2-E0735659ABAE}" type="parTrans" cxnId="{49800667-1773-4227-9E6D-FC99B817122A}">
      <dgm:prSet/>
      <dgm:spPr/>
      <dgm:t>
        <a:bodyPr/>
        <a:lstStyle/>
        <a:p>
          <a:endParaRPr lang="en-US"/>
        </a:p>
      </dgm:t>
    </dgm:pt>
    <dgm:pt modelId="{8DCF03B8-12E5-4F3C-A8A1-0254920BE715}" type="sibTrans" cxnId="{49800667-1773-4227-9E6D-FC99B817122A}">
      <dgm:prSet/>
      <dgm:spPr/>
      <dgm:t>
        <a:bodyPr/>
        <a:lstStyle/>
        <a:p>
          <a:endParaRPr lang="en-US"/>
        </a:p>
      </dgm:t>
    </dgm:pt>
    <dgm:pt modelId="{9A333630-97A8-432E-8E21-F08CD70A5AC8}">
      <dgm:prSet/>
      <dgm:spPr/>
      <dgm:t>
        <a:bodyPr/>
        <a:lstStyle/>
        <a:p>
          <a:r>
            <a:rPr lang="en-GB" dirty="0"/>
            <a:t>Encourage staff to speak about any issues, find a way to work it out and let employees contribute to the business </a:t>
          </a:r>
          <a:endParaRPr lang="en-US" dirty="0"/>
        </a:p>
      </dgm:t>
    </dgm:pt>
    <dgm:pt modelId="{44D484DB-221F-4C1A-804C-0A45E44D957D}" type="parTrans" cxnId="{2F58411A-B168-4618-BDBC-D6190AD18E53}">
      <dgm:prSet/>
      <dgm:spPr/>
      <dgm:t>
        <a:bodyPr/>
        <a:lstStyle/>
        <a:p>
          <a:endParaRPr lang="en-US"/>
        </a:p>
      </dgm:t>
    </dgm:pt>
    <dgm:pt modelId="{2D029E18-AC1A-41D2-B4CC-05162577099D}" type="sibTrans" cxnId="{2F58411A-B168-4618-BDBC-D6190AD18E53}">
      <dgm:prSet/>
      <dgm:spPr/>
      <dgm:t>
        <a:bodyPr/>
        <a:lstStyle/>
        <a:p>
          <a:endParaRPr lang="en-US"/>
        </a:p>
      </dgm:t>
    </dgm:pt>
    <dgm:pt modelId="{D6105673-CD8C-40CA-94C4-8238BCE22AD0}" type="pres">
      <dgm:prSet presAssocID="{0CA9B52B-07A3-4DE2-825E-563D833BE2CD}" presName="root" presStyleCnt="0">
        <dgm:presLayoutVars>
          <dgm:dir/>
          <dgm:resizeHandles val="exact"/>
        </dgm:presLayoutVars>
      </dgm:prSet>
      <dgm:spPr/>
    </dgm:pt>
    <dgm:pt modelId="{C27D5E4D-CDDD-4057-95C9-88A41A1CA876}" type="pres">
      <dgm:prSet presAssocID="{86FB6365-45E0-41CD-8E7B-164FD53E5935}" presName="compNode" presStyleCnt="0"/>
      <dgm:spPr/>
    </dgm:pt>
    <dgm:pt modelId="{7A78EC55-CD26-4194-A0F4-8B9EA4A4239C}" type="pres">
      <dgm:prSet presAssocID="{86FB6365-45E0-41CD-8E7B-164FD53E5935}" presName="bgRect" presStyleLbl="bgShp" presStyleIdx="0" presStyleCnt="7"/>
      <dgm:spPr/>
    </dgm:pt>
    <dgm:pt modelId="{AE392F88-908C-487C-A06E-E08FA2961279}" type="pres">
      <dgm:prSet presAssocID="{86FB6365-45E0-41CD-8E7B-164FD53E5935}"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7F5E8046-70FA-4587-81C9-4114190D9CE7}" type="pres">
      <dgm:prSet presAssocID="{86FB6365-45E0-41CD-8E7B-164FD53E5935}" presName="spaceRect" presStyleCnt="0"/>
      <dgm:spPr/>
    </dgm:pt>
    <dgm:pt modelId="{15D9A11E-BA94-4E28-98A1-CDE9FBAD19DC}" type="pres">
      <dgm:prSet presAssocID="{86FB6365-45E0-41CD-8E7B-164FD53E5935}" presName="parTx" presStyleLbl="revTx" presStyleIdx="0" presStyleCnt="7">
        <dgm:presLayoutVars>
          <dgm:chMax val="0"/>
          <dgm:chPref val="0"/>
        </dgm:presLayoutVars>
      </dgm:prSet>
      <dgm:spPr/>
    </dgm:pt>
    <dgm:pt modelId="{2D66FABD-5D5F-4E9C-B513-672374F9EB06}" type="pres">
      <dgm:prSet presAssocID="{01762863-94D4-4477-9AC9-21E7C9842875}" presName="sibTrans" presStyleCnt="0"/>
      <dgm:spPr/>
    </dgm:pt>
    <dgm:pt modelId="{9C4AD905-7559-4721-9A38-3A27B9148A06}" type="pres">
      <dgm:prSet presAssocID="{83BB13F6-B878-4BD0-8376-D5DEF2BD0BEC}" presName="compNode" presStyleCnt="0"/>
      <dgm:spPr/>
    </dgm:pt>
    <dgm:pt modelId="{649FF08C-BA35-4067-B320-D222043F7BAB}" type="pres">
      <dgm:prSet presAssocID="{83BB13F6-B878-4BD0-8376-D5DEF2BD0BEC}" presName="bgRect" presStyleLbl="bgShp" presStyleIdx="1" presStyleCnt="7"/>
      <dgm:spPr/>
    </dgm:pt>
    <dgm:pt modelId="{716454AA-ADD6-4F68-9E70-6E30FB7B8797}" type="pres">
      <dgm:prSet presAssocID="{83BB13F6-B878-4BD0-8376-D5DEF2BD0BEC}"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odium"/>
        </a:ext>
      </dgm:extLst>
    </dgm:pt>
    <dgm:pt modelId="{284B6BDE-E4F3-440A-8CC0-CBED3F2ADDD5}" type="pres">
      <dgm:prSet presAssocID="{83BB13F6-B878-4BD0-8376-D5DEF2BD0BEC}" presName="spaceRect" presStyleCnt="0"/>
      <dgm:spPr/>
    </dgm:pt>
    <dgm:pt modelId="{AC1698C1-D185-49C1-8CDB-28E3AFEA23A1}" type="pres">
      <dgm:prSet presAssocID="{83BB13F6-B878-4BD0-8376-D5DEF2BD0BEC}" presName="parTx" presStyleLbl="revTx" presStyleIdx="1" presStyleCnt="7">
        <dgm:presLayoutVars>
          <dgm:chMax val="0"/>
          <dgm:chPref val="0"/>
        </dgm:presLayoutVars>
      </dgm:prSet>
      <dgm:spPr/>
    </dgm:pt>
    <dgm:pt modelId="{87C785F6-8293-4D61-A27B-89AF7AE3B7EE}" type="pres">
      <dgm:prSet presAssocID="{F7FB808A-BBDE-4142-A849-E45212133FCB}" presName="sibTrans" presStyleCnt="0"/>
      <dgm:spPr/>
    </dgm:pt>
    <dgm:pt modelId="{7341C897-A794-413F-B31F-1420DC3C2742}" type="pres">
      <dgm:prSet presAssocID="{3401FE62-DB1B-4633-926C-CF9CA0DBD019}" presName="compNode" presStyleCnt="0"/>
      <dgm:spPr/>
    </dgm:pt>
    <dgm:pt modelId="{26FB0DB4-180F-4D18-8A16-FB3C1E38F847}" type="pres">
      <dgm:prSet presAssocID="{3401FE62-DB1B-4633-926C-CF9CA0DBD019}" presName="bgRect" presStyleLbl="bgShp" presStyleIdx="2" presStyleCnt="7"/>
      <dgm:spPr/>
    </dgm:pt>
    <dgm:pt modelId="{D26D5809-B275-4A73-AE97-B3DE2226CB3A}" type="pres">
      <dgm:prSet presAssocID="{3401FE62-DB1B-4633-926C-CF9CA0DBD019}"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CF0CC970-4275-4B1B-A9FC-3B8E15E848DF}" type="pres">
      <dgm:prSet presAssocID="{3401FE62-DB1B-4633-926C-CF9CA0DBD019}" presName="spaceRect" presStyleCnt="0"/>
      <dgm:spPr/>
    </dgm:pt>
    <dgm:pt modelId="{AE0712FE-6C01-4CD0-8807-50133F02B466}" type="pres">
      <dgm:prSet presAssocID="{3401FE62-DB1B-4633-926C-CF9CA0DBD019}" presName="parTx" presStyleLbl="revTx" presStyleIdx="2" presStyleCnt="7">
        <dgm:presLayoutVars>
          <dgm:chMax val="0"/>
          <dgm:chPref val="0"/>
        </dgm:presLayoutVars>
      </dgm:prSet>
      <dgm:spPr/>
    </dgm:pt>
    <dgm:pt modelId="{4059B0F0-EF2B-4020-A00E-CB36C055BE37}" type="pres">
      <dgm:prSet presAssocID="{8C30F6C8-9A32-4C0D-9F38-055D97F03611}" presName="sibTrans" presStyleCnt="0"/>
      <dgm:spPr/>
    </dgm:pt>
    <dgm:pt modelId="{6A70E0B5-8BDD-4563-86A2-E268AAFA584E}" type="pres">
      <dgm:prSet presAssocID="{4B6B4DD7-080F-4D5B-B283-128C2B91745B}" presName="compNode" presStyleCnt="0"/>
      <dgm:spPr/>
    </dgm:pt>
    <dgm:pt modelId="{7418D7D2-8F2B-4649-A833-733457FDD357}" type="pres">
      <dgm:prSet presAssocID="{4B6B4DD7-080F-4D5B-B283-128C2B91745B}" presName="bgRect" presStyleLbl="bgShp" presStyleIdx="3" presStyleCnt="7"/>
      <dgm:spPr/>
    </dgm:pt>
    <dgm:pt modelId="{8E094480-0C29-489C-BE50-442E612C02D4}" type="pres">
      <dgm:prSet presAssocID="{4B6B4DD7-080F-4D5B-B283-128C2B91745B}"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ullseye"/>
        </a:ext>
      </dgm:extLst>
    </dgm:pt>
    <dgm:pt modelId="{89D9B347-5E8D-4CDE-8A01-D914B2BE826F}" type="pres">
      <dgm:prSet presAssocID="{4B6B4DD7-080F-4D5B-B283-128C2B91745B}" presName="spaceRect" presStyleCnt="0"/>
      <dgm:spPr/>
    </dgm:pt>
    <dgm:pt modelId="{CC1AF209-92F4-49E0-8447-254F2A317D88}" type="pres">
      <dgm:prSet presAssocID="{4B6B4DD7-080F-4D5B-B283-128C2B91745B}" presName="parTx" presStyleLbl="revTx" presStyleIdx="3" presStyleCnt="7">
        <dgm:presLayoutVars>
          <dgm:chMax val="0"/>
          <dgm:chPref val="0"/>
        </dgm:presLayoutVars>
      </dgm:prSet>
      <dgm:spPr/>
    </dgm:pt>
    <dgm:pt modelId="{BD118B00-EDEF-414A-983B-8B55BE93423D}" type="pres">
      <dgm:prSet presAssocID="{0456BF1F-E27C-4264-9CF2-E09E3A9C06E3}" presName="sibTrans" presStyleCnt="0"/>
      <dgm:spPr/>
    </dgm:pt>
    <dgm:pt modelId="{AE7CD658-1660-4156-9177-088570E53D18}" type="pres">
      <dgm:prSet presAssocID="{37D47B88-4CAD-4776-AEB3-A2DDDA19E190}" presName="compNode" presStyleCnt="0"/>
      <dgm:spPr/>
    </dgm:pt>
    <dgm:pt modelId="{91CACD90-BA87-4E1B-AEDF-9830A887933C}" type="pres">
      <dgm:prSet presAssocID="{37D47B88-4CAD-4776-AEB3-A2DDDA19E190}" presName="bgRect" presStyleLbl="bgShp" presStyleIdx="4" presStyleCnt="7"/>
      <dgm:spPr/>
    </dgm:pt>
    <dgm:pt modelId="{FB5C0C6B-3465-4A18-AB4B-DDEC55FA7620}" type="pres">
      <dgm:prSet presAssocID="{37D47B88-4CAD-4776-AEB3-A2DDDA19E190}"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at"/>
        </a:ext>
      </dgm:extLst>
    </dgm:pt>
    <dgm:pt modelId="{68D391C6-755A-479C-BA2A-68F42CF14810}" type="pres">
      <dgm:prSet presAssocID="{37D47B88-4CAD-4776-AEB3-A2DDDA19E190}" presName="spaceRect" presStyleCnt="0"/>
      <dgm:spPr/>
    </dgm:pt>
    <dgm:pt modelId="{0CDFD756-DFBE-49BA-A6F2-F5569FE8CD4E}" type="pres">
      <dgm:prSet presAssocID="{37D47B88-4CAD-4776-AEB3-A2DDDA19E190}" presName="parTx" presStyleLbl="revTx" presStyleIdx="4" presStyleCnt="7">
        <dgm:presLayoutVars>
          <dgm:chMax val="0"/>
          <dgm:chPref val="0"/>
        </dgm:presLayoutVars>
      </dgm:prSet>
      <dgm:spPr/>
    </dgm:pt>
    <dgm:pt modelId="{F7AFC575-807E-4C41-919F-5DAF82FB86A6}" type="pres">
      <dgm:prSet presAssocID="{7B943E20-C38D-4BEF-BE7E-1BDF2B50EB05}" presName="sibTrans" presStyleCnt="0"/>
      <dgm:spPr/>
    </dgm:pt>
    <dgm:pt modelId="{AA0943D2-6CF9-4327-988A-1C36B51A08FE}" type="pres">
      <dgm:prSet presAssocID="{2F4DD3E6-D677-45A6-8F34-69839AA1C88D}" presName="compNode" presStyleCnt="0"/>
      <dgm:spPr/>
    </dgm:pt>
    <dgm:pt modelId="{C420EAAB-49ED-4169-AAB8-7657C26292A6}" type="pres">
      <dgm:prSet presAssocID="{2F4DD3E6-D677-45A6-8F34-69839AA1C88D}" presName="bgRect" presStyleLbl="bgShp" presStyleIdx="5" presStyleCnt="7"/>
      <dgm:spPr/>
    </dgm:pt>
    <dgm:pt modelId="{BD61CDBE-98BB-4BFE-9AFD-1C2DA2DED849}" type="pres">
      <dgm:prSet presAssocID="{2F4DD3E6-D677-45A6-8F34-69839AA1C88D}"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Wheelchair Access"/>
        </a:ext>
      </dgm:extLst>
    </dgm:pt>
    <dgm:pt modelId="{45FBAFAF-7B90-426B-BDA3-63C53C4E7665}" type="pres">
      <dgm:prSet presAssocID="{2F4DD3E6-D677-45A6-8F34-69839AA1C88D}" presName="spaceRect" presStyleCnt="0"/>
      <dgm:spPr/>
    </dgm:pt>
    <dgm:pt modelId="{8C84C0D9-8EB1-4614-A199-0B71E8FD349B}" type="pres">
      <dgm:prSet presAssocID="{2F4DD3E6-D677-45A6-8F34-69839AA1C88D}" presName="parTx" presStyleLbl="revTx" presStyleIdx="5" presStyleCnt="7">
        <dgm:presLayoutVars>
          <dgm:chMax val="0"/>
          <dgm:chPref val="0"/>
        </dgm:presLayoutVars>
      </dgm:prSet>
      <dgm:spPr/>
    </dgm:pt>
    <dgm:pt modelId="{4684A154-2EBD-4FCA-87F7-D4DA7D8EBA73}" type="pres">
      <dgm:prSet presAssocID="{8DCF03B8-12E5-4F3C-A8A1-0254920BE715}" presName="sibTrans" presStyleCnt="0"/>
      <dgm:spPr/>
    </dgm:pt>
    <dgm:pt modelId="{E57D2DC7-699C-4F29-8E76-EABE5BBB915C}" type="pres">
      <dgm:prSet presAssocID="{9A333630-97A8-432E-8E21-F08CD70A5AC8}" presName="compNode" presStyleCnt="0"/>
      <dgm:spPr/>
    </dgm:pt>
    <dgm:pt modelId="{4227492A-EFB9-4013-A8CC-0EA8E0FDE153}" type="pres">
      <dgm:prSet presAssocID="{9A333630-97A8-432E-8E21-F08CD70A5AC8}" presName="bgRect" presStyleLbl="bgShp" presStyleIdx="6" presStyleCnt="7"/>
      <dgm:spPr/>
    </dgm:pt>
    <dgm:pt modelId="{5C8FA130-EB7F-4206-9B5C-76B6845ED76B}" type="pres">
      <dgm:prSet presAssocID="{9A333630-97A8-432E-8E21-F08CD70A5AC8}"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Board Room"/>
        </a:ext>
      </dgm:extLst>
    </dgm:pt>
    <dgm:pt modelId="{93C12658-B935-48D7-8F9C-311976550E4D}" type="pres">
      <dgm:prSet presAssocID="{9A333630-97A8-432E-8E21-F08CD70A5AC8}" presName="spaceRect" presStyleCnt="0"/>
      <dgm:spPr/>
    </dgm:pt>
    <dgm:pt modelId="{0891A3A8-AC63-484C-93F1-B46FE17232C7}" type="pres">
      <dgm:prSet presAssocID="{9A333630-97A8-432E-8E21-F08CD70A5AC8}" presName="parTx" presStyleLbl="revTx" presStyleIdx="6" presStyleCnt="7">
        <dgm:presLayoutVars>
          <dgm:chMax val="0"/>
          <dgm:chPref val="0"/>
        </dgm:presLayoutVars>
      </dgm:prSet>
      <dgm:spPr/>
    </dgm:pt>
  </dgm:ptLst>
  <dgm:cxnLst>
    <dgm:cxn modelId="{5B0BA707-86AA-4E84-ACC4-C872C180442A}" srcId="{0CA9B52B-07A3-4DE2-825E-563D833BE2CD}" destId="{37D47B88-4CAD-4776-AEB3-A2DDDA19E190}" srcOrd="4" destOrd="0" parTransId="{3A70CAC5-3779-43C2-BDE8-592A8B01AA9D}" sibTransId="{7B943E20-C38D-4BEF-BE7E-1BDF2B50EB05}"/>
    <dgm:cxn modelId="{2F58411A-B168-4618-BDBC-D6190AD18E53}" srcId="{0CA9B52B-07A3-4DE2-825E-563D833BE2CD}" destId="{9A333630-97A8-432E-8E21-F08CD70A5AC8}" srcOrd="6" destOrd="0" parTransId="{44D484DB-221F-4C1A-804C-0A45E44D957D}" sibTransId="{2D029E18-AC1A-41D2-B4CC-05162577099D}"/>
    <dgm:cxn modelId="{F5C7515E-30C6-47FC-956D-904829772A83}" type="presOf" srcId="{2F4DD3E6-D677-45A6-8F34-69839AA1C88D}" destId="{8C84C0D9-8EB1-4614-A199-0B71E8FD349B}" srcOrd="0" destOrd="0" presId="urn:microsoft.com/office/officeart/2018/2/layout/IconVerticalSolidList"/>
    <dgm:cxn modelId="{2D1D7746-FF89-47E1-809A-0947030894DA}" type="presOf" srcId="{83BB13F6-B878-4BD0-8376-D5DEF2BD0BEC}" destId="{AC1698C1-D185-49C1-8CDB-28E3AFEA23A1}" srcOrd="0" destOrd="0" presId="urn:microsoft.com/office/officeart/2018/2/layout/IconVerticalSolidList"/>
    <dgm:cxn modelId="{49800667-1773-4227-9E6D-FC99B817122A}" srcId="{0CA9B52B-07A3-4DE2-825E-563D833BE2CD}" destId="{2F4DD3E6-D677-45A6-8F34-69839AA1C88D}" srcOrd="5" destOrd="0" parTransId="{6ADDC2C0-40E9-4678-90A2-E0735659ABAE}" sibTransId="{8DCF03B8-12E5-4F3C-A8A1-0254920BE715}"/>
    <dgm:cxn modelId="{6228B254-807B-44D5-8ED7-B3F59C1964B7}" srcId="{0CA9B52B-07A3-4DE2-825E-563D833BE2CD}" destId="{3401FE62-DB1B-4633-926C-CF9CA0DBD019}" srcOrd="2" destOrd="0" parTransId="{6BD6F598-F428-4056-A0D8-B66D6058D934}" sibTransId="{8C30F6C8-9A32-4C0D-9F38-055D97F03611}"/>
    <dgm:cxn modelId="{5CECD278-B370-4512-BC52-AFEFDA4A0748}" type="presOf" srcId="{4B6B4DD7-080F-4D5B-B283-128C2B91745B}" destId="{CC1AF209-92F4-49E0-8447-254F2A317D88}" srcOrd="0" destOrd="0" presId="urn:microsoft.com/office/officeart/2018/2/layout/IconVerticalSolidList"/>
    <dgm:cxn modelId="{D02BF379-6E55-41AE-AAE8-8CDA133B2C3B}" srcId="{0CA9B52B-07A3-4DE2-825E-563D833BE2CD}" destId="{83BB13F6-B878-4BD0-8376-D5DEF2BD0BEC}" srcOrd="1" destOrd="0" parTransId="{D8A4E4B2-8054-4D17-823D-14A88F809318}" sibTransId="{F7FB808A-BBDE-4142-A849-E45212133FCB}"/>
    <dgm:cxn modelId="{7E78687E-D9D2-420E-A540-4333CD42EA6A}" type="presOf" srcId="{0CA9B52B-07A3-4DE2-825E-563D833BE2CD}" destId="{D6105673-CD8C-40CA-94C4-8238BCE22AD0}" srcOrd="0" destOrd="0" presId="urn:microsoft.com/office/officeart/2018/2/layout/IconVerticalSolidList"/>
    <dgm:cxn modelId="{322CD57E-D324-4981-85C9-AF6E87503EE8}" type="presOf" srcId="{37D47B88-4CAD-4776-AEB3-A2DDDA19E190}" destId="{0CDFD756-DFBE-49BA-A6F2-F5569FE8CD4E}" srcOrd="0" destOrd="0" presId="urn:microsoft.com/office/officeart/2018/2/layout/IconVerticalSolidList"/>
    <dgm:cxn modelId="{A4259189-CF59-4381-B85B-90015ADADDFB}" type="presOf" srcId="{86FB6365-45E0-41CD-8E7B-164FD53E5935}" destId="{15D9A11E-BA94-4E28-98A1-CDE9FBAD19DC}" srcOrd="0" destOrd="0" presId="urn:microsoft.com/office/officeart/2018/2/layout/IconVerticalSolidList"/>
    <dgm:cxn modelId="{13A6698D-F34D-431F-8D68-EA2B183067F3}" type="presOf" srcId="{9A333630-97A8-432E-8E21-F08CD70A5AC8}" destId="{0891A3A8-AC63-484C-93F1-B46FE17232C7}" srcOrd="0" destOrd="0" presId="urn:microsoft.com/office/officeart/2018/2/layout/IconVerticalSolidList"/>
    <dgm:cxn modelId="{ED3CC1A3-3948-47FD-AB5F-D10F3FB810AA}" type="presOf" srcId="{3401FE62-DB1B-4633-926C-CF9CA0DBD019}" destId="{AE0712FE-6C01-4CD0-8807-50133F02B466}" srcOrd="0" destOrd="0" presId="urn:microsoft.com/office/officeart/2018/2/layout/IconVerticalSolidList"/>
    <dgm:cxn modelId="{9E6125D7-D9BD-416B-9156-D66CEC6AB0F1}" srcId="{0CA9B52B-07A3-4DE2-825E-563D833BE2CD}" destId="{86FB6365-45E0-41CD-8E7B-164FD53E5935}" srcOrd="0" destOrd="0" parTransId="{D3890623-9E5B-4E78-9356-4E409FAA69E6}" sibTransId="{01762863-94D4-4477-9AC9-21E7C9842875}"/>
    <dgm:cxn modelId="{F3D0EBEB-F545-4D39-90AE-04EBACA19FEC}" srcId="{0CA9B52B-07A3-4DE2-825E-563D833BE2CD}" destId="{4B6B4DD7-080F-4D5B-B283-128C2B91745B}" srcOrd="3" destOrd="0" parTransId="{77D1CA7F-BEF3-4F15-8FBF-4F6C6BE3FDF5}" sibTransId="{0456BF1F-E27C-4264-9CF2-E09E3A9C06E3}"/>
    <dgm:cxn modelId="{C949BB9E-8E08-42D8-B687-23E5F9C61BE3}" type="presParOf" srcId="{D6105673-CD8C-40CA-94C4-8238BCE22AD0}" destId="{C27D5E4D-CDDD-4057-95C9-88A41A1CA876}" srcOrd="0" destOrd="0" presId="urn:microsoft.com/office/officeart/2018/2/layout/IconVerticalSolidList"/>
    <dgm:cxn modelId="{0255A23B-4640-42C3-AFAB-834B6AF67CB8}" type="presParOf" srcId="{C27D5E4D-CDDD-4057-95C9-88A41A1CA876}" destId="{7A78EC55-CD26-4194-A0F4-8B9EA4A4239C}" srcOrd="0" destOrd="0" presId="urn:microsoft.com/office/officeart/2018/2/layout/IconVerticalSolidList"/>
    <dgm:cxn modelId="{75867811-F73A-4535-8BA3-F13C78E15C40}" type="presParOf" srcId="{C27D5E4D-CDDD-4057-95C9-88A41A1CA876}" destId="{AE392F88-908C-487C-A06E-E08FA2961279}" srcOrd="1" destOrd="0" presId="urn:microsoft.com/office/officeart/2018/2/layout/IconVerticalSolidList"/>
    <dgm:cxn modelId="{FE8CEEE8-E855-497B-A690-494864F8A5B1}" type="presParOf" srcId="{C27D5E4D-CDDD-4057-95C9-88A41A1CA876}" destId="{7F5E8046-70FA-4587-81C9-4114190D9CE7}" srcOrd="2" destOrd="0" presId="urn:microsoft.com/office/officeart/2018/2/layout/IconVerticalSolidList"/>
    <dgm:cxn modelId="{43058447-BCB2-4AB2-AC43-D990D53DDFB0}" type="presParOf" srcId="{C27D5E4D-CDDD-4057-95C9-88A41A1CA876}" destId="{15D9A11E-BA94-4E28-98A1-CDE9FBAD19DC}" srcOrd="3" destOrd="0" presId="urn:microsoft.com/office/officeart/2018/2/layout/IconVerticalSolidList"/>
    <dgm:cxn modelId="{E50ECA60-0A08-49D9-8B20-29E2DC501008}" type="presParOf" srcId="{D6105673-CD8C-40CA-94C4-8238BCE22AD0}" destId="{2D66FABD-5D5F-4E9C-B513-672374F9EB06}" srcOrd="1" destOrd="0" presId="urn:microsoft.com/office/officeart/2018/2/layout/IconVerticalSolidList"/>
    <dgm:cxn modelId="{6ED1625D-0485-46FF-8BE4-12D496A6A93E}" type="presParOf" srcId="{D6105673-CD8C-40CA-94C4-8238BCE22AD0}" destId="{9C4AD905-7559-4721-9A38-3A27B9148A06}" srcOrd="2" destOrd="0" presId="urn:microsoft.com/office/officeart/2018/2/layout/IconVerticalSolidList"/>
    <dgm:cxn modelId="{AAEC5EAB-9303-48A4-8E1E-2AB53C7AE9ED}" type="presParOf" srcId="{9C4AD905-7559-4721-9A38-3A27B9148A06}" destId="{649FF08C-BA35-4067-B320-D222043F7BAB}" srcOrd="0" destOrd="0" presId="urn:microsoft.com/office/officeart/2018/2/layout/IconVerticalSolidList"/>
    <dgm:cxn modelId="{09865C15-0013-40BA-901C-173C73DB0F2D}" type="presParOf" srcId="{9C4AD905-7559-4721-9A38-3A27B9148A06}" destId="{716454AA-ADD6-4F68-9E70-6E30FB7B8797}" srcOrd="1" destOrd="0" presId="urn:microsoft.com/office/officeart/2018/2/layout/IconVerticalSolidList"/>
    <dgm:cxn modelId="{09957104-AD57-49A3-8DC7-002E3A1FFE42}" type="presParOf" srcId="{9C4AD905-7559-4721-9A38-3A27B9148A06}" destId="{284B6BDE-E4F3-440A-8CC0-CBED3F2ADDD5}" srcOrd="2" destOrd="0" presId="urn:microsoft.com/office/officeart/2018/2/layout/IconVerticalSolidList"/>
    <dgm:cxn modelId="{5E0ED6E2-5F14-4F9D-B9FB-F709B7B9683B}" type="presParOf" srcId="{9C4AD905-7559-4721-9A38-3A27B9148A06}" destId="{AC1698C1-D185-49C1-8CDB-28E3AFEA23A1}" srcOrd="3" destOrd="0" presId="urn:microsoft.com/office/officeart/2018/2/layout/IconVerticalSolidList"/>
    <dgm:cxn modelId="{DFBA5429-FF36-401C-9277-4771CACA0E4A}" type="presParOf" srcId="{D6105673-CD8C-40CA-94C4-8238BCE22AD0}" destId="{87C785F6-8293-4D61-A27B-89AF7AE3B7EE}" srcOrd="3" destOrd="0" presId="urn:microsoft.com/office/officeart/2018/2/layout/IconVerticalSolidList"/>
    <dgm:cxn modelId="{1C528CE3-1907-49EE-BF80-0C8FE9F7635B}" type="presParOf" srcId="{D6105673-CD8C-40CA-94C4-8238BCE22AD0}" destId="{7341C897-A794-413F-B31F-1420DC3C2742}" srcOrd="4" destOrd="0" presId="urn:microsoft.com/office/officeart/2018/2/layout/IconVerticalSolidList"/>
    <dgm:cxn modelId="{F44B6E37-F535-482C-9E9D-3C7262B0C491}" type="presParOf" srcId="{7341C897-A794-413F-B31F-1420DC3C2742}" destId="{26FB0DB4-180F-4D18-8A16-FB3C1E38F847}" srcOrd="0" destOrd="0" presId="urn:microsoft.com/office/officeart/2018/2/layout/IconVerticalSolidList"/>
    <dgm:cxn modelId="{DF4AD779-89CD-4C9B-A790-503ADF205D96}" type="presParOf" srcId="{7341C897-A794-413F-B31F-1420DC3C2742}" destId="{D26D5809-B275-4A73-AE97-B3DE2226CB3A}" srcOrd="1" destOrd="0" presId="urn:microsoft.com/office/officeart/2018/2/layout/IconVerticalSolidList"/>
    <dgm:cxn modelId="{B7284127-1D37-4C76-AF03-8F89D6F7C51B}" type="presParOf" srcId="{7341C897-A794-413F-B31F-1420DC3C2742}" destId="{CF0CC970-4275-4B1B-A9FC-3B8E15E848DF}" srcOrd="2" destOrd="0" presId="urn:microsoft.com/office/officeart/2018/2/layout/IconVerticalSolidList"/>
    <dgm:cxn modelId="{D5DBE786-B3E4-4D5F-87A2-CC060C160C87}" type="presParOf" srcId="{7341C897-A794-413F-B31F-1420DC3C2742}" destId="{AE0712FE-6C01-4CD0-8807-50133F02B466}" srcOrd="3" destOrd="0" presId="urn:microsoft.com/office/officeart/2018/2/layout/IconVerticalSolidList"/>
    <dgm:cxn modelId="{AB729FEF-D041-41B4-9331-431B9499A306}" type="presParOf" srcId="{D6105673-CD8C-40CA-94C4-8238BCE22AD0}" destId="{4059B0F0-EF2B-4020-A00E-CB36C055BE37}" srcOrd="5" destOrd="0" presId="urn:microsoft.com/office/officeart/2018/2/layout/IconVerticalSolidList"/>
    <dgm:cxn modelId="{465EF207-54F4-4E79-AE0C-B13A6FA413D1}" type="presParOf" srcId="{D6105673-CD8C-40CA-94C4-8238BCE22AD0}" destId="{6A70E0B5-8BDD-4563-86A2-E268AAFA584E}" srcOrd="6" destOrd="0" presId="urn:microsoft.com/office/officeart/2018/2/layout/IconVerticalSolidList"/>
    <dgm:cxn modelId="{083A2EAE-11C0-4A2C-8CD9-914051B1CD49}" type="presParOf" srcId="{6A70E0B5-8BDD-4563-86A2-E268AAFA584E}" destId="{7418D7D2-8F2B-4649-A833-733457FDD357}" srcOrd="0" destOrd="0" presId="urn:microsoft.com/office/officeart/2018/2/layout/IconVerticalSolidList"/>
    <dgm:cxn modelId="{0D010801-7E96-4BC7-AEEF-0287C1F47F6F}" type="presParOf" srcId="{6A70E0B5-8BDD-4563-86A2-E268AAFA584E}" destId="{8E094480-0C29-489C-BE50-442E612C02D4}" srcOrd="1" destOrd="0" presId="urn:microsoft.com/office/officeart/2018/2/layout/IconVerticalSolidList"/>
    <dgm:cxn modelId="{E60AD5C3-30BF-401E-836E-4806EB6C7632}" type="presParOf" srcId="{6A70E0B5-8BDD-4563-86A2-E268AAFA584E}" destId="{89D9B347-5E8D-4CDE-8A01-D914B2BE826F}" srcOrd="2" destOrd="0" presId="urn:microsoft.com/office/officeart/2018/2/layout/IconVerticalSolidList"/>
    <dgm:cxn modelId="{708F98F0-B5F3-4214-B9B6-FBC0E21BFA7C}" type="presParOf" srcId="{6A70E0B5-8BDD-4563-86A2-E268AAFA584E}" destId="{CC1AF209-92F4-49E0-8447-254F2A317D88}" srcOrd="3" destOrd="0" presId="urn:microsoft.com/office/officeart/2018/2/layout/IconVerticalSolidList"/>
    <dgm:cxn modelId="{FB332CB0-B241-4B6A-8326-1817E0B3A294}" type="presParOf" srcId="{D6105673-CD8C-40CA-94C4-8238BCE22AD0}" destId="{BD118B00-EDEF-414A-983B-8B55BE93423D}" srcOrd="7" destOrd="0" presId="urn:microsoft.com/office/officeart/2018/2/layout/IconVerticalSolidList"/>
    <dgm:cxn modelId="{FD0AEB8E-49FE-4493-8ECA-0D0C41B85AB0}" type="presParOf" srcId="{D6105673-CD8C-40CA-94C4-8238BCE22AD0}" destId="{AE7CD658-1660-4156-9177-088570E53D18}" srcOrd="8" destOrd="0" presId="urn:microsoft.com/office/officeart/2018/2/layout/IconVerticalSolidList"/>
    <dgm:cxn modelId="{32307888-C223-4E4B-9227-D4CBC1FDF49F}" type="presParOf" srcId="{AE7CD658-1660-4156-9177-088570E53D18}" destId="{91CACD90-BA87-4E1B-AEDF-9830A887933C}" srcOrd="0" destOrd="0" presId="urn:microsoft.com/office/officeart/2018/2/layout/IconVerticalSolidList"/>
    <dgm:cxn modelId="{96EA0149-76BE-49C6-8DAF-6E9549E6ABA4}" type="presParOf" srcId="{AE7CD658-1660-4156-9177-088570E53D18}" destId="{FB5C0C6B-3465-4A18-AB4B-DDEC55FA7620}" srcOrd="1" destOrd="0" presId="urn:microsoft.com/office/officeart/2018/2/layout/IconVerticalSolidList"/>
    <dgm:cxn modelId="{2E91DFD7-0DAA-45F7-B664-CB9E6BA3FC90}" type="presParOf" srcId="{AE7CD658-1660-4156-9177-088570E53D18}" destId="{68D391C6-755A-479C-BA2A-68F42CF14810}" srcOrd="2" destOrd="0" presId="urn:microsoft.com/office/officeart/2018/2/layout/IconVerticalSolidList"/>
    <dgm:cxn modelId="{E7DF921F-7F8B-461B-B809-2B47388A77AB}" type="presParOf" srcId="{AE7CD658-1660-4156-9177-088570E53D18}" destId="{0CDFD756-DFBE-49BA-A6F2-F5569FE8CD4E}" srcOrd="3" destOrd="0" presId="urn:microsoft.com/office/officeart/2018/2/layout/IconVerticalSolidList"/>
    <dgm:cxn modelId="{98E68CC1-D3CC-4979-BD46-7D9B1DBA2FDF}" type="presParOf" srcId="{D6105673-CD8C-40CA-94C4-8238BCE22AD0}" destId="{F7AFC575-807E-4C41-919F-5DAF82FB86A6}" srcOrd="9" destOrd="0" presId="urn:microsoft.com/office/officeart/2018/2/layout/IconVerticalSolidList"/>
    <dgm:cxn modelId="{33E045EB-9C56-41B3-87DD-4AB44CD6F01F}" type="presParOf" srcId="{D6105673-CD8C-40CA-94C4-8238BCE22AD0}" destId="{AA0943D2-6CF9-4327-988A-1C36B51A08FE}" srcOrd="10" destOrd="0" presId="urn:microsoft.com/office/officeart/2018/2/layout/IconVerticalSolidList"/>
    <dgm:cxn modelId="{AD3E5650-CEA7-458F-BBB9-12FDE8CBD653}" type="presParOf" srcId="{AA0943D2-6CF9-4327-988A-1C36B51A08FE}" destId="{C420EAAB-49ED-4169-AAB8-7657C26292A6}" srcOrd="0" destOrd="0" presId="urn:microsoft.com/office/officeart/2018/2/layout/IconVerticalSolidList"/>
    <dgm:cxn modelId="{FEE8CDB4-32FC-4DCF-B247-A8331C69B9CE}" type="presParOf" srcId="{AA0943D2-6CF9-4327-988A-1C36B51A08FE}" destId="{BD61CDBE-98BB-4BFE-9AFD-1C2DA2DED849}" srcOrd="1" destOrd="0" presId="urn:microsoft.com/office/officeart/2018/2/layout/IconVerticalSolidList"/>
    <dgm:cxn modelId="{7ED03BEB-7205-433D-83DD-F60BDDD6DC81}" type="presParOf" srcId="{AA0943D2-6CF9-4327-988A-1C36B51A08FE}" destId="{45FBAFAF-7B90-426B-BDA3-63C53C4E7665}" srcOrd="2" destOrd="0" presId="urn:microsoft.com/office/officeart/2018/2/layout/IconVerticalSolidList"/>
    <dgm:cxn modelId="{A558D199-08F3-45C0-AA01-D0C8A3B96BB9}" type="presParOf" srcId="{AA0943D2-6CF9-4327-988A-1C36B51A08FE}" destId="{8C84C0D9-8EB1-4614-A199-0B71E8FD349B}" srcOrd="3" destOrd="0" presId="urn:microsoft.com/office/officeart/2018/2/layout/IconVerticalSolidList"/>
    <dgm:cxn modelId="{F5A887ED-72B6-412A-8CB8-BFCC11D1385F}" type="presParOf" srcId="{D6105673-CD8C-40CA-94C4-8238BCE22AD0}" destId="{4684A154-2EBD-4FCA-87F7-D4DA7D8EBA73}" srcOrd="11" destOrd="0" presId="urn:microsoft.com/office/officeart/2018/2/layout/IconVerticalSolidList"/>
    <dgm:cxn modelId="{A8F13947-C770-4BFE-84D6-5146FE729D99}" type="presParOf" srcId="{D6105673-CD8C-40CA-94C4-8238BCE22AD0}" destId="{E57D2DC7-699C-4F29-8E76-EABE5BBB915C}" srcOrd="12" destOrd="0" presId="urn:microsoft.com/office/officeart/2018/2/layout/IconVerticalSolidList"/>
    <dgm:cxn modelId="{901025E1-9FB7-4DCB-BE78-E3F013C2F2B7}" type="presParOf" srcId="{E57D2DC7-699C-4F29-8E76-EABE5BBB915C}" destId="{4227492A-EFB9-4013-A8CC-0EA8E0FDE153}" srcOrd="0" destOrd="0" presId="urn:microsoft.com/office/officeart/2018/2/layout/IconVerticalSolidList"/>
    <dgm:cxn modelId="{38682E98-C679-4F2B-9835-CB174618B1FC}" type="presParOf" srcId="{E57D2DC7-699C-4F29-8E76-EABE5BBB915C}" destId="{5C8FA130-EB7F-4206-9B5C-76B6845ED76B}" srcOrd="1" destOrd="0" presId="urn:microsoft.com/office/officeart/2018/2/layout/IconVerticalSolidList"/>
    <dgm:cxn modelId="{2BA2F325-8C32-4C72-B682-B38BAC72EDDB}" type="presParOf" srcId="{E57D2DC7-699C-4F29-8E76-EABE5BBB915C}" destId="{93C12658-B935-48D7-8F9C-311976550E4D}" srcOrd="2" destOrd="0" presId="urn:microsoft.com/office/officeart/2018/2/layout/IconVerticalSolidList"/>
    <dgm:cxn modelId="{811C1E09-98F5-4F0D-8EC8-1F4874F2330C}" type="presParOf" srcId="{E57D2DC7-699C-4F29-8E76-EABE5BBB915C}" destId="{0891A3A8-AC63-484C-93F1-B46FE17232C7}"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EC62704-7B57-4312-B7A8-5E362D3B8007}"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C23BB2A-A51E-4ECF-833A-3F3AE5DB4CF2}">
      <dgm:prSet custT="1"/>
      <dgm:spPr/>
      <dgm:t>
        <a:bodyPr/>
        <a:lstStyle/>
        <a:p>
          <a:r>
            <a:rPr lang="en-GB" sz="1600" dirty="0"/>
            <a:t>Advertise jobs on Alton Towers website and Merlin Entertainments website </a:t>
          </a:r>
          <a:endParaRPr lang="en-US" sz="1600" dirty="0"/>
        </a:p>
      </dgm:t>
    </dgm:pt>
    <dgm:pt modelId="{871D564A-F58E-42A4-9F16-39814D619689}" type="parTrans" cxnId="{ACE6059E-58AD-447D-BDBB-88F271C63143}">
      <dgm:prSet/>
      <dgm:spPr/>
      <dgm:t>
        <a:bodyPr/>
        <a:lstStyle/>
        <a:p>
          <a:endParaRPr lang="en-US"/>
        </a:p>
      </dgm:t>
    </dgm:pt>
    <dgm:pt modelId="{DD94283D-C54D-4603-B036-50F838BBDBF0}" type="sibTrans" cxnId="{ACE6059E-58AD-447D-BDBB-88F271C63143}">
      <dgm:prSet/>
      <dgm:spPr/>
      <dgm:t>
        <a:bodyPr/>
        <a:lstStyle/>
        <a:p>
          <a:endParaRPr lang="en-US"/>
        </a:p>
      </dgm:t>
    </dgm:pt>
    <dgm:pt modelId="{7791338F-34C0-41FC-BEDF-823A9E1F3387}">
      <dgm:prSet custT="1"/>
      <dgm:spPr/>
      <dgm:t>
        <a:bodyPr/>
        <a:lstStyle/>
        <a:p>
          <a:r>
            <a:rPr lang="en-GB" sz="1600" dirty="0"/>
            <a:t>Human resource department responsible for recruiting and training</a:t>
          </a:r>
          <a:endParaRPr lang="en-US" sz="1600" dirty="0"/>
        </a:p>
      </dgm:t>
    </dgm:pt>
    <dgm:pt modelId="{DD6EC399-96AD-4193-A8D5-A55C1F1DD6D7}" type="parTrans" cxnId="{DABA6DA8-10D3-40D8-A8AC-694618F0C45D}">
      <dgm:prSet/>
      <dgm:spPr/>
      <dgm:t>
        <a:bodyPr/>
        <a:lstStyle/>
        <a:p>
          <a:endParaRPr lang="en-US"/>
        </a:p>
      </dgm:t>
    </dgm:pt>
    <dgm:pt modelId="{677C4A68-E629-475A-82F9-9A1603AB2086}" type="sibTrans" cxnId="{DABA6DA8-10D3-40D8-A8AC-694618F0C45D}">
      <dgm:prSet/>
      <dgm:spPr/>
      <dgm:t>
        <a:bodyPr/>
        <a:lstStyle/>
        <a:p>
          <a:endParaRPr lang="en-US"/>
        </a:p>
      </dgm:t>
    </dgm:pt>
    <dgm:pt modelId="{B309254D-3D8E-4686-B401-3D6FB3011A36}">
      <dgm:prSet custT="1"/>
      <dgm:spPr/>
      <dgm:t>
        <a:bodyPr/>
        <a:lstStyle/>
        <a:p>
          <a:r>
            <a:rPr lang="en-GB" sz="1600" dirty="0"/>
            <a:t>Alton Towers offer job security, advancement and transfer</a:t>
          </a:r>
          <a:endParaRPr lang="en-US" sz="1600" dirty="0"/>
        </a:p>
      </dgm:t>
    </dgm:pt>
    <dgm:pt modelId="{B5D956E0-642A-4FD8-93E0-38AAB3C1D3B5}" type="parTrans" cxnId="{473B2A0E-6835-421A-8402-CFEE52405BB7}">
      <dgm:prSet/>
      <dgm:spPr/>
      <dgm:t>
        <a:bodyPr/>
        <a:lstStyle/>
        <a:p>
          <a:endParaRPr lang="en-US"/>
        </a:p>
      </dgm:t>
    </dgm:pt>
    <dgm:pt modelId="{3A576F4C-7F44-4E19-83E5-08176F6E8FDC}" type="sibTrans" cxnId="{473B2A0E-6835-421A-8402-CFEE52405BB7}">
      <dgm:prSet/>
      <dgm:spPr/>
      <dgm:t>
        <a:bodyPr/>
        <a:lstStyle/>
        <a:p>
          <a:endParaRPr lang="en-US"/>
        </a:p>
      </dgm:t>
    </dgm:pt>
    <dgm:pt modelId="{87FE46D0-B911-4A9D-89F5-73BDEBD4F32F}" type="pres">
      <dgm:prSet presAssocID="{2EC62704-7B57-4312-B7A8-5E362D3B8007}" presName="root" presStyleCnt="0">
        <dgm:presLayoutVars>
          <dgm:dir/>
          <dgm:resizeHandles val="exact"/>
        </dgm:presLayoutVars>
      </dgm:prSet>
      <dgm:spPr/>
    </dgm:pt>
    <dgm:pt modelId="{CE09DF28-AD13-4501-B465-42556ECF1BBB}" type="pres">
      <dgm:prSet presAssocID="{1C23BB2A-A51E-4ECF-833A-3F3AE5DB4CF2}" presName="compNode" presStyleCnt="0"/>
      <dgm:spPr/>
    </dgm:pt>
    <dgm:pt modelId="{7764DD99-1290-4D41-B445-C403499C3F8E}" type="pres">
      <dgm:prSet presAssocID="{1C23BB2A-A51E-4ECF-833A-3F3AE5DB4CF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aptop"/>
        </a:ext>
      </dgm:extLst>
    </dgm:pt>
    <dgm:pt modelId="{CB316DA3-9C5A-41C8-AC96-F9305616BF82}" type="pres">
      <dgm:prSet presAssocID="{1C23BB2A-A51E-4ECF-833A-3F3AE5DB4CF2}" presName="spaceRect" presStyleCnt="0"/>
      <dgm:spPr/>
    </dgm:pt>
    <dgm:pt modelId="{55F1C892-9F7B-4F2D-B900-820AE718C9A6}" type="pres">
      <dgm:prSet presAssocID="{1C23BB2A-A51E-4ECF-833A-3F3AE5DB4CF2}" presName="textRect" presStyleLbl="revTx" presStyleIdx="0" presStyleCnt="3">
        <dgm:presLayoutVars>
          <dgm:chMax val="1"/>
          <dgm:chPref val="1"/>
        </dgm:presLayoutVars>
      </dgm:prSet>
      <dgm:spPr/>
    </dgm:pt>
    <dgm:pt modelId="{8E16093D-50F8-4372-AF72-A7932ED137AC}" type="pres">
      <dgm:prSet presAssocID="{DD94283D-C54D-4603-B036-50F838BBDBF0}" presName="sibTrans" presStyleCnt="0"/>
      <dgm:spPr/>
    </dgm:pt>
    <dgm:pt modelId="{16DA2158-9C7A-49E3-9A7D-E0E963FD9A1A}" type="pres">
      <dgm:prSet presAssocID="{7791338F-34C0-41FC-BEDF-823A9E1F3387}" presName="compNode" presStyleCnt="0"/>
      <dgm:spPr/>
    </dgm:pt>
    <dgm:pt modelId="{F753CA92-BBC1-4DAE-A44E-4AD3E85B6AC8}" type="pres">
      <dgm:prSet presAssocID="{7791338F-34C0-41FC-BEDF-823A9E1F338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eam"/>
        </a:ext>
      </dgm:extLst>
    </dgm:pt>
    <dgm:pt modelId="{BCBF442D-DF71-4339-95B4-9B492EC2E0AC}" type="pres">
      <dgm:prSet presAssocID="{7791338F-34C0-41FC-BEDF-823A9E1F3387}" presName="spaceRect" presStyleCnt="0"/>
      <dgm:spPr/>
    </dgm:pt>
    <dgm:pt modelId="{171E8495-108F-4860-84D1-776E04B7FBB1}" type="pres">
      <dgm:prSet presAssocID="{7791338F-34C0-41FC-BEDF-823A9E1F3387}" presName="textRect" presStyleLbl="revTx" presStyleIdx="1" presStyleCnt="3">
        <dgm:presLayoutVars>
          <dgm:chMax val="1"/>
          <dgm:chPref val="1"/>
        </dgm:presLayoutVars>
      </dgm:prSet>
      <dgm:spPr/>
    </dgm:pt>
    <dgm:pt modelId="{40DFB1DD-EE33-429B-8FF4-EB4737548FD2}" type="pres">
      <dgm:prSet presAssocID="{677C4A68-E629-475A-82F9-9A1603AB2086}" presName="sibTrans" presStyleCnt="0"/>
      <dgm:spPr/>
    </dgm:pt>
    <dgm:pt modelId="{34EEA968-205A-4609-BAA7-93546559421C}" type="pres">
      <dgm:prSet presAssocID="{B309254D-3D8E-4686-B401-3D6FB3011A36}" presName="compNode" presStyleCnt="0"/>
      <dgm:spPr/>
    </dgm:pt>
    <dgm:pt modelId="{CAE6E4FC-8EDC-4DF1-A73C-B60DEDFF1A25}" type="pres">
      <dgm:prSet presAssocID="{B309254D-3D8E-4686-B401-3D6FB3011A3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ffice Worker"/>
        </a:ext>
      </dgm:extLst>
    </dgm:pt>
    <dgm:pt modelId="{3D2A703A-3B1A-49E5-85EB-81DB87B53CD7}" type="pres">
      <dgm:prSet presAssocID="{B309254D-3D8E-4686-B401-3D6FB3011A36}" presName="spaceRect" presStyleCnt="0"/>
      <dgm:spPr/>
    </dgm:pt>
    <dgm:pt modelId="{864C082B-6852-4415-827A-BE750A3E5C52}" type="pres">
      <dgm:prSet presAssocID="{B309254D-3D8E-4686-B401-3D6FB3011A36}" presName="textRect" presStyleLbl="revTx" presStyleIdx="2" presStyleCnt="3" custScaleX="130605" custScaleY="135821">
        <dgm:presLayoutVars>
          <dgm:chMax val="1"/>
          <dgm:chPref val="1"/>
        </dgm:presLayoutVars>
      </dgm:prSet>
      <dgm:spPr/>
    </dgm:pt>
  </dgm:ptLst>
  <dgm:cxnLst>
    <dgm:cxn modelId="{473B2A0E-6835-421A-8402-CFEE52405BB7}" srcId="{2EC62704-7B57-4312-B7A8-5E362D3B8007}" destId="{B309254D-3D8E-4686-B401-3D6FB3011A36}" srcOrd="2" destOrd="0" parTransId="{B5D956E0-642A-4FD8-93E0-38AAB3C1D3B5}" sibTransId="{3A576F4C-7F44-4E19-83E5-08176F6E8FDC}"/>
    <dgm:cxn modelId="{0376051D-924C-4CB3-A6A1-35C7A5253F07}" type="presOf" srcId="{1C23BB2A-A51E-4ECF-833A-3F3AE5DB4CF2}" destId="{55F1C892-9F7B-4F2D-B900-820AE718C9A6}" srcOrd="0" destOrd="0" presId="urn:microsoft.com/office/officeart/2018/2/layout/IconLabelList"/>
    <dgm:cxn modelId="{237BEB4B-F7B0-409B-ABAF-29255B138F40}" type="presOf" srcId="{2EC62704-7B57-4312-B7A8-5E362D3B8007}" destId="{87FE46D0-B911-4A9D-89F5-73BDEBD4F32F}" srcOrd="0" destOrd="0" presId="urn:microsoft.com/office/officeart/2018/2/layout/IconLabelList"/>
    <dgm:cxn modelId="{ACE6059E-58AD-447D-BDBB-88F271C63143}" srcId="{2EC62704-7B57-4312-B7A8-5E362D3B8007}" destId="{1C23BB2A-A51E-4ECF-833A-3F3AE5DB4CF2}" srcOrd="0" destOrd="0" parTransId="{871D564A-F58E-42A4-9F16-39814D619689}" sibTransId="{DD94283D-C54D-4603-B036-50F838BBDBF0}"/>
    <dgm:cxn modelId="{DABA6DA8-10D3-40D8-A8AC-694618F0C45D}" srcId="{2EC62704-7B57-4312-B7A8-5E362D3B8007}" destId="{7791338F-34C0-41FC-BEDF-823A9E1F3387}" srcOrd="1" destOrd="0" parTransId="{DD6EC399-96AD-4193-A8D5-A55C1F1DD6D7}" sibTransId="{677C4A68-E629-475A-82F9-9A1603AB2086}"/>
    <dgm:cxn modelId="{FE18DEAD-8D27-4839-866F-8937A96084E0}" type="presOf" srcId="{7791338F-34C0-41FC-BEDF-823A9E1F3387}" destId="{171E8495-108F-4860-84D1-776E04B7FBB1}" srcOrd="0" destOrd="0" presId="urn:microsoft.com/office/officeart/2018/2/layout/IconLabelList"/>
    <dgm:cxn modelId="{6B4C1EEB-3B35-4BB0-875A-F8F3FB121856}" type="presOf" srcId="{B309254D-3D8E-4686-B401-3D6FB3011A36}" destId="{864C082B-6852-4415-827A-BE750A3E5C52}" srcOrd="0" destOrd="0" presId="urn:microsoft.com/office/officeart/2018/2/layout/IconLabelList"/>
    <dgm:cxn modelId="{7A998565-A222-44F9-8270-41DEAD2F671C}" type="presParOf" srcId="{87FE46D0-B911-4A9D-89F5-73BDEBD4F32F}" destId="{CE09DF28-AD13-4501-B465-42556ECF1BBB}" srcOrd="0" destOrd="0" presId="urn:microsoft.com/office/officeart/2018/2/layout/IconLabelList"/>
    <dgm:cxn modelId="{1884A619-0B60-473C-8D00-5C628DAC969C}" type="presParOf" srcId="{CE09DF28-AD13-4501-B465-42556ECF1BBB}" destId="{7764DD99-1290-4D41-B445-C403499C3F8E}" srcOrd="0" destOrd="0" presId="urn:microsoft.com/office/officeart/2018/2/layout/IconLabelList"/>
    <dgm:cxn modelId="{5F68A629-0A9B-40F6-88AE-E2EDFFB5C77E}" type="presParOf" srcId="{CE09DF28-AD13-4501-B465-42556ECF1BBB}" destId="{CB316DA3-9C5A-41C8-AC96-F9305616BF82}" srcOrd="1" destOrd="0" presId="urn:microsoft.com/office/officeart/2018/2/layout/IconLabelList"/>
    <dgm:cxn modelId="{9E9C969D-EA93-4A84-9F39-AF598F2C9ABA}" type="presParOf" srcId="{CE09DF28-AD13-4501-B465-42556ECF1BBB}" destId="{55F1C892-9F7B-4F2D-B900-820AE718C9A6}" srcOrd="2" destOrd="0" presId="urn:microsoft.com/office/officeart/2018/2/layout/IconLabelList"/>
    <dgm:cxn modelId="{2C5E9392-35CE-4BC7-A4E3-DEE5201C955E}" type="presParOf" srcId="{87FE46D0-B911-4A9D-89F5-73BDEBD4F32F}" destId="{8E16093D-50F8-4372-AF72-A7932ED137AC}" srcOrd="1" destOrd="0" presId="urn:microsoft.com/office/officeart/2018/2/layout/IconLabelList"/>
    <dgm:cxn modelId="{4617FB52-7935-4A88-A466-A6E4DC52FC2B}" type="presParOf" srcId="{87FE46D0-B911-4A9D-89F5-73BDEBD4F32F}" destId="{16DA2158-9C7A-49E3-9A7D-E0E963FD9A1A}" srcOrd="2" destOrd="0" presId="urn:microsoft.com/office/officeart/2018/2/layout/IconLabelList"/>
    <dgm:cxn modelId="{A52A8A37-EF56-47F1-B978-B8792A4B1751}" type="presParOf" srcId="{16DA2158-9C7A-49E3-9A7D-E0E963FD9A1A}" destId="{F753CA92-BBC1-4DAE-A44E-4AD3E85B6AC8}" srcOrd="0" destOrd="0" presId="urn:microsoft.com/office/officeart/2018/2/layout/IconLabelList"/>
    <dgm:cxn modelId="{CC6A9ECE-9772-46CF-BE20-F29BD330D1A2}" type="presParOf" srcId="{16DA2158-9C7A-49E3-9A7D-E0E963FD9A1A}" destId="{BCBF442D-DF71-4339-95B4-9B492EC2E0AC}" srcOrd="1" destOrd="0" presId="urn:microsoft.com/office/officeart/2018/2/layout/IconLabelList"/>
    <dgm:cxn modelId="{39044252-F220-4EFB-980F-FFE07E8AC9BA}" type="presParOf" srcId="{16DA2158-9C7A-49E3-9A7D-E0E963FD9A1A}" destId="{171E8495-108F-4860-84D1-776E04B7FBB1}" srcOrd="2" destOrd="0" presId="urn:microsoft.com/office/officeart/2018/2/layout/IconLabelList"/>
    <dgm:cxn modelId="{CCFE0839-4264-4F61-930C-5D8941345F26}" type="presParOf" srcId="{87FE46D0-B911-4A9D-89F5-73BDEBD4F32F}" destId="{40DFB1DD-EE33-429B-8FF4-EB4737548FD2}" srcOrd="3" destOrd="0" presId="urn:microsoft.com/office/officeart/2018/2/layout/IconLabelList"/>
    <dgm:cxn modelId="{692A383B-1C9F-4350-A56E-B61E3B76C28C}" type="presParOf" srcId="{87FE46D0-B911-4A9D-89F5-73BDEBD4F32F}" destId="{34EEA968-205A-4609-BAA7-93546559421C}" srcOrd="4" destOrd="0" presId="urn:microsoft.com/office/officeart/2018/2/layout/IconLabelList"/>
    <dgm:cxn modelId="{9A24ADDC-96F3-4257-BC04-1C49A0F738F1}" type="presParOf" srcId="{34EEA968-205A-4609-BAA7-93546559421C}" destId="{CAE6E4FC-8EDC-4DF1-A73C-B60DEDFF1A25}" srcOrd="0" destOrd="0" presId="urn:microsoft.com/office/officeart/2018/2/layout/IconLabelList"/>
    <dgm:cxn modelId="{ABC4D8BC-B374-44C4-99EB-5219E838CFA7}" type="presParOf" srcId="{34EEA968-205A-4609-BAA7-93546559421C}" destId="{3D2A703A-3B1A-49E5-85EB-81DB87B53CD7}" srcOrd="1" destOrd="0" presId="urn:microsoft.com/office/officeart/2018/2/layout/IconLabelList"/>
    <dgm:cxn modelId="{975595E3-6966-441D-B50A-F7223D0B1740}" type="presParOf" srcId="{34EEA968-205A-4609-BAA7-93546559421C}" destId="{864C082B-6852-4415-827A-BE750A3E5C52}"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D772662-5743-457B-B61E-24ED210656E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D47DF3F-8098-40FD-B164-93A8F6C7188F}">
      <dgm:prSet/>
      <dgm:spPr/>
      <dgm:t>
        <a:bodyPr/>
        <a:lstStyle/>
        <a:p>
          <a:r>
            <a:rPr lang="en-GB"/>
            <a:t>Fill out application form online</a:t>
          </a:r>
          <a:endParaRPr lang="en-US"/>
        </a:p>
      </dgm:t>
    </dgm:pt>
    <dgm:pt modelId="{92407E16-8261-4257-90DF-A758A6C69E6D}" type="parTrans" cxnId="{2B15791E-439D-4B05-BEB3-242011B00B1E}">
      <dgm:prSet/>
      <dgm:spPr/>
      <dgm:t>
        <a:bodyPr/>
        <a:lstStyle/>
        <a:p>
          <a:endParaRPr lang="en-US"/>
        </a:p>
      </dgm:t>
    </dgm:pt>
    <dgm:pt modelId="{55E805B6-6132-4F00-A945-C7A57F95EF30}" type="sibTrans" cxnId="{2B15791E-439D-4B05-BEB3-242011B00B1E}">
      <dgm:prSet/>
      <dgm:spPr/>
      <dgm:t>
        <a:bodyPr/>
        <a:lstStyle/>
        <a:p>
          <a:endParaRPr lang="en-US"/>
        </a:p>
      </dgm:t>
    </dgm:pt>
    <dgm:pt modelId="{79C12F30-EF55-4FD4-BEEE-E40EAF5ACC27}">
      <dgm:prSet/>
      <dgm:spPr/>
      <dgm:t>
        <a:bodyPr/>
        <a:lstStyle/>
        <a:p>
          <a:r>
            <a:rPr lang="en-GB"/>
            <a:t>Invited to group interview </a:t>
          </a:r>
          <a:endParaRPr lang="en-US"/>
        </a:p>
      </dgm:t>
    </dgm:pt>
    <dgm:pt modelId="{5698D147-4B85-4784-A267-D92745DFDA0C}" type="parTrans" cxnId="{5DB48BD7-85B6-40A3-B5B1-1E6964FCD213}">
      <dgm:prSet/>
      <dgm:spPr/>
      <dgm:t>
        <a:bodyPr/>
        <a:lstStyle/>
        <a:p>
          <a:endParaRPr lang="en-US"/>
        </a:p>
      </dgm:t>
    </dgm:pt>
    <dgm:pt modelId="{E8E9DF0C-A3D8-41A5-A85C-AB4965330824}" type="sibTrans" cxnId="{5DB48BD7-85B6-40A3-B5B1-1E6964FCD213}">
      <dgm:prSet/>
      <dgm:spPr/>
      <dgm:t>
        <a:bodyPr/>
        <a:lstStyle/>
        <a:p>
          <a:endParaRPr lang="en-US"/>
        </a:p>
      </dgm:t>
    </dgm:pt>
    <dgm:pt modelId="{B662C9A7-9889-4F42-A920-7948BE06051E}">
      <dgm:prSet/>
      <dgm:spPr/>
      <dgm:t>
        <a:bodyPr/>
        <a:lstStyle/>
        <a:p>
          <a:r>
            <a:rPr lang="en-GB"/>
            <a:t>Team work tasks</a:t>
          </a:r>
          <a:endParaRPr lang="en-US"/>
        </a:p>
      </dgm:t>
    </dgm:pt>
    <dgm:pt modelId="{8B4C51F0-0114-46FE-8240-4146F16A6550}" type="parTrans" cxnId="{F076D44D-F3F1-4547-BDD7-5441BF6E1EC1}">
      <dgm:prSet/>
      <dgm:spPr/>
      <dgm:t>
        <a:bodyPr/>
        <a:lstStyle/>
        <a:p>
          <a:endParaRPr lang="en-US"/>
        </a:p>
      </dgm:t>
    </dgm:pt>
    <dgm:pt modelId="{EFABD35B-DDDE-4AE5-A3B2-602727592A12}" type="sibTrans" cxnId="{F076D44D-F3F1-4547-BDD7-5441BF6E1EC1}">
      <dgm:prSet/>
      <dgm:spPr/>
      <dgm:t>
        <a:bodyPr/>
        <a:lstStyle/>
        <a:p>
          <a:endParaRPr lang="en-US"/>
        </a:p>
      </dgm:t>
    </dgm:pt>
    <dgm:pt modelId="{DA4805B6-CEC8-4D5D-96A8-33360047B4F3}">
      <dgm:prSet/>
      <dgm:spPr/>
      <dgm:t>
        <a:bodyPr/>
        <a:lstStyle/>
        <a:p>
          <a:r>
            <a:rPr lang="en-GB"/>
            <a:t>One to one interviews</a:t>
          </a:r>
          <a:endParaRPr lang="en-US"/>
        </a:p>
      </dgm:t>
    </dgm:pt>
    <dgm:pt modelId="{C2A4695E-C35C-45B7-BC77-82E2194B6692}" type="parTrans" cxnId="{D5ABBD66-A27E-43C0-9685-C6E48EE58A15}">
      <dgm:prSet/>
      <dgm:spPr/>
      <dgm:t>
        <a:bodyPr/>
        <a:lstStyle/>
        <a:p>
          <a:endParaRPr lang="en-US"/>
        </a:p>
      </dgm:t>
    </dgm:pt>
    <dgm:pt modelId="{D5098DA0-8A71-42F0-8B2B-A8B3F0036D3F}" type="sibTrans" cxnId="{D5ABBD66-A27E-43C0-9685-C6E48EE58A15}">
      <dgm:prSet/>
      <dgm:spPr/>
      <dgm:t>
        <a:bodyPr/>
        <a:lstStyle/>
        <a:p>
          <a:endParaRPr lang="en-US"/>
        </a:p>
      </dgm:t>
    </dgm:pt>
    <dgm:pt modelId="{5C5DD2D3-BC15-4458-84B4-0E5D2518682E}">
      <dgm:prSet/>
      <dgm:spPr/>
      <dgm:t>
        <a:bodyPr/>
        <a:lstStyle/>
        <a:p>
          <a:r>
            <a:rPr lang="en-GB"/>
            <a:t>Guided tour of theme park for successful candidates </a:t>
          </a:r>
          <a:endParaRPr lang="en-US"/>
        </a:p>
      </dgm:t>
    </dgm:pt>
    <dgm:pt modelId="{4A05DBF8-CF58-4218-BF26-EF40EFDDA416}" type="parTrans" cxnId="{31D9413D-F7F3-472E-99D8-1CDA04EB3E18}">
      <dgm:prSet/>
      <dgm:spPr/>
      <dgm:t>
        <a:bodyPr/>
        <a:lstStyle/>
        <a:p>
          <a:endParaRPr lang="en-US"/>
        </a:p>
      </dgm:t>
    </dgm:pt>
    <dgm:pt modelId="{86FE6EB4-BCF9-448A-AE99-15F44BE61CCC}" type="sibTrans" cxnId="{31D9413D-F7F3-472E-99D8-1CDA04EB3E18}">
      <dgm:prSet/>
      <dgm:spPr/>
      <dgm:t>
        <a:bodyPr/>
        <a:lstStyle/>
        <a:p>
          <a:endParaRPr lang="en-US"/>
        </a:p>
      </dgm:t>
    </dgm:pt>
    <dgm:pt modelId="{3EF64ED1-9D27-4B96-8B28-0F5C85227439}">
      <dgm:prSet/>
      <dgm:spPr/>
      <dgm:t>
        <a:bodyPr/>
        <a:lstStyle/>
        <a:p>
          <a:r>
            <a:rPr lang="en-GB"/>
            <a:t>Completion of a three day induction </a:t>
          </a:r>
          <a:endParaRPr lang="en-US"/>
        </a:p>
      </dgm:t>
    </dgm:pt>
    <dgm:pt modelId="{65DCA57E-56E6-4A8E-A37E-995315426C95}" type="parTrans" cxnId="{79C0F36B-1A05-4F5A-9664-F8CFC386C411}">
      <dgm:prSet/>
      <dgm:spPr/>
      <dgm:t>
        <a:bodyPr/>
        <a:lstStyle/>
        <a:p>
          <a:endParaRPr lang="en-US"/>
        </a:p>
      </dgm:t>
    </dgm:pt>
    <dgm:pt modelId="{FB8ECB0C-02BB-4935-ADB9-06AE44ECDD58}" type="sibTrans" cxnId="{79C0F36B-1A05-4F5A-9664-F8CFC386C411}">
      <dgm:prSet/>
      <dgm:spPr/>
      <dgm:t>
        <a:bodyPr/>
        <a:lstStyle/>
        <a:p>
          <a:endParaRPr lang="en-US"/>
        </a:p>
      </dgm:t>
    </dgm:pt>
    <dgm:pt modelId="{6526FFF4-BDF2-45B1-B5D3-03C0E3A3043A}" type="pres">
      <dgm:prSet presAssocID="{9D772662-5743-457B-B61E-24ED210656EE}" presName="root" presStyleCnt="0">
        <dgm:presLayoutVars>
          <dgm:dir/>
          <dgm:resizeHandles val="exact"/>
        </dgm:presLayoutVars>
      </dgm:prSet>
      <dgm:spPr/>
    </dgm:pt>
    <dgm:pt modelId="{0ED8CB3B-BD00-43DD-AD3E-CB9627A23F26}" type="pres">
      <dgm:prSet presAssocID="{0D47DF3F-8098-40FD-B164-93A8F6C7188F}" presName="compNode" presStyleCnt="0"/>
      <dgm:spPr/>
    </dgm:pt>
    <dgm:pt modelId="{510B6EC0-2ACB-495E-AC0A-772369B00EB1}" type="pres">
      <dgm:prSet presAssocID="{0D47DF3F-8098-40FD-B164-93A8F6C7188F}" presName="bgRect" presStyleLbl="bgShp" presStyleIdx="0" presStyleCnt="6"/>
      <dgm:spPr/>
    </dgm:pt>
    <dgm:pt modelId="{40FA7194-94AD-4E80-AB4E-DEAB0D109603}" type="pres">
      <dgm:prSet presAssocID="{0D47DF3F-8098-40FD-B164-93A8F6C7188F}"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aptop"/>
        </a:ext>
      </dgm:extLst>
    </dgm:pt>
    <dgm:pt modelId="{3FA04959-A5B6-4F75-89C5-4FFFFAAC0C81}" type="pres">
      <dgm:prSet presAssocID="{0D47DF3F-8098-40FD-B164-93A8F6C7188F}" presName="spaceRect" presStyleCnt="0"/>
      <dgm:spPr/>
    </dgm:pt>
    <dgm:pt modelId="{B35CBCBA-6983-4C62-95AA-869D868D4AC5}" type="pres">
      <dgm:prSet presAssocID="{0D47DF3F-8098-40FD-B164-93A8F6C7188F}" presName="parTx" presStyleLbl="revTx" presStyleIdx="0" presStyleCnt="6">
        <dgm:presLayoutVars>
          <dgm:chMax val="0"/>
          <dgm:chPref val="0"/>
        </dgm:presLayoutVars>
      </dgm:prSet>
      <dgm:spPr/>
    </dgm:pt>
    <dgm:pt modelId="{8000A111-499A-4B73-98D6-EB504A94536D}" type="pres">
      <dgm:prSet presAssocID="{55E805B6-6132-4F00-A945-C7A57F95EF30}" presName="sibTrans" presStyleCnt="0"/>
      <dgm:spPr/>
    </dgm:pt>
    <dgm:pt modelId="{5B277833-F855-4B06-9F8C-ADD38D321DDB}" type="pres">
      <dgm:prSet presAssocID="{79C12F30-EF55-4FD4-BEEE-E40EAF5ACC27}" presName="compNode" presStyleCnt="0"/>
      <dgm:spPr/>
    </dgm:pt>
    <dgm:pt modelId="{8DFA954D-0610-4C87-8A6B-236531EC0E77}" type="pres">
      <dgm:prSet presAssocID="{79C12F30-EF55-4FD4-BEEE-E40EAF5ACC27}" presName="bgRect" presStyleLbl="bgShp" presStyleIdx="1" presStyleCnt="6"/>
      <dgm:spPr/>
    </dgm:pt>
    <dgm:pt modelId="{166AF432-8E1A-4E51-96F9-B2012185233C}" type="pres">
      <dgm:prSet presAssocID="{79C12F30-EF55-4FD4-BEEE-E40EAF5ACC27}"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eting"/>
        </a:ext>
      </dgm:extLst>
    </dgm:pt>
    <dgm:pt modelId="{D9DD0EFF-6B83-407A-B4E0-FDE5EDBFCE21}" type="pres">
      <dgm:prSet presAssocID="{79C12F30-EF55-4FD4-BEEE-E40EAF5ACC27}" presName="spaceRect" presStyleCnt="0"/>
      <dgm:spPr/>
    </dgm:pt>
    <dgm:pt modelId="{1BD5F8B6-8612-424E-A2EC-B74AB52590D0}" type="pres">
      <dgm:prSet presAssocID="{79C12F30-EF55-4FD4-BEEE-E40EAF5ACC27}" presName="parTx" presStyleLbl="revTx" presStyleIdx="1" presStyleCnt="6">
        <dgm:presLayoutVars>
          <dgm:chMax val="0"/>
          <dgm:chPref val="0"/>
        </dgm:presLayoutVars>
      </dgm:prSet>
      <dgm:spPr/>
    </dgm:pt>
    <dgm:pt modelId="{4A14309E-36E3-4EE1-B553-1105F564CD44}" type="pres">
      <dgm:prSet presAssocID="{E8E9DF0C-A3D8-41A5-A85C-AB4965330824}" presName="sibTrans" presStyleCnt="0"/>
      <dgm:spPr/>
    </dgm:pt>
    <dgm:pt modelId="{35BA79E1-3011-4AF4-9677-116490C8D2EE}" type="pres">
      <dgm:prSet presAssocID="{B662C9A7-9889-4F42-A920-7948BE06051E}" presName="compNode" presStyleCnt="0"/>
      <dgm:spPr/>
    </dgm:pt>
    <dgm:pt modelId="{5D5A7537-1970-4C4A-8F28-42102B0093E5}" type="pres">
      <dgm:prSet presAssocID="{B662C9A7-9889-4F42-A920-7948BE06051E}" presName="bgRect" presStyleLbl="bgShp" presStyleIdx="2" presStyleCnt="6"/>
      <dgm:spPr/>
    </dgm:pt>
    <dgm:pt modelId="{440632AF-489F-48BB-9F6E-7770A96F9D67}" type="pres">
      <dgm:prSet presAssocID="{B662C9A7-9889-4F42-A920-7948BE06051E}"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list"/>
        </a:ext>
      </dgm:extLst>
    </dgm:pt>
    <dgm:pt modelId="{0EE600FD-3E1E-4CAE-9D5E-2E7A8E3D159E}" type="pres">
      <dgm:prSet presAssocID="{B662C9A7-9889-4F42-A920-7948BE06051E}" presName="spaceRect" presStyleCnt="0"/>
      <dgm:spPr/>
    </dgm:pt>
    <dgm:pt modelId="{F65C0F4D-6129-494B-8517-E7ED3643DC34}" type="pres">
      <dgm:prSet presAssocID="{B662C9A7-9889-4F42-A920-7948BE06051E}" presName="parTx" presStyleLbl="revTx" presStyleIdx="2" presStyleCnt="6">
        <dgm:presLayoutVars>
          <dgm:chMax val="0"/>
          <dgm:chPref val="0"/>
        </dgm:presLayoutVars>
      </dgm:prSet>
      <dgm:spPr/>
    </dgm:pt>
    <dgm:pt modelId="{E0DC1E71-A5E3-4B11-9813-69984E1B4710}" type="pres">
      <dgm:prSet presAssocID="{EFABD35B-DDDE-4AE5-A3B2-602727592A12}" presName="sibTrans" presStyleCnt="0"/>
      <dgm:spPr/>
    </dgm:pt>
    <dgm:pt modelId="{BA99F995-FCDD-4728-958D-E54AA8866BFE}" type="pres">
      <dgm:prSet presAssocID="{DA4805B6-CEC8-4D5D-96A8-33360047B4F3}" presName="compNode" presStyleCnt="0"/>
      <dgm:spPr/>
    </dgm:pt>
    <dgm:pt modelId="{B464FA3E-F26D-4A7B-80B8-F6C2988B250C}" type="pres">
      <dgm:prSet presAssocID="{DA4805B6-CEC8-4D5D-96A8-33360047B4F3}" presName="bgRect" presStyleLbl="bgShp" presStyleIdx="3" presStyleCnt="6"/>
      <dgm:spPr/>
    </dgm:pt>
    <dgm:pt modelId="{223D91D9-7973-4097-AA70-59B3E26FE39C}" type="pres">
      <dgm:prSet presAssocID="{DA4805B6-CEC8-4D5D-96A8-33360047B4F3}"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at"/>
        </a:ext>
      </dgm:extLst>
    </dgm:pt>
    <dgm:pt modelId="{5291DF59-65A5-488E-A1CC-36C38DE9C684}" type="pres">
      <dgm:prSet presAssocID="{DA4805B6-CEC8-4D5D-96A8-33360047B4F3}" presName="spaceRect" presStyleCnt="0"/>
      <dgm:spPr/>
    </dgm:pt>
    <dgm:pt modelId="{39963209-F64E-4369-A398-F88B5C1C4B59}" type="pres">
      <dgm:prSet presAssocID="{DA4805B6-CEC8-4D5D-96A8-33360047B4F3}" presName="parTx" presStyleLbl="revTx" presStyleIdx="3" presStyleCnt="6">
        <dgm:presLayoutVars>
          <dgm:chMax val="0"/>
          <dgm:chPref val="0"/>
        </dgm:presLayoutVars>
      </dgm:prSet>
      <dgm:spPr/>
    </dgm:pt>
    <dgm:pt modelId="{3FE66F8C-4006-4DED-A77E-7AE6354EA1C0}" type="pres">
      <dgm:prSet presAssocID="{D5098DA0-8A71-42F0-8B2B-A8B3F0036D3F}" presName="sibTrans" presStyleCnt="0"/>
      <dgm:spPr/>
    </dgm:pt>
    <dgm:pt modelId="{ED279F96-3CA5-4E6C-B85A-C7E9FCE5A147}" type="pres">
      <dgm:prSet presAssocID="{5C5DD2D3-BC15-4458-84B4-0E5D2518682E}" presName="compNode" presStyleCnt="0"/>
      <dgm:spPr/>
    </dgm:pt>
    <dgm:pt modelId="{C9204D64-4504-4D95-8CB4-5FEAE19CD43F}" type="pres">
      <dgm:prSet presAssocID="{5C5DD2D3-BC15-4458-84B4-0E5D2518682E}" presName="bgRect" presStyleLbl="bgShp" presStyleIdx="4" presStyleCnt="6"/>
      <dgm:spPr/>
    </dgm:pt>
    <dgm:pt modelId="{2C71AA56-23C8-45BD-A6A5-D132F535CFC3}" type="pres">
      <dgm:prSet presAssocID="{5C5DD2D3-BC15-4458-84B4-0E5D2518682E}"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ountains"/>
        </a:ext>
      </dgm:extLst>
    </dgm:pt>
    <dgm:pt modelId="{342CDEDF-1DC2-4B83-96C6-DBAB44D66C2F}" type="pres">
      <dgm:prSet presAssocID="{5C5DD2D3-BC15-4458-84B4-0E5D2518682E}" presName="spaceRect" presStyleCnt="0"/>
      <dgm:spPr/>
    </dgm:pt>
    <dgm:pt modelId="{A88A1252-820E-4CEE-A234-7FD52AEA9270}" type="pres">
      <dgm:prSet presAssocID="{5C5DD2D3-BC15-4458-84B4-0E5D2518682E}" presName="parTx" presStyleLbl="revTx" presStyleIdx="4" presStyleCnt="6">
        <dgm:presLayoutVars>
          <dgm:chMax val="0"/>
          <dgm:chPref val="0"/>
        </dgm:presLayoutVars>
      </dgm:prSet>
      <dgm:spPr/>
    </dgm:pt>
    <dgm:pt modelId="{1CC74701-E983-4CB9-993A-95B1E93EBAFA}" type="pres">
      <dgm:prSet presAssocID="{86FE6EB4-BCF9-448A-AE99-15F44BE61CCC}" presName="sibTrans" presStyleCnt="0"/>
      <dgm:spPr/>
    </dgm:pt>
    <dgm:pt modelId="{490CB640-3BAF-4BC1-87F0-5A95D5AF55A0}" type="pres">
      <dgm:prSet presAssocID="{3EF64ED1-9D27-4B96-8B28-0F5C85227439}" presName="compNode" presStyleCnt="0"/>
      <dgm:spPr/>
    </dgm:pt>
    <dgm:pt modelId="{B669D215-DF21-41C1-AFC1-D326C50E0880}" type="pres">
      <dgm:prSet presAssocID="{3EF64ED1-9D27-4B96-8B28-0F5C85227439}" presName="bgRect" presStyleLbl="bgShp" presStyleIdx="5" presStyleCnt="6"/>
      <dgm:spPr/>
    </dgm:pt>
    <dgm:pt modelId="{84AB5FF3-EF22-4EFB-9D19-2C512D463661}" type="pres">
      <dgm:prSet presAssocID="{3EF64ED1-9D27-4B96-8B28-0F5C85227439}"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Monthly calendar"/>
        </a:ext>
      </dgm:extLst>
    </dgm:pt>
    <dgm:pt modelId="{0D796CE2-16F3-4522-8B93-9EC2B4C0A118}" type="pres">
      <dgm:prSet presAssocID="{3EF64ED1-9D27-4B96-8B28-0F5C85227439}" presName="spaceRect" presStyleCnt="0"/>
      <dgm:spPr/>
    </dgm:pt>
    <dgm:pt modelId="{A5C3FEE4-13A2-4A1C-8643-32A01D51FEDF}" type="pres">
      <dgm:prSet presAssocID="{3EF64ED1-9D27-4B96-8B28-0F5C85227439}" presName="parTx" presStyleLbl="revTx" presStyleIdx="5" presStyleCnt="6">
        <dgm:presLayoutVars>
          <dgm:chMax val="0"/>
          <dgm:chPref val="0"/>
        </dgm:presLayoutVars>
      </dgm:prSet>
      <dgm:spPr/>
    </dgm:pt>
  </dgm:ptLst>
  <dgm:cxnLst>
    <dgm:cxn modelId="{2B15791E-439D-4B05-BEB3-242011B00B1E}" srcId="{9D772662-5743-457B-B61E-24ED210656EE}" destId="{0D47DF3F-8098-40FD-B164-93A8F6C7188F}" srcOrd="0" destOrd="0" parTransId="{92407E16-8261-4257-90DF-A758A6C69E6D}" sibTransId="{55E805B6-6132-4F00-A945-C7A57F95EF30}"/>
    <dgm:cxn modelId="{33009130-541B-47E8-9D9A-DB59C0CF3656}" type="presOf" srcId="{B662C9A7-9889-4F42-A920-7948BE06051E}" destId="{F65C0F4D-6129-494B-8517-E7ED3643DC34}" srcOrd="0" destOrd="0" presId="urn:microsoft.com/office/officeart/2018/2/layout/IconVerticalSolidList"/>
    <dgm:cxn modelId="{ADA61633-42F5-4F83-9D1E-E47C404A3B32}" type="presOf" srcId="{9D772662-5743-457B-B61E-24ED210656EE}" destId="{6526FFF4-BDF2-45B1-B5D3-03C0E3A3043A}" srcOrd="0" destOrd="0" presId="urn:microsoft.com/office/officeart/2018/2/layout/IconVerticalSolidList"/>
    <dgm:cxn modelId="{D95E9A37-C413-42F5-912D-F962380160BE}" type="presOf" srcId="{79C12F30-EF55-4FD4-BEEE-E40EAF5ACC27}" destId="{1BD5F8B6-8612-424E-A2EC-B74AB52590D0}" srcOrd="0" destOrd="0" presId="urn:microsoft.com/office/officeart/2018/2/layout/IconVerticalSolidList"/>
    <dgm:cxn modelId="{31D9413D-F7F3-472E-99D8-1CDA04EB3E18}" srcId="{9D772662-5743-457B-B61E-24ED210656EE}" destId="{5C5DD2D3-BC15-4458-84B4-0E5D2518682E}" srcOrd="4" destOrd="0" parTransId="{4A05DBF8-CF58-4218-BF26-EF40EFDDA416}" sibTransId="{86FE6EB4-BCF9-448A-AE99-15F44BE61CCC}"/>
    <dgm:cxn modelId="{D5ABBD66-A27E-43C0-9685-C6E48EE58A15}" srcId="{9D772662-5743-457B-B61E-24ED210656EE}" destId="{DA4805B6-CEC8-4D5D-96A8-33360047B4F3}" srcOrd="3" destOrd="0" parTransId="{C2A4695E-C35C-45B7-BC77-82E2194B6692}" sibTransId="{D5098DA0-8A71-42F0-8B2B-A8B3F0036D3F}"/>
    <dgm:cxn modelId="{E835954A-7498-4552-A16B-5BE191BCAB07}" type="presOf" srcId="{DA4805B6-CEC8-4D5D-96A8-33360047B4F3}" destId="{39963209-F64E-4369-A398-F88B5C1C4B59}" srcOrd="0" destOrd="0" presId="urn:microsoft.com/office/officeart/2018/2/layout/IconVerticalSolidList"/>
    <dgm:cxn modelId="{79C0F36B-1A05-4F5A-9664-F8CFC386C411}" srcId="{9D772662-5743-457B-B61E-24ED210656EE}" destId="{3EF64ED1-9D27-4B96-8B28-0F5C85227439}" srcOrd="5" destOrd="0" parTransId="{65DCA57E-56E6-4A8E-A37E-995315426C95}" sibTransId="{FB8ECB0C-02BB-4935-ADB9-06AE44ECDD58}"/>
    <dgm:cxn modelId="{F076D44D-F3F1-4547-BDD7-5441BF6E1EC1}" srcId="{9D772662-5743-457B-B61E-24ED210656EE}" destId="{B662C9A7-9889-4F42-A920-7948BE06051E}" srcOrd="2" destOrd="0" parTransId="{8B4C51F0-0114-46FE-8240-4146F16A6550}" sibTransId="{EFABD35B-DDDE-4AE5-A3B2-602727592A12}"/>
    <dgm:cxn modelId="{87CC05B2-6C41-4ACF-9B4C-FB3541998B40}" type="presOf" srcId="{3EF64ED1-9D27-4B96-8B28-0F5C85227439}" destId="{A5C3FEE4-13A2-4A1C-8643-32A01D51FEDF}" srcOrd="0" destOrd="0" presId="urn:microsoft.com/office/officeart/2018/2/layout/IconVerticalSolidList"/>
    <dgm:cxn modelId="{190CF7D0-A6EC-426A-A73B-4B81F64555CF}" type="presOf" srcId="{0D47DF3F-8098-40FD-B164-93A8F6C7188F}" destId="{B35CBCBA-6983-4C62-95AA-869D868D4AC5}" srcOrd="0" destOrd="0" presId="urn:microsoft.com/office/officeart/2018/2/layout/IconVerticalSolidList"/>
    <dgm:cxn modelId="{5DB48BD7-85B6-40A3-B5B1-1E6964FCD213}" srcId="{9D772662-5743-457B-B61E-24ED210656EE}" destId="{79C12F30-EF55-4FD4-BEEE-E40EAF5ACC27}" srcOrd="1" destOrd="0" parTransId="{5698D147-4B85-4784-A267-D92745DFDA0C}" sibTransId="{E8E9DF0C-A3D8-41A5-A85C-AB4965330824}"/>
    <dgm:cxn modelId="{45B776F6-3EE2-40AB-B9FB-98AEF4C8867B}" type="presOf" srcId="{5C5DD2D3-BC15-4458-84B4-0E5D2518682E}" destId="{A88A1252-820E-4CEE-A234-7FD52AEA9270}" srcOrd="0" destOrd="0" presId="urn:microsoft.com/office/officeart/2018/2/layout/IconVerticalSolidList"/>
    <dgm:cxn modelId="{E17B6FEB-F248-4E51-AC53-7CDD23A20D71}" type="presParOf" srcId="{6526FFF4-BDF2-45B1-B5D3-03C0E3A3043A}" destId="{0ED8CB3B-BD00-43DD-AD3E-CB9627A23F26}" srcOrd="0" destOrd="0" presId="urn:microsoft.com/office/officeart/2018/2/layout/IconVerticalSolidList"/>
    <dgm:cxn modelId="{53AC416D-D7F4-4228-A8ED-F4AC2911BA21}" type="presParOf" srcId="{0ED8CB3B-BD00-43DD-AD3E-CB9627A23F26}" destId="{510B6EC0-2ACB-495E-AC0A-772369B00EB1}" srcOrd="0" destOrd="0" presId="urn:microsoft.com/office/officeart/2018/2/layout/IconVerticalSolidList"/>
    <dgm:cxn modelId="{712B9EFB-6ABF-4107-A3C3-2355C830C0D6}" type="presParOf" srcId="{0ED8CB3B-BD00-43DD-AD3E-CB9627A23F26}" destId="{40FA7194-94AD-4E80-AB4E-DEAB0D109603}" srcOrd="1" destOrd="0" presId="urn:microsoft.com/office/officeart/2018/2/layout/IconVerticalSolidList"/>
    <dgm:cxn modelId="{12682CD4-2F97-4A8E-8AE3-B9A36D76F380}" type="presParOf" srcId="{0ED8CB3B-BD00-43DD-AD3E-CB9627A23F26}" destId="{3FA04959-A5B6-4F75-89C5-4FFFFAAC0C81}" srcOrd="2" destOrd="0" presId="urn:microsoft.com/office/officeart/2018/2/layout/IconVerticalSolidList"/>
    <dgm:cxn modelId="{8D9BCDED-E582-4CFB-BF27-9B8BFC58C7ED}" type="presParOf" srcId="{0ED8CB3B-BD00-43DD-AD3E-CB9627A23F26}" destId="{B35CBCBA-6983-4C62-95AA-869D868D4AC5}" srcOrd="3" destOrd="0" presId="urn:microsoft.com/office/officeart/2018/2/layout/IconVerticalSolidList"/>
    <dgm:cxn modelId="{D482F1B8-968B-4955-8E83-587C83F9948C}" type="presParOf" srcId="{6526FFF4-BDF2-45B1-B5D3-03C0E3A3043A}" destId="{8000A111-499A-4B73-98D6-EB504A94536D}" srcOrd="1" destOrd="0" presId="urn:microsoft.com/office/officeart/2018/2/layout/IconVerticalSolidList"/>
    <dgm:cxn modelId="{4DDB1F53-4097-44A6-9CC6-E010C99E1BC6}" type="presParOf" srcId="{6526FFF4-BDF2-45B1-B5D3-03C0E3A3043A}" destId="{5B277833-F855-4B06-9F8C-ADD38D321DDB}" srcOrd="2" destOrd="0" presId="urn:microsoft.com/office/officeart/2018/2/layout/IconVerticalSolidList"/>
    <dgm:cxn modelId="{C283C175-730A-4093-94B6-B36538AA92D1}" type="presParOf" srcId="{5B277833-F855-4B06-9F8C-ADD38D321DDB}" destId="{8DFA954D-0610-4C87-8A6B-236531EC0E77}" srcOrd="0" destOrd="0" presId="urn:microsoft.com/office/officeart/2018/2/layout/IconVerticalSolidList"/>
    <dgm:cxn modelId="{183DCE2A-4002-432D-AFB7-0BE68DC2AFBE}" type="presParOf" srcId="{5B277833-F855-4B06-9F8C-ADD38D321DDB}" destId="{166AF432-8E1A-4E51-96F9-B2012185233C}" srcOrd="1" destOrd="0" presId="urn:microsoft.com/office/officeart/2018/2/layout/IconVerticalSolidList"/>
    <dgm:cxn modelId="{B8EA5C4F-55F2-470E-9B9F-0BD50F9D8D17}" type="presParOf" srcId="{5B277833-F855-4B06-9F8C-ADD38D321DDB}" destId="{D9DD0EFF-6B83-407A-B4E0-FDE5EDBFCE21}" srcOrd="2" destOrd="0" presId="urn:microsoft.com/office/officeart/2018/2/layout/IconVerticalSolidList"/>
    <dgm:cxn modelId="{EBEAC0B7-B07F-495A-AF5E-8815CFB88E2F}" type="presParOf" srcId="{5B277833-F855-4B06-9F8C-ADD38D321DDB}" destId="{1BD5F8B6-8612-424E-A2EC-B74AB52590D0}" srcOrd="3" destOrd="0" presId="urn:microsoft.com/office/officeart/2018/2/layout/IconVerticalSolidList"/>
    <dgm:cxn modelId="{F18269AC-BF5B-422E-9046-70DE98EB2920}" type="presParOf" srcId="{6526FFF4-BDF2-45B1-B5D3-03C0E3A3043A}" destId="{4A14309E-36E3-4EE1-B553-1105F564CD44}" srcOrd="3" destOrd="0" presId="urn:microsoft.com/office/officeart/2018/2/layout/IconVerticalSolidList"/>
    <dgm:cxn modelId="{4D2CCA22-6CFA-4494-8CC1-EE6FFD0CF9E0}" type="presParOf" srcId="{6526FFF4-BDF2-45B1-B5D3-03C0E3A3043A}" destId="{35BA79E1-3011-4AF4-9677-116490C8D2EE}" srcOrd="4" destOrd="0" presId="urn:microsoft.com/office/officeart/2018/2/layout/IconVerticalSolidList"/>
    <dgm:cxn modelId="{6B0A4228-D566-43BC-AF0A-D070A900E28F}" type="presParOf" srcId="{35BA79E1-3011-4AF4-9677-116490C8D2EE}" destId="{5D5A7537-1970-4C4A-8F28-42102B0093E5}" srcOrd="0" destOrd="0" presId="urn:microsoft.com/office/officeart/2018/2/layout/IconVerticalSolidList"/>
    <dgm:cxn modelId="{857890C5-4113-491E-97F1-B6761206920C}" type="presParOf" srcId="{35BA79E1-3011-4AF4-9677-116490C8D2EE}" destId="{440632AF-489F-48BB-9F6E-7770A96F9D67}" srcOrd="1" destOrd="0" presId="urn:microsoft.com/office/officeart/2018/2/layout/IconVerticalSolidList"/>
    <dgm:cxn modelId="{879342A5-7877-490D-A9AF-528521C617F6}" type="presParOf" srcId="{35BA79E1-3011-4AF4-9677-116490C8D2EE}" destId="{0EE600FD-3E1E-4CAE-9D5E-2E7A8E3D159E}" srcOrd="2" destOrd="0" presId="urn:microsoft.com/office/officeart/2018/2/layout/IconVerticalSolidList"/>
    <dgm:cxn modelId="{B231E4EA-60CC-47DF-9D45-90638F781943}" type="presParOf" srcId="{35BA79E1-3011-4AF4-9677-116490C8D2EE}" destId="{F65C0F4D-6129-494B-8517-E7ED3643DC34}" srcOrd="3" destOrd="0" presId="urn:microsoft.com/office/officeart/2018/2/layout/IconVerticalSolidList"/>
    <dgm:cxn modelId="{6E84CE59-EB2A-49DF-9278-11853E9B5E51}" type="presParOf" srcId="{6526FFF4-BDF2-45B1-B5D3-03C0E3A3043A}" destId="{E0DC1E71-A5E3-4B11-9813-69984E1B4710}" srcOrd="5" destOrd="0" presId="urn:microsoft.com/office/officeart/2018/2/layout/IconVerticalSolidList"/>
    <dgm:cxn modelId="{CE97A4D9-3E1F-462F-BDCE-8CD8EB6FE1BA}" type="presParOf" srcId="{6526FFF4-BDF2-45B1-B5D3-03C0E3A3043A}" destId="{BA99F995-FCDD-4728-958D-E54AA8866BFE}" srcOrd="6" destOrd="0" presId="urn:microsoft.com/office/officeart/2018/2/layout/IconVerticalSolidList"/>
    <dgm:cxn modelId="{76505A5F-6B9D-4427-B4EB-78C3BD678B85}" type="presParOf" srcId="{BA99F995-FCDD-4728-958D-E54AA8866BFE}" destId="{B464FA3E-F26D-4A7B-80B8-F6C2988B250C}" srcOrd="0" destOrd="0" presId="urn:microsoft.com/office/officeart/2018/2/layout/IconVerticalSolidList"/>
    <dgm:cxn modelId="{1F4349CF-60B9-4C72-96FB-8CD3899B5E4F}" type="presParOf" srcId="{BA99F995-FCDD-4728-958D-E54AA8866BFE}" destId="{223D91D9-7973-4097-AA70-59B3E26FE39C}" srcOrd="1" destOrd="0" presId="urn:microsoft.com/office/officeart/2018/2/layout/IconVerticalSolidList"/>
    <dgm:cxn modelId="{C05F6A6F-A268-4AAB-AB62-CB00DF830DC5}" type="presParOf" srcId="{BA99F995-FCDD-4728-958D-E54AA8866BFE}" destId="{5291DF59-65A5-488E-A1CC-36C38DE9C684}" srcOrd="2" destOrd="0" presId="urn:microsoft.com/office/officeart/2018/2/layout/IconVerticalSolidList"/>
    <dgm:cxn modelId="{3A85EB76-303A-44D6-BBD4-E7286D3605DC}" type="presParOf" srcId="{BA99F995-FCDD-4728-958D-E54AA8866BFE}" destId="{39963209-F64E-4369-A398-F88B5C1C4B59}" srcOrd="3" destOrd="0" presId="urn:microsoft.com/office/officeart/2018/2/layout/IconVerticalSolidList"/>
    <dgm:cxn modelId="{7322F496-4F00-492F-B025-650FC6283CDB}" type="presParOf" srcId="{6526FFF4-BDF2-45B1-B5D3-03C0E3A3043A}" destId="{3FE66F8C-4006-4DED-A77E-7AE6354EA1C0}" srcOrd="7" destOrd="0" presId="urn:microsoft.com/office/officeart/2018/2/layout/IconVerticalSolidList"/>
    <dgm:cxn modelId="{9CEA00BF-52E8-4D4D-8BD9-8B0D0F5DE7DC}" type="presParOf" srcId="{6526FFF4-BDF2-45B1-B5D3-03C0E3A3043A}" destId="{ED279F96-3CA5-4E6C-B85A-C7E9FCE5A147}" srcOrd="8" destOrd="0" presId="urn:microsoft.com/office/officeart/2018/2/layout/IconVerticalSolidList"/>
    <dgm:cxn modelId="{50AF5C3B-BDAC-4AB1-9AA3-DF52768C4CE7}" type="presParOf" srcId="{ED279F96-3CA5-4E6C-B85A-C7E9FCE5A147}" destId="{C9204D64-4504-4D95-8CB4-5FEAE19CD43F}" srcOrd="0" destOrd="0" presId="urn:microsoft.com/office/officeart/2018/2/layout/IconVerticalSolidList"/>
    <dgm:cxn modelId="{A349CA78-B568-4000-B501-60A17DDA89AA}" type="presParOf" srcId="{ED279F96-3CA5-4E6C-B85A-C7E9FCE5A147}" destId="{2C71AA56-23C8-45BD-A6A5-D132F535CFC3}" srcOrd="1" destOrd="0" presId="urn:microsoft.com/office/officeart/2018/2/layout/IconVerticalSolidList"/>
    <dgm:cxn modelId="{81EC51C6-1343-42DA-9E1C-6CAD988F5FF4}" type="presParOf" srcId="{ED279F96-3CA5-4E6C-B85A-C7E9FCE5A147}" destId="{342CDEDF-1DC2-4B83-96C6-DBAB44D66C2F}" srcOrd="2" destOrd="0" presId="urn:microsoft.com/office/officeart/2018/2/layout/IconVerticalSolidList"/>
    <dgm:cxn modelId="{E26D8B52-F676-4BEC-966A-5F9E951A51C3}" type="presParOf" srcId="{ED279F96-3CA5-4E6C-B85A-C7E9FCE5A147}" destId="{A88A1252-820E-4CEE-A234-7FD52AEA9270}" srcOrd="3" destOrd="0" presId="urn:microsoft.com/office/officeart/2018/2/layout/IconVerticalSolidList"/>
    <dgm:cxn modelId="{36070D80-DE43-4049-9797-B4CBD2E84FC3}" type="presParOf" srcId="{6526FFF4-BDF2-45B1-B5D3-03C0E3A3043A}" destId="{1CC74701-E983-4CB9-993A-95B1E93EBAFA}" srcOrd="9" destOrd="0" presId="urn:microsoft.com/office/officeart/2018/2/layout/IconVerticalSolidList"/>
    <dgm:cxn modelId="{FD5AE0A9-4D3A-4AC4-B58A-3F9BF182943F}" type="presParOf" srcId="{6526FFF4-BDF2-45B1-B5D3-03C0E3A3043A}" destId="{490CB640-3BAF-4BC1-87F0-5A95D5AF55A0}" srcOrd="10" destOrd="0" presId="urn:microsoft.com/office/officeart/2018/2/layout/IconVerticalSolidList"/>
    <dgm:cxn modelId="{02DE5C95-2BF7-4501-B5EE-8C1E3670FF63}" type="presParOf" srcId="{490CB640-3BAF-4BC1-87F0-5A95D5AF55A0}" destId="{B669D215-DF21-41C1-AFC1-D326C50E0880}" srcOrd="0" destOrd="0" presId="urn:microsoft.com/office/officeart/2018/2/layout/IconVerticalSolidList"/>
    <dgm:cxn modelId="{75D76B79-A180-449E-BF64-DBF7DFA2BED2}" type="presParOf" srcId="{490CB640-3BAF-4BC1-87F0-5A95D5AF55A0}" destId="{84AB5FF3-EF22-4EFB-9D19-2C512D463661}" srcOrd="1" destOrd="0" presId="urn:microsoft.com/office/officeart/2018/2/layout/IconVerticalSolidList"/>
    <dgm:cxn modelId="{1D15D780-0DA0-41C0-AEBE-8B38C4FC71E3}" type="presParOf" srcId="{490CB640-3BAF-4BC1-87F0-5A95D5AF55A0}" destId="{0D796CE2-16F3-4522-8B93-9EC2B4C0A118}" srcOrd="2" destOrd="0" presId="urn:microsoft.com/office/officeart/2018/2/layout/IconVerticalSolidList"/>
    <dgm:cxn modelId="{8B28E1AB-CEA6-4840-B4FD-F72C9A45DFC9}" type="presParOf" srcId="{490CB640-3BAF-4BC1-87F0-5A95D5AF55A0}" destId="{A5C3FEE4-13A2-4A1C-8643-32A01D51FEDF}"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0641D2A-8245-40C8-8472-AA77FB1501EA}" type="doc">
      <dgm:prSet loTypeId="urn:microsoft.com/office/officeart/2018/2/layout/IconCircleList" loCatId="icon" qsTypeId="urn:microsoft.com/office/officeart/2005/8/quickstyle/simple1" qsCatId="simple" csTypeId="urn:microsoft.com/office/officeart/2018/5/colors/Iconchunking_neutralbg_colorful2" csCatId="colorful" phldr="1"/>
      <dgm:spPr/>
      <dgm:t>
        <a:bodyPr/>
        <a:lstStyle/>
        <a:p>
          <a:endParaRPr lang="en-US"/>
        </a:p>
      </dgm:t>
    </dgm:pt>
    <dgm:pt modelId="{C748AC85-448E-4368-99FA-A64C6B5025FC}">
      <dgm:prSet custT="1"/>
      <dgm:spPr/>
      <dgm:t>
        <a:bodyPr/>
        <a:lstStyle/>
        <a:p>
          <a:pPr>
            <a:lnSpc>
              <a:spcPct val="100000"/>
            </a:lnSpc>
          </a:pPr>
          <a:r>
            <a:rPr lang="en-GB" sz="1600"/>
            <a:t>Reduce ticket prices </a:t>
          </a:r>
          <a:endParaRPr lang="en-US" sz="1600" dirty="0"/>
        </a:p>
      </dgm:t>
    </dgm:pt>
    <dgm:pt modelId="{24F869C5-B32F-4385-A396-A55A1C59EB5B}" type="parTrans" cxnId="{C09B7CCB-C3A9-4F50-8D87-8032AA33A0A2}">
      <dgm:prSet/>
      <dgm:spPr/>
      <dgm:t>
        <a:bodyPr/>
        <a:lstStyle/>
        <a:p>
          <a:endParaRPr lang="en-US"/>
        </a:p>
      </dgm:t>
    </dgm:pt>
    <dgm:pt modelId="{54AD4453-311F-4799-96C8-8F1174324D58}" type="sibTrans" cxnId="{C09B7CCB-C3A9-4F50-8D87-8032AA33A0A2}">
      <dgm:prSet/>
      <dgm:spPr/>
      <dgm:t>
        <a:bodyPr/>
        <a:lstStyle/>
        <a:p>
          <a:pPr>
            <a:lnSpc>
              <a:spcPct val="100000"/>
            </a:lnSpc>
          </a:pPr>
          <a:endParaRPr lang="en-US"/>
        </a:p>
      </dgm:t>
    </dgm:pt>
    <dgm:pt modelId="{AB43BCD2-C12E-49C3-A61C-9E22514E1B9B}">
      <dgm:prSet custT="1"/>
      <dgm:spPr/>
      <dgm:t>
        <a:bodyPr/>
        <a:lstStyle/>
        <a:p>
          <a:pPr>
            <a:lnSpc>
              <a:spcPct val="100000"/>
            </a:lnSpc>
          </a:pPr>
          <a:r>
            <a:rPr lang="en-GB" sz="1600"/>
            <a:t>Introduce more seasonal events </a:t>
          </a:r>
          <a:endParaRPr lang="en-US" sz="1600" dirty="0"/>
        </a:p>
      </dgm:t>
    </dgm:pt>
    <dgm:pt modelId="{E5C9DBE0-332B-4198-AC5E-333391766977}" type="parTrans" cxnId="{37311379-3068-4357-A0D5-E04808C9832C}">
      <dgm:prSet/>
      <dgm:spPr/>
      <dgm:t>
        <a:bodyPr/>
        <a:lstStyle/>
        <a:p>
          <a:endParaRPr lang="en-US"/>
        </a:p>
      </dgm:t>
    </dgm:pt>
    <dgm:pt modelId="{F9F9344B-7E8A-4F82-9795-6199BC718EA8}" type="sibTrans" cxnId="{37311379-3068-4357-A0D5-E04808C9832C}">
      <dgm:prSet/>
      <dgm:spPr/>
      <dgm:t>
        <a:bodyPr/>
        <a:lstStyle/>
        <a:p>
          <a:pPr>
            <a:lnSpc>
              <a:spcPct val="100000"/>
            </a:lnSpc>
          </a:pPr>
          <a:endParaRPr lang="en-US"/>
        </a:p>
      </dgm:t>
    </dgm:pt>
    <dgm:pt modelId="{AEAD1146-CE55-416C-8079-0355D08DFF75}">
      <dgm:prSet custT="1"/>
      <dgm:spPr/>
      <dgm:t>
        <a:bodyPr/>
        <a:lstStyle/>
        <a:p>
          <a:pPr>
            <a:lnSpc>
              <a:spcPct val="100000"/>
            </a:lnSpc>
          </a:pPr>
          <a:r>
            <a:rPr lang="en-GB" sz="1600"/>
            <a:t>Conduct more operational checks on their rides</a:t>
          </a:r>
          <a:endParaRPr lang="en-US" sz="1600" dirty="0"/>
        </a:p>
      </dgm:t>
    </dgm:pt>
    <dgm:pt modelId="{C9807FF4-E738-4C0F-AB93-8F83E085DA1A}" type="parTrans" cxnId="{AEF2C3D7-9ABC-47A6-8D5D-2F071FADA1AB}">
      <dgm:prSet/>
      <dgm:spPr/>
      <dgm:t>
        <a:bodyPr/>
        <a:lstStyle/>
        <a:p>
          <a:endParaRPr lang="en-US"/>
        </a:p>
      </dgm:t>
    </dgm:pt>
    <dgm:pt modelId="{CC1B33F6-7425-4F24-925D-9EC92B0175F4}" type="sibTrans" cxnId="{AEF2C3D7-9ABC-47A6-8D5D-2F071FADA1AB}">
      <dgm:prSet/>
      <dgm:spPr/>
      <dgm:t>
        <a:bodyPr/>
        <a:lstStyle/>
        <a:p>
          <a:pPr>
            <a:lnSpc>
              <a:spcPct val="100000"/>
            </a:lnSpc>
          </a:pPr>
          <a:endParaRPr lang="en-US"/>
        </a:p>
      </dgm:t>
    </dgm:pt>
    <dgm:pt modelId="{972F85FF-D2B2-4D71-87E9-1D8368A9686D}">
      <dgm:prSet custT="1"/>
      <dgm:spPr/>
      <dgm:t>
        <a:bodyPr/>
        <a:lstStyle/>
        <a:p>
          <a:pPr>
            <a:lnSpc>
              <a:spcPct val="100000"/>
            </a:lnSpc>
          </a:pPr>
          <a:r>
            <a:rPr lang="en-US" sz="1600" dirty="0"/>
            <a:t>Design and build new rides (most recent introduced ride was in 2013 “The Smiler”)</a:t>
          </a:r>
        </a:p>
      </dgm:t>
    </dgm:pt>
    <dgm:pt modelId="{FA9F92E5-9ACC-4265-9016-0D583511E66E}" type="parTrans" cxnId="{CAC73C7D-1E3A-4700-9062-1B78AF6A85C6}">
      <dgm:prSet/>
      <dgm:spPr/>
      <dgm:t>
        <a:bodyPr/>
        <a:lstStyle/>
        <a:p>
          <a:endParaRPr lang="en-US"/>
        </a:p>
      </dgm:t>
    </dgm:pt>
    <dgm:pt modelId="{52DF56DC-73E2-4C50-BC7E-8DD339E3BF1C}" type="sibTrans" cxnId="{CAC73C7D-1E3A-4700-9062-1B78AF6A85C6}">
      <dgm:prSet/>
      <dgm:spPr/>
      <dgm:t>
        <a:bodyPr/>
        <a:lstStyle/>
        <a:p>
          <a:pPr>
            <a:lnSpc>
              <a:spcPct val="100000"/>
            </a:lnSpc>
          </a:pPr>
          <a:endParaRPr lang="en-US"/>
        </a:p>
      </dgm:t>
    </dgm:pt>
    <dgm:pt modelId="{7F1A21D8-7E9D-432E-95F1-5AA8898DD7B9}">
      <dgm:prSet custT="1"/>
      <dgm:spPr/>
      <dgm:t>
        <a:bodyPr/>
        <a:lstStyle/>
        <a:p>
          <a:pPr>
            <a:lnSpc>
              <a:spcPct val="100000"/>
            </a:lnSpc>
          </a:pPr>
          <a:r>
            <a:rPr lang="en-GB" sz="1600"/>
            <a:t>Continue working towards sustainability </a:t>
          </a:r>
          <a:endParaRPr lang="en-US" sz="1600" dirty="0"/>
        </a:p>
      </dgm:t>
    </dgm:pt>
    <dgm:pt modelId="{4F3BAF48-7AF7-4F9B-BAFB-0C854230B9AC}" type="parTrans" cxnId="{B81717F2-63B6-4590-9CA7-A4CEA9CE3626}">
      <dgm:prSet/>
      <dgm:spPr/>
      <dgm:t>
        <a:bodyPr/>
        <a:lstStyle/>
        <a:p>
          <a:endParaRPr lang="en-US"/>
        </a:p>
      </dgm:t>
    </dgm:pt>
    <dgm:pt modelId="{BAD9AF1A-4553-4064-87F9-0F3757787FCB}" type="sibTrans" cxnId="{B81717F2-63B6-4590-9CA7-A4CEA9CE3626}">
      <dgm:prSet/>
      <dgm:spPr/>
      <dgm:t>
        <a:bodyPr/>
        <a:lstStyle/>
        <a:p>
          <a:pPr>
            <a:lnSpc>
              <a:spcPct val="100000"/>
            </a:lnSpc>
          </a:pPr>
          <a:endParaRPr lang="en-US"/>
        </a:p>
      </dgm:t>
    </dgm:pt>
    <dgm:pt modelId="{67F9659E-C096-4BA9-BDA3-AD424532D81D}">
      <dgm:prSet custT="1"/>
      <dgm:spPr/>
      <dgm:t>
        <a:bodyPr/>
        <a:lstStyle/>
        <a:p>
          <a:pPr>
            <a:lnSpc>
              <a:spcPct val="100000"/>
            </a:lnSpc>
          </a:pPr>
          <a:r>
            <a:rPr lang="en-GB" sz="1600"/>
            <a:t>Look at ways of reducing queuing times during peak season</a:t>
          </a:r>
          <a:endParaRPr lang="en-US" sz="1600" dirty="0"/>
        </a:p>
      </dgm:t>
    </dgm:pt>
    <dgm:pt modelId="{8B5F1785-041B-4FD4-B028-3E375B98172A}" type="parTrans" cxnId="{E07D3CF3-17C3-4672-B73F-E5D96D194784}">
      <dgm:prSet/>
      <dgm:spPr/>
      <dgm:t>
        <a:bodyPr/>
        <a:lstStyle/>
        <a:p>
          <a:endParaRPr lang="en-US"/>
        </a:p>
      </dgm:t>
    </dgm:pt>
    <dgm:pt modelId="{C0A68F32-9F1B-4BB2-87B0-22D4B994DC49}" type="sibTrans" cxnId="{E07D3CF3-17C3-4672-B73F-E5D96D194784}">
      <dgm:prSet/>
      <dgm:spPr/>
      <dgm:t>
        <a:bodyPr/>
        <a:lstStyle/>
        <a:p>
          <a:pPr>
            <a:lnSpc>
              <a:spcPct val="100000"/>
            </a:lnSpc>
          </a:pPr>
          <a:endParaRPr lang="en-US"/>
        </a:p>
      </dgm:t>
    </dgm:pt>
    <dgm:pt modelId="{E5452DE7-59CA-4A77-9B44-96585269D826}">
      <dgm:prSet custT="1"/>
      <dgm:spPr/>
      <dgm:t>
        <a:bodyPr/>
        <a:lstStyle/>
        <a:p>
          <a:pPr>
            <a:lnSpc>
              <a:spcPct val="100000"/>
            </a:lnSpc>
          </a:pPr>
          <a:r>
            <a:rPr lang="en-GB" sz="1600" dirty="0"/>
            <a:t>Have healthier food options so that it appeals to more people </a:t>
          </a:r>
          <a:endParaRPr lang="en-US" sz="1600" dirty="0"/>
        </a:p>
      </dgm:t>
    </dgm:pt>
    <dgm:pt modelId="{2E8C571A-8898-42D8-A1C3-41C58CD1D9D0}" type="parTrans" cxnId="{A8940FC1-9BAA-4918-A741-FBD2C9A73798}">
      <dgm:prSet/>
      <dgm:spPr/>
      <dgm:t>
        <a:bodyPr/>
        <a:lstStyle/>
        <a:p>
          <a:endParaRPr lang="en-US"/>
        </a:p>
      </dgm:t>
    </dgm:pt>
    <dgm:pt modelId="{797BC427-09AD-42DB-9B98-EC29BA64876B}" type="sibTrans" cxnId="{A8940FC1-9BAA-4918-A741-FBD2C9A73798}">
      <dgm:prSet/>
      <dgm:spPr/>
      <dgm:t>
        <a:bodyPr/>
        <a:lstStyle/>
        <a:p>
          <a:endParaRPr lang="en-US"/>
        </a:p>
      </dgm:t>
    </dgm:pt>
    <dgm:pt modelId="{2E35AB93-D6B6-4DB8-95E7-6DC371642B83}" type="pres">
      <dgm:prSet presAssocID="{B0641D2A-8245-40C8-8472-AA77FB1501EA}" presName="root" presStyleCnt="0">
        <dgm:presLayoutVars>
          <dgm:dir/>
          <dgm:resizeHandles val="exact"/>
        </dgm:presLayoutVars>
      </dgm:prSet>
      <dgm:spPr/>
    </dgm:pt>
    <dgm:pt modelId="{EFBDBC60-4C00-47E2-A30C-843B88D89BC9}" type="pres">
      <dgm:prSet presAssocID="{B0641D2A-8245-40C8-8472-AA77FB1501EA}" presName="container" presStyleCnt="0">
        <dgm:presLayoutVars>
          <dgm:dir/>
          <dgm:resizeHandles val="exact"/>
        </dgm:presLayoutVars>
      </dgm:prSet>
      <dgm:spPr/>
    </dgm:pt>
    <dgm:pt modelId="{A64C7B76-6E23-470B-A161-43C2A5977903}" type="pres">
      <dgm:prSet presAssocID="{C748AC85-448E-4368-99FA-A64C6B5025FC}" presName="compNode" presStyleCnt="0"/>
      <dgm:spPr/>
    </dgm:pt>
    <dgm:pt modelId="{355DC6A0-AB4B-4A06-A928-1F671246EAA0}" type="pres">
      <dgm:prSet presAssocID="{C748AC85-448E-4368-99FA-A64C6B5025FC}" presName="iconBgRect" presStyleLbl="bgShp" presStyleIdx="0" presStyleCnt="7"/>
      <dgm:spPr/>
    </dgm:pt>
    <dgm:pt modelId="{4F98ED5C-9996-483E-A9D7-B944486000BD}" type="pres">
      <dgm:prSet presAssocID="{C748AC85-448E-4368-99FA-A64C6B5025FC}"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213A7C38-1F72-48FD-9108-C2C449EDDABE}" type="pres">
      <dgm:prSet presAssocID="{C748AC85-448E-4368-99FA-A64C6B5025FC}" presName="spaceRect" presStyleCnt="0"/>
      <dgm:spPr/>
    </dgm:pt>
    <dgm:pt modelId="{AA0EC182-BDE3-4D52-99B4-C64AE9431AE6}" type="pres">
      <dgm:prSet presAssocID="{C748AC85-448E-4368-99FA-A64C6B5025FC}" presName="textRect" presStyleLbl="revTx" presStyleIdx="0" presStyleCnt="7">
        <dgm:presLayoutVars>
          <dgm:chMax val="1"/>
          <dgm:chPref val="1"/>
        </dgm:presLayoutVars>
      </dgm:prSet>
      <dgm:spPr/>
    </dgm:pt>
    <dgm:pt modelId="{04EF341D-35B5-48B4-BC95-4ACACB09D038}" type="pres">
      <dgm:prSet presAssocID="{54AD4453-311F-4799-96C8-8F1174324D58}" presName="sibTrans" presStyleLbl="sibTrans2D1" presStyleIdx="0" presStyleCnt="0"/>
      <dgm:spPr/>
    </dgm:pt>
    <dgm:pt modelId="{666934A8-94F0-4CFD-8D4A-43B194A24C17}" type="pres">
      <dgm:prSet presAssocID="{AB43BCD2-C12E-49C3-A61C-9E22514E1B9B}" presName="compNode" presStyleCnt="0"/>
      <dgm:spPr/>
    </dgm:pt>
    <dgm:pt modelId="{BA679793-90FB-43EA-8995-92A8DD43F950}" type="pres">
      <dgm:prSet presAssocID="{AB43BCD2-C12E-49C3-A61C-9E22514E1B9B}" presName="iconBgRect" presStyleLbl="bgShp" presStyleIdx="1" presStyleCnt="7"/>
      <dgm:spPr/>
    </dgm:pt>
    <dgm:pt modelId="{F9B0806C-5F6E-4164-8FD9-08B8CE38B37E}" type="pres">
      <dgm:prSet presAssocID="{AB43BCD2-C12E-49C3-A61C-9E22514E1B9B}"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nowflake"/>
        </a:ext>
      </dgm:extLst>
    </dgm:pt>
    <dgm:pt modelId="{CFAEA06F-1C87-4A74-B144-55C88FD0F7A6}" type="pres">
      <dgm:prSet presAssocID="{AB43BCD2-C12E-49C3-A61C-9E22514E1B9B}" presName="spaceRect" presStyleCnt="0"/>
      <dgm:spPr/>
    </dgm:pt>
    <dgm:pt modelId="{F4811B01-EEFE-4ED5-9FC5-5116C5C18ED1}" type="pres">
      <dgm:prSet presAssocID="{AB43BCD2-C12E-49C3-A61C-9E22514E1B9B}" presName="textRect" presStyleLbl="revTx" presStyleIdx="1" presStyleCnt="7">
        <dgm:presLayoutVars>
          <dgm:chMax val="1"/>
          <dgm:chPref val="1"/>
        </dgm:presLayoutVars>
      </dgm:prSet>
      <dgm:spPr/>
    </dgm:pt>
    <dgm:pt modelId="{6950A8E4-A868-43FF-977A-11BFEC03C3CB}" type="pres">
      <dgm:prSet presAssocID="{F9F9344B-7E8A-4F82-9795-6199BC718EA8}" presName="sibTrans" presStyleLbl="sibTrans2D1" presStyleIdx="0" presStyleCnt="0"/>
      <dgm:spPr/>
    </dgm:pt>
    <dgm:pt modelId="{EEFA41E1-5891-4024-AF40-90B270DCC35B}" type="pres">
      <dgm:prSet presAssocID="{AEAD1146-CE55-416C-8079-0355D08DFF75}" presName="compNode" presStyleCnt="0"/>
      <dgm:spPr/>
    </dgm:pt>
    <dgm:pt modelId="{31E8D9E4-BAC5-43E4-AF51-32A2098B129F}" type="pres">
      <dgm:prSet presAssocID="{AEAD1146-CE55-416C-8079-0355D08DFF75}" presName="iconBgRect" presStyleLbl="bgShp" presStyleIdx="2" presStyleCnt="7"/>
      <dgm:spPr/>
    </dgm:pt>
    <dgm:pt modelId="{35D0F72A-366D-4C8B-BDBF-6A943720F240}" type="pres">
      <dgm:prSet presAssocID="{AEAD1146-CE55-416C-8079-0355D08DFF75}"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list"/>
        </a:ext>
      </dgm:extLst>
    </dgm:pt>
    <dgm:pt modelId="{379E2E4C-C546-4556-B3A0-326CA6A83C55}" type="pres">
      <dgm:prSet presAssocID="{AEAD1146-CE55-416C-8079-0355D08DFF75}" presName="spaceRect" presStyleCnt="0"/>
      <dgm:spPr/>
    </dgm:pt>
    <dgm:pt modelId="{77B9A3E9-3D55-4791-8A1A-7F1D0A1D7DFB}" type="pres">
      <dgm:prSet presAssocID="{AEAD1146-CE55-416C-8079-0355D08DFF75}" presName="textRect" presStyleLbl="revTx" presStyleIdx="2" presStyleCnt="7" custLinFactNeighborY="30549">
        <dgm:presLayoutVars>
          <dgm:chMax val="1"/>
          <dgm:chPref val="1"/>
        </dgm:presLayoutVars>
      </dgm:prSet>
      <dgm:spPr/>
    </dgm:pt>
    <dgm:pt modelId="{1548CAFB-90A7-492A-A2C4-2FFD414EB2B2}" type="pres">
      <dgm:prSet presAssocID="{CC1B33F6-7425-4F24-925D-9EC92B0175F4}" presName="sibTrans" presStyleLbl="sibTrans2D1" presStyleIdx="0" presStyleCnt="0"/>
      <dgm:spPr/>
    </dgm:pt>
    <dgm:pt modelId="{AC444EC9-1AF3-49E6-82A9-081136953F22}" type="pres">
      <dgm:prSet presAssocID="{972F85FF-D2B2-4D71-87E9-1D8368A9686D}" presName="compNode" presStyleCnt="0"/>
      <dgm:spPr/>
    </dgm:pt>
    <dgm:pt modelId="{910B5E16-F84B-41EC-96B8-F876189B303B}" type="pres">
      <dgm:prSet presAssocID="{972F85FF-D2B2-4D71-87E9-1D8368A9686D}" presName="iconBgRect" presStyleLbl="bgShp" presStyleIdx="3" presStyleCnt="7"/>
      <dgm:spPr/>
    </dgm:pt>
    <dgm:pt modelId="{E718DE3B-D719-45AF-8484-AD175421FA92}" type="pres">
      <dgm:prSet presAssocID="{972F85FF-D2B2-4D71-87E9-1D8368A9686D}"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ike"/>
        </a:ext>
      </dgm:extLst>
    </dgm:pt>
    <dgm:pt modelId="{714F29C2-99DC-46BB-9067-95CB55FDAFC2}" type="pres">
      <dgm:prSet presAssocID="{972F85FF-D2B2-4D71-87E9-1D8368A9686D}" presName="spaceRect" presStyleCnt="0"/>
      <dgm:spPr/>
    </dgm:pt>
    <dgm:pt modelId="{14F9FD6E-247A-4C1D-B869-3FDAA4787779}" type="pres">
      <dgm:prSet presAssocID="{972F85FF-D2B2-4D71-87E9-1D8368A9686D}" presName="textRect" presStyleLbl="revTx" presStyleIdx="3" presStyleCnt="7" custScaleY="177182" custLinFactNeighborX="7576" custLinFactNeighborY="58107">
        <dgm:presLayoutVars>
          <dgm:chMax val="1"/>
          <dgm:chPref val="1"/>
        </dgm:presLayoutVars>
      </dgm:prSet>
      <dgm:spPr/>
    </dgm:pt>
    <dgm:pt modelId="{C23ADBEA-2BF3-4430-A671-CB4BE5FE1E7E}" type="pres">
      <dgm:prSet presAssocID="{52DF56DC-73E2-4C50-BC7E-8DD339E3BF1C}" presName="sibTrans" presStyleLbl="sibTrans2D1" presStyleIdx="0" presStyleCnt="0"/>
      <dgm:spPr/>
    </dgm:pt>
    <dgm:pt modelId="{034A4D03-D099-4986-967F-8F7663E17C88}" type="pres">
      <dgm:prSet presAssocID="{7F1A21D8-7E9D-432E-95F1-5AA8898DD7B9}" presName="compNode" presStyleCnt="0"/>
      <dgm:spPr/>
    </dgm:pt>
    <dgm:pt modelId="{E54D3F6B-FA11-4E91-A006-18B25C7CF97A}" type="pres">
      <dgm:prSet presAssocID="{7F1A21D8-7E9D-432E-95F1-5AA8898DD7B9}" presName="iconBgRect" presStyleLbl="bgShp" presStyleIdx="4" presStyleCnt="7"/>
      <dgm:spPr/>
    </dgm:pt>
    <dgm:pt modelId="{D06D08D5-59AF-414C-9C1D-CF44B92AC634}" type="pres">
      <dgm:prSet presAssocID="{7F1A21D8-7E9D-432E-95F1-5AA8898DD7B9}"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Upward trend"/>
        </a:ext>
      </dgm:extLst>
    </dgm:pt>
    <dgm:pt modelId="{B681D4E5-4A71-498E-929C-D748C20A2AB9}" type="pres">
      <dgm:prSet presAssocID="{7F1A21D8-7E9D-432E-95F1-5AA8898DD7B9}" presName="spaceRect" presStyleCnt="0"/>
      <dgm:spPr/>
    </dgm:pt>
    <dgm:pt modelId="{EF114A90-55BB-4F73-A61E-63D251833864}" type="pres">
      <dgm:prSet presAssocID="{7F1A21D8-7E9D-432E-95F1-5AA8898DD7B9}" presName="textRect" presStyleLbl="revTx" presStyleIdx="4" presStyleCnt="7" custLinFactNeighborX="3947" custLinFactNeighborY="24729">
        <dgm:presLayoutVars>
          <dgm:chMax val="1"/>
          <dgm:chPref val="1"/>
        </dgm:presLayoutVars>
      </dgm:prSet>
      <dgm:spPr/>
    </dgm:pt>
    <dgm:pt modelId="{5633C8C6-9F6B-44C2-80AA-13513274F401}" type="pres">
      <dgm:prSet presAssocID="{BAD9AF1A-4553-4064-87F9-0F3757787FCB}" presName="sibTrans" presStyleLbl="sibTrans2D1" presStyleIdx="0" presStyleCnt="0"/>
      <dgm:spPr/>
    </dgm:pt>
    <dgm:pt modelId="{AF4B7F98-8568-4908-8DE8-E58CBD7B8547}" type="pres">
      <dgm:prSet presAssocID="{67F9659E-C096-4BA9-BDA3-AD424532D81D}" presName="compNode" presStyleCnt="0"/>
      <dgm:spPr/>
    </dgm:pt>
    <dgm:pt modelId="{04EEF184-6364-469A-8C7A-1A8395D18FDA}" type="pres">
      <dgm:prSet presAssocID="{67F9659E-C096-4BA9-BDA3-AD424532D81D}" presName="iconBgRect" presStyleLbl="bgShp" presStyleIdx="5" presStyleCnt="7"/>
      <dgm:spPr/>
    </dgm:pt>
    <dgm:pt modelId="{20B6C43C-9436-477E-8BBC-25E063390F67}" type="pres">
      <dgm:prSet presAssocID="{67F9659E-C096-4BA9-BDA3-AD424532D81D}"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Stopwatch"/>
        </a:ext>
      </dgm:extLst>
    </dgm:pt>
    <dgm:pt modelId="{573F7215-0D00-40E8-A8DE-C2C81459D62E}" type="pres">
      <dgm:prSet presAssocID="{67F9659E-C096-4BA9-BDA3-AD424532D81D}" presName="spaceRect" presStyleCnt="0"/>
      <dgm:spPr/>
    </dgm:pt>
    <dgm:pt modelId="{4F5A0FF5-6583-42AB-AAA6-16640B9CDD34}" type="pres">
      <dgm:prSet presAssocID="{67F9659E-C096-4BA9-BDA3-AD424532D81D}" presName="textRect" presStyleLbl="revTx" presStyleIdx="5" presStyleCnt="7" custLinFactNeighborY="24729">
        <dgm:presLayoutVars>
          <dgm:chMax val="1"/>
          <dgm:chPref val="1"/>
        </dgm:presLayoutVars>
      </dgm:prSet>
      <dgm:spPr/>
    </dgm:pt>
    <dgm:pt modelId="{933A6691-8397-4D42-BFF3-9BDD55A25244}" type="pres">
      <dgm:prSet presAssocID="{C0A68F32-9F1B-4BB2-87B0-22D4B994DC49}" presName="sibTrans" presStyleLbl="sibTrans2D1" presStyleIdx="0" presStyleCnt="0"/>
      <dgm:spPr/>
    </dgm:pt>
    <dgm:pt modelId="{B2416E7B-6869-4C65-85A1-CEE82FCC2855}" type="pres">
      <dgm:prSet presAssocID="{E5452DE7-59CA-4A77-9B44-96585269D826}" presName="compNode" presStyleCnt="0"/>
      <dgm:spPr/>
    </dgm:pt>
    <dgm:pt modelId="{A96DF217-2A58-414E-93D3-885DF60D1F42}" type="pres">
      <dgm:prSet presAssocID="{E5452DE7-59CA-4A77-9B44-96585269D826}" presName="iconBgRect" presStyleLbl="bgShp" presStyleIdx="6" presStyleCnt="7"/>
      <dgm:spPr/>
    </dgm:pt>
    <dgm:pt modelId="{6539DAE7-6006-4EEF-BE28-DC33CDC7CA13}" type="pres">
      <dgm:prSet presAssocID="{E5452DE7-59CA-4A77-9B44-96585269D826}"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Fork and knife"/>
        </a:ext>
      </dgm:extLst>
    </dgm:pt>
    <dgm:pt modelId="{9B7B255A-27EA-4E4B-B76C-6D4A12EC72A2}" type="pres">
      <dgm:prSet presAssocID="{E5452DE7-59CA-4A77-9B44-96585269D826}" presName="spaceRect" presStyleCnt="0"/>
      <dgm:spPr/>
    </dgm:pt>
    <dgm:pt modelId="{AD0738B1-611C-4349-A9F0-564570A3EF2E}" type="pres">
      <dgm:prSet presAssocID="{E5452DE7-59CA-4A77-9B44-96585269D826}" presName="textRect" presStyleLbl="revTx" presStyleIdx="6" presStyleCnt="7" custLinFactNeighborY="24729">
        <dgm:presLayoutVars>
          <dgm:chMax val="1"/>
          <dgm:chPref val="1"/>
        </dgm:presLayoutVars>
      </dgm:prSet>
      <dgm:spPr/>
    </dgm:pt>
  </dgm:ptLst>
  <dgm:cxnLst>
    <dgm:cxn modelId="{D1C86010-83A7-486B-B085-604A01D1266E}" type="presOf" srcId="{C0A68F32-9F1B-4BB2-87B0-22D4B994DC49}" destId="{933A6691-8397-4D42-BFF3-9BDD55A25244}" srcOrd="0" destOrd="0" presId="urn:microsoft.com/office/officeart/2018/2/layout/IconCircleList"/>
    <dgm:cxn modelId="{6208B216-8FA1-4621-9D64-60A0EC12E0B4}" type="presOf" srcId="{AB43BCD2-C12E-49C3-A61C-9E22514E1B9B}" destId="{F4811B01-EEFE-4ED5-9FC5-5116C5C18ED1}" srcOrd="0" destOrd="0" presId="urn:microsoft.com/office/officeart/2018/2/layout/IconCircleList"/>
    <dgm:cxn modelId="{615C0C21-8B57-4021-9302-2570468CFF3D}" type="presOf" srcId="{B0641D2A-8245-40C8-8472-AA77FB1501EA}" destId="{2E35AB93-D6B6-4DB8-95E7-6DC371642B83}" srcOrd="0" destOrd="0" presId="urn:microsoft.com/office/officeart/2018/2/layout/IconCircleList"/>
    <dgm:cxn modelId="{65B60925-D20E-4BA0-9972-8A5762B798FA}" type="presOf" srcId="{BAD9AF1A-4553-4064-87F9-0F3757787FCB}" destId="{5633C8C6-9F6B-44C2-80AA-13513274F401}" srcOrd="0" destOrd="0" presId="urn:microsoft.com/office/officeart/2018/2/layout/IconCircleList"/>
    <dgm:cxn modelId="{06ADB934-0D1A-46F6-9CF9-42F2B52F95FE}" type="presOf" srcId="{67F9659E-C096-4BA9-BDA3-AD424532D81D}" destId="{4F5A0FF5-6583-42AB-AAA6-16640B9CDD34}" srcOrd="0" destOrd="0" presId="urn:microsoft.com/office/officeart/2018/2/layout/IconCircleList"/>
    <dgm:cxn modelId="{148C9D46-F371-4670-A949-D737A79AF595}" type="presOf" srcId="{7F1A21D8-7E9D-432E-95F1-5AA8898DD7B9}" destId="{EF114A90-55BB-4F73-A61E-63D251833864}" srcOrd="0" destOrd="0" presId="urn:microsoft.com/office/officeart/2018/2/layout/IconCircleList"/>
    <dgm:cxn modelId="{37311379-3068-4357-A0D5-E04808C9832C}" srcId="{B0641D2A-8245-40C8-8472-AA77FB1501EA}" destId="{AB43BCD2-C12E-49C3-A61C-9E22514E1B9B}" srcOrd="1" destOrd="0" parTransId="{E5C9DBE0-332B-4198-AC5E-333391766977}" sibTransId="{F9F9344B-7E8A-4F82-9795-6199BC718EA8}"/>
    <dgm:cxn modelId="{CAC73C7D-1E3A-4700-9062-1B78AF6A85C6}" srcId="{B0641D2A-8245-40C8-8472-AA77FB1501EA}" destId="{972F85FF-D2B2-4D71-87E9-1D8368A9686D}" srcOrd="3" destOrd="0" parTransId="{FA9F92E5-9ACC-4265-9016-0D583511E66E}" sibTransId="{52DF56DC-73E2-4C50-BC7E-8DD339E3BF1C}"/>
    <dgm:cxn modelId="{EFD28BAA-9587-4BBE-AEB0-3F5509C21092}" type="presOf" srcId="{CC1B33F6-7425-4F24-925D-9EC92B0175F4}" destId="{1548CAFB-90A7-492A-A2C4-2FFD414EB2B2}" srcOrd="0" destOrd="0" presId="urn:microsoft.com/office/officeart/2018/2/layout/IconCircleList"/>
    <dgm:cxn modelId="{91A65AB9-E9A7-4500-884C-8A303B79A550}" type="presOf" srcId="{54AD4453-311F-4799-96C8-8F1174324D58}" destId="{04EF341D-35B5-48B4-BC95-4ACACB09D038}" srcOrd="0" destOrd="0" presId="urn:microsoft.com/office/officeart/2018/2/layout/IconCircleList"/>
    <dgm:cxn modelId="{75772EBD-63D9-40BB-92CF-B88E09E70AD4}" type="presOf" srcId="{AEAD1146-CE55-416C-8079-0355D08DFF75}" destId="{77B9A3E9-3D55-4791-8A1A-7F1D0A1D7DFB}" srcOrd="0" destOrd="0" presId="urn:microsoft.com/office/officeart/2018/2/layout/IconCircleList"/>
    <dgm:cxn modelId="{75745EBD-EB76-4059-8E85-D8DD0569B012}" type="presOf" srcId="{C748AC85-448E-4368-99FA-A64C6B5025FC}" destId="{AA0EC182-BDE3-4D52-99B4-C64AE9431AE6}" srcOrd="0" destOrd="0" presId="urn:microsoft.com/office/officeart/2018/2/layout/IconCircleList"/>
    <dgm:cxn modelId="{77BEAABE-8F04-4F3F-BA7A-66256C4B4EF5}" type="presOf" srcId="{E5452DE7-59CA-4A77-9B44-96585269D826}" destId="{AD0738B1-611C-4349-A9F0-564570A3EF2E}" srcOrd="0" destOrd="0" presId="urn:microsoft.com/office/officeart/2018/2/layout/IconCircleList"/>
    <dgm:cxn modelId="{A8940FC1-9BAA-4918-A741-FBD2C9A73798}" srcId="{B0641D2A-8245-40C8-8472-AA77FB1501EA}" destId="{E5452DE7-59CA-4A77-9B44-96585269D826}" srcOrd="6" destOrd="0" parTransId="{2E8C571A-8898-42D8-A1C3-41C58CD1D9D0}" sibTransId="{797BC427-09AD-42DB-9B98-EC29BA64876B}"/>
    <dgm:cxn modelId="{C09B7CCB-C3A9-4F50-8D87-8032AA33A0A2}" srcId="{B0641D2A-8245-40C8-8472-AA77FB1501EA}" destId="{C748AC85-448E-4368-99FA-A64C6B5025FC}" srcOrd="0" destOrd="0" parTransId="{24F869C5-B32F-4385-A396-A55A1C59EB5B}" sibTransId="{54AD4453-311F-4799-96C8-8F1174324D58}"/>
    <dgm:cxn modelId="{12673DCF-F346-4A7F-B27E-8F72FEA9B8EE}" type="presOf" srcId="{F9F9344B-7E8A-4F82-9795-6199BC718EA8}" destId="{6950A8E4-A868-43FF-977A-11BFEC03C3CB}" srcOrd="0" destOrd="0" presId="urn:microsoft.com/office/officeart/2018/2/layout/IconCircleList"/>
    <dgm:cxn modelId="{AEF2C3D7-9ABC-47A6-8D5D-2F071FADA1AB}" srcId="{B0641D2A-8245-40C8-8472-AA77FB1501EA}" destId="{AEAD1146-CE55-416C-8079-0355D08DFF75}" srcOrd="2" destOrd="0" parTransId="{C9807FF4-E738-4C0F-AB93-8F83E085DA1A}" sibTransId="{CC1B33F6-7425-4F24-925D-9EC92B0175F4}"/>
    <dgm:cxn modelId="{249833E4-1132-4489-BED4-C4BA408EEDE9}" type="presOf" srcId="{52DF56DC-73E2-4C50-BC7E-8DD339E3BF1C}" destId="{C23ADBEA-2BF3-4430-A671-CB4BE5FE1E7E}" srcOrd="0" destOrd="0" presId="urn:microsoft.com/office/officeart/2018/2/layout/IconCircleList"/>
    <dgm:cxn modelId="{84282EEB-A6D8-4C61-9B0F-2C42597B030D}" type="presOf" srcId="{972F85FF-D2B2-4D71-87E9-1D8368A9686D}" destId="{14F9FD6E-247A-4C1D-B869-3FDAA4787779}" srcOrd="0" destOrd="0" presId="urn:microsoft.com/office/officeart/2018/2/layout/IconCircleList"/>
    <dgm:cxn modelId="{B81717F2-63B6-4590-9CA7-A4CEA9CE3626}" srcId="{B0641D2A-8245-40C8-8472-AA77FB1501EA}" destId="{7F1A21D8-7E9D-432E-95F1-5AA8898DD7B9}" srcOrd="4" destOrd="0" parTransId="{4F3BAF48-7AF7-4F9B-BAFB-0C854230B9AC}" sibTransId="{BAD9AF1A-4553-4064-87F9-0F3757787FCB}"/>
    <dgm:cxn modelId="{E07D3CF3-17C3-4672-B73F-E5D96D194784}" srcId="{B0641D2A-8245-40C8-8472-AA77FB1501EA}" destId="{67F9659E-C096-4BA9-BDA3-AD424532D81D}" srcOrd="5" destOrd="0" parTransId="{8B5F1785-041B-4FD4-B028-3E375B98172A}" sibTransId="{C0A68F32-9F1B-4BB2-87B0-22D4B994DC49}"/>
    <dgm:cxn modelId="{90606937-CA41-4C2C-9887-691B6EFAEFB8}" type="presParOf" srcId="{2E35AB93-D6B6-4DB8-95E7-6DC371642B83}" destId="{EFBDBC60-4C00-47E2-A30C-843B88D89BC9}" srcOrd="0" destOrd="0" presId="urn:microsoft.com/office/officeart/2018/2/layout/IconCircleList"/>
    <dgm:cxn modelId="{78066272-B824-4AC1-B60E-FBAE8CC9F03C}" type="presParOf" srcId="{EFBDBC60-4C00-47E2-A30C-843B88D89BC9}" destId="{A64C7B76-6E23-470B-A161-43C2A5977903}" srcOrd="0" destOrd="0" presId="urn:microsoft.com/office/officeart/2018/2/layout/IconCircleList"/>
    <dgm:cxn modelId="{A0B55ACD-FB10-4D82-8C72-B1EB06F033F3}" type="presParOf" srcId="{A64C7B76-6E23-470B-A161-43C2A5977903}" destId="{355DC6A0-AB4B-4A06-A928-1F671246EAA0}" srcOrd="0" destOrd="0" presId="urn:microsoft.com/office/officeart/2018/2/layout/IconCircleList"/>
    <dgm:cxn modelId="{2F96DA74-82B5-4BDD-B260-59F907E34824}" type="presParOf" srcId="{A64C7B76-6E23-470B-A161-43C2A5977903}" destId="{4F98ED5C-9996-483E-A9D7-B944486000BD}" srcOrd="1" destOrd="0" presId="urn:microsoft.com/office/officeart/2018/2/layout/IconCircleList"/>
    <dgm:cxn modelId="{91B381A0-8082-46DE-8F8A-D652734D7DE4}" type="presParOf" srcId="{A64C7B76-6E23-470B-A161-43C2A5977903}" destId="{213A7C38-1F72-48FD-9108-C2C449EDDABE}" srcOrd="2" destOrd="0" presId="urn:microsoft.com/office/officeart/2018/2/layout/IconCircleList"/>
    <dgm:cxn modelId="{22641D2A-8B5E-4E54-9BC6-7A3015761C77}" type="presParOf" srcId="{A64C7B76-6E23-470B-A161-43C2A5977903}" destId="{AA0EC182-BDE3-4D52-99B4-C64AE9431AE6}" srcOrd="3" destOrd="0" presId="urn:microsoft.com/office/officeart/2018/2/layout/IconCircleList"/>
    <dgm:cxn modelId="{FB8F7A95-252F-4B2C-B08C-12E17544308A}" type="presParOf" srcId="{EFBDBC60-4C00-47E2-A30C-843B88D89BC9}" destId="{04EF341D-35B5-48B4-BC95-4ACACB09D038}" srcOrd="1" destOrd="0" presId="urn:microsoft.com/office/officeart/2018/2/layout/IconCircleList"/>
    <dgm:cxn modelId="{72D52FDC-32BA-4F6C-A68D-1157FF790D6C}" type="presParOf" srcId="{EFBDBC60-4C00-47E2-A30C-843B88D89BC9}" destId="{666934A8-94F0-4CFD-8D4A-43B194A24C17}" srcOrd="2" destOrd="0" presId="urn:microsoft.com/office/officeart/2018/2/layout/IconCircleList"/>
    <dgm:cxn modelId="{E21B56FC-63E9-469D-9BE3-D7542F03048D}" type="presParOf" srcId="{666934A8-94F0-4CFD-8D4A-43B194A24C17}" destId="{BA679793-90FB-43EA-8995-92A8DD43F950}" srcOrd="0" destOrd="0" presId="urn:microsoft.com/office/officeart/2018/2/layout/IconCircleList"/>
    <dgm:cxn modelId="{31A1AF30-931A-41B3-AB94-71AC133D4451}" type="presParOf" srcId="{666934A8-94F0-4CFD-8D4A-43B194A24C17}" destId="{F9B0806C-5F6E-4164-8FD9-08B8CE38B37E}" srcOrd="1" destOrd="0" presId="urn:microsoft.com/office/officeart/2018/2/layout/IconCircleList"/>
    <dgm:cxn modelId="{4A45B1F4-BA6E-4C10-8532-94EF4A6D34A5}" type="presParOf" srcId="{666934A8-94F0-4CFD-8D4A-43B194A24C17}" destId="{CFAEA06F-1C87-4A74-B144-55C88FD0F7A6}" srcOrd="2" destOrd="0" presId="urn:microsoft.com/office/officeart/2018/2/layout/IconCircleList"/>
    <dgm:cxn modelId="{C013951C-2BA7-4E08-B7D3-D96B3F210178}" type="presParOf" srcId="{666934A8-94F0-4CFD-8D4A-43B194A24C17}" destId="{F4811B01-EEFE-4ED5-9FC5-5116C5C18ED1}" srcOrd="3" destOrd="0" presId="urn:microsoft.com/office/officeart/2018/2/layout/IconCircleList"/>
    <dgm:cxn modelId="{2D805489-3559-4109-8A08-33BBC0FAAECC}" type="presParOf" srcId="{EFBDBC60-4C00-47E2-A30C-843B88D89BC9}" destId="{6950A8E4-A868-43FF-977A-11BFEC03C3CB}" srcOrd="3" destOrd="0" presId="urn:microsoft.com/office/officeart/2018/2/layout/IconCircleList"/>
    <dgm:cxn modelId="{3B079B89-35E9-45EC-9D59-03D8BCDCC20F}" type="presParOf" srcId="{EFBDBC60-4C00-47E2-A30C-843B88D89BC9}" destId="{EEFA41E1-5891-4024-AF40-90B270DCC35B}" srcOrd="4" destOrd="0" presId="urn:microsoft.com/office/officeart/2018/2/layout/IconCircleList"/>
    <dgm:cxn modelId="{7C2BBEA4-2812-4D44-9006-87BBF8A37632}" type="presParOf" srcId="{EEFA41E1-5891-4024-AF40-90B270DCC35B}" destId="{31E8D9E4-BAC5-43E4-AF51-32A2098B129F}" srcOrd="0" destOrd="0" presId="urn:microsoft.com/office/officeart/2018/2/layout/IconCircleList"/>
    <dgm:cxn modelId="{8221FC69-A436-4A8A-9595-8454E606A9FE}" type="presParOf" srcId="{EEFA41E1-5891-4024-AF40-90B270DCC35B}" destId="{35D0F72A-366D-4C8B-BDBF-6A943720F240}" srcOrd="1" destOrd="0" presId="urn:microsoft.com/office/officeart/2018/2/layout/IconCircleList"/>
    <dgm:cxn modelId="{5D8AEEAE-8642-437B-A995-7532D03A072A}" type="presParOf" srcId="{EEFA41E1-5891-4024-AF40-90B270DCC35B}" destId="{379E2E4C-C546-4556-B3A0-326CA6A83C55}" srcOrd="2" destOrd="0" presId="urn:microsoft.com/office/officeart/2018/2/layout/IconCircleList"/>
    <dgm:cxn modelId="{09341390-1E97-4539-B4A7-CC9355DE5F68}" type="presParOf" srcId="{EEFA41E1-5891-4024-AF40-90B270DCC35B}" destId="{77B9A3E9-3D55-4791-8A1A-7F1D0A1D7DFB}" srcOrd="3" destOrd="0" presId="urn:microsoft.com/office/officeart/2018/2/layout/IconCircleList"/>
    <dgm:cxn modelId="{526D6A16-2A54-4DFE-824C-B16E778757BD}" type="presParOf" srcId="{EFBDBC60-4C00-47E2-A30C-843B88D89BC9}" destId="{1548CAFB-90A7-492A-A2C4-2FFD414EB2B2}" srcOrd="5" destOrd="0" presId="urn:microsoft.com/office/officeart/2018/2/layout/IconCircleList"/>
    <dgm:cxn modelId="{E4173383-F49E-49C4-BD0A-7F776F9FCF38}" type="presParOf" srcId="{EFBDBC60-4C00-47E2-A30C-843B88D89BC9}" destId="{AC444EC9-1AF3-49E6-82A9-081136953F22}" srcOrd="6" destOrd="0" presId="urn:microsoft.com/office/officeart/2018/2/layout/IconCircleList"/>
    <dgm:cxn modelId="{0AFA86C3-BA0E-4028-BC82-48CF7BACE65A}" type="presParOf" srcId="{AC444EC9-1AF3-49E6-82A9-081136953F22}" destId="{910B5E16-F84B-41EC-96B8-F876189B303B}" srcOrd="0" destOrd="0" presId="urn:microsoft.com/office/officeart/2018/2/layout/IconCircleList"/>
    <dgm:cxn modelId="{4A09EDE6-232E-459A-8E04-91EA8E7BE2C6}" type="presParOf" srcId="{AC444EC9-1AF3-49E6-82A9-081136953F22}" destId="{E718DE3B-D719-45AF-8484-AD175421FA92}" srcOrd="1" destOrd="0" presId="urn:microsoft.com/office/officeart/2018/2/layout/IconCircleList"/>
    <dgm:cxn modelId="{D9434C09-6D41-4F20-871F-AFD4C0E577DF}" type="presParOf" srcId="{AC444EC9-1AF3-49E6-82A9-081136953F22}" destId="{714F29C2-99DC-46BB-9067-95CB55FDAFC2}" srcOrd="2" destOrd="0" presId="urn:microsoft.com/office/officeart/2018/2/layout/IconCircleList"/>
    <dgm:cxn modelId="{7916735E-51E5-4BF0-9868-87B34CC9D019}" type="presParOf" srcId="{AC444EC9-1AF3-49E6-82A9-081136953F22}" destId="{14F9FD6E-247A-4C1D-B869-3FDAA4787779}" srcOrd="3" destOrd="0" presId="urn:microsoft.com/office/officeart/2018/2/layout/IconCircleList"/>
    <dgm:cxn modelId="{0438D16E-7E70-4195-A494-D5734D400EFF}" type="presParOf" srcId="{EFBDBC60-4C00-47E2-A30C-843B88D89BC9}" destId="{C23ADBEA-2BF3-4430-A671-CB4BE5FE1E7E}" srcOrd="7" destOrd="0" presId="urn:microsoft.com/office/officeart/2018/2/layout/IconCircleList"/>
    <dgm:cxn modelId="{8CEADC8E-3D78-468A-B9CC-A049B6A8CDCC}" type="presParOf" srcId="{EFBDBC60-4C00-47E2-A30C-843B88D89BC9}" destId="{034A4D03-D099-4986-967F-8F7663E17C88}" srcOrd="8" destOrd="0" presId="urn:microsoft.com/office/officeart/2018/2/layout/IconCircleList"/>
    <dgm:cxn modelId="{D6C5A3AD-87A8-457A-A302-B22055F4EC7C}" type="presParOf" srcId="{034A4D03-D099-4986-967F-8F7663E17C88}" destId="{E54D3F6B-FA11-4E91-A006-18B25C7CF97A}" srcOrd="0" destOrd="0" presId="urn:microsoft.com/office/officeart/2018/2/layout/IconCircleList"/>
    <dgm:cxn modelId="{C2074362-6D89-4976-9A23-93A55144DB5D}" type="presParOf" srcId="{034A4D03-D099-4986-967F-8F7663E17C88}" destId="{D06D08D5-59AF-414C-9C1D-CF44B92AC634}" srcOrd="1" destOrd="0" presId="urn:microsoft.com/office/officeart/2018/2/layout/IconCircleList"/>
    <dgm:cxn modelId="{513E767F-6A21-445E-A6D6-072CF6168B64}" type="presParOf" srcId="{034A4D03-D099-4986-967F-8F7663E17C88}" destId="{B681D4E5-4A71-498E-929C-D748C20A2AB9}" srcOrd="2" destOrd="0" presId="urn:microsoft.com/office/officeart/2018/2/layout/IconCircleList"/>
    <dgm:cxn modelId="{FCD4E54D-B367-4B7A-A643-6F30269C961E}" type="presParOf" srcId="{034A4D03-D099-4986-967F-8F7663E17C88}" destId="{EF114A90-55BB-4F73-A61E-63D251833864}" srcOrd="3" destOrd="0" presId="urn:microsoft.com/office/officeart/2018/2/layout/IconCircleList"/>
    <dgm:cxn modelId="{8149FA55-E140-4E8F-A3F2-BE57275E3C46}" type="presParOf" srcId="{EFBDBC60-4C00-47E2-A30C-843B88D89BC9}" destId="{5633C8C6-9F6B-44C2-80AA-13513274F401}" srcOrd="9" destOrd="0" presId="urn:microsoft.com/office/officeart/2018/2/layout/IconCircleList"/>
    <dgm:cxn modelId="{DAA54B53-FB55-4962-A897-DCF9CA5A182B}" type="presParOf" srcId="{EFBDBC60-4C00-47E2-A30C-843B88D89BC9}" destId="{AF4B7F98-8568-4908-8DE8-E58CBD7B8547}" srcOrd="10" destOrd="0" presId="urn:microsoft.com/office/officeart/2018/2/layout/IconCircleList"/>
    <dgm:cxn modelId="{3D8FDE84-B440-4816-A1FD-5F50F5F7F0D6}" type="presParOf" srcId="{AF4B7F98-8568-4908-8DE8-E58CBD7B8547}" destId="{04EEF184-6364-469A-8C7A-1A8395D18FDA}" srcOrd="0" destOrd="0" presId="urn:microsoft.com/office/officeart/2018/2/layout/IconCircleList"/>
    <dgm:cxn modelId="{C318F888-6054-41B5-BF8E-698B3C30B96E}" type="presParOf" srcId="{AF4B7F98-8568-4908-8DE8-E58CBD7B8547}" destId="{20B6C43C-9436-477E-8BBC-25E063390F67}" srcOrd="1" destOrd="0" presId="urn:microsoft.com/office/officeart/2018/2/layout/IconCircleList"/>
    <dgm:cxn modelId="{5F3355B3-8AFD-4877-8683-668407D243F7}" type="presParOf" srcId="{AF4B7F98-8568-4908-8DE8-E58CBD7B8547}" destId="{573F7215-0D00-40E8-A8DE-C2C81459D62E}" srcOrd="2" destOrd="0" presId="urn:microsoft.com/office/officeart/2018/2/layout/IconCircleList"/>
    <dgm:cxn modelId="{05BC69CD-BBB3-4999-8B88-5E19F3955B9B}" type="presParOf" srcId="{AF4B7F98-8568-4908-8DE8-E58CBD7B8547}" destId="{4F5A0FF5-6583-42AB-AAA6-16640B9CDD34}" srcOrd="3" destOrd="0" presId="urn:microsoft.com/office/officeart/2018/2/layout/IconCircleList"/>
    <dgm:cxn modelId="{B4C2A35C-3AE7-4CA5-92C0-6BDE952DCFF4}" type="presParOf" srcId="{EFBDBC60-4C00-47E2-A30C-843B88D89BC9}" destId="{933A6691-8397-4D42-BFF3-9BDD55A25244}" srcOrd="11" destOrd="0" presId="urn:microsoft.com/office/officeart/2018/2/layout/IconCircleList"/>
    <dgm:cxn modelId="{1369EAD3-9845-4D79-A501-5BBA89F4CCDF}" type="presParOf" srcId="{EFBDBC60-4C00-47E2-A30C-843B88D89BC9}" destId="{B2416E7B-6869-4C65-85A1-CEE82FCC2855}" srcOrd="12" destOrd="0" presId="urn:microsoft.com/office/officeart/2018/2/layout/IconCircleList"/>
    <dgm:cxn modelId="{BF947546-1177-4A6D-B2CE-FD08B1B5B8BC}" type="presParOf" srcId="{B2416E7B-6869-4C65-85A1-CEE82FCC2855}" destId="{A96DF217-2A58-414E-93D3-885DF60D1F42}" srcOrd="0" destOrd="0" presId="urn:microsoft.com/office/officeart/2018/2/layout/IconCircleList"/>
    <dgm:cxn modelId="{6CEB2710-A8E9-4B45-8CBD-96FC70E9D45C}" type="presParOf" srcId="{B2416E7B-6869-4C65-85A1-CEE82FCC2855}" destId="{6539DAE7-6006-4EEF-BE28-DC33CDC7CA13}" srcOrd="1" destOrd="0" presId="urn:microsoft.com/office/officeart/2018/2/layout/IconCircleList"/>
    <dgm:cxn modelId="{5E5C72E3-B809-4091-9AF6-FAC749ADF875}" type="presParOf" srcId="{B2416E7B-6869-4C65-85A1-CEE82FCC2855}" destId="{9B7B255A-27EA-4E4B-B76C-6D4A12EC72A2}" srcOrd="2" destOrd="0" presId="urn:microsoft.com/office/officeart/2018/2/layout/IconCircleList"/>
    <dgm:cxn modelId="{4E01562B-21AC-46A3-889D-0D1180C1D6A2}" type="presParOf" srcId="{B2416E7B-6869-4C65-85A1-CEE82FCC2855}" destId="{AD0738B1-611C-4349-A9F0-564570A3EF2E}" srcOrd="3" destOrd="0" presId="urn:microsoft.com/office/officeart/2018/2/layout/IconCircle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F62189-6192-44EF-8C81-52532EE879B8}">
      <dsp:nvSpPr>
        <dsp:cNvPr id="0" name=""/>
        <dsp:cNvSpPr/>
      </dsp:nvSpPr>
      <dsp:spPr>
        <a:xfrm>
          <a:off x="48170" y="660"/>
          <a:ext cx="2210431" cy="1326259"/>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First opened in 1980</a:t>
          </a:r>
          <a:endParaRPr lang="en-US" sz="1800" kern="1200"/>
        </a:p>
      </dsp:txBody>
      <dsp:txXfrm>
        <a:off x="48170" y="660"/>
        <a:ext cx="2210431" cy="1326259"/>
      </dsp:txXfrm>
    </dsp:sp>
    <dsp:sp modelId="{F501CC8C-A4EC-4D80-8748-74A11A3790C1}">
      <dsp:nvSpPr>
        <dsp:cNvPr id="0" name=""/>
        <dsp:cNvSpPr/>
      </dsp:nvSpPr>
      <dsp:spPr>
        <a:xfrm>
          <a:off x="2479645" y="660"/>
          <a:ext cx="2210431" cy="1326259"/>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Welcomes around 2.5 million visitors annually</a:t>
          </a:r>
          <a:endParaRPr lang="en-US" sz="1800" kern="1200"/>
        </a:p>
      </dsp:txBody>
      <dsp:txXfrm>
        <a:off x="2479645" y="660"/>
        <a:ext cx="2210431" cy="1326259"/>
      </dsp:txXfrm>
    </dsp:sp>
    <dsp:sp modelId="{3BCC8630-C39C-4A1E-A04A-E8E2831A0E56}">
      <dsp:nvSpPr>
        <dsp:cNvPr id="0" name=""/>
        <dsp:cNvSpPr/>
      </dsp:nvSpPr>
      <dsp:spPr>
        <a:xfrm>
          <a:off x="4911120" y="660"/>
          <a:ext cx="2210431" cy="1326259"/>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Known as the most famous and popular theme park in the UK</a:t>
          </a:r>
          <a:endParaRPr lang="en-US" sz="1800" kern="1200"/>
        </a:p>
      </dsp:txBody>
      <dsp:txXfrm>
        <a:off x="4911120" y="660"/>
        <a:ext cx="2210431" cy="1326259"/>
      </dsp:txXfrm>
    </dsp:sp>
    <dsp:sp modelId="{82E6C99A-25D2-4EFB-AB6A-3DABA78A1171}">
      <dsp:nvSpPr>
        <dsp:cNvPr id="0" name=""/>
        <dsp:cNvSpPr/>
      </dsp:nvSpPr>
      <dsp:spPr>
        <a:xfrm>
          <a:off x="7342595" y="660"/>
          <a:ext cx="2210431" cy="1326259"/>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Made up of a theme park, hotels, conference centre, luxury spa, waterpark and golf course</a:t>
          </a:r>
          <a:endParaRPr lang="en-US" sz="1800" kern="1200" dirty="0"/>
        </a:p>
      </dsp:txBody>
      <dsp:txXfrm>
        <a:off x="7342595" y="660"/>
        <a:ext cx="2210431" cy="1326259"/>
      </dsp:txXfrm>
    </dsp:sp>
    <dsp:sp modelId="{9EB07C02-5EF3-4FB3-9E5C-C26E0BFE0A9E}">
      <dsp:nvSpPr>
        <dsp:cNvPr id="0" name=""/>
        <dsp:cNvSpPr/>
      </dsp:nvSpPr>
      <dsp:spPr>
        <a:xfrm>
          <a:off x="642256" y="1547963"/>
          <a:ext cx="3734414" cy="1326259"/>
        </a:xfrm>
        <a:prstGeom prst="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Their Mission is “To Make Britain Happy” (altontowers.com)</a:t>
          </a:r>
          <a:endParaRPr lang="en-US" sz="1800" kern="1200" dirty="0"/>
        </a:p>
      </dsp:txBody>
      <dsp:txXfrm>
        <a:off x="642256" y="1547963"/>
        <a:ext cx="3734414" cy="1326259"/>
      </dsp:txXfrm>
    </dsp:sp>
    <dsp:sp modelId="{DC53450D-F286-4136-A5D4-37ED5B2EC236}">
      <dsp:nvSpPr>
        <dsp:cNvPr id="0" name=""/>
        <dsp:cNvSpPr/>
      </dsp:nvSpPr>
      <dsp:spPr>
        <a:xfrm>
          <a:off x="4597714" y="1547963"/>
          <a:ext cx="4361226" cy="1326259"/>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In 1990 it was part of Tussauds group and later taken over by Merlin Entertainments Group in 2007 (largest visitor attraction operator)</a:t>
          </a:r>
          <a:endParaRPr lang="en-US" sz="1800" kern="1200" dirty="0"/>
        </a:p>
      </dsp:txBody>
      <dsp:txXfrm>
        <a:off x="4597714" y="1547963"/>
        <a:ext cx="4361226" cy="132625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60EF2F-8450-4FA7-AC3F-002DFD20B18A}">
      <dsp:nvSpPr>
        <dsp:cNvPr id="0" name=""/>
        <dsp:cNvSpPr/>
      </dsp:nvSpPr>
      <dsp:spPr>
        <a:xfrm>
          <a:off x="887848" y="19941"/>
          <a:ext cx="1612687" cy="161268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B07A10-8581-441A-9D08-1AD53534613F}">
      <dsp:nvSpPr>
        <dsp:cNvPr id="0" name=""/>
        <dsp:cNvSpPr/>
      </dsp:nvSpPr>
      <dsp:spPr>
        <a:xfrm>
          <a:off x="1231535" y="363628"/>
          <a:ext cx="925312" cy="9253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5DCC294-56E1-418C-8F2E-F9131F594309}">
      <dsp:nvSpPr>
        <dsp:cNvPr id="0" name=""/>
        <dsp:cNvSpPr/>
      </dsp:nvSpPr>
      <dsp:spPr>
        <a:xfrm>
          <a:off x="372317" y="2134941"/>
          <a:ext cx="26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dirty="0"/>
            <a:t>Political - Effect of the national minimum wage and Brexit</a:t>
          </a:r>
        </a:p>
      </dsp:txBody>
      <dsp:txXfrm>
        <a:off x="372317" y="2134941"/>
        <a:ext cx="2643750" cy="720000"/>
      </dsp:txXfrm>
    </dsp:sp>
    <dsp:sp modelId="{2BF5E3B3-3148-45DD-8210-2E1D02FE065F}">
      <dsp:nvSpPr>
        <dsp:cNvPr id="0" name=""/>
        <dsp:cNvSpPr/>
      </dsp:nvSpPr>
      <dsp:spPr>
        <a:xfrm>
          <a:off x="3994254" y="19941"/>
          <a:ext cx="1612687" cy="161268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755916-DD79-4F6D-BF5F-B767B3EF048A}">
      <dsp:nvSpPr>
        <dsp:cNvPr id="0" name=""/>
        <dsp:cNvSpPr/>
      </dsp:nvSpPr>
      <dsp:spPr>
        <a:xfrm>
          <a:off x="4337942" y="363628"/>
          <a:ext cx="925312" cy="9253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8C646EA-217F-4292-9C77-43EF734FAEA8}">
      <dsp:nvSpPr>
        <dsp:cNvPr id="0" name=""/>
        <dsp:cNvSpPr/>
      </dsp:nvSpPr>
      <dsp:spPr>
        <a:xfrm>
          <a:off x="3478723" y="2134941"/>
          <a:ext cx="26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600" kern="1200" dirty="0"/>
            <a:t>Environmental -  sustainability and weather </a:t>
          </a:r>
          <a:endParaRPr lang="en-US" sz="1600" kern="1200" dirty="0"/>
        </a:p>
      </dsp:txBody>
      <dsp:txXfrm>
        <a:off x="3478723" y="2134941"/>
        <a:ext cx="2643750" cy="720000"/>
      </dsp:txXfrm>
    </dsp:sp>
    <dsp:sp modelId="{8DD42CEE-B8E4-4F60-AD63-9EBC16C7698F}">
      <dsp:nvSpPr>
        <dsp:cNvPr id="0" name=""/>
        <dsp:cNvSpPr/>
      </dsp:nvSpPr>
      <dsp:spPr>
        <a:xfrm>
          <a:off x="7100661" y="19941"/>
          <a:ext cx="1612687" cy="161268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7C96B5-3CED-480E-93CF-F617ACFEDDF8}">
      <dsp:nvSpPr>
        <dsp:cNvPr id="0" name=""/>
        <dsp:cNvSpPr/>
      </dsp:nvSpPr>
      <dsp:spPr>
        <a:xfrm>
          <a:off x="7444348" y="363628"/>
          <a:ext cx="925312" cy="9253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8D6FE00-62FE-46C2-A234-450AC020B796}">
      <dsp:nvSpPr>
        <dsp:cNvPr id="0" name=""/>
        <dsp:cNvSpPr/>
      </dsp:nvSpPr>
      <dsp:spPr>
        <a:xfrm>
          <a:off x="6585129" y="2134941"/>
          <a:ext cx="26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600" kern="1200" dirty="0"/>
            <a:t>Social - Media coverage </a:t>
          </a:r>
          <a:endParaRPr lang="en-US" sz="1600" kern="1200" dirty="0"/>
        </a:p>
      </dsp:txBody>
      <dsp:txXfrm>
        <a:off x="6585129" y="2134941"/>
        <a:ext cx="264375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256802-188B-4B47-BA35-AD5F7F7A8222}">
      <dsp:nvSpPr>
        <dsp:cNvPr id="0" name=""/>
        <dsp:cNvSpPr/>
      </dsp:nvSpPr>
      <dsp:spPr>
        <a:xfrm>
          <a:off x="638098" y="7837"/>
          <a:ext cx="1715625" cy="171562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160EC7-5701-412D-8140-AC3F70ADDA34}">
      <dsp:nvSpPr>
        <dsp:cNvPr id="0" name=""/>
        <dsp:cNvSpPr/>
      </dsp:nvSpPr>
      <dsp:spPr>
        <a:xfrm>
          <a:off x="1003723" y="373462"/>
          <a:ext cx="984375" cy="9843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E18FB43-1FBF-4244-8AEC-8B8F64010DD8}">
      <dsp:nvSpPr>
        <dsp:cNvPr id="0" name=""/>
        <dsp:cNvSpPr/>
      </dsp:nvSpPr>
      <dsp:spPr>
        <a:xfrm>
          <a:off x="89660" y="2257837"/>
          <a:ext cx="281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kern="1200" dirty="0"/>
            <a:t>Technological - designing new and innovative roller coasters</a:t>
          </a:r>
          <a:endParaRPr lang="en-US" sz="1400" kern="1200" dirty="0"/>
        </a:p>
      </dsp:txBody>
      <dsp:txXfrm>
        <a:off x="89660" y="2257837"/>
        <a:ext cx="2812500" cy="720000"/>
      </dsp:txXfrm>
    </dsp:sp>
    <dsp:sp modelId="{B0FC9A85-7CFC-41F9-ACAB-411C6B11127E}">
      <dsp:nvSpPr>
        <dsp:cNvPr id="0" name=""/>
        <dsp:cNvSpPr/>
      </dsp:nvSpPr>
      <dsp:spPr>
        <a:xfrm>
          <a:off x="3942785" y="7837"/>
          <a:ext cx="1715625" cy="171562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B958E0-E233-45BE-8802-EC152FC0E274}">
      <dsp:nvSpPr>
        <dsp:cNvPr id="0" name=""/>
        <dsp:cNvSpPr/>
      </dsp:nvSpPr>
      <dsp:spPr>
        <a:xfrm>
          <a:off x="4308410" y="373462"/>
          <a:ext cx="984375" cy="9843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AF4A1E4-01C3-4C24-8E33-BE626C598A0D}">
      <dsp:nvSpPr>
        <dsp:cNvPr id="0" name=""/>
        <dsp:cNvSpPr/>
      </dsp:nvSpPr>
      <dsp:spPr>
        <a:xfrm>
          <a:off x="3394348" y="2257837"/>
          <a:ext cx="281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kern="1200"/>
            <a:t>Legal - Health and Safety regulations </a:t>
          </a:r>
          <a:endParaRPr lang="en-US" sz="1400" kern="1200"/>
        </a:p>
      </dsp:txBody>
      <dsp:txXfrm>
        <a:off x="3394348" y="2257837"/>
        <a:ext cx="2812500" cy="720000"/>
      </dsp:txXfrm>
    </dsp:sp>
    <dsp:sp modelId="{483CC8BE-3632-48A7-B29A-ED731D8AEE6C}">
      <dsp:nvSpPr>
        <dsp:cNvPr id="0" name=""/>
        <dsp:cNvSpPr/>
      </dsp:nvSpPr>
      <dsp:spPr>
        <a:xfrm>
          <a:off x="7247473" y="7837"/>
          <a:ext cx="1715625" cy="171562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C45BE7-5770-4C30-99BA-A104F2E852E9}">
      <dsp:nvSpPr>
        <dsp:cNvPr id="0" name=""/>
        <dsp:cNvSpPr/>
      </dsp:nvSpPr>
      <dsp:spPr>
        <a:xfrm>
          <a:off x="7613098" y="373462"/>
          <a:ext cx="984375" cy="9843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90B643D-FC39-42A0-BE61-013E10EC08A2}">
      <dsp:nvSpPr>
        <dsp:cNvPr id="0" name=""/>
        <dsp:cNvSpPr/>
      </dsp:nvSpPr>
      <dsp:spPr>
        <a:xfrm>
          <a:off x="6699035" y="2257837"/>
          <a:ext cx="281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kern="1200"/>
            <a:t>Economic - recession and Brexit</a:t>
          </a:r>
          <a:endParaRPr lang="en-US" sz="1400" kern="1200"/>
        </a:p>
      </dsp:txBody>
      <dsp:txXfrm>
        <a:off x="6699035" y="2257837"/>
        <a:ext cx="281250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945CFB-3644-4092-A7C1-DD8483E6F60C}">
      <dsp:nvSpPr>
        <dsp:cNvPr id="0" name=""/>
        <dsp:cNvSpPr/>
      </dsp:nvSpPr>
      <dsp:spPr>
        <a:xfrm>
          <a:off x="0" y="492962"/>
          <a:ext cx="2700336" cy="171471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F997A1B-D9A1-4481-88DC-B95F84222CCB}">
      <dsp:nvSpPr>
        <dsp:cNvPr id="0" name=""/>
        <dsp:cNvSpPr/>
      </dsp:nvSpPr>
      <dsp:spPr>
        <a:xfrm>
          <a:off x="300037" y="777998"/>
          <a:ext cx="2700336" cy="1714713"/>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Large demographic of people</a:t>
          </a:r>
          <a:endParaRPr lang="en-US" sz="3400" kern="1200" dirty="0"/>
        </a:p>
      </dsp:txBody>
      <dsp:txXfrm>
        <a:off x="350259" y="828220"/>
        <a:ext cx="2599892" cy="1614269"/>
      </dsp:txXfrm>
    </dsp:sp>
    <dsp:sp modelId="{8E763C4C-179B-480B-8DAA-A7CD0407E2DF}">
      <dsp:nvSpPr>
        <dsp:cNvPr id="0" name=""/>
        <dsp:cNvSpPr/>
      </dsp:nvSpPr>
      <dsp:spPr>
        <a:xfrm>
          <a:off x="3300411" y="492962"/>
          <a:ext cx="2700336" cy="171471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26A0D07-F0B7-4449-9992-E26765192A08}">
      <dsp:nvSpPr>
        <dsp:cNvPr id="0" name=""/>
        <dsp:cNvSpPr/>
      </dsp:nvSpPr>
      <dsp:spPr>
        <a:xfrm>
          <a:off x="3600448" y="777998"/>
          <a:ext cx="2700336" cy="1714713"/>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Charity work</a:t>
          </a:r>
          <a:endParaRPr lang="en-US" sz="3400" kern="1200"/>
        </a:p>
      </dsp:txBody>
      <dsp:txXfrm>
        <a:off x="3650670" y="828220"/>
        <a:ext cx="2599892" cy="1614269"/>
      </dsp:txXfrm>
    </dsp:sp>
    <dsp:sp modelId="{ECCE3296-6A18-44A1-8CBB-CFB98FFEC1AA}">
      <dsp:nvSpPr>
        <dsp:cNvPr id="0" name=""/>
        <dsp:cNvSpPr/>
      </dsp:nvSpPr>
      <dsp:spPr>
        <a:xfrm>
          <a:off x="6600822" y="492962"/>
          <a:ext cx="2700336" cy="171471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1FE7178-9065-4C05-B7A8-B69D50665B89}">
      <dsp:nvSpPr>
        <dsp:cNvPr id="0" name=""/>
        <dsp:cNvSpPr/>
      </dsp:nvSpPr>
      <dsp:spPr>
        <a:xfrm>
          <a:off x="6900860" y="777998"/>
          <a:ext cx="2700336" cy="1714713"/>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Effective website design </a:t>
          </a:r>
          <a:endParaRPr lang="en-US" sz="3400" kern="1200"/>
        </a:p>
      </dsp:txBody>
      <dsp:txXfrm>
        <a:off x="6951082" y="828220"/>
        <a:ext cx="2599892" cy="161426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36BCAB-0A95-4AA6-B187-53E969E6C670}">
      <dsp:nvSpPr>
        <dsp:cNvPr id="0" name=""/>
        <dsp:cNvSpPr/>
      </dsp:nvSpPr>
      <dsp:spPr>
        <a:xfrm>
          <a:off x="2812" y="749180"/>
          <a:ext cx="2008375" cy="127531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2A7BCAC-33B7-4990-937E-6619FEA220E3}">
      <dsp:nvSpPr>
        <dsp:cNvPr id="0" name=""/>
        <dsp:cNvSpPr/>
      </dsp:nvSpPr>
      <dsp:spPr>
        <a:xfrm>
          <a:off x="225965" y="961175"/>
          <a:ext cx="2008375" cy="1275318"/>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Long queue times </a:t>
          </a:r>
          <a:endParaRPr lang="en-US" sz="2900" kern="1200"/>
        </a:p>
      </dsp:txBody>
      <dsp:txXfrm>
        <a:off x="263318" y="998528"/>
        <a:ext cx="1933669" cy="1200612"/>
      </dsp:txXfrm>
    </dsp:sp>
    <dsp:sp modelId="{28DEAAD5-EB50-4FFE-8360-0828408DC011}">
      <dsp:nvSpPr>
        <dsp:cNvPr id="0" name=""/>
        <dsp:cNvSpPr/>
      </dsp:nvSpPr>
      <dsp:spPr>
        <a:xfrm>
          <a:off x="2457493" y="749180"/>
          <a:ext cx="2008375" cy="127531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34F2365-6C41-4016-B207-53F97281DE53}">
      <dsp:nvSpPr>
        <dsp:cNvPr id="0" name=""/>
        <dsp:cNvSpPr/>
      </dsp:nvSpPr>
      <dsp:spPr>
        <a:xfrm>
          <a:off x="2680646" y="961175"/>
          <a:ext cx="2008375" cy="1275318"/>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Ticket prices </a:t>
          </a:r>
          <a:endParaRPr lang="en-US" sz="2900" kern="1200"/>
        </a:p>
      </dsp:txBody>
      <dsp:txXfrm>
        <a:off x="2717999" y="998528"/>
        <a:ext cx="1933669" cy="1200612"/>
      </dsp:txXfrm>
    </dsp:sp>
    <dsp:sp modelId="{CC09E589-2387-416A-8F5D-83A047022807}">
      <dsp:nvSpPr>
        <dsp:cNvPr id="0" name=""/>
        <dsp:cNvSpPr/>
      </dsp:nvSpPr>
      <dsp:spPr>
        <a:xfrm>
          <a:off x="4912174" y="749180"/>
          <a:ext cx="2008375" cy="127531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B92DF8D-F4C6-4136-9478-AFE23C83E2C2}">
      <dsp:nvSpPr>
        <dsp:cNvPr id="0" name=""/>
        <dsp:cNvSpPr/>
      </dsp:nvSpPr>
      <dsp:spPr>
        <a:xfrm>
          <a:off x="5135327" y="961175"/>
          <a:ext cx="2008375" cy="1275318"/>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Location </a:t>
          </a:r>
          <a:endParaRPr lang="en-US" sz="2900" kern="1200"/>
        </a:p>
      </dsp:txBody>
      <dsp:txXfrm>
        <a:off x="5172680" y="998528"/>
        <a:ext cx="1933669" cy="1200612"/>
      </dsp:txXfrm>
    </dsp:sp>
    <dsp:sp modelId="{F74C1443-8BA6-4012-B6A7-900531A5D790}">
      <dsp:nvSpPr>
        <dsp:cNvPr id="0" name=""/>
        <dsp:cNvSpPr/>
      </dsp:nvSpPr>
      <dsp:spPr>
        <a:xfrm>
          <a:off x="7366855" y="749180"/>
          <a:ext cx="2008375" cy="127531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8F92842-31B8-4C9B-9937-5FA20EAED05F}">
      <dsp:nvSpPr>
        <dsp:cNvPr id="0" name=""/>
        <dsp:cNvSpPr/>
      </dsp:nvSpPr>
      <dsp:spPr>
        <a:xfrm>
          <a:off x="7590008" y="961175"/>
          <a:ext cx="2008375" cy="1275318"/>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Accidents</a:t>
          </a:r>
          <a:endParaRPr lang="en-US" sz="2900" kern="1200"/>
        </a:p>
      </dsp:txBody>
      <dsp:txXfrm>
        <a:off x="7627361" y="998528"/>
        <a:ext cx="1933669" cy="120061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9009D7-040E-4655-8342-70867E8216BD}">
      <dsp:nvSpPr>
        <dsp:cNvPr id="0" name=""/>
        <dsp:cNvSpPr/>
      </dsp:nvSpPr>
      <dsp:spPr>
        <a:xfrm>
          <a:off x="0" y="492962"/>
          <a:ext cx="2700336" cy="171471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003742D-8180-43A0-BD39-F0D94C70A73F}">
      <dsp:nvSpPr>
        <dsp:cNvPr id="0" name=""/>
        <dsp:cNvSpPr/>
      </dsp:nvSpPr>
      <dsp:spPr>
        <a:xfrm>
          <a:off x="300037" y="777998"/>
          <a:ext cx="2700336" cy="1714713"/>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Strategic collaborations </a:t>
          </a:r>
          <a:endParaRPr lang="en-US" sz="3300" kern="1200" dirty="0"/>
        </a:p>
      </dsp:txBody>
      <dsp:txXfrm>
        <a:off x="350259" y="828220"/>
        <a:ext cx="2599892" cy="1614269"/>
      </dsp:txXfrm>
    </dsp:sp>
    <dsp:sp modelId="{D50754BB-FD1F-438D-8433-8268D1A7D29C}">
      <dsp:nvSpPr>
        <dsp:cNvPr id="0" name=""/>
        <dsp:cNvSpPr/>
      </dsp:nvSpPr>
      <dsp:spPr>
        <a:xfrm>
          <a:off x="3300411" y="492962"/>
          <a:ext cx="2700336" cy="171471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ECAAEA8-1741-459A-8DF6-C392ADF3581A}">
      <dsp:nvSpPr>
        <dsp:cNvPr id="0" name=""/>
        <dsp:cNvSpPr/>
      </dsp:nvSpPr>
      <dsp:spPr>
        <a:xfrm>
          <a:off x="3600448" y="777998"/>
          <a:ext cx="2700336" cy="1714713"/>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Healthier food options </a:t>
          </a:r>
          <a:endParaRPr lang="en-US" sz="3300" kern="1200"/>
        </a:p>
      </dsp:txBody>
      <dsp:txXfrm>
        <a:off x="3650670" y="828220"/>
        <a:ext cx="2599892" cy="1614269"/>
      </dsp:txXfrm>
    </dsp:sp>
    <dsp:sp modelId="{BC8D1F38-F160-41B9-9206-EDFD05306333}">
      <dsp:nvSpPr>
        <dsp:cNvPr id="0" name=""/>
        <dsp:cNvSpPr/>
      </dsp:nvSpPr>
      <dsp:spPr>
        <a:xfrm>
          <a:off x="6600822" y="492962"/>
          <a:ext cx="2700336" cy="171471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71ED4B6-C2BA-4CED-B83E-9CB5EECCD65E}">
      <dsp:nvSpPr>
        <dsp:cNvPr id="0" name=""/>
        <dsp:cNvSpPr/>
      </dsp:nvSpPr>
      <dsp:spPr>
        <a:xfrm>
          <a:off x="6900860" y="777998"/>
          <a:ext cx="2700336" cy="1714713"/>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Seasonal events</a:t>
          </a:r>
          <a:endParaRPr lang="en-US" sz="3300" kern="1200"/>
        </a:p>
      </dsp:txBody>
      <dsp:txXfrm>
        <a:off x="6951082" y="828220"/>
        <a:ext cx="2599892" cy="161426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CE03A4-AAF7-4EC7-9B81-789A2DA8C611}">
      <dsp:nvSpPr>
        <dsp:cNvPr id="0" name=""/>
        <dsp:cNvSpPr/>
      </dsp:nvSpPr>
      <dsp:spPr>
        <a:xfrm>
          <a:off x="0" y="492962"/>
          <a:ext cx="2700336" cy="171471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1B33462-A7A5-44DA-ABC2-7393E336B1B5}">
      <dsp:nvSpPr>
        <dsp:cNvPr id="0" name=""/>
        <dsp:cNvSpPr/>
      </dsp:nvSpPr>
      <dsp:spPr>
        <a:xfrm>
          <a:off x="300037" y="777998"/>
          <a:ext cx="2700336" cy="1714713"/>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Increased technical faults </a:t>
          </a:r>
          <a:endParaRPr lang="en-US" sz="3400" kern="1200" dirty="0"/>
        </a:p>
      </dsp:txBody>
      <dsp:txXfrm>
        <a:off x="350259" y="828220"/>
        <a:ext cx="2599892" cy="1614269"/>
      </dsp:txXfrm>
    </dsp:sp>
    <dsp:sp modelId="{4C936AF2-4402-453D-B60D-80533E3E3AA7}">
      <dsp:nvSpPr>
        <dsp:cNvPr id="0" name=""/>
        <dsp:cNvSpPr/>
      </dsp:nvSpPr>
      <dsp:spPr>
        <a:xfrm>
          <a:off x="3300411" y="492962"/>
          <a:ext cx="2700336" cy="171471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BAA774B-C58D-44B4-BE18-4B75E15A6E7F}">
      <dsp:nvSpPr>
        <dsp:cNvPr id="0" name=""/>
        <dsp:cNvSpPr/>
      </dsp:nvSpPr>
      <dsp:spPr>
        <a:xfrm>
          <a:off x="3600448" y="777998"/>
          <a:ext cx="2700336" cy="1714713"/>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Weather </a:t>
          </a:r>
          <a:endParaRPr lang="en-US" sz="3400" kern="1200"/>
        </a:p>
      </dsp:txBody>
      <dsp:txXfrm>
        <a:off x="3650670" y="828220"/>
        <a:ext cx="2599892" cy="1614269"/>
      </dsp:txXfrm>
    </dsp:sp>
    <dsp:sp modelId="{7ABD7DB4-33C3-4723-90F9-86C7D3D4A548}">
      <dsp:nvSpPr>
        <dsp:cNvPr id="0" name=""/>
        <dsp:cNvSpPr/>
      </dsp:nvSpPr>
      <dsp:spPr>
        <a:xfrm>
          <a:off x="6600822" y="492962"/>
          <a:ext cx="2700336" cy="171471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706EF74-D68A-4DEF-8E3F-9AD198381B02}">
      <dsp:nvSpPr>
        <dsp:cNvPr id="0" name=""/>
        <dsp:cNvSpPr/>
      </dsp:nvSpPr>
      <dsp:spPr>
        <a:xfrm>
          <a:off x="6900860" y="777998"/>
          <a:ext cx="2700336" cy="1714713"/>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Competitors </a:t>
          </a:r>
          <a:endParaRPr lang="en-US" sz="3400" kern="1200"/>
        </a:p>
      </dsp:txBody>
      <dsp:txXfrm>
        <a:off x="6951082" y="828220"/>
        <a:ext cx="2599892" cy="161426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78EC55-CD26-4194-A0F4-8B9EA4A4239C}">
      <dsp:nvSpPr>
        <dsp:cNvPr id="0" name=""/>
        <dsp:cNvSpPr/>
      </dsp:nvSpPr>
      <dsp:spPr>
        <a:xfrm>
          <a:off x="0" y="448"/>
          <a:ext cx="5914209" cy="61738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392F88-908C-487C-A06E-E08FA2961279}">
      <dsp:nvSpPr>
        <dsp:cNvPr id="0" name=""/>
        <dsp:cNvSpPr/>
      </dsp:nvSpPr>
      <dsp:spPr>
        <a:xfrm>
          <a:off x="186758" y="139359"/>
          <a:ext cx="339560" cy="33956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5D9A11E-BA94-4E28-98A1-CDE9FBAD19DC}">
      <dsp:nvSpPr>
        <dsp:cNvPr id="0" name=""/>
        <dsp:cNvSpPr/>
      </dsp:nvSpPr>
      <dsp:spPr>
        <a:xfrm>
          <a:off x="713077" y="448"/>
          <a:ext cx="5201131" cy="617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340" tIns="65340" rIns="65340" bIns="65340" numCol="1" spcCol="1270" anchor="ctr" anchorCtr="0">
          <a:noAutofit/>
        </a:bodyPr>
        <a:lstStyle/>
        <a:p>
          <a:pPr marL="0" lvl="0" indent="0" algn="l" defTabSz="711200">
            <a:lnSpc>
              <a:spcPct val="90000"/>
            </a:lnSpc>
            <a:spcBef>
              <a:spcPct val="0"/>
            </a:spcBef>
            <a:spcAft>
              <a:spcPct val="35000"/>
            </a:spcAft>
            <a:buNone/>
          </a:pPr>
          <a:r>
            <a:rPr lang="en-GB" sz="1600" kern="1200"/>
            <a:t>Encourage staff to seek out training</a:t>
          </a:r>
          <a:endParaRPr lang="en-US" sz="1600" kern="1200"/>
        </a:p>
      </dsp:txBody>
      <dsp:txXfrm>
        <a:off x="713077" y="448"/>
        <a:ext cx="5201131" cy="617383"/>
      </dsp:txXfrm>
    </dsp:sp>
    <dsp:sp modelId="{649FF08C-BA35-4067-B320-D222043F7BAB}">
      <dsp:nvSpPr>
        <dsp:cNvPr id="0" name=""/>
        <dsp:cNvSpPr/>
      </dsp:nvSpPr>
      <dsp:spPr>
        <a:xfrm>
          <a:off x="0" y="772177"/>
          <a:ext cx="5914209" cy="61738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6454AA-ADD6-4F68-9E70-6E30FB7B8797}">
      <dsp:nvSpPr>
        <dsp:cNvPr id="0" name=""/>
        <dsp:cNvSpPr/>
      </dsp:nvSpPr>
      <dsp:spPr>
        <a:xfrm>
          <a:off x="186758" y="911089"/>
          <a:ext cx="339560" cy="33956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C1698C1-D185-49C1-8CDB-28E3AFEA23A1}">
      <dsp:nvSpPr>
        <dsp:cNvPr id="0" name=""/>
        <dsp:cNvSpPr/>
      </dsp:nvSpPr>
      <dsp:spPr>
        <a:xfrm>
          <a:off x="713077" y="772177"/>
          <a:ext cx="5201131" cy="617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340" tIns="65340" rIns="65340" bIns="65340" numCol="1" spcCol="1270" anchor="ctr" anchorCtr="0">
          <a:noAutofit/>
        </a:bodyPr>
        <a:lstStyle/>
        <a:p>
          <a:pPr marL="0" lvl="0" indent="0" algn="l" defTabSz="711200">
            <a:lnSpc>
              <a:spcPct val="90000"/>
            </a:lnSpc>
            <a:spcBef>
              <a:spcPct val="0"/>
            </a:spcBef>
            <a:spcAft>
              <a:spcPct val="35000"/>
            </a:spcAft>
            <a:buNone/>
          </a:pPr>
          <a:r>
            <a:rPr lang="en-GB" sz="1600" kern="1200" dirty="0"/>
            <a:t>Provide staff with a strong and effective reward scheme </a:t>
          </a:r>
          <a:endParaRPr lang="en-US" sz="1600" kern="1200" dirty="0"/>
        </a:p>
      </dsp:txBody>
      <dsp:txXfrm>
        <a:off x="713077" y="772177"/>
        <a:ext cx="5201131" cy="617383"/>
      </dsp:txXfrm>
    </dsp:sp>
    <dsp:sp modelId="{26FB0DB4-180F-4D18-8A16-FB3C1E38F847}">
      <dsp:nvSpPr>
        <dsp:cNvPr id="0" name=""/>
        <dsp:cNvSpPr/>
      </dsp:nvSpPr>
      <dsp:spPr>
        <a:xfrm>
          <a:off x="0" y="1543907"/>
          <a:ext cx="5914209" cy="617383"/>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6D5809-B275-4A73-AE97-B3DE2226CB3A}">
      <dsp:nvSpPr>
        <dsp:cNvPr id="0" name=""/>
        <dsp:cNvSpPr/>
      </dsp:nvSpPr>
      <dsp:spPr>
        <a:xfrm>
          <a:off x="186758" y="1682818"/>
          <a:ext cx="339560" cy="33956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E0712FE-6C01-4CD0-8807-50133F02B466}">
      <dsp:nvSpPr>
        <dsp:cNvPr id="0" name=""/>
        <dsp:cNvSpPr/>
      </dsp:nvSpPr>
      <dsp:spPr>
        <a:xfrm>
          <a:off x="713077" y="1543907"/>
          <a:ext cx="5201131" cy="617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340" tIns="65340" rIns="65340" bIns="65340" numCol="1" spcCol="1270" anchor="ctr" anchorCtr="0">
          <a:noAutofit/>
        </a:bodyPr>
        <a:lstStyle/>
        <a:p>
          <a:pPr marL="0" lvl="0" indent="0" algn="l" defTabSz="711200">
            <a:lnSpc>
              <a:spcPct val="90000"/>
            </a:lnSpc>
            <a:spcBef>
              <a:spcPct val="0"/>
            </a:spcBef>
            <a:spcAft>
              <a:spcPct val="35000"/>
            </a:spcAft>
            <a:buNone/>
          </a:pPr>
          <a:r>
            <a:rPr lang="en-GB" sz="1600" kern="1200"/>
            <a:t>Make staff feel valued and recognised</a:t>
          </a:r>
          <a:endParaRPr lang="en-US" sz="1600" kern="1200"/>
        </a:p>
      </dsp:txBody>
      <dsp:txXfrm>
        <a:off x="713077" y="1543907"/>
        <a:ext cx="5201131" cy="617383"/>
      </dsp:txXfrm>
    </dsp:sp>
    <dsp:sp modelId="{7418D7D2-8F2B-4649-A833-733457FDD357}">
      <dsp:nvSpPr>
        <dsp:cNvPr id="0" name=""/>
        <dsp:cNvSpPr/>
      </dsp:nvSpPr>
      <dsp:spPr>
        <a:xfrm>
          <a:off x="0" y="2315636"/>
          <a:ext cx="5914209" cy="617383"/>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094480-0C29-489C-BE50-442E612C02D4}">
      <dsp:nvSpPr>
        <dsp:cNvPr id="0" name=""/>
        <dsp:cNvSpPr/>
      </dsp:nvSpPr>
      <dsp:spPr>
        <a:xfrm>
          <a:off x="186758" y="2454548"/>
          <a:ext cx="339560" cy="33956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C1AF209-92F4-49E0-8447-254F2A317D88}">
      <dsp:nvSpPr>
        <dsp:cNvPr id="0" name=""/>
        <dsp:cNvSpPr/>
      </dsp:nvSpPr>
      <dsp:spPr>
        <a:xfrm>
          <a:off x="713077" y="2315636"/>
          <a:ext cx="5201131" cy="617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340" tIns="65340" rIns="65340" bIns="65340" numCol="1" spcCol="1270" anchor="ctr" anchorCtr="0">
          <a:noAutofit/>
        </a:bodyPr>
        <a:lstStyle/>
        <a:p>
          <a:pPr marL="0" lvl="0" indent="0" algn="l" defTabSz="711200">
            <a:lnSpc>
              <a:spcPct val="90000"/>
            </a:lnSpc>
            <a:spcBef>
              <a:spcPct val="0"/>
            </a:spcBef>
            <a:spcAft>
              <a:spcPct val="35000"/>
            </a:spcAft>
            <a:buNone/>
          </a:pPr>
          <a:r>
            <a:rPr lang="en-GB" sz="1600" kern="1200"/>
            <a:t>Long term vision, mapping out what they aim to do in future to make work fun</a:t>
          </a:r>
          <a:endParaRPr lang="en-US" sz="1600" kern="1200"/>
        </a:p>
      </dsp:txBody>
      <dsp:txXfrm>
        <a:off x="713077" y="2315636"/>
        <a:ext cx="5201131" cy="617383"/>
      </dsp:txXfrm>
    </dsp:sp>
    <dsp:sp modelId="{91CACD90-BA87-4E1B-AEDF-9830A887933C}">
      <dsp:nvSpPr>
        <dsp:cNvPr id="0" name=""/>
        <dsp:cNvSpPr/>
      </dsp:nvSpPr>
      <dsp:spPr>
        <a:xfrm>
          <a:off x="0" y="3087366"/>
          <a:ext cx="5914209" cy="617383"/>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5C0C6B-3465-4A18-AB4B-DDEC55FA7620}">
      <dsp:nvSpPr>
        <dsp:cNvPr id="0" name=""/>
        <dsp:cNvSpPr/>
      </dsp:nvSpPr>
      <dsp:spPr>
        <a:xfrm>
          <a:off x="186758" y="3226277"/>
          <a:ext cx="339560" cy="33956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CDFD756-DFBE-49BA-A6F2-F5569FE8CD4E}">
      <dsp:nvSpPr>
        <dsp:cNvPr id="0" name=""/>
        <dsp:cNvSpPr/>
      </dsp:nvSpPr>
      <dsp:spPr>
        <a:xfrm>
          <a:off x="713077" y="3087366"/>
          <a:ext cx="5201131" cy="617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340" tIns="65340" rIns="65340" bIns="65340" numCol="1" spcCol="1270" anchor="ctr" anchorCtr="0">
          <a:noAutofit/>
        </a:bodyPr>
        <a:lstStyle/>
        <a:p>
          <a:pPr marL="0" lvl="0" indent="0" algn="l" defTabSz="711200">
            <a:lnSpc>
              <a:spcPct val="90000"/>
            </a:lnSpc>
            <a:spcBef>
              <a:spcPct val="0"/>
            </a:spcBef>
            <a:spcAft>
              <a:spcPct val="35000"/>
            </a:spcAft>
            <a:buNone/>
          </a:pPr>
          <a:r>
            <a:rPr lang="en-GB" sz="1600" kern="1200"/>
            <a:t>Communication with employees</a:t>
          </a:r>
          <a:endParaRPr lang="en-US" sz="1600" kern="1200"/>
        </a:p>
      </dsp:txBody>
      <dsp:txXfrm>
        <a:off x="713077" y="3087366"/>
        <a:ext cx="5201131" cy="617383"/>
      </dsp:txXfrm>
    </dsp:sp>
    <dsp:sp modelId="{C420EAAB-49ED-4169-AAB8-7657C26292A6}">
      <dsp:nvSpPr>
        <dsp:cNvPr id="0" name=""/>
        <dsp:cNvSpPr/>
      </dsp:nvSpPr>
      <dsp:spPr>
        <a:xfrm>
          <a:off x="0" y="3859095"/>
          <a:ext cx="5914209" cy="61738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61CDBE-98BB-4BFE-9AFD-1C2DA2DED849}">
      <dsp:nvSpPr>
        <dsp:cNvPr id="0" name=""/>
        <dsp:cNvSpPr/>
      </dsp:nvSpPr>
      <dsp:spPr>
        <a:xfrm>
          <a:off x="186758" y="3998006"/>
          <a:ext cx="339560" cy="33956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C84C0D9-8EB1-4614-A199-0B71E8FD349B}">
      <dsp:nvSpPr>
        <dsp:cNvPr id="0" name=""/>
        <dsp:cNvSpPr/>
      </dsp:nvSpPr>
      <dsp:spPr>
        <a:xfrm>
          <a:off x="713077" y="3859095"/>
          <a:ext cx="5201131" cy="617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340" tIns="65340" rIns="65340" bIns="65340" numCol="1" spcCol="1270" anchor="ctr" anchorCtr="0">
          <a:noAutofit/>
        </a:bodyPr>
        <a:lstStyle/>
        <a:p>
          <a:pPr marL="0" lvl="0" indent="0" algn="l" defTabSz="711200">
            <a:lnSpc>
              <a:spcPct val="90000"/>
            </a:lnSpc>
            <a:spcBef>
              <a:spcPct val="0"/>
            </a:spcBef>
            <a:spcAft>
              <a:spcPct val="35000"/>
            </a:spcAft>
            <a:buNone/>
          </a:pPr>
          <a:r>
            <a:rPr lang="en-US" sz="1600" kern="1200" dirty="0"/>
            <a:t>Making management easily accessible </a:t>
          </a:r>
        </a:p>
      </dsp:txBody>
      <dsp:txXfrm>
        <a:off x="713077" y="3859095"/>
        <a:ext cx="5201131" cy="617383"/>
      </dsp:txXfrm>
    </dsp:sp>
    <dsp:sp modelId="{4227492A-EFB9-4013-A8CC-0EA8E0FDE153}">
      <dsp:nvSpPr>
        <dsp:cNvPr id="0" name=""/>
        <dsp:cNvSpPr/>
      </dsp:nvSpPr>
      <dsp:spPr>
        <a:xfrm>
          <a:off x="0" y="4630824"/>
          <a:ext cx="5914209" cy="61738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8FA130-EB7F-4206-9B5C-76B6845ED76B}">
      <dsp:nvSpPr>
        <dsp:cNvPr id="0" name=""/>
        <dsp:cNvSpPr/>
      </dsp:nvSpPr>
      <dsp:spPr>
        <a:xfrm>
          <a:off x="186758" y="4769736"/>
          <a:ext cx="339560" cy="339560"/>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891A3A8-AC63-484C-93F1-B46FE17232C7}">
      <dsp:nvSpPr>
        <dsp:cNvPr id="0" name=""/>
        <dsp:cNvSpPr/>
      </dsp:nvSpPr>
      <dsp:spPr>
        <a:xfrm>
          <a:off x="713077" y="4630824"/>
          <a:ext cx="5201131" cy="617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340" tIns="65340" rIns="65340" bIns="65340" numCol="1" spcCol="1270" anchor="ctr" anchorCtr="0">
          <a:noAutofit/>
        </a:bodyPr>
        <a:lstStyle/>
        <a:p>
          <a:pPr marL="0" lvl="0" indent="0" algn="l" defTabSz="711200">
            <a:lnSpc>
              <a:spcPct val="90000"/>
            </a:lnSpc>
            <a:spcBef>
              <a:spcPct val="0"/>
            </a:spcBef>
            <a:spcAft>
              <a:spcPct val="35000"/>
            </a:spcAft>
            <a:buNone/>
          </a:pPr>
          <a:r>
            <a:rPr lang="en-GB" sz="1600" kern="1200" dirty="0"/>
            <a:t>Encourage staff to speak about any issues, find a way to work it out and let employees contribute to the business </a:t>
          </a:r>
          <a:endParaRPr lang="en-US" sz="1600" kern="1200" dirty="0"/>
        </a:p>
      </dsp:txBody>
      <dsp:txXfrm>
        <a:off x="713077" y="4630824"/>
        <a:ext cx="5201131" cy="61738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64DD99-1290-4D41-B445-C403499C3F8E}">
      <dsp:nvSpPr>
        <dsp:cNvPr id="0" name=""/>
        <dsp:cNvSpPr/>
      </dsp:nvSpPr>
      <dsp:spPr>
        <a:xfrm>
          <a:off x="1727899" y="366472"/>
          <a:ext cx="877863" cy="87786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5F1C892-9F7B-4F2D-B900-820AE718C9A6}">
      <dsp:nvSpPr>
        <dsp:cNvPr id="0" name=""/>
        <dsp:cNvSpPr/>
      </dsp:nvSpPr>
      <dsp:spPr>
        <a:xfrm>
          <a:off x="1191427" y="1570960"/>
          <a:ext cx="1950808" cy="83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dirty="0"/>
            <a:t>Advertise jobs on Alton Towers website and Merlin Entertainments website </a:t>
          </a:r>
          <a:endParaRPr lang="en-US" sz="1600" kern="1200" dirty="0"/>
        </a:p>
      </dsp:txBody>
      <dsp:txXfrm>
        <a:off x="1191427" y="1570960"/>
        <a:ext cx="1950808" cy="832500"/>
      </dsp:txXfrm>
    </dsp:sp>
    <dsp:sp modelId="{F753CA92-BBC1-4DAE-A44E-4AD3E85B6AC8}">
      <dsp:nvSpPr>
        <dsp:cNvPr id="0" name=""/>
        <dsp:cNvSpPr/>
      </dsp:nvSpPr>
      <dsp:spPr>
        <a:xfrm>
          <a:off x="4020098" y="366472"/>
          <a:ext cx="877863" cy="87786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71E8495-108F-4860-84D1-776E04B7FBB1}">
      <dsp:nvSpPr>
        <dsp:cNvPr id="0" name=""/>
        <dsp:cNvSpPr/>
      </dsp:nvSpPr>
      <dsp:spPr>
        <a:xfrm>
          <a:off x="3483626" y="1570960"/>
          <a:ext cx="1950808" cy="83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dirty="0"/>
            <a:t>Human resource department responsible for recruiting and training</a:t>
          </a:r>
          <a:endParaRPr lang="en-US" sz="1600" kern="1200" dirty="0"/>
        </a:p>
      </dsp:txBody>
      <dsp:txXfrm>
        <a:off x="3483626" y="1570960"/>
        <a:ext cx="1950808" cy="832500"/>
      </dsp:txXfrm>
    </dsp:sp>
    <dsp:sp modelId="{CAE6E4FC-8EDC-4DF1-A73C-B60DEDFF1A25}">
      <dsp:nvSpPr>
        <dsp:cNvPr id="0" name=""/>
        <dsp:cNvSpPr/>
      </dsp:nvSpPr>
      <dsp:spPr>
        <a:xfrm>
          <a:off x="2873999" y="2891162"/>
          <a:ext cx="877863" cy="87786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64C082B-6852-4415-827A-BE750A3E5C52}">
      <dsp:nvSpPr>
        <dsp:cNvPr id="0" name=""/>
        <dsp:cNvSpPr/>
      </dsp:nvSpPr>
      <dsp:spPr>
        <a:xfrm>
          <a:off x="2039004" y="3946544"/>
          <a:ext cx="2547853" cy="11307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dirty="0"/>
            <a:t>Alton Towers offer job security, advancement and transfer</a:t>
          </a:r>
          <a:endParaRPr lang="en-US" sz="1600" kern="1200" dirty="0"/>
        </a:p>
      </dsp:txBody>
      <dsp:txXfrm>
        <a:off x="2039004" y="3946544"/>
        <a:ext cx="2547853" cy="113070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0B6EC0-2ACB-495E-AC0A-772369B00EB1}">
      <dsp:nvSpPr>
        <dsp:cNvPr id="0" name=""/>
        <dsp:cNvSpPr/>
      </dsp:nvSpPr>
      <dsp:spPr>
        <a:xfrm>
          <a:off x="0" y="1697"/>
          <a:ext cx="5914209" cy="7234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FA7194-94AD-4E80-AB4E-DEAB0D109603}">
      <dsp:nvSpPr>
        <dsp:cNvPr id="0" name=""/>
        <dsp:cNvSpPr/>
      </dsp:nvSpPr>
      <dsp:spPr>
        <a:xfrm>
          <a:off x="218854" y="164481"/>
          <a:ext cx="397916" cy="39791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35CBCBA-6983-4C62-95AA-869D868D4AC5}">
      <dsp:nvSpPr>
        <dsp:cNvPr id="0" name=""/>
        <dsp:cNvSpPr/>
      </dsp:nvSpPr>
      <dsp:spPr>
        <a:xfrm>
          <a:off x="835624" y="1697"/>
          <a:ext cx="5078584" cy="7234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569" tIns="76569" rIns="76569" bIns="76569" numCol="1" spcCol="1270" anchor="ctr" anchorCtr="0">
          <a:noAutofit/>
        </a:bodyPr>
        <a:lstStyle/>
        <a:p>
          <a:pPr marL="0" lvl="0" indent="0" algn="l" defTabSz="844550">
            <a:lnSpc>
              <a:spcPct val="90000"/>
            </a:lnSpc>
            <a:spcBef>
              <a:spcPct val="0"/>
            </a:spcBef>
            <a:spcAft>
              <a:spcPct val="35000"/>
            </a:spcAft>
            <a:buNone/>
          </a:pPr>
          <a:r>
            <a:rPr lang="en-GB" sz="1900" kern="1200"/>
            <a:t>Fill out application form online</a:t>
          </a:r>
          <a:endParaRPr lang="en-US" sz="1900" kern="1200"/>
        </a:p>
      </dsp:txBody>
      <dsp:txXfrm>
        <a:off x="835624" y="1697"/>
        <a:ext cx="5078584" cy="723484"/>
      </dsp:txXfrm>
    </dsp:sp>
    <dsp:sp modelId="{8DFA954D-0610-4C87-8A6B-236531EC0E77}">
      <dsp:nvSpPr>
        <dsp:cNvPr id="0" name=""/>
        <dsp:cNvSpPr/>
      </dsp:nvSpPr>
      <dsp:spPr>
        <a:xfrm>
          <a:off x="0" y="906053"/>
          <a:ext cx="5914209" cy="7234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6AF432-8E1A-4E51-96F9-B2012185233C}">
      <dsp:nvSpPr>
        <dsp:cNvPr id="0" name=""/>
        <dsp:cNvSpPr/>
      </dsp:nvSpPr>
      <dsp:spPr>
        <a:xfrm>
          <a:off x="218854" y="1068837"/>
          <a:ext cx="397916" cy="39791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BD5F8B6-8612-424E-A2EC-B74AB52590D0}">
      <dsp:nvSpPr>
        <dsp:cNvPr id="0" name=""/>
        <dsp:cNvSpPr/>
      </dsp:nvSpPr>
      <dsp:spPr>
        <a:xfrm>
          <a:off x="835624" y="906053"/>
          <a:ext cx="5078584" cy="7234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569" tIns="76569" rIns="76569" bIns="76569" numCol="1" spcCol="1270" anchor="ctr" anchorCtr="0">
          <a:noAutofit/>
        </a:bodyPr>
        <a:lstStyle/>
        <a:p>
          <a:pPr marL="0" lvl="0" indent="0" algn="l" defTabSz="844550">
            <a:lnSpc>
              <a:spcPct val="90000"/>
            </a:lnSpc>
            <a:spcBef>
              <a:spcPct val="0"/>
            </a:spcBef>
            <a:spcAft>
              <a:spcPct val="35000"/>
            </a:spcAft>
            <a:buNone/>
          </a:pPr>
          <a:r>
            <a:rPr lang="en-GB" sz="1900" kern="1200"/>
            <a:t>Invited to group interview </a:t>
          </a:r>
          <a:endParaRPr lang="en-US" sz="1900" kern="1200"/>
        </a:p>
      </dsp:txBody>
      <dsp:txXfrm>
        <a:off x="835624" y="906053"/>
        <a:ext cx="5078584" cy="723484"/>
      </dsp:txXfrm>
    </dsp:sp>
    <dsp:sp modelId="{5D5A7537-1970-4C4A-8F28-42102B0093E5}">
      <dsp:nvSpPr>
        <dsp:cNvPr id="0" name=""/>
        <dsp:cNvSpPr/>
      </dsp:nvSpPr>
      <dsp:spPr>
        <a:xfrm>
          <a:off x="0" y="1810408"/>
          <a:ext cx="5914209" cy="7234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0632AF-489F-48BB-9F6E-7770A96F9D67}">
      <dsp:nvSpPr>
        <dsp:cNvPr id="0" name=""/>
        <dsp:cNvSpPr/>
      </dsp:nvSpPr>
      <dsp:spPr>
        <a:xfrm>
          <a:off x="218854" y="1973192"/>
          <a:ext cx="397916" cy="39791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65C0F4D-6129-494B-8517-E7ED3643DC34}">
      <dsp:nvSpPr>
        <dsp:cNvPr id="0" name=""/>
        <dsp:cNvSpPr/>
      </dsp:nvSpPr>
      <dsp:spPr>
        <a:xfrm>
          <a:off x="835624" y="1810408"/>
          <a:ext cx="5078584" cy="7234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569" tIns="76569" rIns="76569" bIns="76569" numCol="1" spcCol="1270" anchor="ctr" anchorCtr="0">
          <a:noAutofit/>
        </a:bodyPr>
        <a:lstStyle/>
        <a:p>
          <a:pPr marL="0" lvl="0" indent="0" algn="l" defTabSz="844550">
            <a:lnSpc>
              <a:spcPct val="90000"/>
            </a:lnSpc>
            <a:spcBef>
              <a:spcPct val="0"/>
            </a:spcBef>
            <a:spcAft>
              <a:spcPct val="35000"/>
            </a:spcAft>
            <a:buNone/>
          </a:pPr>
          <a:r>
            <a:rPr lang="en-GB" sz="1900" kern="1200"/>
            <a:t>Team work tasks</a:t>
          </a:r>
          <a:endParaRPr lang="en-US" sz="1900" kern="1200"/>
        </a:p>
      </dsp:txBody>
      <dsp:txXfrm>
        <a:off x="835624" y="1810408"/>
        <a:ext cx="5078584" cy="723484"/>
      </dsp:txXfrm>
    </dsp:sp>
    <dsp:sp modelId="{B464FA3E-F26D-4A7B-80B8-F6C2988B250C}">
      <dsp:nvSpPr>
        <dsp:cNvPr id="0" name=""/>
        <dsp:cNvSpPr/>
      </dsp:nvSpPr>
      <dsp:spPr>
        <a:xfrm>
          <a:off x="0" y="2714764"/>
          <a:ext cx="5914209" cy="7234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3D91D9-7973-4097-AA70-59B3E26FE39C}">
      <dsp:nvSpPr>
        <dsp:cNvPr id="0" name=""/>
        <dsp:cNvSpPr/>
      </dsp:nvSpPr>
      <dsp:spPr>
        <a:xfrm>
          <a:off x="218854" y="2877548"/>
          <a:ext cx="397916" cy="39791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9963209-F64E-4369-A398-F88B5C1C4B59}">
      <dsp:nvSpPr>
        <dsp:cNvPr id="0" name=""/>
        <dsp:cNvSpPr/>
      </dsp:nvSpPr>
      <dsp:spPr>
        <a:xfrm>
          <a:off x="835624" y="2714764"/>
          <a:ext cx="5078584" cy="7234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569" tIns="76569" rIns="76569" bIns="76569" numCol="1" spcCol="1270" anchor="ctr" anchorCtr="0">
          <a:noAutofit/>
        </a:bodyPr>
        <a:lstStyle/>
        <a:p>
          <a:pPr marL="0" lvl="0" indent="0" algn="l" defTabSz="844550">
            <a:lnSpc>
              <a:spcPct val="90000"/>
            </a:lnSpc>
            <a:spcBef>
              <a:spcPct val="0"/>
            </a:spcBef>
            <a:spcAft>
              <a:spcPct val="35000"/>
            </a:spcAft>
            <a:buNone/>
          </a:pPr>
          <a:r>
            <a:rPr lang="en-GB" sz="1900" kern="1200"/>
            <a:t>One to one interviews</a:t>
          </a:r>
          <a:endParaRPr lang="en-US" sz="1900" kern="1200"/>
        </a:p>
      </dsp:txBody>
      <dsp:txXfrm>
        <a:off x="835624" y="2714764"/>
        <a:ext cx="5078584" cy="723484"/>
      </dsp:txXfrm>
    </dsp:sp>
    <dsp:sp modelId="{C9204D64-4504-4D95-8CB4-5FEAE19CD43F}">
      <dsp:nvSpPr>
        <dsp:cNvPr id="0" name=""/>
        <dsp:cNvSpPr/>
      </dsp:nvSpPr>
      <dsp:spPr>
        <a:xfrm>
          <a:off x="0" y="3619119"/>
          <a:ext cx="5914209" cy="7234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71AA56-23C8-45BD-A6A5-D132F535CFC3}">
      <dsp:nvSpPr>
        <dsp:cNvPr id="0" name=""/>
        <dsp:cNvSpPr/>
      </dsp:nvSpPr>
      <dsp:spPr>
        <a:xfrm>
          <a:off x="218854" y="3781903"/>
          <a:ext cx="397916" cy="39791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88A1252-820E-4CEE-A234-7FD52AEA9270}">
      <dsp:nvSpPr>
        <dsp:cNvPr id="0" name=""/>
        <dsp:cNvSpPr/>
      </dsp:nvSpPr>
      <dsp:spPr>
        <a:xfrm>
          <a:off x="835624" y="3619119"/>
          <a:ext cx="5078584" cy="7234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569" tIns="76569" rIns="76569" bIns="76569" numCol="1" spcCol="1270" anchor="ctr" anchorCtr="0">
          <a:noAutofit/>
        </a:bodyPr>
        <a:lstStyle/>
        <a:p>
          <a:pPr marL="0" lvl="0" indent="0" algn="l" defTabSz="844550">
            <a:lnSpc>
              <a:spcPct val="90000"/>
            </a:lnSpc>
            <a:spcBef>
              <a:spcPct val="0"/>
            </a:spcBef>
            <a:spcAft>
              <a:spcPct val="35000"/>
            </a:spcAft>
            <a:buNone/>
          </a:pPr>
          <a:r>
            <a:rPr lang="en-GB" sz="1900" kern="1200"/>
            <a:t>Guided tour of theme park for successful candidates </a:t>
          </a:r>
          <a:endParaRPr lang="en-US" sz="1900" kern="1200"/>
        </a:p>
      </dsp:txBody>
      <dsp:txXfrm>
        <a:off x="835624" y="3619119"/>
        <a:ext cx="5078584" cy="723484"/>
      </dsp:txXfrm>
    </dsp:sp>
    <dsp:sp modelId="{B669D215-DF21-41C1-AFC1-D326C50E0880}">
      <dsp:nvSpPr>
        <dsp:cNvPr id="0" name=""/>
        <dsp:cNvSpPr/>
      </dsp:nvSpPr>
      <dsp:spPr>
        <a:xfrm>
          <a:off x="0" y="4523474"/>
          <a:ext cx="5914209" cy="7234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AB5FF3-EF22-4EFB-9D19-2C512D463661}">
      <dsp:nvSpPr>
        <dsp:cNvPr id="0" name=""/>
        <dsp:cNvSpPr/>
      </dsp:nvSpPr>
      <dsp:spPr>
        <a:xfrm>
          <a:off x="218854" y="4686258"/>
          <a:ext cx="397916" cy="39791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5C3FEE4-13A2-4A1C-8643-32A01D51FEDF}">
      <dsp:nvSpPr>
        <dsp:cNvPr id="0" name=""/>
        <dsp:cNvSpPr/>
      </dsp:nvSpPr>
      <dsp:spPr>
        <a:xfrm>
          <a:off x="835624" y="4523474"/>
          <a:ext cx="5078584" cy="7234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569" tIns="76569" rIns="76569" bIns="76569" numCol="1" spcCol="1270" anchor="ctr" anchorCtr="0">
          <a:noAutofit/>
        </a:bodyPr>
        <a:lstStyle/>
        <a:p>
          <a:pPr marL="0" lvl="0" indent="0" algn="l" defTabSz="844550">
            <a:lnSpc>
              <a:spcPct val="90000"/>
            </a:lnSpc>
            <a:spcBef>
              <a:spcPct val="0"/>
            </a:spcBef>
            <a:spcAft>
              <a:spcPct val="35000"/>
            </a:spcAft>
            <a:buNone/>
          </a:pPr>
          <a:r>
            <a:rPr lang="en-GB" sz="1900" kern="1200"/>
            <a:t>Completion of a three day induction </a:t>
          </a:r>
          <a:endParaRPr lang="en-US" sz="1900" kern="1200"/>
        </a:p>
      </dsp:txBody>
      <dsp:txXfrm>
        <a:off x="835624" y="4523474"/>
        <a:ext cx="5078584" cy="72348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5DC6A0-AB4B-4A06-A928-1F671246EAA0}">
      <dsp:nvSpPr>
        <dsp:cNvPr id="0" name=""/>
        <dsp:cNvSpPr/>
      </dsp:nvSpPr>
      <dsp:spPr>
        <a:xfrm>
          <a:off x="107998" y="634255"/>
          <a:ext cx="604800" cy="6048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98ED5C-9996-483E-A9D7-B944486000BD}">
      <dsp:nvSpPr>
        <dsp:cNvPr id="0" name=""/>
        <dsp:cNvSpPr/>
      </dsp:nvSpPr>
      <dsp:spPr>
        <a:xfrm>
          <a:off x="235006" y="761263"/>
          <a:ext cx="350784" cy="35078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A0EC182-BDE3-4D52-99B4-C64AE9431AE6}">
      <dsp:nvSpPr>
        <dsp:cNvPr id="0" name=""/>
        <dsp:cNvSpPr/>
      </dsp:nvSpPr>
      <dsp:spPr>
        <a:xfrm>
          <a:off x="842398" y="634255"/>
          <a:ext cx="1425599" cy="60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GB" sz="1600" kern="1200"/>
            <a:t>Reduce ticket prices </a:t>
          </a:r>
          <a:endParaRPr lang="en-US" sz="1600" kern="1200" dirty="0"/>
        </a:p>
      </dsp:txBody>
      <dsp:txXfrm>
        <a:off x="842398" y="634255"/>
        <a:ext cx="1425599" cy="604800"/>
      </dsp:txXfrm>
    </dsp:sp>
    <dsp:sp modelId="{BA679793-90FB-43EA-8995-92A8DD43F950}">
      <dsp:nvSpPr>
        <dsp:cNvPr id="0" name=""/>
        <dsp:cNvSpPr/>
      </dsp:nvSpPr>
      <dsp:spPr>
        <a:xfrm>
          <a:off x="2516398" y="634255"/>
          <a:ext cx="604800" cy="6048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B0806C-5F6E-4164-8FD9-08B8CE38B37E}">
      <dsp:nvSpPr>
        <dsp:cNvPr id="0" name=""/>
        <dsp:cNvSpPr/>
      </dsp:nvSpPr>
      <dsp:spPr>
        <a:xfrm>
          <a:off x="2643406" y="761263"/>
          <a:ext cx="350784" cy="35078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4811B01-EEFE-4ED5-9FC5-5116C5C18ED1}">
      <dsp:nvSpPr>
        <dsp:cNvPr id="0" name=""/>
        <dsp:cNvSpPr/>
      </dsp:nvSpPr>
      <dsp:spPr>
        <a:xfrm>
          <a:off x="3250798" y="634255"/>
          <a:ext cx="1425599" cy="60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GB" sz="1600" kern="1200"/>
            <a:t>Introduce more seasonal events </a:t>
          </a:r>
          <a:endParaRPr lang="en-US" sz="1600" kern="1200" dirty="0"/>
        </a:p>
      </dsp:txBody>
      <dsp:txXfrm>
        <a:off x="3250798" y="634255"/>
        <a:ext cx="1425599" cy="604800"/>
      </dsp:txXfrm>
    </dsp:sp>
    <dsp:sp modelId="{31E8D9E4-BAC5-43E4-AF51-32A2098B129F}">
      <dsp:nvSpPr>
        <dsp:cNvPr id="0" name=""/>
        <dsp:cNvSpPr/>
      </dsp:nvSpPr>
      <dsp:spPr>
        <a:xfrm>
          <a:off x="4924798" y="634255"/>
          <a:ext cx="604800" cy="6048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D0F72A-366D-4C8B-BDBF-6A943720F240}">
      <dsp:nvSpPr>
        <dsp:cNvPr id="0" name=""/>
        <dsp:cNvSpPr/>
      </dsp:nvSpPr>
      <dsp:spPr>
        <a:xfrm>
          <a:off x="5051806" y="761263"/>
          <a:ext cx="350784" cy="35078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7B9A3E9-3D55-4791-8A1A-7F1D0A1D7DFB}">
      <dsp:nvSpPr>
        <dsp:cNvPr id="0" name=""/>
        <dsp:cNvSpPr/>
      </dsp:nvSpPr>
      <dsp:spPr>
        <a:xfrm>
          <a:off x="5659198" y="819015"/>
          <a:ext cx="1425599" cy="60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GB" sz="1600" kern="1200"/>
            <a:t>Conduct more operational checks on their rides</a:t>
          </a:r>
          <a:endParaRPr lang="en-US" sz="1600" kern="1200" dirty="0"/>
        </a:p>
      </dsp:txBody>
      <dsp:txXfrm>
        <a:off x="5659198" y="819015"/>
        <a:ext cx="1425599" cy="604800"/>
      </dsp:txXfrm>
    </dsp:sp>
    <dsp:sp modelId="{910B5E16-F84B-41EC-96B8-F876189B303B}">
      <dsp:nvSpPr>
        <dsp:cNvPr id="0" name=""/>
        <dsp:cNvSpPr/>
      </dsp:nvSpPr>
      <dsp:spPr>
        <a:xfrm>
          <a:off x="7333198" y="634255"/>
          <a:ext cx="604800" cy="6048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18DE3B-D719-45AF-8484-AD175421FA92}">
      <dsp:nvSpPr>
        <dsp:cNvPr id="0" name=""/>
        <dsp:cNvSpPr/>
      </dsp:nvSpPr>
      <dsp:spPr>
        <a:xfrm>
          <a:off x="7460206" y="761263"/>
          <a:ext cx="350784" cy="35078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4F9FD6E-247A-4C1D-B869-3FDAA4787779}">
      <dsp:nvSpPr>
        <dsp:cNvPr id="0" name=""/>
        <dsp:cNvSpPr/>
      </dsp:nvSpPr>
      <dsp:spPr>
        <a:xfrm>
          <a:off x="8175596" y="752287"/>
          <a:ext cx="1425599" cy="1071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US" sz="1600" kern="1200" dirty="0"/>
            <a:t>Design and build new rides (most recent introduced ride was in 2013 “The Smiler”)</a:t>
          </a:r>
        </a:p>
      </dsp:txBody>
      <dsp:txXfrm>
        <a:off x="8175596" y="752287"/>
        <a:ext cx="1425599" cy="1071596"/>
      </dsp:txXfrm>
    </dsp:sp>
    <dsp:sp modelId="{E54D3F6B-FA11-4E91-A006-18B25C7CF97A}">
      <dsp:nvSpPr>
        <dsp:cNvPr id="0" name=""/>
        <dsp:cNvSpPr/>
      </dsp:nvSpPr>
      <dsp:spPr>
        <a:xfrm>
          <a:off x="107998" y="1980018"/>
          <a:ext cx="604800" cy="6048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6D08D5-59AF-414C-9C1D-CF44B92AC634}">
      <dsp:nvSpPr>
        <dsp:cNvPr id="0" name=""/>
        <dsp:cNvSpPr/>
      </dsp:nvSpPr>
      <dsp:spPr>
        <a:xfrm>
          <a:off x="235006" y="2107026"/>
          <a:ext cx="350784" cy="35078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F114A90-55BB-4F73-A61E-63D251833864}">
      <dsp:nvSpPr>
        <dsp:cNvPr id="0" name=""/>
        <dsp:cNvSpPr/>
      </dsp:nvSpPr>
      <dsp:spPr>
        <a:xfrm>
          <a:off x="898666" y="2129579"/>
          <a:ext cx="1425599" cy="60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GB" sz="1600" kern="1200"/>
            <a:t>Continue working towards sustainability </a:t>
          </a:r>
          <a:endParaRPr lang="en-US" sz="1600" kern="1200" dirty="0"/>
        </a:p>
      </dsp:txBody>
      <dsp:txXfrm>
        <a:off x="898666" y="2129579"/>
        <a:ext cx="1425599" cy="604800"/>
      </dsp:txXfrm>
    </dsp:sp>
    <dsp:sp modelId="{04EEF184-6364-469A-8C7A-1A8395D18FDA}">
      <dsp:nvSpPr>
        <dsp:cNvPr id="0" name=""/>
        <dsp:cNvSpPr/>
      </dsp:nvSpPr>
      <dsp:spPr>
        <a:xfrm>
          <a:off x="2516398" y="1980018"/>
          <a:ext cx="604800" cy="6048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B6C43C-9436-477E-8BBC-25E063390F67}">
      <dsp:nvSpPr>
        <dsp:cNvPr id="0" name=""/>
        <dsp:cNvSpPr/>
      </dsp:nvSpPr>
      <dsp:spPr>
        <a:xfrm>
          <a:off x="2643406" y="2107026"/>
          <a:ext cx="350784" cy="350784"/>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F5A0FF5-6583-42AB-AAA6-16640B9CDD34}">
      <dsp:nvSpPr>
        <dsp:cNvPr id="0" name=""/>
        <dsp:cNvSpPr/>
      </dsp:nvSpPr>
      <dsp:spPr>
        <a:xfrm>
          <a:off x="3250798" y="2129579"/>
          <a:ext cx="1425599" cy="60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GB" sz="1600" kern="1200"/>
            <a:t>Look at ways of reducing queuing times during peak season</a:t>
          </a:r>
          <a:endParaRPr lang="en-US" sz="1600" kern="1200" dirty="0"/>
        </a:p>
      </dsp:txBody>
      <dsp:txXfrm>
        <a:off x="3250798" y="2129579"/>
        <a:ext cx="1425599" cy="604800"/>
      </dsp:txXfrm>
    </dsp:sp>
    <dsp:sp modelId="{A96DF217-2A58-414E-93D3-885DF60D1F42}">
      <dsp:nvSpPr>
        <dsp:cNvPr id="0" name=""/>
        <dsp:cNvSpPr/>
      </dsp:nvSpPr>
      <dsp:spPr>
        <a:xfrm>
          <a:off x="4924798" y="1980018"/>
          <a:ext cx="604800" cy="6048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39DAE7-6006-4EEF-BE28-DC33CDC7CA13}">
      <dsp:nvSpPr>
        <dsp:cNvPr id="0" name=""/>
        <dsp:cNvSpPr/>
      </dsp:nvSpPr>
      <dsp:spPr>
        <a:xfrm>
          <a:off x="5051806" y="2107026"/>
          <a:ext cx="350784" cy="350784"/>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D0738B1-611C-4349-A9F0-564570A3EF2E}">
      <dsp:nvSpPr>
        <dsp:cNvPr id="0" name=""/>
        <dsp:cNvSpPr/>
      </dsp:nvSpPr>
      <dsp:spPr>
        <a:xfrm>
          <a:off x="5659198" y="2129579"/>
          <a:ext cx="1425599" cy="60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GB" sz="1600" kern="1200" dirty="0"/>
            <a:t>Have healthier food options so that it appeals to more people </a:t>
          </a:r>
          <a:endParaRPr lang="en-US" sz="1600" kern="1200" dirty="0"/>
        </a:p>
      </dsp:txBody>
      <dsp:txXfrm>
        <a:off x="5659198" y="2129579"/>
        <a:ext cx="1425599" cy="60480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60CF2F3-6C04-43A3-88E8-42377AF7C0C1}" type="datetimeFigureOut">
              <a:rPr lang="en-GB" smtClean="0"/>
              <a:t>26/04/2019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0DA58E-ACD1-4B98-84C5-6577E387519F}" type="slidenum">
              <a:rPr lang="en-GB" smtClean="0"/>
              <a:t>‹#›</a:t>
            </a:fld>
            <a:endParaRPr lang="en-GB"/>
          </a:p>
        </p:txBody>
      </p:sp>
    </p:spTree>
    <p:extLst>
      <p:ext uri="{BB962C8B-B14F-4D97-AF65-F5344CB8AC3E}">
        <p14:creationId xmlns:p14="http://schemas.microsoft.com/office/powerpoint/2010/main" val="36931408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50DA58E-ACD1-4B98-84C5-6577E387519F}" type="slidenum">
              <a:rPr lang="en-GB" smtClean="0"/>
              <a:t>3</a:t>
            </a:fld>
            <a:endParaRPr lang="en-GB"/>
          </a:p>
        </p:txBody>
      </p:sp>
    </p:spTree>
    <p:extLst>
      <p:ext uri="{BB962C8B-B14F-4D97-AF65-F5344CB8AC3E}">
        <p14:creationId xmlns:p14="http://schemas.microsoft.com/office/powerpoint/2010/main" val="32866977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50DA58E-ACD1-4B98-84C5-6577E387519F}" type="slidenum">
              <a:rPr lang="en-GB" smtClean="0"/>
              <a:t>10</a:t>
            </a:fld>
            <a:endParaRPr lang="en-GB"/>
          </a:p>
        </p:txBody>
      </p:sp>
    </p:spTree>
    <p:extLst>
      <p:ext uri="{BB962C8B-B14F-4D97-AF65-F5344CB8AC3E}">
        <p14:creationId xmlns:p14="http://schemas.microsoft.com/office/powerpoint/2010/main" val="252001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50DA58E-ACD1-4B98-84C5-6577E387519F}" type="slidenum">
              <a:rPr lang="en-GB" smtClean="0"/>
              <a:t>11</a:t>
            </a:fld>
            <a:endParaRPr lang="en-GB"/>
          </a:p>
        </p:txBody>
      </p:sp>
    </p:spTree>
    <p:extLst>
      <p:ext uri="{BB962C8B-B14F-4D97-AF65-F5344CB8AC3E}">
        <p14:creationId xmlns:p14="http://schemas.microsoft.com/office/powerpoint/2010/main" val="28635305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50DA58E-ACD1-4B98-84C5-6577E387519F}" type="slidenum">
              <a:rPr lang="en-GB" smtClean="0"/>
              <a:t>12</a:t>
            </a:fld>
            <a:endParaRPr lang="en-GB"/>
          </a:p>
        </p:txBody>
      </p:sp>
    </p:spTree>
    <p:extLst>
      <p:ext uri="{BB962C8B-B14F-4D97-AF65-F5344CB8AC3E}">
        <p14:creationId xmlns:p14="http://schemas.microsoft.com/office/powerpoint/2010/main" val="32530990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50DA58E-ACD1-4B98-84C5-6577E387519F}" type="slidenum">
              <a:rPr lang="en-GB" smtClean="0"/>
              <a:t>13</a:t>
            </a:fld>
            <a:endParaRPr lang="en-GB"/>
          </a:p>
        </p:txBody>
      </p:sp>
    </p:spTree>
    <p:extLst>
      <p:ext uri="{BB962C8B-B14F-4D97-AF65-F5344CB8AC3E}">
        <p14:creationId xmlns:p14="http://schemas.microsoft.com/office/powerpoint/2010/main" val="26451088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50DA58E-ACD1-4B98-84C5-6577E387519F}" type="slidenum">
              <a:rPr lang="en-GB" smtClean="0"/>
              <a:t>14</a:t>
            </a:fld>
            <a:endParaRPr lang="en-GB"/>
          </a:p>
        </p:txBody>
      </p:sp>
    </p:spTree>
    <p:extLst>
      <p:ext uri="{BB962C8B-B14F-4D97-AF65-F5344CB8AC3E}">
        <p14:creationId xmlns:p14="http://schemas.microsoft.com/office/powerpoint/2010/main" val="339327285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32D2579E-EE63-4773-AEEA-F547CA581C26}" type="datetimeFigureOut">
              <a:rPr lang="en-GB" smtClean="0"/>
              <a:t>25/04/2019</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B1ADC340-5EFA-4175-9711-51B9BFC942EF}"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997319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2D2579E-EE63-4773-AEEA-F547CA581C26}" type="datetimeFigureOut">
              <a:rPr lang="en-GB" smtClean="0"/>
              <a:t>25/04/2019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ADC340-5EFA-4175-9711-51B9BFC942EF}" type="slidenum">
              <a:rPr lang="en-GB" smtClean="0"/>
              <a:t>‹#›</a:t>
            </a:fld>
            <a:endParaRPr lang="en-GB"/>
          </a:p>
        </p:txBody>
      </p:sp>
    </p:spTree>
    <p:extLst>
      <p:ext uri="{BB962C8B-B14F-4D97-AF65-F5344CB8AC3E}">
        <p14:creationId xmlns:p14="http://schemas.microsoft.com/office/powerpoint/2010/main" val="29055870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2D2579E-EE63-4773-AEEA-F547CA581C26}" type="datetimeFigureOut">
              <a:rPr lang="en-GB" smtClean="0"/>
              <a:t>25/04/2019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ADC340-5EFA-4175-9711-51B9BFC942EF}"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358663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2D2579E-EE63-4773-AEEA-F547CA581C26}" type="datetimeFigureOut">
              <a:rPr lang="en-GB" smtClean="0"/>
              <a:t>25/04/2019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1ADC340-5EFA-4175-9711-51B9BFC942EF}" type="slidenum">
              <a:rPr lang="en-GB" smtClean="0"/>
              <a:t>‹#›</a:t>
            </a:fld>
            <a:endParaRPr lang="en-GB"/>
          </a:p>
        </p:txBody>
      </p:sp>
    </p:spTree>
    <p:extLst>
      <p:ext uri="{BB962C8B-B14F-4D97-AF65-F5344CB8AC3E}">
        <p14:creationId xmlns:p14="http://schemas.microsoft.com/office/powerpoint/2010/main" val="14157162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2D2579E-EE63-4773-AEEA-F547CA581C26}" type="datetimeFigureOut">
              <a:rPr lang="en-GB" smtClean="0"/>
              <a:t>25/04/2019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1ADC340-5EFA-4175-9711-51B9BFC942EF}"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303161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2D2579E-EE63-4773-AEEA-F547CA581C26}" type="datetimeFigureOut">
              <a:rPr lang="en-GB" smtClean="0"/>
              <a:t>25/04/2019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1ADC340-5EFA-4175-9711-51B9BFC942EF}"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968064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2D2579E-EE63-4773-AEEA-F547CA581C26}" type="datetimeFigureOut">
              <a:rPr lang="en-GB" smtClean="0"/>
              <a:t>25/04/2019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1ADC340-5EFA-4175-9711-51B9BFC942EF}" type="slidenum">
              <a:rPr lang="en-GB" smtClean="0"/>
              <a:t>‹#›</a:t>
            </a:fld>
            <a:endParaRPr lang="en-GB"/>
          </a:p>
        </p:txBody>
      </p:sp>
    </p:spTree>
    <p:extLst>
      <p:ext uri="{BB962C8B-B14F-4D97-AF65-F5344CB8AC3E}">
        <p14:creationId xmlns:p14="http://schemas.microsoft.com/office/powerpoint/2010/main" val="10499335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2D2579E-EE63-4773-AEEA-F547CA581C26}" type="datetimeFigureOut">
              <a:rPr lang="en-GB" smtClean="0"/>
              <a:t>25/04/2019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1ADC340-5EFA-4175-9711-51B9BFC942EF}"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963297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2D2579E-EE63-4773-AEEA-F547CA581C26}" type="datetimeFigureOut">
              <a:rPr lang="en-GB" smtClean="0"/>
              <a:t>25/04/2019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1ADC340-5EFA-4175-9711-51B9BFC942EF}" type="slidenum">
              <a:rPr lang="en-GB" smtClean="0"/>
              <a:t>‹#›</a:t>
            </a:fld>
            <a:endParaRPr lang="en-GB"/>
          </a:p>
        </p:txBody>
      </p:sp>
    </p:spTree>
    <p:extLst>
      <p:ext uri="{BB962C8B-B14F-4D97-AF65-F5344CB8AC3E}">
        <p14:creationId xmlns:p14="http://schemas.microsoft.com/office/powerpoint/2010/main" val="36726893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2D2579E-EE63-4773-AEEA-F547CA581C26}" type="datetimeFigureOut">
              <a:rPr lang="en-GB" smtClean="0"/>
              <a:t>25/04/2019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1ADC340-5EFA-4175-9711-51B9BFC942EF}" type="slidenum">
              <a:rPr lang="en-GB" smtClean="0"/>
              <a:t>‹#›</a:t>
            </a:fld>
            <a:endParaRPr lang="en-GB"/>
          </a:p>
        </p:txBody>
      </p:sp>
    </p:spTree>
    <p:extLst>
      <p:ext uri="{BB962C8B-B14F-4D97-AF65-F5344CB8AC3E}">
        <p14:creationId xmlns:p14="http://schemas.microsoft.com/office/powerpoint/2010/main" val="5275537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2D2579E-EE63-4773-AEEA-F547CA581C26}" type="datetimeFigureOut">
              <a:rPr lang="en-GB" smtClean="0"/>
              <a:t>25/04/2019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ADC340-5EFA-4175-9711-51B9BFC942EF}"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252739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2D2579E-EE63-4773-AEEA-F547CA581C26}" type="datetimeFigureOut">
              <a:rPr lang="en-GB" smtClean="0"/>
              <a:t>25/04/2019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ADC340-5EFA-4175-9711-51B9BFC942EF}"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511013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2D2579E-EE63-4773-AEEA-F547CA581C26}" type="datetimeFigureOut">
              <a:rPr lang="en-GB" smtClean="0"/>
              <a:t>25/04/2019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ADC340-5EFA-4175-9711-51B9BFC942EF}" type="slidenum">
              <a:rPr lang="en-GB" smtClean="0"/>
              <a:t>‹#›</a:t>
            </a:fld>
            <a:endParaRPr lang="en-GB"/>
          </a:p>
        </p:txBody>
      </p:sp>
    </p:spTree>
    <p:extLst>
      <p:ext uri="{BB962C8B-B14F-4D97-AF65-F5344CB8AC3E}">
        <p14:creationId xmlns:p14="http://schemas.microsoft.com/office/powerpoint/2010/main" val="30619268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2D2579E-EE63-4773-AEEA-F547CA581C26}" type="datetimeFigureOut">
              <a:rPr lang="en-GB" smtClean="0"/>
              <a:t>25/04/2019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ADC340-5EFA-4175-9711-51B9BFC942EF}"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55695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2D2579E-EE63-4773-AEEA-F547CA581C26}" type="datetimeFigureOut">
              <a:rPr lang="en-GB" smtClean="0"/>
              <a:t>25/04/2019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ADC340-5EFA-4175-9711-51B9BFC942EF}"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710556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2D2579E-EE63-4773-AEEA-F547CA581C26}" type="datetimeFigureOut">
              <a:rPr lang="en-GB" smtClean="0"/>
              <a:t>25/04/2019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ADC340-5EFA-4175-9711-51B9BFC942EF}"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672499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2D2579E-EE63-4773-AEEA-F547CA581C26}" type="datetimeFigureOut">
              <a:rPr lang="en-GB" smtClean="0"/>
              <a:t>25/04/2019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ADC340-5EFA-4175-9711-51B9BFC942EF}"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069787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2D2579E-EE63-4773-AEEA-F547CA581C26}" type="datetimeFigureOut">
              <a:rPr lang="en-GB" smtClean="0"/>
              <a:t>25/04/2019</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1ADC340-5EFA-4175-9711-51B9BFC942EF}" type="slidenum">
              <a:rPr lang="en-GB" smtClean="0"/>
              <a:t>‹#›</a:t>
            </a:fld>
            <a:endParaRPr lang="en-GB"/>
          </a:p>
        </p:txBody>
      </p:sp>
    </p:spTree>
    <p:extLst>
      <p:ext uri="{BB962C8B-B14F-4D97-AF65-F5344CB8AC3E}">
        <p14:creationId xmlns:p14="http://schemas.microsoft.com/office/powerpoint/2010/main" val="3162655907"/>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2.jpeg"/><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jpeg"/><Relationship Id="rId7" Type="http://schemas.openxmlformats.org/officeDocument/2006/relationships/diagramColors" Target="../diagrams/colors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3.png"/><Relationship Id="rId7" Type="http://schemas.openxmlformats.org/officeDocument/2006/relationships/diagramQuickStyle" Target="../diagrams/quickStyle3.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4.png"/><Relationship Id="rId9" Type="http://schemas.microsoft.com/office/2007/relationships/diagramDrawing" Target="../diagrams/drawing3.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image" Target="../media/image3.png"/><Relationship Id="rId7" Type="http://schemas.openxmlformats.org/officeDocument/2006/relationships/diagramQuickStyle" Target="../diagrams/quickStyle4.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Layout" Target="../diagrams/layout4.xml"/><Relationship Id="rId5" Type="http://schemas.openxmlformats.org/officeDocument/2006/relationships/diagramData" Target="../diagrams/data4.xml"/><Relationship Id="rId4" Type="http://schemas.openxmlformats.org/officeDocument/2006/relationships/image" Target="../media/image4.png"/><Relationship Id="rId9" Type="http://schemas.microsoft.com/office/2007/relationships/diagramDrawing" Target="../diagrams/drawing4.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image" Target="../media/image3.png"/><Relationship Id="rId7" Type="http://schemas.openxmlformats.org/officeDocument/2006/relationships/diagramQuickStyle" Target="../diagrams/quickStyle5.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Layout" Target="../diagrams/layout5.xml"/><Relationship Id="rId5" Type="http://schemas.openxmlformats.org/officeDocument/2006/relationships/diagramData" Target="../diagrams/data5.xml"/><Relationship Id="rId4" Type="http://schemas.openxmlformats.org/officeDocument/2006/relationships/image" Target="../media/image4.png"/><Relationship Id="rId9" Type="http://schemas.microsoft.com/office/2007/relationships/diagramDrawing" Target="../diagrams/drawing5.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image" Target="../media/image3.png"/><Relationship Id="rId7" Type="http://schemas.openxmlformats.org/officeDocument/2006/relationships/diagramQuickStyle" Target="../diagrams/quickStyle6.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Layout" Target="../diagrams/layout6.xml"/><Relationship Id="rId5" Type="http://schemas.openxmlformats.org/officeDocument/2006/relationships/diagramData" Target="../diagrams/data6.xml"/><Relationship Id="rId4" Type="http://schemas.openxmlformats.org/officeDocument/2006/relationships/image" Target="../media/image4.png"/><Relationship Id="rId9" Type="http://schemas.microsoft.com/office/2007/relationships/diagramDrawing" Target="../diagrams/drawing6.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image" Target="../media/image3.png"/><Relationship Id="rId7" Type="http://schemas.openxmlformats.org/officeDocument/2006/relationships/diagramQuickStyle" Target="../diagrams/quickStyle7.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Layout" Target="../diagrams/layout7.xml"/><Relationship Id="rId5" Type="http://schemas.openxmlformats.org/officeDocument/2006/relationships/diagramData" Target="../diagrams/data7.xml"/><Relationship Id="rId4" Type="http://schemas.openxmlformats.org/officeDocument/2006/relationships/image" Target="../media/image4.png"/><Relationship Id="rId9" Type="http://schemas.microsoft.com/office/2007/relationships/diagramDrawing" Target="../diagrams/drawing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20.png"/><Relationship Id="rId7" Type="http://schemas.openxmlformats.org/officeDocument/2006/relationships/diagramColors" Target="../diagrams/colors8.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12.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20.png"/><Relationship Id="rId7" Type="http://schemas.openxmlformats.org/officeDocument/2006/relationships/diagramColors" Target="../diagrams/colors9.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13.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image" Target="../media/image20.png"/><Relationship Id="rId7" Type="http://schemas.openxmlformats.org/officeDocument/2006/relationships/diagramColors" Target="../diagrams/colors10.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s>
</file>

<file path=ppt/slides/_rels/slide1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52.svg"/><Relationship Id="rId4" Type="http://schemas.openxmlformats.org/officeDocument/2006/relationships/image" Target="../media/image51.png"/></Relationships>
</file>

<file path=ppt/slides/_rels/slide15.xml.rels><?xml version="1.0" encoding="UTF-8" standalone="yes"?>
<Relationships xmlns="http://schemas.openxmlformats.org/package/2006/relationships"><Relationship Id="rId8" Type="http://schemas.openxmlformats.org/officeDocument/2006/relationships/diagramColors" Target="../diagrams/colors11.xml"/><Relationship Id="rId3" Type="http://schemas.openxmlformats.org/officeDocument/2006/relationships/image" Target="../media/image3.png"/><Relationship Id="rId7" Type="http://schemas.openxmlformats.org/officeDocument/2006/relationships/diagramQuickStyle" Target="../diagrams/quickStyle1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Layout" Target="../diagrams/layout11.xml"/><Relationship Id="rId5" Type="http://schemas.openxmlformats.org/officeDocument/2006/relationships/diagramData" Target="../diagrams/data11.xml"/><Relationship Id="rId4" Type="http://schemas.openxmlformats.org/officeDocument/2006/relationships/image" Target="../media/image4.png"/><Relationship Id="rId9" Type="http://schemas.microsoft.com/office/2007/relationships/diagramDrawing" Target="../diagrams/drawing1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hyperlink" Target="https://www.altontowers.com/activities/" TargetMode="External"/><Relationship Id="rId13" Type="http://schemas.openxmlformats.org/officeDocument/2006/relationships/hyperlink" Target="http://www.businessdictionary.com/definition/business-performance-management-BPM.html" TargetMode="External"/><Relationship Id="rId3" Type="http://schemas.openxmlformats.org/officeDocument/2006/relationships/image" Target="../media/image67.jpeg"/><Relationship Id="rId7" Type="http://schemas.openxmlformats.org/officeDocument/2006/relationships/hyperlink" Target="https://www.accountingtools.com/articles/2017/5/5/fixed-asset-turnover-ratio" TargetMode="External"/><Relationship Id="rId12" Type="http://schemas.openxmlformats.org/officeDocument/2006/relationships/hyperlink" Target="https://www.bbc.co.uk/news/uk-england-stoke-staffordshire-45572981" TargetMode="External"/><Relationship Id="rId2" Type="http://schemas.openxmlformats.org/officeDocument/2006/relationships/image" Target="../media/image2.jpeg"/><Relationship Id="rId16" Type="http://schemas.openxmlformats.org/officeDocument/2006/relationships/hyperlink" Target="https://www.glassdoor.co.uk/Interview/Alton-Towers-Resort-Interview-Questions-E641554.htm" TargetMode="External"/><Relationship Id="rId1" Type="http://schemas.openxmlformats.org/officeDocument/2006/relationships/slideLayout" Target="../slideLayouts/slideLayout2.xml"/><Relationship Id="rId6" Type="http://schemas.openxmlformats.org/officeDocument/2006/relationships/hyperlink" Target="https://www.accountingformanagement.org/gross-profit-ratio/?fbclid=IwAR3d6D0a8L8hOOjHHQuD-LgAHwla1yJqD6gdrtHgmHH3y8hJMRY256s5kY4" TargetMode="External"/><Relationship Id="rId11" Type="http://schemas.openxmlformats.org/officeDocument/2006/relationships/hyperlink" Target="https://www.bbc.com/bitesize/guides/z3s9fcw/revision/1" TargetMode="External"/><Relationship Id="rId5" Type="http://schemas.openxmlformats.org/officeDocument/2006/relationships/image" Target="../media/image69.png"/><Relationship Id="rId15" Type="http://schemas.openxmlformats.org/officeDocument/2006/relationships/hyperlink" Target="https://www.cleverism.com/what-is-recruitment/" TargetMode="External"/><Relationship Id="rId10" Type="http://schemas.openxmlformats.org/officeDocument/2006/relationships/hyperlink" Target="http://www2.altontowers.com/uploadedFiles/Page_Content/Schools/Student-information-pack-2013.pdf" TargetMode="External"/><Relationship Id="rId4" Type="http://schemas.openxmlformats.org/officeDocument/2006/relationships/image" Target="../media/image68.png"/><Relationship Id="rId9" Type="http://schemas.openxmlformats.org/officeDocument/2006/relationships/hyperlink" Target="https://www.altontowers.com/media/1913/business-of-leisure-teacher-resources.pdf" TargetMode="External"/><Relationship Id="rId14" Type="http://schemas.openxmlformats.org/officeDocument/2006/relationships/hyperlink" Target="https://www.business-to-you.com/scanning-the-environment-pestel-analysis/"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investinganswers.com/financial-dictionary/financial-statement-analysis/net-profit-2230" TargetMode="External"/><Relationship Id="rId13" Type="http://schemas.openxmlformats.org/officeDocument/2006/relationships/hyperlink" Target="https://www.merlinentertainments.biz/media/2139/2018-annual-report-and-accounts-screen-version.pdf" TargetMode="External"/><Relationship Id="rId3" Type="http://schemas.openxmlformats.org/officeDocument/2006/relationships/image" Target="../media/image67.jpeg"/><Relationship Id="rId7" Type="http://schemas.openxmlformats.org/officeDocument/2006/relationships/hyperlink" Target="https://www.highspeedtraining.co.uk/hub/equality-diversity-benefits-workplace/" TargetMode="External"/><Relationship Id="rId12" Type="http://schemas.openxmlformats.org/officeDocument/2006/relationships/hyperlink" Target="https://marshallelearning.com/blog/understanding-equality-and-diversity-in-the-workplace/" TargetMode="External"/><Relationship Id="rId2" Type="http://schemas.openxmlformats.org/officeDocument/2006/relationships/image" Target="../media/image2.jpeg"/><Relationship Id="rId16" Type="http://schemas.openxmlformats.org/officeDocument/2006/relationships/hyperlink" Target="https://realbusiness.co.uk/how-alton-towers-keeps-its-staff-happy/" TargetMode="External"/><Relationship Id="rId1" Type="http://schemas.openxmlformats.org/officeDocument/2006/relationships/slideLayout" Target="../slideLayouts/slideLayout2.xml"/><Relationship Id="rId6" Type="http://schemas.openxmlformats.org/officeDocument/2006/relationships/hyperlink" Target="https://www.gov.uk/government/news/biggest-ever-increase-to-national-living-wage-comes-into-effect" TargetMode="External"/><Relationship Id="rId11" Type="http://schemas.openxmlformats.org/officeDocument/2006/relationships/hyperlink" Target="https://www.investopedia.com/terms/w/workingcapitalturnover.asp" TargetMode="External"/><Relationship Id="rId5" Type="http://schemas.openxmlformats.org/officeDocument/2006/relationships/image" Target="../media/image69.png"/><Relationship Id="rId15" Type="http://schemas.openxmlformats.org/officeDocument/2006/relationships/hyperlink" Target="https://www.prosky.co/talkingtalent/articles/8-ways-to-market-your-job-opening" TargetMode="External"/><Relationship Id="rId10" Type="http://schemas.openxmlformats.org/officeDocument/2006/relationships/hyperlink" Target="https://www.investopedia.com/terms/r/roce.asp" TargetMode="External"/><Relationship Id="rId4" Type="http://schemas.openxmlformats.org/officeDocument/2006/relationships/image" Target="../media/image68.png"/><Relationship Id="rId9" Type="http://schemas.openxmlformats.org/officeDocument/2006/relationships/hyperlink" Target="https://www.investopedia.com/university/ratios/debt/ratio2.asp" TargetMode="External"/><Relationship Id="rId14" Type="http://schemas.openxmlformats.org/officeDocument/2006/relationships/hyperlink" Target="https://www.netvouchercodes.co.uk/alton-towers"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www.tutor2u.net/business/reference/creditor-payables-days" TargetMode="External"/><Relationship Id="rId3" Type="http://schemas.openxmlformats.org/officeDocument/2006/relationships/image" Target="../media/image67.jpeg"/><Relationship Id="rId7" Type="http://schemas.openxmlformats.org/officeDocument/2006/relationships/hyperlink" Target="https://www.telegraph.co.uk/news/uknews/1459501/Girl-killed-in-100ft-fall-from-ride-would-not-take-risks.html" TargetMode="Externa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hyperlink" Target="http://www.staffordshirenewsroom.co.uk/record-overseas-visitors-uk-means-boost-staffordshire/" TargetMode="External"/><Relationship Id="rId5" Type="http://schemas.openxmlformats.org/officeDocument/2006/relationships/image" Target="../media/image69.png"/><Relationship Id="rId4" Type="http://schemas.openxmlformats.org/officeDocument/2006/relationships/image" Target="../media/image68.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sp useBgFill="1">
        <p:nvSpPr>
          <p:cNvPr id="77" name="Rectangle 63">
            <a:extLst>
              <a:ext uri="{FF2B5EF4-FFF2-40B4-BE49-F238E27FC236}">
                <a16:creationId xmlns:a16="http://schemas.microsoft.com/office/drawing/2014/main" id="{9B347087-DEE1-4F23-8486-A2690AA195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65">
            <a:extLst>
              <a:ext uri="{FF2B5EF4-FFF2-40B4-BE49-F238E27FC236}">
                <a16:creationId xmlns:a16="http://schemas.microsoft.com/office/drawing/2014/main" id="{44BB81AE-EE4A-4AA4-8941-104B6C9435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88137"/>
            <a:ext cx="11227442" cy="5883295"/>
          </a:xfrm>
          <a:prstGeom prst="rect">
            <a:avLst/>
          </a:prstGeom>
          <a:solidFill>
            <a:schemeClr val="tx2"/>
          </a:solidFill>
          <a:ln>
            <a:noFill/>
          </a:ln>
          <a:effectLst>
            <a:outerShdw blurRad="114300" dist="127000" dir="5400000" sx="99000" sy="99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pic>
        <p:nvPicPr>
          <p:cNvPr id="25" name="Picture 24">
            <a:extLst>
              <a:ext uri="{FF2B5EF4-FFF2-40B4-BE49-F238E27FC236}">
                <a16:creationId xmlns:a16="http://schemas.microsoft.com/office/drawing/2014/main" id="{2FFA9886-F261-4840-AB22-47CEB313D909}"/>
              </a:ext>
            </a:extLst>
          </p:cNvPr>
          <p:cNvPicPr>
            <a:picLocks noChangeAspect="1"/>
          </p:cNvPicPr>
          <p:nvPr/>
        </p:nvPicPr>
        <p:blipFill rotWithShape="1">
          <a:blip r:embed="rId3">
            <a:alphaModFix amt="50000"/>
            <a:extLst>
              <a:ext uri="{28A0092B-C50C-407E-A947-70E740481C1C}">
                <a14:useLocalDpi xmlns:a14="http://schemas.microsoft.com/office/drawing/2010/main" val="0"/>
              </a:ext>
            </a:extLst>
          </a:blip>
          <a:srcRect l="14400" r="13082"/>
          <a:stretch/>
        </p:blipFill>
        <p:spPr>
          <a:xfrm>
            <a:off x="486138" y="488137"/>
            <a:ext cx="11227442" cy="5883295"/>
          </a:xfrm>
          <a:prstGeom prst="rect">
            <a:avLst/>
          </a:prstGeom>
        </p:spPr>
      </p:pic>
      <p:cxnSp>
        <p:nvCxnSpPr>
          <p:cNvPr id="68" name="Straight Connector 67">
            <a:extLst>
              <a:ext uri="{FF2B5EF4-FFF2-40B4-BE49-F238E27FC236}">
                <a16:creationId xmlns:a16="http://schemas.microsoft.com/office/drawing/2014/main" id="{4AA791FC-1AEF-4561-93B5-6B9E981BBB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21280" y="3594428"/>
            <a:ext cx="6949440"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sp>
        <p:nvSpPr>
          <p:cNvPr id="70" name="Rectangle 69">
            <a:extLst>
              <a:ext uri="{FF2B5EF4-FFF2-40B4-BE49-F238E27FC236}">
                <a16:creationId xmlns:a16="http://schemas.microsoft.com/office/drawing/2014/main" id="{AAA2202F-2A68-464D-8E53-CEBE9303D8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solidFill>
              <a:schemeClr val="bg1"/>
            </a:solidFill>
            <a:miter lim="800000"/>
          </a:ln>
        </p:spPr>
        <p:style>
          <a:lnRef idx="1">
            <a:schemeClr val="accent1"/>
          </a:lnRef>
          <a:fillRef idx="3">
            <a:schemeClr val="accent1"/>
          </a:fillRef>
          <a:effectRef idx="2">
            <a:schemeClr val="accent1"/>
          </a:effectRef>
          <a:fontRef idx="minor">
            <a:schemeClr val="lt1"/>
          </a:fontRef>
        </p:style>
      </p:sp>
      <p:grpSp>
        <p:nvGrpSpPr>
          <p:cNvPr id="72" name="Group 71">
            <a:extLst>
              <a:ext uri="{FF2B5EF4-FFF2-40B4-BE49-F238E27FC236}">
                <a16:creationId xmlns:a16="http://schemas.microsoft.com/office/drawing/2014/main" id="{5B129734-DF6D-46B8-A0E0-4F178B3AD2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28956"/>
            <a:ext cx="12234672" cy="658368"/>
            <a:chOff x="-18288" y="3128956"/>
            <a:chExt cx="12234672" cy="658368"/>
          </a:xfrm>
        </p:grpSpPr>
        <p:sp useBgFill="1">
          <p:nvSpPr>
            <p:cNvPr id="73" name="Rounded Rectangle 21">
              <a:extLst>
                <a:ext uri="{FF2B5EF4-FFF2-40B4-BE49-F238E27FC236}">
                  <a16:creationId xmlns:a16="http://schemas.microsoft.com/office/drawing/2014/main" id="{6A986578-4991-4E9B-94B7-056F6B09B7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2303" y="3128956"/>
              <a:ext cx="45720" cy="658368"/>
            </a:xfrm>
            <a:prstGeom prst="roundRect">
              <a:avLst>
                <a:gd name="adj" fmla="val 50000"/>
              </a:avLst>
            </a:prstGeom>
            <a:ln w="9525">
              <a:noFill/>
            </a:ln>
            <a:effectLst>
              <a:innerShdw blurRad="114300">
                <a:prstClr val="black">
                  <a:alpha val="86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pic>
          <p:nvPicPr>
            <p:cNvPr id="74" name="Picture 73">
              <a:extLst>
                <a:ext uri="{FF2B5EF4-FFF2-40B4-BE49-F238E27FC236}">
                  <a16:creationId xmlns:a16="http://schemas.microsoft.com/office/drawing/2014/main" id="{257D0097-ACF2-46A6-804C-C5D55A188FE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8288" y="3154680"/>
              <a:ext cx="777240" cy="606425"/>
            </a:xfrm>
            <a:prstGeom prst="rect">
              <a:avLst/>
            </a:prstGeom>
          </p:spPr>
        </p:pic>
        <p:sp useBgFill="1">
          <p:nvSpPr>
            <p:cNvPr id="75" name="Rounded Rectangle 27">
              <a:extLst>
                <a:ext uri="{FF2B5EF4-FFF2-40B4-BE49-F238E27FC236}">
                  <a16:creationId xmlns:a16="http://schemas.microsoft.com/office/drawing/2014/main" id="{A71DA5EB-109A-4C2F-A093-7E5F6490BD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14377" y="3128956"/>
              <a:ext cx="45720" cy="658368"/>
            </a:xfrm>
            <a:prstGeom prst="roundRect">
              <a:avLst>
                <a:gd name="adj" fmla="val 50000"/>
              </a:avLst>
            </a:prstGeom>
            <a:ln w="9525">
              <a:noFill/>
            </a:ln>
            <a:effectLst>
              <a:innerShdw blurRad="114300">
                <a:prstClr val="black">
                  <a:alpha val="86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pic>
          <p:nvPicPr>
            <p:cNvPr id="76" name="Picture 75">
              <a:extLst>
                <a:ext uri="{FF2B5EF4-FFF2-40B4-BE49-F238E27FC236}">
                  <a16:creationId xmlns:a16="http://schemas.microsoft.com/office/drawing/2014/main" id="{DA85B8CE-EB01-4DD0-8B39-D413503D772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flipH="1">
              <a:off x="11439144" y="3154680"/>
              <a:ext cx="777240" cy="606425"/>
            </a:xfrm>
            <a:prstGeom prst="rect">
              <a:avLst/>
            </a:prstGeom>
          </p:spPr>
        </p:pic>
      </p:grpSp>
      <p:sp>
        <p:nvSpPr>
          <p:cNvPr id="2" name="Title 1">
            <a:extLst>
              <a:ext uri="{FF2B5EF4-FFF2-40B4-BE49-F238E27FC236}">
                <a16:creationId xmlns:a16="http://schemas.microsoft.com/office/drawing/2014/main" id="{18DE5DA9-305F-4C16-8037-3BA322BA8AAB}"/>
              </a:ext>
            </a:extLst>
          </p:cNvPr>
          <p:cNvSpPr>
            <a:spLocks noGrp="1"/>
          </p:cNvSpPr>
          <p:nvPr>
            <p:ph type="ctrTitle"/>
          </p:nvPr>
        </p:nvSpPr>
        <p:spPr>
          <a:xfrm>
            <a:off x="236411" y="-15905"/>
            <a:ext cx="5721257" cy="2673626"/>
          </a:xfrm>
        </p:spPr>
        <p:txBody>
          <a:bodyPr>
            <a:normAutofit/>
          </a:bodyPr>
          <a:lstStyle/>
          <a:p>
            <a:r>
              <a:rPr lang="en-GB" sz="4800" dirty="0">
                <a:solidFill>
                  <a:schemeClr val="bg1"/>
                </a:solidFill>
              </a:rPr>
              <a:t>Case Study Analysis: Alton Towers </a:t>
            </a:r>
          </a:p>
        </p:txBody>
      </p:sp>
      <p:sp>
        <p:nvSpPr>
          <p:cNvPr id="3" name="Subtitle 2">
            <a:extLst>
              <a:ext uri="{FF2B5EF4-FFF2-40B4-BE49-F238E27FC236}">
                <a16:creationId xmlns:a16="http://schemas.microsoft.com/office/drawing/2014/main" id="{5DA45D92-3931-47E3-9283-D71D3FD12CC3}"/>
              </a:ext>
            </a:extLst>
          </p:cNvPr>
          <p:cNvSpPr>
            <a:spLocks noGrp="1"/>
          </p:cNvSpPr>
          <p:nvPr>
            <p:ph type="subTitle" idx="1"/>
          </p:nvPr>
        </p:nvSpPr>
        <p:spPr>
          <a:xfrm>
            <a:off x="2208212" y="5083901"/>
            <a:ext cx="7772400" cy="1320802"/>
          </a:xfrm>
        </p:spPr>
        <p:txBody>
          <a:bodyPr>
            <a:normAutofit/>
          </a:bodyPr>
          <a:lstStyle/>
          <a:p>
            <a:r>
              <a:rPr lang="en-GB" sz="4800" dirty="0">
                <a:solidFill>
                  <a:schemeClr val="bg1"/>
                </a:solidFill>
              </a:rPr>
              <a:t>By Mhairi Price </a:t>
            </a:r>
          </a:p>
        </p:txBody>
      </p:sp>
    </p:spTree>
    <p:extLst>
      <p:ext uri="{BB962C8B-B14F-4D97-AF65-F5344CB8AC3E}">
        <p14:creationId xmlns:p14="http://schemas.microsoft.com/office/powerpoint/2010/main" val="31609439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CEF3AB-0F2E-4A02-8A3D-673D60BCDDAD}"/>
              </a:ext>
            </a:extLst>
          </p:cNvPr>
          <p:cNvSpPr>
            <a:spLocks noGrp="1"/>
          </p:cNvSpPr>
          <p:nvPr>
            <p:ph type="title"/>
          </p:nvPr>
        </p:nvSpPr>
        <p:spPr>
          <a:xfrm>
            <a:off x="1295402" y="982132"/>
            <a:ext cx="9601196" cy="1303867"/>
          </a:xfrm>
        </p:spPr>
        <p:txBody>
          <a:bodyPr>
            <a:normAutofit/>
          </a:bodyPr>
          <a:lstStyle/>
          <a:p>
            <a:pPr>
              <a:lnSpc>
                <a:spcPct val="90000"/>
              </a:lnSpc>
            </a:pPr>
            <a:r>
              <a:rPr lang="en-GB" sz="4100">
                <a:solidFill>
                  <a:srgbClr val="262626"/>
                </a:solidFill>
              </a:rPr>
              <a:t>Key Company Facts</a:t>
            </a:r>
            <a:br>
              <a:rPr lang="en-GB" sz="4100">
                <a:solidFill>
                  <a:srgbClr val="262626"/>
                </a:solidFill>
              </a:rPr>
            </a:br>
            <a:endParaRPr lang="en-GB" sz="4100">
              <a:solidFill>
                <a:srgbClr val="262626"/>
              </a:solidFill>
            </a:endParaRPr>
          </a:p>
        </p:txBody>
      </p:sp>
      <p:graphicFrame>
        <p:nvGraphicFramePr>
          <p:cNvPr id="5" name="Content Placeholder 2">
            <a:extLst>
              <a:ext uri="{FF2B5EF4-FFF2-40B4-BE49-F238E27FC236}">
                <a16:creationId xmlns:a16="http://schemas.microsoft.com/office/drawing/2014/main" id="{7A3BC3B1-9846-4948-87F0-CFC9BF8C9865}"/>
              </a:ext>
            </a:extLst>
          </p:cNvPr>
          <p:cNvGraphicFramePr>
            <a:graphicFrameLocks noGrp="1"/>
          </p:cNvGraphicFramePr>
          <p:nvPr>
            <p:ph idx="1"/>
            <p:extLst>
              <p:ext uri="{D42A27DB-BD31-4B8C-83A1-F6EECF244321}">
                <p14:modId xmlns:p14="http://schemas.microsoft.com/office/powerpoint/2010/main" val="1960656294"/>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9023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16F43C-C35A-489B-B69A-191A06F28BDE}"/>
              </a:ext>
            </a:extLst>
          </p:cNvPr>
          <p:cNvSpPr>
            <a:spLocks noGrp="1"/>
          </p:cNvSpPr>
          <p:nvPr>
            <p:ph type="title"/>
          </p:nvPr>
        </p:nvSpPr>
        <p:spPr>
          <a:xfrm>
            <a:off x="1295402" y="982132"/>
            <a:ext cx="9601196" cy="1303867"/>
          </a:xfrm>
        </p:spPr>
        <p:txBody>
          <a:bodyPr>
            <a:normAutofit/>
          </a:bodyPr>
          <a:lstStyle/>
          <a:p>
            <a:r>
              <a:rPr lang="en-GB" dirty="0">
                <a:solidFill>
                  <a:srgbClr val="262626"/>
                </a:solidFill>
              </a:rPr>
              <a:t>PESTLE Analysis </a:t>
            </a:r>
          </a:p>
        </p:txBody>
      </p:sp>
      <p:graphicFrame>
        <p:nvGraphicFramePr>
          <p:cNvPr id="20" name="Content Placeholder 2">
            <a:extLst>
              <a:ext uri="{FF2B5EF4-FFF2-40B4-BE49-F238E27FC236}">
                <a16:creationId xmlns:a16="http://schemas.microsoft.com/office/drawing/2014/main" id="{D7B909A3-43E1-4BF6-828B-3505862461C7}"/>
              </a:ext>
            </a:extLst>
          </p:cNvPr>
          <p:cNvGraphicFramePr>
            <a:graphicFrameLocks/>
          </p:cNvGraphicFramePr>
          <p:nvPr>
            <p:extLst>
              <p:ext uri="{D42A27DB-BD31-4B8C-83A1-F6EECF244321}">
                <p14:modId xmlns:p14="http://schemas.microsoft.com/office/powerpoint/2010/main" val="2363047822"/>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2542153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grpSp>
        <p:nvGrpSpPr>
          <p:cNvPr id="36" name="Group 35">
            <a:extLst>
              <a:ext uri="{FF2B5EF4-FFF2-40B4-BE49-F238E27FC236}">
                <a16:creationId xmlns:a16="http://schemas.microsoft.com/office/drawing/2014/main" id="{E7DEDD00-5E71-418B-9C3C-9B71B01822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37" name="Picture 36">
              <a:extLst>
                <a:ext uri="{FF2B5EF4-FFF2-40B4-BE49-F238E27FC236}">
                  <a16:creationId xmlns:a16="http://schemas.microsoft.com/office/drawing/2014/main" id="{F08AA894-60A7-4A09-919E-54EF7C3EC82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8" name="Rectangle 37">
              <a:extLst>
                <a:ext uri="{FF2B5EF4-FFF2-40B4-BE49-F238E27FC236}">
                  <a16:creationId xmlns:a16="http://schemas.microsoft.com/office/drawing/2014/main" id="{44680684-9D82-4E2B-9E9A-778390DA9E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39" name="Picture 38">
              <a:extLst>
                <a:ext uri="{FF2B5EF4-FFF2-40B4-BE49-F238E27FC236}">
                  <a16:creationId xmlns:a16="http://schemas.microsoft.com/office/drawing/2014/main" id="{E28899EB-8201-46DC-A208-67136E6BA1A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40" name="Picture 39">
              <a:extLst>
                <a:ext uri="{FF2B5EF4-FFF2-40B4-BE49-F238E27FC236}">
                  <a16:creationId xmlns:a16="http://schemas.microsoft.com/office/drawing/2014/main" id="{58681DBB-DB5A-40DF-8333-C7E1C945B5B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5F363D34-6B6A-4ED1-9454-044AE0C204EF}"/>
              </a:ext>
            </a:extLst>
          </p:cNvPr>
          <p:cNvSpPr>
            <a:spLocks noGrp="1"/>
          </p:cNvSpPr>
          <p:nvPr>
            <p:ph type="title"/>
          </p:nvPr>
        </p:nvSpPr>
        <p:spPr>
          <a:xfrm>
            <a:off x="1295402" y="982132"/>
            <a:ext cx="9601196" cy="1303867"/>
          </a:xfrm>
        </p:spPr>
        <p:txBody>
          <a:bodyPr>
            <a:normAutofit/>
          </a:bodyPr>
          <a:lstStyle/>
          <a:p>
            <a:pPr>
              <a:lnSpc>
                <a:spcPct val="90000"/>
              </a:lnSpc>
            </a:pPr>
            <a:r>
              <a:rPr lang="en-GB" sz="4100" dirty="0">
                <a:solidFill>
                  <a:srgbClr val="262626"/>
                </a:solidFill>
              </a:rPr>
              <a:t>PESTLE Analysis</a:t>
            </a:r>
            <a:br>
              <a:rPr lang="en-GB" sz="4100" dirty="0">
                <a:solidFill>
                  <a:srgbClr val="262626"/>
                </a:solidFill>
              </a:rPr>
            </a:br>
            <a:r>
              <a:rPr lang="en-GB" sz="4100" dirty="0">
                <a:solidFill>
                  <a:srgbClr val="262626"/>
                </a:solidFill>
              </a:rPr>
              <a:t>continued</a:t>
            </a:r>
          </a:p>
        </p:txBody>
      </p:sp>
      <p:graphicFrame>
        <p:nvGraphicFramePr>
          <p:cNvPr id="22" name="Content Placeholder 2">
            <a:extLst>
              <a:ext uri="{FF2B5EF4-FFF2-40B4-BE49-F238E27FC236}">
                <a16:creationId xmlns:a16="http://schemas.microsoft.com/office/drawing/2014/main" id="{5BA5D940-EC7D-4434-8030-78E2B548B4F4}"/>
              </a:ext>
            </a:extLst>
          </p:cNvPr>
          <p:cNvGraphicFramePr>
            <a:graphicFrameLocks noGrp="1"/>
          </p:cNvGraphicFramePr>
          <p:nvPr>
            <p:ph idx="1"/>
            <p:extLst>
              <p:ext uri="{D42A27DB-BD31-4B8C-83A1-F6EECF244321}">
                <p14:modId xmlns:p14="http://schemas.microsoft.com/office/powerpoint/2010/main" val="2860108558"/>
              </p:ext>
            </p:extLst>
          </p:nvPr>
        </p:nvGraphicFramePr>
        <p:xfrm>
          <a:off x="1295401" y="2675822"/>
          <a:ext cx="9601197" cy="298567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7119445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E7DEDD00-5E71-418B-9C3C-9B71B01822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0" name="Picture 9">
              <a:extLst>
                <a:ext uri="{FF2B5EF4-FFF2-40B4-BE49-F238E27FC236}">
                  <a16:creationId xmlns:a16="http://schemas.microsoft.com/office/drawing/2014/main" id="{F08AA894-60A7-4A09-919E-54EF7C3EC82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Rectangle 10">
              <a:extLst>
                <a:ext uri="{FF2B5EF4-FFF2-40B4-BE49-F238E27FC236}">
                  <a16:creationId xmlns:a16="http://schemas.microsoft.com/office/drawing/2014/main" id="{44680684-9D82-4E2B-9E9A-778390DA9E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2" name="Picture 11">
              <a:extLst>
                <a:ext uri="{FF2B5EF4-FFF2-40B4-BE49-F238E27FC236}">
                  <a16:creationId xmlns:a16="http://schemas.microsoft.com/office/drawing/2014/main" id="{E28899EB-8201-46DC-A208-67136E6BA1A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3" name="Picture 12">
              <a:extLst>
                <a:ext uri="{FF2B5EF4-FFF2-40B4-BE49-F238E27FC236}">
                  <a16:creationId xmlns:a16="http://schemas.microsoft.com/office/drawing/2014/main" id="{58681DBB-DB5A-40DF-8333-C7E1C945B5B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C7536072-8F62-4F65-B712-021204B73921}"/>
              </a:ext>
            </a:extLst>
          </p:cNvPr>
          <p:cNvSpPr>
            <a:spLocks noGrp="1"/>
          </p:cNvSpPr>
          <p:nvPr>
            <p:ph type="title"/>
          </p:nvPr>
        </p:nvSpPr>
        <p:spPr>
          <a:xfrm>
            <a:off x="1295402" y="982132"/>
            <a:ext cx="9601196" cy="1303867"/>
          </a:xfrm>
        </p:spPr>
        <p:txBody>
          <a:bodyPr>
            <a:normAutofit/>
          </a:bodyPr>
          <a:lstStyle/>
          <a:p>
            <a:r>
              <a:rPr lang="en-GB">
                <a:solidFill>
                  <a:srgbClr val="262626"/>
                </a:solidFill>
              </a:rPr>
              <a:t>SWOT </a:t>
            </a:r>
          </a:p>
        </p:txBody>
      </p:sp>
      <p:graphicFrame>
        <p:nvGraphicFramePr>
          <p:cNvPr id="4" name="Content Placeholder 3">
            <a:extLst>
              <a:ext uri="{FF2B5EF4-FFF2-40B4-BE49-F238E27FC236}">
                <a16:creationId xmlns:a16="http://schemas.microsoft.com/office/drawing/2014/main" id="{C33F4781-509D-4F39-B382-BCD2C9D59BD5}"/>
              </a:ext>
            </a:extLst>
          </p:cNvPr>
          <p:cNvGraphicFramePr>
            <a:graphicFrameLocks noGrp="1"/>
          </p:cNvGraphicFramePr>
          <p:nvPr>
            <p:ph idx="1"/>
            <p:extLst>
              <p:ext uri="{D42A27DB-BD31-4B8C-83A1-F6EECF244321}">
                <p14:modId xmlns:p14="http://schemas.microsoft.com/office/powerpoint/2010/main" val="524039107"/>
              </p:ext>
            </p:extLst>
          </p:nvPr>
        </p:nvGraphicFramePr>
        <p:xfrm>
          <a:off x="1010653" y="1941095"/>
          <a:ext cx="10170694" cy="4307305"/>
        </p:xfrm>
        <a:graphic>
          <a:graphicData uri="http://schemas.openxmlformats.org/drawingml/2006/table">
            <a:tbl>
              <a:tblPr firstRow="1" firstCol="1" bandRow="1">
                <a:tableStyleId>{3B4B98B0-60AC-42C2-AFA5-B58CD77FA1E5}</a:tableStyleId>
              </a:tblPr>
              <a:tblGrid>
                <a:gridCol w="5085347">
                  <a:extLst>
                    <a:ext uri="{9D8B030D-6E8A-4147-A177-3AD203B41FA5}">
                      <a16:colId xmlns:a16="http://schemas.microsoft.com/office/drawing/2014/main" val="864812851"/>
                    </a:ext>
                  </a:extLst>
                </a:gridCol>
                <a:gridCol w="5085347">
                  <a:extLst>
                    <a:ext uri="{9D8B030D-6E8A-4147-A177-3AD203B41FA5}">
                      <a16:colId xmlns:a16="http://schemas.microsoft.com/office/drawing/2014/main" val="2700644788"/>
                    </a:ext>
                  </a:extLst>
                </a:gridCol>
              </a:tblGrid>
              <a:tr h="2404249">
                <a:tc>
                  <a:txBody>
                    <a:bodyPr/>
                    <a:lstStyle/>
                    <a:p>
                      <a:pPr>
                        <a:lnSpc>
                          <a:spcPct val="150000"/>
                        </a:lnSpc>
                        <a:spcAft>
                          <a:spcPts val="0"/>
                        </a:spcAft>
                      </a:pPr>
                      <a:r>
                        <a:rPr lang="en-GB" sz="1100" u="sng">
                          <a:effectLst/>
                        </a:rPr>
                        <a:t>Strengths </a:t>
                      </a:r>
                      <a:endParaRPr lang="en-GB" sz="1100">
                        <a:effectLst/>
                      </a:endParaRPr>
                    </a:p>
                    <a:p>
                      <a:pPr marL="342900" lvl="0" indent="-342900" algn="just">
                        <a:lnSpc>
                          <a:spcPct val="115000"/>
                        </a:lnSpc>
                        <a:spcAft>
                          <a:spcPts val="0"/>
                        </a:spcAft>
                        <a:buFont typeface="Symbol" panose="05050102010706020507" pitchFamily="18" charset="2"/>
                        <a:buChar char=""/>
                      </a:pPr>
                      <a:r>
                        <a:rPr lang="en-GB" sz="1100">
                          <a:effectLst/>
                        </a:rPr>
                        <a:t>Alton Towers Resort appeals to a large demographic of people. It appeals to children, young adults, adults and senior citizens. </a:t>
                      </a:r>
                    </a:p>
                    <a:p>
                      <a:pPr marL="342900" lvl="0" indent="-342900" algn="just">
                        <a:lnSpc>
                          <a:spcPct val="115000"/>
                        </a:lnSpc>
                        <a:spcAft>
                          <a:spcPts val="0"/>
                        </a:spcAft>
                        <a:buFont typeface="Symbol" panose="05050102010706020507" pitchFamily="18" charset="2"/>
                        <a:buChar char=""/>
                      </a:pPr>
                      <a:r>
                        <a:rPr lang="en-GB" sz="1100">
                          <a:effectLst/>
                        </a:rPr>
                        <a:t>They work with charities and this in their favour shows them in good light.</a:t>
                      </a:r>
                    </a:p>
                    <a:p>
                      <a:pPr marL="342900" lvl="0" indent="-342900" algn="just">
                        <a:lnSpc>
                          <a:spcPct val="115000"/>
                        </a:lnSpc>
                        <a:spcAft>
                          <a:spcPts val="0"/>
                        </a:spcAft>
                        <a:buFont typeface="Symbol" panose="05050102010706020507" pitchFamily="18" charset="2"/>
                        <a:buChar char=""/>
                      </a:pPr>
                      <a:r>
                        <a:rPr lang="en-GB" sz="1100">
                          <a:effectLst/>
                        </a:rPr>
                        <a:t>Alton Towers have an effective website design, along with this they have a mobile app. This makes buying tickets and having access to information easy.</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26232" marR="26232" marT="0" marB="0"/>
                </a:tc>
                <a:tc>
                  <a:txBody>
                    <a:bodyPr/>
                    <a:lstStyle/>
                    <a:p>
                      <a:pPr>
                        <a:lnSpc>
                          <a:spcPct val="150000"/>
                        </a:lnSpc>
                        <a:spcAft>
                          <a:spcPts val="0"/>
                        </a:spcAft>
                      </a:pPr>
                      <a:r>
                        <a:rPr lang="en-GB" sz="1100" u="sng" dirty="0">
                          <a:effectLst/>
                        </a:rPr>
                        <a:t>Weaknesses</a:t>
                      </a:r>
                      <a:endParaRPr lang="en-GB" sz="1100" dirty="0">
                        <a:effectLst/>
                      </a:endParaRPr>
                    </a:p>
                    <a:p>
                      <a:pPr marL="342900" lvl="0" indent="-342900" algn="just">
                        <a:lnSpc>
                          <a:spcPct val="115000"/>
                        </a:lnSpc>
                        <a:spcAft>
                          <a:spcPts val="0"/>
                        </a:spcAft>
                        <a:buFont typeface="Symbol" panose="05050102010706020507" pitchFamily="18" charset="2"/>
                        <a:buChar char=""/>
                      </a:pPr>
                      <a:r>
                        <a:rPr lang="en-GB" sz="1100" dirty="0">
                          <a:effectLst/>
                        </a:rPr>
                        <a:t>Long queue times in Alton Towers Resort can take up a lot of the day. This means people can’t always go on all the rides they had hoped for. To overcome this maybe introducing extra carriages to the rides can help reduce the amount of time queuing. </a:t>
                      </a:r>
                    </a:p>
                    <a:p>
                      <a:pPr marL="342900" lvl="0" indent="-342900" algn="just">
                        <a:lnSpc>
                          <a:spcPct val="115000"/>
                        </a:lnSpc>
                        <a:spcAft>
                          <a:spcPts val="0"/>
                        </a:spcAft>
                        <a:buFont typeface="Symbol" panose="05050102010706020507" pitchFamily="18" charset="2"/>
                        <a:buChar char=""/>
                      </a:pPr>
                      <a:r>
                        <a:rPr lang="en-GB" sz="1100" dirty="0">
                          <a:effectLst/>
                        </a:rPr>
                        <a:t>Their tickets prices are more expensive than their competitors especially in peak season (summer). This may discourage people from visiting the theme park and visiting a different one. </a:t>
                      </a:r>
                    </a:p>
                    <a:p>
                      <a:pPr marL="342900" lvl="0" indent="-342900" algn="just">
                        <a:lnSpc>
                          <a:spcPct val="115000"/>
                        </a:lnSpc>
                        <a:spcAft>
                          <a:spcPts val="0"/>
                        </a:spcAft>
                        <a:buFont typeface="Symbol" panose="05050102010706020507" pitchFamily="18" charset="2"/>
                        <a:buChar char=""/>
                      </a:pPr>
                      <a:r>
                        <a:rPr lang="en-GB" sz="1100" dirty="0">
                          <a:effectLst/>
                        </a:rPr>
                        <a:t>The location is a weakness as it is in a rural area in England and this may cause people to have difficulty getting there. </a:t>
                      </a:r>
                    </a:p>
                    <a:p>
                      <a:pPr marL="342900" lvl="0" indent="-342900" algn="just">
                        <a:lnSpc>
                          <a:spcPct val="115000"/>
                        </a:lnSpc>
                        <a:spcAft>
                          <a:spcPts val="0"/>
                        </a:spcAft>
                        <a:buFont typeface="Symbol" panose="05050102010706020507" pitchFamily="18" charset="2"/>
                        <a:buChar char=""/>
                      </a:pPr>
                      <a:r>
                        <a:rPr lang="en-GB" sz="1100" dirty="0">
                          <a:effectLst/>
                        </a:rPr>
                        <a:t>The occurrence of accidents in the park shows weakness in their technical operations. This can worry customers and put them off visiting.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26232" marR="26232" marT="0" marB="0"/>
                </a:tc>
                <a:extLst>
                  <a:ext uri="{0D108BD9-81ED-4DB2-BD59-A6C34878D82A}">
                    <a16:rowId xmlns:a16="http://schemas.microsoft.com/office/drawing/2014/main" val="3022677982"/>
                  </a:ext>
                </a:extLst>
              </a:tr>
              <a:tr h="1903056">
                <a:tc>
                  <a:txBody>
                    <a:bodyPr/>
                    <a:lstStyle/>
                    <a:p>
                      <a:pPr>
                        <a:lnSpc>
                          <a:spcPct val="150000"/>
                        </a:lnSpc>
                        <a:spcAft>
                          <a:spcPts val="0"/>
                        </a:spcAft>
                      </a:pPr>
                      <a:r>
                        <a:rPr lang="en-GB" sz="1100" u="sng" dirty="0">
                          <a:effectLst/>
                        </a:rPr>
                        <a:t>Opportunities </a:t>
                      </a:r>
                      <a:endParaRPr lang="en-GB" sz="1100" dirty="0">
                        <a:effectLst/>
                      </a:endParaRPr>
                    </a:p>
                    <a:p>
                      <a:pPr marL="342900" lvl="0" indent="-342900" algn="just">
                        <a:lnSpc>
                          <a:spcPct val="115000"/>
                        </a:lnSpc>
                        <a:spcAft>
                          <a:spcPts val="0"/>
                        </a:spcAft>
                        <a:buFont typeface="Symbol" panose="05050102010706020507" pitchFamily="18" charset="2"/>
                        <a:buChar char=""/>
                      </a:pPr>
                      <a:r>
                        <a:rPr lang="en-GB" sz="1100" dirty="0">
                          <a:effectLst/>
                        </a:rPr>
                        <a:t>They could form strategic collaborations with other brands such as Cadburys. This will improve Alton Towers Resort brand and attract more customers.</a:t>
                      </a:r>
                    </a:p>
                    <a:p>
                      <a:pPr marL="342900" lvl="0" indent="-342900" algn="just">
                        <a:lnSpc>
                          <a:spcPct val="115000"/>
                        </a:lnSpc>
                        <a:spcAft>
                          <a:spcPts val="0"/>
                        </a:spcAft>
                        <a:buFont typeface="Symbol" panose="05050102010706020507" pitchFamily="18" charset="2"/>
                        <a:buChar char=""/>
                      </a:pPr>
                      <a:r>
                        <a:rPr lang="en-GB" sz="1100" dirty="0">
                          <a:effectLst/>
                        </a:rPr>
                        <a:t>Having more healthier food outlets in the theme park will provide people with more choice and variety, that will appeal to everyone. </a:t>
                      </a:r>
                    </a:p>
                    <a:p>
                      <a:pPr marL="342900" lvl="0" indent="-342900" algn="just">
                        <a:lnSpc>
                          <a:spcPct val="115000"/>
                        </a:lnSpc>
                        <a:spcAft>
                          <a:spcPts val="0"/>
                        </a:spcAft>
                        <a:buFont typeface="Symbol" panose="05050102010706020507" pitchFamily="18" charset="2"/>
                        <a:buChar char=""/>
                      </a:pPr>
                      <a:r>
                        <a:rPr lang="en-GB" sz="1100" dirty="0">
                          <a:effectLst/>
                        </a:rPr>
                        <a:t>They could come up with more seasonal events such as valentines, Christmas and Easter. Having more seasonal events especially during school holidays will attract more families to the theme park.</a:t>
                      </a:r>
                    </a:p>
                    <a:p>
                      <a:pPr marL="228600">
                        <a:lnSpc>
                          <a:spcPct val="150000"/>
                        </a:lnSpc>
                        <a:spcAft>
                          <a:spcPts val="0"/>
                        </a:spcAft>
                      </a:pPr>
                      <a:r>
                        <a:rPr lang="en-GB"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26232" marR="26232" marT="0" marB="0"/>
                </a:tc>
                <a:tc>
                  <a:txBody>
                    <a:bodyPr/>
                    <a:lstStyle/>
                    <a:p>
                      <a:pPr>
                        <a:lnSpc>
                          <a:spcPct val="150000"/>
                        </a:lnSpc>
                        <a:spcAft>
                          <a:spcPts val="0"/>
                        </a:spcAft>
                      </a:pPr>
                      <a:r>
                        <a:rPr lang="en-GB" sz="1100" b="1" u="sng" dirty="0">
                          <a:effectLst/>
                        </a:rPr>
                        <a:t>Threats</a:t>
                      </a:r>
                      <a:endParaRPr lang="en-GB" sz="1100" b="1" dirty="0">
                        <a:effectLst/>
                      </a:endParaRPr>
                    </a:p>
                    <a:p>
                      <a:pPr marL="342900" lvl="0" indent="-342900" algn="just">
                        <a:lnSpc>
                          <a:spcPct val="115000"/>
                        </a:lnSpc>
                        <a:spcAft>
                          <a:spcPts val="0"/>
                        </a:spcAft>
                        <a:buFont typeface="Symbol" panose="05050102010706020507" pitchFamily="18" charset="2"/>
                        <a:buChar char=""/>
                      </a:pPr>
                      <a:r>
                        <a:rPr lang="en-GB" sz="1100" dirty="0">
                          <a:effectLst/>
                        </a:rPr>
                        <a:t>One threat is the possibility of increased technical faults on the rides that may result in customers being injured.</a:t>
                      </a:r>
                    </a:p>
                    <a:p>
                      <a:pPr marL="342900" lvl="0" indent="-342900" algn="just">
                        <a:lnSpc>
                          <a:spcPct val="115000"/>
                        </a:lnSpc>
                        <a:spcAft>
                          <a:spcPts val="0"/>
                        </a:spcAft>
                        <a:buFont typeface="Symbol" panose="05050102010706020507" pitchFamily="18" charset="2"/>
                        <a:buChar char=""/>
                      </a:pPr>
                      <a:r>
                        <a:rPr lang="en-GB" sz="1100" dirty="0">
                          <a:effectLst/>
                        </a:rPr>
                        <a:t>Bad weather is another big threat. If the weather is bad, then some rides may not be able to operate, or Alton Towers Resort cannot open. Here in the UK bad weather is very common.</a:t>
                      </a:r>
                    </a:p>
                    <a:p>
                      <a:pPr marL="342900" lvl="0" indent="-342900" algn="just">
                        <a:lnSpc>
                          <a:spcPct val="115000"/>
                        </a:lnSpc>
                        <a:spcAft>
                          <a:spcPts val="0"/>
                        </a:spcAft>
                        <a:buFont typeface="Symbol" panose="05050102010706020507" pitchFamily="18" charset="2"/>
                        <a:buChar char=""/>
                      </a:pPr>
                      <a:r>
                        <a:rPr lang="en-GB" sz="1100" dirty="0">
                          <a:effectLst/>
                        </a:rPr>
                        <a:t>Competitors is another threat if competitors such as Drayton Manor and Thorpe Park opened a new ride or numerous new rides this could cause potential customers to visit other theme parks instead of Alton Towers Resort.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26232" marR="26232" marT="0" marB="0"/>
                </a:tc>
                <a:extLst>
                  <a:ext uri="{0D108BD9-81ED-4DB2-BD59-A6C34878D82A}">
                    <a16:rowId xmlns:a16="http://schemas.microsoft.com/office/drawing/2014/main" val="1588916196"/>
                  </a:ext>
                </a:extLst>
              </a:tr>
            </a:tbl>
          </a:graphicData>
        </a:graphic>
      </p:graphicFrame>
    </p:spTree>
    <p:extLst>
      <p:ext uri="{BB962C8B-B14F-4D97-AF65-F5344CB8AC3E}">
        <p14:creationId xmlns:p14="http://schemas.microsoft.com/office/powerpoint/2010/main" val="9300337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E7DEDD00-5E71-418B-9C3C-9B71B01822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1" name="Picture 10">
              <a:extLst>
                <a:ext uri="{FF2B5EF4-FFF2-40B4-BE49-F238E27FC236}">
                  <a16:creationId xmlns:a16="http://schemas.microsoft.com/office/drawing/2014/main" id="{F08AA894-60A7-4A09-919E-54EF7C3EC82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2" name="Rectangle 11">
              <a:extLst>
                <a:ext uri="{FF2B5EF4-FFF2-40B4-BE49-F238E27FC236}">
                  <a16:creationId xmlns:a16="http://schemas.microsoft.com/office/drawing/2014/main" id="{44680684-9D82-4E2B-9E9A-778390DA9E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3" name="Picture 12">
              <a:extLst>
                <a:ext uri="{FF2B5EF4-FFF2-40B4-BE49-F238E27FC236}">
                  <a16:creationId xmlns:a16="http://schemas.microsoft.com/office/drawing/2014/main" id="{E28899EB-8201-46DC-A208-67136E6BA1A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4" name="Picture 13">
              <a:extLst>
                <a:ext uri="{FF2B5EF4-FFF2-40B4-BE49-F238E27FC236}">
                  <a16:creationId xmlns:a16="http://schemas.microsoft.com/office/drawing/2014/main" id="{58681DBB-DB5A-40DF-8333-C7E1C945B5B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BFB19E0E-FD18-4B02-8321-3255BFC8F259}"/>
              </a:ext>
            </a:extLst>
          </p:cNvPr>
          <p:cNvSpPr>
            <a:spLocks noGrp="1"/>
          </p:cNvSpPr>
          <p:nvPr>
            <p:ph type="title"/>
          </p:nvPr>
        </p:nvSpPr>
        <p:spPr>
          <a:xfrm>
            <a:off x="1295402" y="982132"/>
            <a:ext cx="9601196" cy="1303867"/>
          </a:xfrm>
        </p:spPr>
        <p:txBody>
          <a:bodyPr>
            <a:normAutofit/>
          </a:bodyPr>
          <a:lstStyle/>
          <a:p>
            <a:r>
              <a:rPr lang="en-GB">
                <a:solidFill>
                  <a:srgbClr val="262626"/>
                </a:solidFill>
              </a:rPr>
              <a:t>Strengths </a:t>
            </a:r>
          </a:p>
        </p:txBody>
      </p:sp>
      <p:graphicFrame>
        <p:nvGraphicFramePr>
          <p:cNvPr id="5" name="Content Placeholder 2">
            <a:extLst>
              <a:ext uri="{FF2B5EF4-FFF2-40B4-BE49-F238E27FC236}">
                <a16:creationId xmlns:a16="http://schemas.microsoft.com/office/drawing/2014/main" id="{A14D369B-CC9B-4FD5-8D21-325DF39E5E5B}"/>
              </a:ext>
            </a:extLst>
          </p:cNvPr>
          <p:cNvGraphicFramePr>
            <a:graphicFrameLocks noGrp="1"/>
          </p:cNvGraphicFramePr>
          <p:nvPr>
            <p:ph idx="1"/>
            <p:extLst>
              <p:ext uri="{D42A27DB-BD31-4B8C-83A1-F6EECF244321}">
                <p14:modId xmlns:p14="http://schemas.microsoft.com/office/powerpoint/2010/main" val="3472834711"/>
              </p:ext>
            </p:extLst>
          </p:nvPr>
        </p:nvGraphicFramePr>
        <p:xfrm>
          <a:off x="1295401" y="2675822"/>
          <a:ext cx="9601197" cy="298567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454603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E7DEDD00-5E71-418B-9C3C-9B71B01822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1" name="Picture 10">
              <a:extLst>
                <a:ext uri="{FF2B5EF4-FFF2-40B4-BE49-F238E27FC236}">
                  <a16:creationId xmlns:a16="http://schemas.microsoft.com/office/drawing/2014/main" id="{F08AA894-60A7-4A09-919E-54EF7C3EC82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2" name="Rectangle 11">
              <a:extLst>
                <a:ext uri="{FF2B5EF4-FFF2-40B4-BE49-F238E27FC236}">
                  <a16:creationId xmlns:a16="http://schemas.microsoft.com/office/drawing/2014/main" id="{44680684-9D82-4E2B-9E9A-778390DA9E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3" name="Picture 12">
              <a:extLst>
                <a:ext uri="{FF2B5EF4-FFF2-40B4-BE49-F238E27FC236}">
                  <a16:creationId xmlns:a16="http://schemas.microsoft.com/office/drawing/2014/main" id="{E28899EB-8201-46DC-A208-67136E6BA1A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4" name="Picture 13">
              <a:extLst>
                <a:ext uri="{FF2B5EF4-FFF2-40B4-BE49-F238E27FC236}">
                  <a16:creationId xmlns:a16="http://schemas.microsoft.com/office/drawing/2014/main" id="{58681DBB-DB5A-40DF-8333-C7E1C945B5B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447F0CDC-ACFE-4369-8203-AE2188EB3679}"/>
              </a:ext>
            </a:extLst>
          </p:cNvPr>
          <p:cNvSpPr>
            <a:spLocks noGrp="1"/>
          </p:cNvSpPr>
          <p:nvPr>
            <p:ph type="title"/>
          </p:nvPr>
        </p:nvSpPr>
        <p:spPr>
          <a:xfrm>
            <a:off x="1295402" y="982132"/>
            <a:ext cx="9601196" cy="1303867"/>
          </a:xfrm>
        </p:spPr>
        <p:txBody>
          <a:bodyPr>
            <a:normAutofit/>
          </a:bodyPr>
          <a:lstStyle/>
          <a:p>
            <a:r>
              <a:rPr lang="en-GB" dirty="0">
                <a:solidFill>
                  <a:srgbClr val="262626"/>
                </a:solidFill>
              </a:rPr>
              <a:t>Weaknesses </a:t>
            </a:r>
          </a:p>
        </p:txBody>
      </p:sp>
      <p:graphicFrame>
        <p:nvGraphicFramePr>
          <p:cNvPr id="5" name="Content Placeholder 2">
            <a:extLst>
              <a:ext uri="{FF2B5EF4-FFF2-40B4-BE49-F238E27FC236}">
                <a16:creationId xmlns:a16="http://schemas.microsoft.com/office/drawing/2014/main" id="{10D11EB3-3E1F-4FE3-9229-69A6C0FBDF13}"/>
              </a:ext>
            </a:extLst>
          </p:cNvPr>
          <p:cNvGraphicFramePr>
            <a:graphicFrameLocks noGrp="1"/>
          </p:cNvGraphicFramePr>
          <p:nvPr>
            <p:ph idx="1"/>
            <p:extLst>
              <p:ext uri="{D42A27DB-BD31-4B8C-83A1-F6EECF244321}">
                <p14:modId xmlns:p14="http://schemas.microsoft.com/office/powerpoint/2010/main" val="3111162650"/>
              </p:ext>
            </p:extLst>
          </p:nvPr>
        </p:nvGraphicFramePr>
        <p:xfrm>
          <a:off x="1295401" y="2675822"/>
          <a:ext cx="9601197" cy="298567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2109031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E7DEDD00-5E71-418B-9C3C-9B71B01822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1" name="Picture 10">
              <a:extLst>
                <a:ext uri="{FF2B5EF4-FFF2-40B4-BE49-F238E27FC236}">
                  <a16:creationId xmlns:a16="http://schemas.microsoft.com/office/drawing/2014/main" id="{F08AA894-60A7-4A09-919E-54EF7C3EC82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2" name="Rectangle 11">
              <a:extLst>
                <a:ext uri="{FF2B5EF4-FFF2-40B4-BE49-F238E27FC236}">
                  <a16:creationId xmlns:a16="http://schemas.microsoft.com/office/drawing/2014/main" id="{44680684-9D82-4E2B-9E9A-778390DA9E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3" name="Picture 12">
              <a:extLst>
                <a:ext uri="{FF2B5EF4-FFF2-40B4-BE49-F238E27FC236}">
                  <a16:creationId xmlns:a16="http://schemas.microsoft.com/office/drawing/2014/main" id="{E28899EB-8201-46DC-A208-67136E6BA1A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4" name="Picture 13">
              <a:extLst>
                <a:ext uri="{FF2B5EF4-FFF2-40B4-BE49-F238E27FC236}">
                  <a16:creationId xmlns:a16="http://schemas.microsoft.com/office/drawing/2014/main" id="{58681DBB-DB5A-40DF-8333-C7E1C945B5B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89545DE5-200F-4963-823E-F764C3DB64FD}"/>
              </a:ext>
            </a:extLst>
          </p:cNvPr>
          <p:cNvSpPr>
            <a:spLocks noGrp="1"/>
          </p:cNvSpPr>
          <p:nvPr>
            <p:ph type="title"/>
          </p:nvPr>
        </p:nvSpPr>
        <p:spPr>
          <a:xfrm>
            <a:off x="1295402" y="982132"/>
            <a:ext cx="9601196" cy="1303867"/>
          </a:xfrm>
        </p:spPr>
        <p:txBody>
          <a:bodyPr>
            <a:normAutofit/>
          </a:bodyPr>
          <a:lstStyle/>
          <a:p>
            <a:r>
              <a:rPr lang="en-GB">
                <a:solidFill>
                  <a:srgbClr val="262626"/>
                </a:solidFill>
              </a:rPr>
              <a:t>Opportunities </a:t>
            </a:r>
          </a:p>
        </p:txBody>
      </p:sp>
      <p:graphicFrame>
        <p:nvGraphicFramePr>
          <p:cNvPr id="5" name="Content Placeholder 2">
            <a:extLst>
              <a:ext uri="{FF2B5EF4-FFF2-40B4-BE49-F238E27FC236}">
                <a16:creationId xmlns:a16="http://schemas.microsoft.com/office/drawing/2014/main" id="{E240810B-6758-45F0-874D-D92DC054BBEA}"/>
              </a:ext>
            </a:extLst>
          </p:cNvPr>
          <p:cNvGraphicFramePr>
            <a:graphicFrameLocks noGrp="1"/>
          </p:cNvGraphicFramePr>
          <p:nvPr>
            <p:ph idx="1"/>
            <p:extLst>
              <p:ext uri="{D42A27DB-BD31-4B8C-83A1-F6EECF244321}">
                <p14:modId xmlns:p14="http://schemas.microsoft.com/office/powerpoint/2010/main" val="4019232592"/>
              </p:ext>
            </p:extLst>
          </p:nvPr>
        </p:nvGraphicFramePr>
        <p:xfrm>
          <a:off x="1295401" y="2675822"/>
          <a:ext cx="9601197" cy="298567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1664048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E7DEDD00-5E71-418B-9C3C-9B71B01822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1" name="Picture 10">
              <a:extLst>
                <a:ext uri="{FF2B5EF4-FFF2-40B4-BE49-F238E27FC236}">
                  <a16:creationId xmlns:a16="http://schemas.microsoft.com/office/drawing/2014/main" id="{F08AA894-60A7-4A09-919E-54EF7C3EC82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2" name="Rectangle 11">
              <a:extLst>
                <a:ext uri="{FF2B5EF4-FFF2-40B4-BE49-F238E27FC236}">
                  <a16:creationId xmlns:a16="http://schemas.microsoft.com/office/drawing/2014/main" id="{44680684-9D82-4E2B-9E9A-778390DA9E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3" name="Picture 12">
              <a:extLst>
                <a:ext uri="{FF2B5EF4-FFF2-40B4-BE49-F238E27FC236}">
                  <a16:creationId xmlns:a16="http://schemas.microsoft.com/office/drawing/2014/main" id="{E28899EB-8201-46DC-A208-67136E6BA1A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4" name="Picture 13">
              <a:extLst>
                <a:ext uri="{FF2B5EF4-FFF2-40B4-BE49-F238E27FC236}">
                  <a16:creationId xmlns:a16="http://schemas.microsoft.com/office/drawing/2014/main" id="{58681DBB-DB5A-40DF-8333-C7E1C945B5B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DD771D9E-AAD8-4104-866D-2E27E546A70B}"/>
              </a:ext>
            </a:extLst>
          </p:cNvPr>
          <p:cNvSpPr>
            <a:spLocks noGrp="1"/>
          </p:cNvSpPr>
          <p:nvPr>
            <p:ph type="title"/>
          </p:nvPr>
        </p:nvSpPr>
        <p:spPr>
          <a:xfrm>
            <a:off x="1295402" y="982132"/>
            <a:ext cx="9601196" cy="1303867"/>
          </a:xfrm>
        </p:spPr>
        <p:txBody>
          <a:bodyPr>
            <a:normAutofit/>
          </a:bodyPr>
          <a:lstStyle/>
          <a:p>
            <a:r>
              <a:rPr lang="en-GB">
                <a:solidFill>
                  <a:srgbClr val="262626"/>
                </a:solidFill>
              </a:rPr>
              <a:t>Threats </a:t>
            </a:r>
          </a:p>
        </p:txBody>
      </p:sp>
      <p:graphicFrame>
        <p:nvGraphicFramePr>
          <p:cNvPr id="5" name="Content Placeholder 2">
            <a:extLst>
              <a:ext uri="{FF2B5EF4-FFF2-40B4-BE49-F238E27FC236}">
                <a16:creationId xmlns:a16="http://schemas.microsoft.com/office/drawing/2014/main" id="{8EE2396B-AF2F-4582-8C8D-430571252067}"/>
              </a:ext>
            </a:extLst>
          </p:cNvPr>
          <p:cNvGraphicFramePr>
            <a:graphicFrameLocks noGrp="1"/>
          </p:cNvGraphicFramePr>
          <p:nvPr>
            <p:ph idx="1"/>
            <p:extLst>
              <p:ext uri="{D42A27DB-BD31-4B8C-83A1-F6EECF244321}">
                <p14:modId xmlns:p14="http://schemas.microsoft.com/office/powerpoint/2010/main" val="1268480923"/>
              </p:ext>
            </p:extLst>
          </p:nvPr>
        </p:nvGraphicFramePr>
        <p:xfrm>
          <a:off x="1295401" y="2675822"/>
          <a:ext cx="9601197" cy="298567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940250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1A0C37-5A4D-40AA-9255-EC785EE7E002}"/>
              </a:ext>
            </a:extLst>
          </p:cNvPr>
          <p:cNvSpPr>
            <a:spLocks noGrp="1"/>
          </p:cNvSpPr>
          <p:nvPr>
            <p:ph type="title"/>
          </p:nvPr>
        </p:nvSpPr>
        <p:spPr/>
        <p:txBody>
          <a:bodyPr/>
          <a:lstStyle/>
          <a:p>
            <a:r>
              <a:rPr lang="en-GB" dirty="0"/>
              <a:t>Performance Management </a:t>
            </a:r>
          </a:p>
        </p:txBody>
      </p:sp>
      <p:sp>
        <p:nvSpPr>
          <p:cNvPr id="3" name="Content Placeholder 2">
            <a:extLst>
              <a:ext uri="{FF2B5EF4-FFF2-40B4-BE49-F238E27FC236}">
                <a16:creationId xmlns:a16="http://schemas.microsoft.com/office/drawing/2014/main" id="{8A679FAF-B3ED-485E-8EBB-B95F299EEA5A}"/>
              </a:ext>
            </a:extLst>
          </p:cNvPr>
          <p:cNvSpPr>
            <a:spLocks noGrp="1"/>
          </p:cNvSpPr>
          <p:nvPr>
            <p:ph idx="1"/>
          </p:nvPr>
        </p:nvSpPr>
        <p:spPr/>
        <p:txBody>
          <a:bodyPr>
            <a:normAutofit fontScale="77500" lnSpcReduction="20000"/>
          </a:bodyPr>
          <a:lstStyle/>
          <a:p>
            <a:pPr algn="just">
              <a:lnSpc>
                <a:spcPct val="120000"/>
              </a:lnSpc>
            </a:pPr>
            <a:r>
              <a:rPr lang="en-GB" sz="3000" dirty="0"/>
              <a:t>Rely on staff to make sure guests have fun </a:t>
            </a:r>
          </a:p>
          <a:p>
            <a:pPr algn="just">
              <a:lnSpc>
                <a:spcPct val="120000"/>
              </a:lnSpc>
            </a:pPr>
            <a:r>
              <a:rPr lang="en-GB" sz="3000" dirty="0"/>
              <a:t>Online scheme called “Star Awards” </a:t>
            </a:r>
          </a:p>
          <a:p>
            <a:pPr algn="just">
              <a:lnSpc>
                <a:spcPct val="120000"/>
              </a:lnSpc>
            </a:pPr>
            <a:r>
              <a:rPr lang="en-GB" sz="3000" dirty="0"/>
              <a:t>Anyone can be nominated</a:t>
            </a:r>
          </a:p>
          <a:p>
            <a:pPr algn="just">
              <a:lnSpc>
                <a:spcPct val="120000"/>
              </a:lnSpc>
            </a:pPr>
            <a:r>
              <a:rPr lang="en-GB" sz="3000" dirty="0"/>
              <a:t>Lunch, star badge, certificate and annual award ceremony</a:t>
            </a:r>
          </a:p>
          <a:p>
            <a:pPr algn="just">
              <a:lnSpc>
                <a:spcPct val="120000"/>
              </a:lnSpc>
            </a:pPr>
            <a:r>
              <a:rPr lang="en-GB" sz="3000" dirty="0"/>
              <a:t>Annual Merlin passes</a:t>
            </a:r>
          </a:p>
          <a:p>
            <a:pPr marL="0" indent="0">
              <a:buNone/>
            </a:pPr>
            <a:endParaRPr lang="en-GB" dirty="0"/>
          </a:p>
          <a:p>
            <a:pPr marL="0" indent="0">
              <a:buNone/>
            </a:pPr>
            <a:r>
              <a:rPr lang="en-GB" dirty="0"/>
              <a:t> </a:t>
            </a:r>
          </a:p>
          <a:p>
            <a:endParaRPr lang="en-GB" dirty="0"/>
          </a:p>
        </p:txBody>
      </p:sp>
    </p:spTree>
    <p:extLst>
      <p:ext uri="{BB962C8B-B14F-4D97-AF65-F5344CB8AC3E}">
        <p14:creationId xmlns:p14="http://schemas.microsoft.com/office/powerpoint/2010/main" val="10893480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9">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9" name="Rectangle 11">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3"/>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3">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36C7A5F-E5C7-4B1F-B05C-735F91A16B83}"/>
              </a:ext>
            </a:extLst>
          </p:cNvPr>
          <p:cNvSpPr>
            <a:spLocks noGrp="1"/>
          </p:cNvSpPr>
          <p:nvPr>
            <p:ph type="title"/>
          </p:nvPr>
        </p:nvSpPr>
        <p:spPr>
          <a:xfrm>
            <a:off x="604965" y="1055077"/>
            <a:ext cx="3555054" cy="4794578"/>
          </a:xfrm>
        </p:spPr>
        <p:txBody>
          <a:bodyPr>
            <a:normAutofit/>
          </a:bodyPr>
          <a:lstStyle/>
          <a:p>
            <a:r>
              <a:rPr lang="en-GB" dirty="0">
                <a:solidFill>
                  <a:srgbClr val="262626"/>
                </a:solidFill>
              </a:rPr>
              <a:t>Seven points Alton Towers follow to ensure they are motivating their staff </a:t>
            </a:r>
          </a:p>
        </p:txBody>
      </p:sp>
      <p:sp useBgFill="1">
        <p:nvSpPr>
          <p:cNvPr id="21" name="Rectangle 15">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2" name="Content Placeholder 2">
            <a:extLst>
              <a:ext uri="{FF2B5EF4-FFF2-40B4-BE49-F238E27FC236}">
                <a16:creationId xmlns:a16="http://schemas.microsoft.com/office/drawing/2014/main" id="{A74C334B-A1CD-4AFA-83FE-99082B61B878}"/>
              </a:ext>
            </a:extLst>
          </p:cNvPr>
          <p:cNvGraphicFramePr>
            <a:graphicFrameLocks noGrp="1"/>
          </p:cNvGraphicFramePr>
          <p:nvPr>
            <p:ph idx="1"/>
            <p:extLst>
              <p:ext uri="{D42A27DB-BD31-4B8C-83A1-F6EECF244321}">
                <p14:modId xmlns:p14="http://schemas.microsoft.com/office/powerpoint/2010/main" val="1722248950"/>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1806501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3"/>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4016FEB-2068-435B-9B84-82913B63EBAC}"/>
              </a:ext>
            </a:extLst>
          </p:cNvPr>
          <p:cNvSpPr>
            <a:spLocks noGrp="1"/>
          </p:cNvSpPr>
          <p:nvPr>
            <p:ph type="title"/>
          </p:nvPr>
        </p:nvSpPr>
        <p:spPr>
          <a:xfrm>
            <a:off x="1055599" y="1055077"/>
            <a:ext cx="2532909" cy="4794578"/>
          </a:xfrm>
        </p:spPr>
        <p:txBody>
          <a:bodyPr>
            <a:normAutofit/>
          </a:bodyPr>
          <a:lstStyle/>
          <a:p>
            <a:r>
              <a:rPr lang="en-GB" sz="3700">
                <a:solidFill>
                  <a:srgbClr val="262626"/>
                </a:solidFill>
              </a:rPr>
              <a:t>Recruitment &amp; Selection </a:t>
            </a:r>
          </a:p>
        </p:txBody>
      </p:sp>
      <p:sp useBgFill="1">
        <p:nvSpPr>
          <p:cNvPr id="16" name="Rectangle 15">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5E517DE-6EEE-4B54-86B3-C17866B925F5}"/>
              </a:ext>
            </a:extLst>
          </p:cNvPr>
          <p:cNvGraphicFramePr>
            <a:graphicFrameLocks noGrp="1"/>
          </p:cNvGraphicFramePr>
          <p:nvPr>
            <p:ph idx="1"/>
            <p:extLst>
              <p:ext uri="{D42A27DB-BD31-4B8C-83A1-F6EECF244321}">
                <p14:modId xmlns:p14="http://schemas.microsoft.com/office/powerpoint/2010/main" val="2615791492"/>
              </p:ext>
            </p:extLst>
          </p:nvPr>
        </p:nvGraphicFramePr>
        <p:xfrm>
          <a:off x="5080000" y="609600"/>
          <a:ext cx="6625862" cy="544372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0706496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9">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9" name="Rectangle 11">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3"/>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3">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40BB8638-8115-4F73-B29C-2642FFEE11EF}"/>
              </a:ext>
            </a:extLst>
          </p:cNvPr>
          <p:cNvSpPr>
            <a:spLocks noGrp="1"/>
          </p:cNvSpPr>
          <p:nvPr>
            <p:ph type="title"/>
          </p:nvPr>
        </p:nvSpPr>
        <p:spPr>
          <a:xfrm>
            <a:off x="1055599" y="1055077"/>
            <a:ext cx="2532909" cy="4794578"/>
          </a:xfrm>
        </p:spPr>
        <p:txBody>
          <a:bodyPr>
            <a:normAutofit/>
          </a:bodyPr>
          <a:lstStyle/>
          <a:p>
            <a:r>
              <a:rPr lang="en-GB" sz="3700" dirty="0">
                <a:solidFill>
                  <a:srgbClr val="262626"/>
                </a:solidFill>
              </a:rPr>
              <a:t>Recruitment and selection continued</a:t>
            </a:r>
          </a:p>
        </p:txBody>
      </p:sp>
      <p:sp useBgFill="1">
        <p:nvSpPr>
          <p:cNvPr id="21" name="Rectangle 15">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2" name="Content Placeholder 2">
            <a:extLst>
              <a:ext uri="{FF2B5EF4-FFF2-40B4-BE49-F238E27FC236}">
                <a16:creationId xmlns:a16="http://schemas.microsoft.com/office/drawing/2014/main" id="{05655B4C-39B6-43A7-A05E-4AFB99179121}"/>
              </a:ext>
            </a:extLst>
          </p:cNvPr>
          <p:cNvGraphicFramePr>
            <a:graphicFrameLocks noGrp="1"/>
          </p:cNvGraphicFramePr>
          <p:nvPr>
            <p:ph idx="1"/>
            <p:extLst>
              <p:ext uri="{D42A27DB-BD31-4B8C-83A1-F6EECF244321}">
                <p14:modId xmlns:p14="http://schemas.microsoft.com/office/powerpoint/2010/main" val="2063601303"/>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904027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3">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8C935-798F-4DF3-AB58-B764F732F83B}"/>
              </a:ext>
            </a:extLst>
          </p:cNvPr>
          <p:cNvSpPr>
            <a:spLocks noGrp="1"/>
          </p:cNvSpPr>
          <p:nvPr>
            <p:ph type="title"/>
          </p:nvPr>
        </p:nvSpPr>
        <p:spPr>
          <a:xfrm>
            <a:off x="1295402" y="982132"/>
            <a:ext cx="9601196" cy="1303867"/>
          </a:xfrm>
        </p:spPr>
        <p:txBody>
          <a:bodyPr>
            <a:normAutofit/>
          </a:bodyPr>
          <a:lstStyle/>
          <a:p>
            <a:r>
              <a:rPr lang="en-GB">
                <a:solidFill>
                  <a:srgbClr val="262626"/>
                </a:solidFill>
              </a:rPr>
              <a:t>Equality &amp; Diversity</a:t>
            </a:r>
          </a:p>
        </p:txBody>
      </p:sp>
      <p:sp>
        <p:nvSpPr>
          <p:cNvPr id="25" name="Content Placeholder 2">
            <a:extLst>
              <a:ext uri="{FF2B5EF4-FFF2-40B4-BE49-F238E27FC236}">
                <a16:creationId xmlns:a16="http://schemas.microsoft.com/office/drawing/2014/main" id="{C28B0825-8C43-4C8B-809B-7AB76D00E9B2}"/>
              </a:ext>
            </a:extLst>
          </p:cNvPr>
          <p:cNvSpPr>
            <a:spLocks noGrp="1"/>
          </p:cNvSpPr>
          <p:nvPr>
            <p:ph idx="1"/>
          </p:nvPr>
        </p:nvSpPr>
        <p:spPr>
          <a:xfrm>
            <a:off x="1295402" y="2556932"/>
            <a:ext cx="6256866" cy="3318936"/>
          </a:xfrm>
        </p:spPr>
        <p:txBody>
          <a:bodyPr>
            <a:normAutofit/>
          </a:bodyPr>
          <a:lstStyle/>
          <a:p>
            <a:pPr>
              <a:lnSpc>
                <a:spcPct val="90000"/>
              </a:lnSpc>
            </a:pPr>
            <a:r>
              <a:rPr lang="en-GB" sz="1900" dirty="0">
                <a:solidFill>
                  <a:srgbClr val="262626"/>
                </a:solidFill>
                <a:latin typeface="Calibri" panose="020F0502020204030204" pitchFamily="34" charset="0"/>
                <a:cs typeface="Calibri" panose="020F0502020204030204" pitchFamily="34" charset="0"/>
              </a:rPr>
              <a:t>Alton Towers provide employees equality and diversity</a:t>
            </a:r>
          </a:p>
          <a:p>
            <a:pPr>
              <a:lnSpc>
                <a:spcPct val="90000"/>
              </a:lnSpc>
            </a:pPr>
            <a:r>
              <a:rPr lang="en-GB" sz="1900" dirty="0">
                <a:solidFill>
                  <a:srgbClr val="262626"/>
                </a:solidFill>
                <a:latin typeface="Calibri" panose="020F0502020204030204" pitchFamily="34" charset="0"/>
                <a:cs typeface="Calibri" panose="020F0502020204030204" pitchFamily="34" charset="0"/>
              </a:rPr>
              <a:t>Merlin states ‘we work to create a workplace where everyone feels valued, no matter their age, race, gender, disability or sexual orientation.’</a:t>
            </a:r>
          </a:p>
          <a:p>
            <a:pPr>
              <a:lnSpc>
                <a:spcPct val="90000"/>
              </a:lnSpc>
            </a:pPr>
            <a:r>
              <a:rPr lang="en-GB" sz="1900" dirty="0">
                <a:solidFill>
                  <a:srgbClr val="262626"/>
                </a:solidFill>
                <a:latin typeface="Calibri" panose="020F0502020204030204" pitchFamily="34" charset="0"/>
                <a:cs typeface="Calibri" panose="020F0502020204030204" pitchFamily="34" charset="0"/>
              </a:rPr>
              <a:t>Encourage applications from people with disabilities</a:t>
            </a:r>
          </a:p>
          <a:p>
            <a:pPr>
              <a:lnSpc>
                <a:spcPct val="90000"/>
              </a:lnSpc>
            </a:pPr>
            <a:r>
              <a:rPr lang="en-GB" sz="1900" dirty="0">
                <a:solidFill>
                  <a:srgbClr val="262626"/>
                </a:solidFill>
                <a:latin typeface="Calibri" panose="020F0502020204030204" pitchFamily="34" charset="0"/>
                <a:cs typeface="Calibri" panose="020F0502020204030204" pitchFamily="34" charset="0"/>
              </a:rPr>
              <a:t>Numerous accessible roles  </a:t>
            </a:r>
          </a:p>
          <a:p>
            <a:pPr>
              <a:lnSpc>
                <a:spcPct val="90000"/>
              </a:lnSpc>
            </a:pPr>
            <a:r>
              <a:rPr lang="en-GB" sz="1900" dirty="0">
                <a:solidFill>
                  <a:srgbClr val="262626"/>
                </a:solidFill>
                <a:latin typeface="Calibri" panose="020F0502020204030204" pitchFamily="34" charset="0"/>
                <a:cs typeface="Calibri" panose="020F0502020204030204" pitchFamily="34" charset="0"/>
              </a:rPr>
              <a:t>Gender diversity, 44% of board members are female </a:t>
            </a:r>
          </a:p>
          <a:p>
            <a:pPr>
              <a:lnSpc>
                <a:spcPct val="90000"/>
              </a:lnSpc>
            </a:pPr>
            <a:r>
              <a:rPr lang="en-GB" sz="1900" dirty="0">
                <a:solidFill>
                  <a:srgbClr val="262626"/>
                </a:solidFill>
                <a:latin typeface="Calibri" panose="020F0502020204030204" pitchFamily="34" charset="0"/>
                <a:cs typeface="Calibri" panose="020F0502020204030204" pitchFamily="34" charset="0"/>
              </a:rPr>
              <a:t>Supporting women into senior roles </a:t>
            </a:r>
          </a:p>
          <a:p>
            <a:pPr>
              <a:lnSpc>
                <a:spcPct val="90000"/>
              </a:lnSpc>
            </a:pPr>
            <a:endParaRPr lang="en-GB" sz="1900" dirty="0">
              <a:solidFill>
                <a:srgbClr val="262626"/>
              </a:solidFill>
              <a:latin typeface="Calibri" panose="020F0502020204030204" pitchFamily="34" charset="0"/>
              <a:cs typeface="Calibri" panose="020F0502020204030204" pitchFamily="34" charset="0"/>
            </a:endParaRPr>
          </a:p>
          <a:p>
            <a:pPr>
              <a:lnSpc>
                <a:spcPct val="90000"/>
              </a:lnSpc>
            </a:pPr>
            <a:endParaRPr lang="en-GB" sz="1900" dirty="0">
              <a:solidFill>
                <a:srgbClr val="262626"/>
              </a:solidFill>
            </a:endParaRPr>
          </a:p>
        </p:txBody>
      </p:sp>
      <p:pic>
        <p:nvPicPr>
          <p:cNvPr id="7" name="Graphic 6" descr="Group">
            <a:extLst>
              <a:ext uri="{FF2B5EF4-FFF2-40B4-BE49-F238E27FC236}">
                <a16:creationId xmlns:a16="http://schemas.microsoft.com/office/drawing/2014/main" id="{7F4BC23A-29E3-4A3D-986D-F8230DBC4139}"/>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085026" y="2757636"/>
            <a:ext cx="2739728" cy="2739728"/>
          </a:xfrm>
          <a:prstGeom prst="rect">
            <a:avLst/>
          </a:prstGeom>
          <a:ln w="57150" cmpd="thickThin">
            <a:solidFill>
              <a:srgbClr val="7F7F7F"/>
            </a:solidFill>
            <a:miter lim="800000"/>
          </a:ln>
        </p:spPr>
      </p:pic>
    </p:spTree>
    <p:extLst>
      <p:ext uri="{BB962C8B-B14F-4D97-AF65-F5344CB8AC3E}">
        <p14:creationId xmlns:p14="http://schemas.microsoft.com/office/powerpoint/2010/main" val="29870115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E7DEDD00-5E71-418B-9C3C-9B71B01822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1" name="Picture 10">
              <a:extLst>
                <a:ext uri="{FF2B5EF4-FFF2-40B4-BE49-F238E27FC236}">
                  <a16:creationId xmlns:a16="http://schemas.microsoft.com/office/drawing/2014/main" id="{F08AA894-60A7-4A09-919E-54EF7C3EC82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2" name="Rectangle 11">
              <a:extLst>
                <a:ext uri="{FF2B5EF4-FFF2-40B4-BE49-F238E27FC236}">
                  <a16:creationId xmlns:a16="http://schemas.microsoft.com/office/drawing/2014/main" id="{44680684-9D82-4E2B-9E9A-778390DA9E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3" name="Picture 12">
              <a:extLst>
                <a:ext uri="{FF2B5EF4-FFF2-40B4-BE49-F238E27FC236}">
                  <a16:creationId xmlns:a16="http://schemas.microsoft.com/office/drawing/2014/main" id="{E28899EB-8201-46DC-A208-67136E6BA1A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4" name="Picture 13">
              <a:extLst>
                <a:ext uri="{FF2B5EF4-FFF2-40B4-BE49-F238E27FC236}">
                  <a16:creationId xmlns:a16="http://schemas.microsoft.com/office/drawing/2014/main" id="{58681DBB-DB5A-40DF-8333-C7E1C945B5B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77069EB1-D902-446B-9C30-ACC11B88246D}"/>
              </a:ext>
            </a:extLst>
          </p:cNvPr>
          <p:cNvSpPr>
            <a:spLocks noGrp="1"/>
          </p:cNvSpPr>
          <p:nvPr>
            <p:ph type="title"/>
          </p:nvPr>
        </p:nvSpPr>
        <p:spPr>
          <a:xfrm>
            <a:off x="1295402" y="982132"/>
            <a:ext cx="9601196" cy="1303867"/>
          </a:xfrm>
        </p:spPr>
        <p:txBody>
          <a:bodyPr>
            <a:normAutofit/>
          </a:bodyPr>
          <a:lstStyle/>
          <a:p>
            <a:r>
              <a:rPr lang="en-GB">
                <a:solidFill>
                  <a:srgbClr val="262626"/>
                </a:solidFill>
              </a:rPr>
              <a:t>Recommendations </a:t>
            </a:r>
          </a:p>
        </p:txBody>
      </p:sp>
      <p:graphicFrame>
        <p:nvGraphicFramePr>
          <p:cNvPr id="5" name="Content Placeholder 2">
            <a:extLst>
              <a:ext uri="{FF2B5EF4-FFF2-40B4-BE49-F238E27FC236}">
                <a16:creationId xmlns:a16="http://schemas.microsoft.com/office/drawing/2014/main" id="{4C997337-79A6-4891-8F39-6BD96F16B2F7}"/>
              </a:ext>
            </a:extLst>
          </p:cNvPr>
          <p:cNvGraphicFramePr>
            <a:graphicFrameLocks noGrp="1"/>
          </p:cNvGraphicFramePr>
          <p:nvPr>
            <p:ph idx="1"/>
            <p:extLst>
              <p:ext uri="{D42A27DB-BD31-4B8C-83A1-F6EECF244321}">
                <p14:modId xmlns:p14="http://schemas.microsoft.com/office/powerpoint/2010/main" val="995249806"/>
              </p:ext>
            </p:extLst>
          </p:nvPr>
        </p:nvGraphicFramePr>
        <p:xfrm>
          <a:off x="1295401" y="2675822"/>
          <a:ext cx="9601197" cy="298567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5569717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7733E0E-7C60-49EA-A863-4D6C7D3C1A2D}"/>
              </a:ext>
            </a:extLst>
          </p:cNvPr>
          <p:cNvSpPr>
            <a:spLocks noGrp="1"/>
          </p:cNvSpPr>
          <p:nvPr>
            <p:ph idx="1"/>
          </p:nvPr>
        </p:nvSpPr>
        <p:spPr/>
        <p:txBody>
          <a:bodyPr>
            <a:normAutofit/>
          </a:bodyPr>
          <a:lstStyle/>
          <a:p>
            <a:pPr marL="0" indent="0" algn="ctr">
              <a:buNone/>
            </a:pPr>
            <a:r>
              <a:rPr lang="en-GB" sz="8800" dirty="0"/>
              <a:t>THANK YOU FOR LISTENING </a:t>
            </a:r>
          </a:p>
        </p:txBody>
      </p:sp>
    </p:spTree>
    <p:extLst>
      <p:ext uri="{BB962C8B-B14F-4D97-AF65-F5344CB8AC3E}">
        <p14:creationId xmlns:p14="http://schemas.microsoft.com/office/powerpoint/2010/main" val="7617521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B7328C2D-38F0-4C80-9EA5-A1AD0D6B2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stretch/>
          </a:blipFill>
          <a:ln w="15875" cap="flat" cmpd="sng" algn="ctr">
            <a:solidFill>
              <a:srgbClr val="B15E28">
                <a:shade val="5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Garamond" panose="02020404030301010803"/>
              <a:ea typeface="+mn-ea"/>
              <a:cs typeface="+mn-cs"/>
            </a:endParaRPr>
          </a:p>
        </p:txBody>
      </p:sp>
      <p:grpSp>
        <p:nvGrpSpPr>
          <p:cNvPr id="26" name="Group 25">
            <a:extLst>
              <a:ext uri="{FF2B5EF4-FFF2-40B4-BE49-F238E27FC236}">
                <a16:creationId xmlns:a16="http://schemas.microsoft.com/office/drawing/2014/main" id="{BD17E249-48D0-476B-A642-A5D58DD39A2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825" cy="6856215"/>
            <a:chOff x="0" y="0"/>
            <a:chExt cx="12188825" cy="6856215"/>
          </a:xfrm>
        </p:grpSpPr>
        <p:pic>
          <p:nvPicPr>
            <p:cNvPr id="27" name="Picture 26">
              <a:extLst>
                <a:ext uri="{FF2B5EF4-FFF2-40B4-BE49-F238E27FC236}">
                  <a16:creationId xmlns:a16="http://schemas.microsoft.com/office/drawing/2014/main" id="{7E4B7EC7-DE5B-4F27-839A-7CDF49C6181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8" name="Rectangle 27">
              <a:extLst>
                <a:ext uri="{FF2B5EF4-FFF2-40B4-BE49-F238E27FC236}">
                  <a16:creationId xmlns:a16="http://schemas.microsoft.com/office/drawing/2014/main" id="{DDA01082-3C8F-4602-8DA7-C82DF7095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cmpd="sng" algn="ctr">
              <a:solidFill>
                <a:schemeClr val="accent1"/>
              </a:solidFill>
              <a:prstDash val="solid"/>
              <a:miter lim="800000"/>
            </a:ln>
            <a:effectLst>
              <a:innerShdw blurRad="25400" dist="12700" dir="13500000">
                <a:srgbClr val="000000">
                  <a:alpha val="45000"/>
                </a:srgbClr>
              </a:innerShdw>
            </a:effectLst>
          </p:spPr>
        </p:sp>
        <p:pic>
          <p:nvPicPr>
            <p:cNvPr id="29" name="Picture 28">
              <a:extLst>
                <a:ext uri="{FF2B5EF4-FFF2-40B4-BE49-F238E27FC236}">
                  <a16:creationId xmlns:a16="http://schemas.microsoft.com/office/drawing/2014/main" id="{1A21B48A-5892-4DD2-B2E1-91BD42A44CB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5093"/>
            <a:stretch/>
          </p:blipFill>
          <p:spPr>
            <a:xfrm rot="5400000">
              <a:off x="5706471" y="76265"/>
              <a:ext cx="758952" cy="606425"/>
            </a:xfrm>
            <a:prstGeom prst="rect">
              <a:avLst/>
            </a:prstGeom>
          </p:spPr>
        </p:pic>
        <p:pic>
          <p:nvPicPr>
            <p:cNvPr id="30" name="Picture 29">
              <a:extLst>
                <a:ext uri="{FF2B5EF4-FFF2-40B4-BE49-F238E27FC236}">
                  <a16:creationId xmlns:a16="http://schemas.microsoft.com/office/drawing/2014/main" id="{BE083B53-5B4C-4C29-BDFD-A28B754A59D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5093"/>
            <a:stretch/>
          </p:blipFill>
          <p:spPr>
            <a:xfrm rot="5400000">
              <a:off x="5706470" y="6173526"/>
              <a:ext cx="758952" cy="606425"/>
            </a:xfrm>
            <a:prstGeom prst="rect">
              <a:avLst/>
            </a:prstGeom>
          </p:spPr>
        </p:pic>
      </p:grpSp>
      <p:sp>
        <p:nvSpPr>
          <p:cNvPr id="2" name="Title 1">
            <a:extLst>
              <a:ext uri="{FF2B5EF4-FFF2-40B4-BE49-F238E27FC236}">
                <a16:creationId xmlns:a16="http://schemas.microsoft.com/office/drawing/2014/main" id="{D1251C8C-40F0-415D-8721-72B98803363B}"/>
              </a:ext>
            </a:extLst>
          </p:cNvPr>
          <p:cNvSpPr>
            <a:spLocks noGrp="1"/>
          </p:cNvSpPr>
          <p:nvPr>
            <p:ph type="title"/>
          </p:nvPr>
        </p:nvSpPr>
        <p:spPr>
          <a:xfrm>
            <a:off x="1295402" y="982132"/>
            <a:ext cx="9601196" cy="1303867"/>
          </a:xfrm>
        </p:spPr>
        <p:txBody>
          <a:bodyPr>
            <a:normAutofit/>
          </a:bodyPr>
          <a:lstStyle/>
          <a:p>
            <a:r>
              <a:rPr lang="en-GB" dirty="0"/>
              <a:t>References </a:t>
            </a:r>
          </a:p>
        </p:txBody>
      </p:sp>
      <p:cxnSp>
        <p:nvCxnSpPr>
          <p:cNvPr id="32" name="Straight Connector 31">
            <a:extLst>
              <a:ext uri="{FF2B5EF4-FFF2-40B4-BE49-F238E27FC236}">
                <a16:creationId xmlns:a16="http://schemas.microsoft.com/office/drawing/2014/main" id="{0B65B193-F600-4C1B-9DBF-09D94CDB08D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83042" y="2400639"/>
            <a:ext cx="927385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61019FF5-85FC-4009-9283-D75BB9DD26CE}"/>
              </a:ext>
            </a:extLst>
          </p:cNvPr>
          <p:cNvSpPr>
            <a:spLocks noGrp="1"/>
          </p:cNvSpPr>
          <p:nvPr>
            <p:ph idx="1"/>
          </p:nvPr>
        </p:nvSpPr>
        <p:spPr>
          <a:xfrm>
            <a:off x="1295401" y="2556932"/>
            <a:ext cx="9601196" cy="3318936"/>
          </a:xfrm>
        </p:spPr>
        <p:txBody>
          <a:bodyPr>
            <a:normAutofit/>
          </a:bodyPr>
          <a:lstStyle/>
          <a:p>
            <a:pPr>
              <a:lnSpc>
                <a:spcPct val="90000"/>
              </a:lnSpc>
            </a:pPr>
            <a:r>
              <a:rPr lang="en-GB" sz="1000" dirty="0" err="1"/>
              <a:t>accountingformanagement</a:t>
            </a:r>
            <a:r>
              <a:rPr lang="en-GB" sz="1000" dirty="0"/>
              <a:t>. ‘Gross profit (GP) ratio’. [Online]. Available: </a:t>
            </a:r>
            <a:r>
              <a:rPr lang="en-GB" sz="1000" u="sng" dirty="0">
                <a:hlinkClick r:id="rId6"/>
              </a:rPr>
              <a:t>https://www.accountingformanagement.org/gross-profit-ratio/</a:t>
            </a:r>
            <a:r>
              <a:rPr lang="en-GB" sz="1000" dirty="0"/>
              <a:t>. [2019, April, 11]. </a:t>
            </a:r>
          </a:p>
          <a:p>
            <a:pPr>
              <a:lnSpc>
                <a:spcPct val="90000"/>
              </a:lnSpc>
            </a:pPr>
            <a:r>
              <a:rPr lang="en-GB" sz="1000" dirty="0" err="1"/>
              <a:t>accountingtools</a:t>
            </a:r>
            <a:r>
              <a:rPr lang="en-GB" sz="1000" dirty="0"/>
              <a:t>. ‘Fixed asset turnover ratio’. [Online]. Available: </a:t>
            </a:r>
            <a:r>
              <a:rPr lang="en-GB" sz="1000" u="sng" dirty="0">
                <a:hlinkClick r:id="rId7"/>
              </a:rPr>
              <a:t>https://www.accountingtools.com/articles/2017/5/5/fixed-asset-turnover-ratio</a:t>
            </a:r>
            <a:r>
              <a:rPr lang="en-GB" sz="1000" dirty="0"/>
              <a:t>. [2019, April, 20]. </a:t>
            </a:r>
          </a:p>
          <a:p>
            <a:pPr>
              <a:lnSpc>
                <a:spcPct val="90000"/>
              </a:lnSpc>
            </a:pPr>
            <a:r>
              <a:rPr lang="en-GB" sz="1000" dirty="0" err="1"/>
              <a:t>alton</a:t>
            </a:r>
            <a:r>
              <a:rPr lang="en-GB" sz="1000" dirty="0"/>
              <a:t> Towers. ‘Things to do’. [Online]. Available: </a:t>
            </a:r>
            <a:r>
              <a:rPr lang="en-GB" sz="1000" u="sng" dirty="0">
                <a:hlinkClick r:id="rId8"/>
              </a:rPr>
              <a:t>https://www.altontowers.com/activities/</a:t>
            </a:r>
            <a:r>
              <a:rPr lang="en-GB" sz="1000" dirty="0"/>
              <a:t>. [2019, April, 1]. </a:t>
            </a:r>
          </a:p>
          <a:p>
            <a:pPr>
              <a:lnSpc>
                <a:spcPct val="90000"/>
              </a:lnSpc>
            </a:pPr>
            <a:r>
              <a:rPr lang="en-GB" sz="1000" dirty="0" err="1"/>
              <a:t>altontowers</a:t>
            </a:r>
            <a:r>
              <a:rPr lang="en-GB" sz="1000" dirty="0"/>
              <a:t>. ‘Goods and Services’. [Online]. Available </a:t>
            </a:r>
            <a:r>
              <a:rPr lang="en-GB" sz="1000" u="sng" dirty="0">
                <a:hlinkClick r:id="rId9"/>
              </a:rPr>
              <a:t>https://www.altontowers.com/media/1913/business-of-leisure-teacher-resources.pdf</a:t>
            </a:r>
            <a:r>
              <a:rPr lang="en-GB" sz="1000" dirty="0"/>
              <a:t>. [2019, April, 20]. </a:t>
            </a:r>
          </a:p>
          <a:p>
            <a:pPr>
              <a:lnSpc>
                <a:spcPct val="90000"/>
              </a:lnSpc>
            </a:pPr>
            <a:r>
              <a:rPr lang="en-GB" sz="1000" dirty="0" err="1"/>
              <a:t>altontowers</a:t>
            </a:r>
            <a:r>
              <a:rPr lang="en-GB" sz="1000" dirty="0"/>
              <a:t>. ‘Student Information Pack 2013’. [Online]. Available: </a:t>
            </a:r>
            <a:r>
              <a:rPr lang="en-GB" sz="1000" u="sng" dirty="0">
                <a:hlinkClick r:id="rId10"/>
              </a:rPr>
              <a:t>http://www2.altontowers.com/uploadedFiles/Page_Content/Schools/Student-information-pack-2013.pdf</a:t>
            </a:r>
            <a:r>
              <a:rPr lang="en-GB" sz="1000" dirty="0"/>
              <a:t>. [2019, April, 7]. </a:t>
            </a:r>
          </a:p>
          <a:p>
            <a:pPr>
              <a:lnSpc>
                <a:spcPct val="90000"/>
              </a:lnSpc>
            </a:pPr>
            <a:r>
              <a:rPr lang="en-GB" sz="1000" dirty="0"/>
              <a:t>Barber, A. </a:t>
            </a:r>
            <a:r>
              <a:rPr lang="en-GB" sz="1000" i="1" dirty="0"/>
              <a:t>Recruiting Employees Individual and Organizational Perspectives. </a:t>
            </a:r>
            <a:r>
              <a:rPr lang="en-GB" sz="1000" dirty="0"/>
              <a:t>California: Sage Publications Inc, 1998. </a:t>
            </a:r>
          </a:p>
          <a:p>
            <a:pPr>
              <a:lnSpc>
                <a:spcPct val="90000"/>
              </a:lnSpc>
            </a:pPr>
            <a:r>
              <a:rPr lang="en-GB" sz="1000" dirty="0" err="1"/>
              <a:t>bbc</a:t>
            </a:r>
            <a:r>
              <a:rPr lang="en-GB" sz="1000" dirty="0"/>
              <a:t>. ‘Recruitment and selection’. [Online]. Available: </a:t>
            </a:r>
            <a:r>
              <a:rPr lang="en-GB" sz="1000" u="sng" dirty="0">
                <a:hlinkClick r:id="rId11"/>
              </a:rPr>
              <a:t>https://www.bbc.com/bitesize/guides/z3s9fcw/revision/1</a:t>
            </a:r>
            <a:r>
              <a:rPr lang="en-GB" sz="1000" dirty="0"/>
              <a:t>. [2019, April, 4]. </a:t>
            </a:r>
          </a:p>
          <a:p>
            <a:pPr>
              <a:lnSpc>
                <a:spcPct val="90000"/>
              </a:lnSpc>
            </a:pPr>
            <a:r>
              <a:rPr lang="en-GB" sz="1000" dirty="0" err="1"/>
              <a:t>bbc</a:t>
            </a:r>
            <a:r>
              <a:rPr lang="en-GB" sz="1000" dirty="0"/>
              <a:t>. Alton Towers Smiler ride crash victims sue park owners. [Online]. Available: </a:t>
            </a:r>
            <a:r>
              <a:rPr lang="en-GB" sz="1000" u="sng" dirty="0">
                <a:hlinkClick r:id="rId12"/>
              </a:rPr>
              <a:t>https://www.bbc.co.uk/news/uk-england-stoke-staffordshire-45572981</a:t>
            </a:r>
            <a:r>
              <a:rPr lang="en-GB" sz="1000" dirty="0"/>
              <a:t>. [2019, April, 22]. </a:t>
            </a:r>
          </a:p>
          <a:p>
            <a:pPr>
              <a:lnSpc>
                <a:spcPct val="90000"/>
              </a:lnSpc>
            </a:pPr>
            <a:r>
              <a:rPr lang="en-GB" sz="1000" dirty="0" err="1"/>
              <a:t>businessdictionary</a:t>
            </a:r>
            <a:r>
              <a:rPr lang="en-GB" sz="1000" dirty="0"/>
              <a:t>. business performance management (BPM). [Online]. Available: </a:t>
            </a:r>
            <a:r>
              <a:rPr lang="en-GB" sz="1000" u="sng" dirty="0">
                <a:hlinkClick r:id="rId13"/>
              </a:rPr>
              <a:t>http://www.businessdictionary.com/definition/business-performance-management-BPM.html</a:t>
            </a:r>
            <a:r>
              <a:rPr lang="en-GB" sz="1000" dirty="0"/>
              <a:t>. [2019, April, 21]. </a:t>
            </a:r>
          </a:p>
          <a:p>
            <a:pPr>
              <a:lnSpc>
                <a:spcPct val="90000"/>
              </a:lnSpc>
            </a:pPr>
            <a:r>
              <a:rPr lang="en-GB" sz="1000" dirty="0"/>
              <a:t>business-to-you. Scanning the Environment: PESTLE Analysis. [Online]. Available: </a:t>
            </a:r>
            <a:r>
              <a:rPr lang="en-GB" sz="1000" u="sng" dirty="0">
                <a:hlinkClick r:id="rId14"/>
              </a:rPr>
              <a:t>https://www.business-to-you.com/scanning-the-environment-pestel-analysis/</a:t>
            </a:r>
            <a:r>
              <a:rPr lang="en-GB" sz="1000" dirty="0"/>
              <a:t>. [2019, April, 21]. </a:t>
            </a:r>
          </a:p>
          <a:p>
            <a:pPr>
              <a:lnSpc>
                <a:spcPct val="90000"/>
              </a:lnSpc>
            </a:pPr>
            <a:r>
              <a:rPr lang="en-GB" sz="1000" dirty="0" err="1"/>
              <a:t>cleverism</a:t>
            </a:r>
            <a:r>
              <a:rPr lang="en-GB" sz="1000" dirty="0"/>
              <a:t>. ‘What is Recruitment? Definition, Recruitment Process, Best Practices. [Online]. Available: </a:t>
            </a:r>
            <a:r>
              <a:rPr lang="en-GB" sz="1000" u="sng" dirty="0">
                <a:hlinkClick r:id="rId15"/>
              </a:rPr>
              <a:t>https://www.cleverism.com/what-is-recruitment/</a:t>
            </a:r>
            <a:r>
              <a:rPr lang="en-GB" sz="1000" dirty="0"/>
              <a:t>. [2019, April, 4]. </a:t>
            </a:r>
          </a:p>
          <a:p>
            <a:pPr>
              <a:lnSpc>
                <a:spcPct val="90000"/>
              </a:lnSpc>
            </a:pPr>
            <a:r>
              <a:rPr lang="en-GB" sz="1000" dirty="0" err="1"/>
              <a:t>glassdoor</a:t>
            </a:r>
            <a:r>
              <a:rPr lang="en-GB" sz="1000" dirty="0"/>
              <a:t>. ‘Alton Towers Resort’. [Online]. Available: </a:t>
            </a:r>
            <a:r>
              <a:rPr lang="en-GB" sz="1000" u="sng" dirty="0">
                <a:hlinkClick r:id="rId16"/>
              </a:rPr>
              <a:t>https://www.glassdoor.co.uk/Interview/Alton-Towers-Resort-Interview-Questions-E641554.htm</a:t>
            </a:r>
            <a:r>
              <a:rPr lang="en-GB" sz="1000" dirty="0"/>
              <a:t>.  [2019, April, 8]</a:t>
            </a:r>
          </a:p>
          <a:p>
            <a:pPr>
              <a:lnSpc>
                <a:spcPct val="90000"/>
              </a:lnSpc>
            </a:pPr>
            <a:endParaRPr lang="en-GB" sz="1000" dirty="0"/>
          </a:p>
        </p:txBody>
      </p:sp>
    </p:spTree>
    <p:extLst>
      <p:ext uri="{BB962C8B-B14F-4D97-AF65-F5344CB8AC3E}">
        <p14:creationId xmlns:p14="http://schemas.microsoft.com/office/powerpoint/2010/main" val="25526950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B7328C2D-38F0-4C80-9EA5-A1AD0D6B2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stretch/>
          </a:blipFill>
          <a:ln w="15875" cap="flat" cmpd="sng" algn="ctr">
            <a:solidFill>
              <a:srgbClr val="B15E28">
                <a:shade val="5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Garamond" panose="02020404030301010803"/>
              <a:ea typeface="+mn-ea"/>
              <a:cs typeface="+mn-cs"/>
            </a:endParaRPr>
          </a:p>
        </p:txBody>
      </p:sp>
      <p:grpSp>
        <p:nvGrpSpPr>
          <p:cNvPr id="21" name="Group 20">
            <a:extLst>
              <a:ext uri="{FF2B5EF4-FFF2-40B4-BE49-F238E27FC236}">
                <a16:creationId xmlns:a16="http://schemas.microsoft.com/office/drawing/2014/main" id="{BD17E249-48D0-476B-A642-A5D58DD39A2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825" cy="6856215"/>
            <a:chOff x="0" y="0"/>
            <a:chExt cx="12188825" cy="6856215"/>
          </a:xfrm>
        </p:grpSpPr>
        <p:pic>
          <p:nvPicPr>
            <p:cNvPr id="22" name="Picture 21">
              <a:extLst>
                <a:ext uri="{FF2B5EF4-FFF2-40B4-BE49-F238E27FC236}">
                  <a16:creationId xmlns:a16="http://schemas.microsoft.com/office/drawing/2014/main" id="{7E4B7EC7-DE5B-4F27-839A-7CDF49C6181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3" name="Rectangle 22">
              <a:extLst>
                <a:ext uri="{FF2B5EF4-FFF2-40B4-BE49-F238E27FC236}">
                  <a16:creationId xmlns:a16="http://schemas.microsoft.com/office/drawing/2014/main" id="{DDA01082-3C8F-4602-8DA7-C82DF7095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cmpd="sng" algn="ctr">
              <a:solidFill>
                <a:schemeClr val="accent1"/>
              </a:solidFill>
              <a:prstDash val="solid"/>
              <a:miter lim="800000"/>
            </a:ln>
            <a:effectLst>
              <a:innerShdw blurRad="25400" dist="12700" dir="13500000">
                <a:srgbClr val="000000">
                  <a:alpha val="45000"/>
                </a:srgbClr>
              </a:innerShdw>
            </a:effectLst>
          </p:spPr>
        </p:sp>
        <p:pic>
          <p:nvPicPr>
            <p:cNvPr id="24" name="Picture 23">
              <a:extLst>
                <a:ext uri="{FF2B5EF4-FFF2-40B4-BE49-F238E27FC236}">
                  <a16:creationId xmlns:a16="http://schemas.microsoft.com/office/drawing/2014/main" id="{1A21B48A-5892-4DD2-B2E1-91BD42A44CB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5093"/>
            <a:stretch/>
          </p:blipFill>
          <p:spPr>
            <a:xfrm rot="5400000">
              <a:off x="5706471" y="76265"/>
              <a:ext cx="758952" cy="606425"/>
            </a:xfrm>
            <a:prstGeom prst="rect">
              <a:avLst/>
            </a:prstGeom>
          </p:spPr>
        </p:pic>
        <p:pic>
          <p:nvPicPr>
            <p:cNvPr id="25" name="Picture 24">
              <a:extLst>
                <a:ext uri="{FF2B5EF4-FFF2-40B4-BE49-F238E27FC236}">
                  <a16:creationId xmlns:a16="http://schemas.microsoft.com/office/drawing/2014/main" id="{BE083B53-5B4C-4C29-BDFD-A28B754A59D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5093"/>
            <a:stretch/>
          </p:blipFill>
          <p:spPr>
            <a:xfrm rot="5400000">
              <a:off x="5706470" y="6173526"/>
              <a:ext cx="758952" cy="606425"/>
            </a:xfrm>
            <a:prstGeom prst="rect">
              <a:avLst/>
            </a:prstGeom>
          </p:spPr>
        </p:pic>
      </p:grpSp>
      <p:cxnSp>
        <p:nvCxnSpPr>
          <p:cNvPr id="27" name="Straight Connector 26">
            <a:extLst>
              <a:ext uri="{FF2B5EF4-FFF2-40B4-BE49-F238E27FC236}">
                <a16:creationId xmlns:a16="http://schemas.microsoft.com/office/drawing/2014/main" id="{0B65B193-F600-4C1B-9DBF-09D94CDB08D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83042" y="2400639"/>
            <a:ext cx="927385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3465AD37-2F02-4701-B077-54BE2F69A98F}"/>
              </a:ext>
            </a:extLst>
          </p:cNvPr>
          <p:cNvSpPr>
            <a:spLocks noGrp="1"/>
          </p:cNvSpPr>
          <p:nvPr>
            <p:ph idx="1"/>
          </p:nvPr>
        </p:nvSpPr>
        <p:spPr>
          <a:xfrm>
            <a:off x="1295401" y="2556932"/>
            <a:ext cx="9601196" cy="3318936"/>
          </a:xfrm>
        </p:spPr>
        <p:txBody>
          <a:bodyPr>
            <a:normAutofit/>
          </a:bodyPr>
          <a:lstStyle/>
          <a:p>
            <a:pPr>
              <a:lnSpc>
                <a:spcPct val="90000"/>
              </a:lnSpc>
            </a:pPr>
            <a:r>
              <a:rPr lang="en-GB" sz="800" dirty="0"/>
              <a:t>gov.uk. Biggest ever increase to National Living Wage comes into effect. [Online]. Available: </a:t>
            </a:r>
            <a:r>
              <a:rPr lang="en-GB" sz="800" u="sng" dirty="0">
                <a:hlinkClick r:id="rId6"/>
              </a:rPr>
              <a:t>https://www.gov.uk/government/news/biggest-ever-increase-to-national-living-wage-comes-into-effect</a:t>
            </a:r>
            <a:r>
              <a:rPr lang="en-GB" sz="800" dirty="0"/>
              <a:t>. [2019, April, 21]. </a:t>
            </a:r>
          </a:p>
          <a:p>
            <a:pPr>
              <a:lnSpc>
                <a:spcPct val="90000"/>
              </a:lnSpc>
            </a:pPr>
            <a:r>
              <a:rPr lang="en-GB" sz="800" dirty="0" err="1"/>
              <a:t>highspeedtraining</a:t>
            </a:r>
            <a:r>
              <a:rPr lang="en-GB" sz="800" dirty="0"/>
              <a:t>. ‘How Equality &amp; Diversity Improves Your Workplace: Examining the Benefits’, [Online]. Available: </a:t>
            </a:r>
            <a:r>
              <a:rPr lang="en-GB" sz="800" u="sng" dirty="0">
                <a:hlinkClick r:id="rId7"/>
              </a:rPr>
              <a:t>https://www.highspeedtraining.co.uk/hub/equality-diversity-benefits-workplace/</a:t>
            </a:r>
            <a:r>
              <a:rPr lang="en-GB" sz="800" dirty="0"/>
              <a:t>. [2019, April, 10]. </a:t>
            </a:r>
          </a:p>
          <a:p>
            <a:pPr>
              <a:lnSpc>
                <a:spcPct val="90000"/>
              </a:lnSpc>
            </a:pPr>
            <a:r>
              <a:rPr lang="en-GB" sz="800" dirty="0" err="1"/>
              <a:t>investinganswers</a:t>
            </a:r>
            <a:r>
              <a:rPr lang="en-GB" sz="800" dirty="0"/>
              <a:t>. ‘Net Profit’. [Online]. Available: </a:t>
            </a:r>
            <a:r>
              <a:rPr lang="en-GB" sz="800" u="sng" dirty="0">
                <a:hlinkClick r:id="rId8"/>
              </a:rPr>
              <a:t>https://investinganswers.com/financial-dictionary/financial-statement-analysis/net-profit-2230</a:t>
            </a:r>
            <a:r>
              <a:rPr lang="en-GB" sz="800" dirty="0"/>
              <a:t>. [2019, April, 20]. </a:t>
            </a:r>
          </a:p>
          <a:p>
            <a:pPr>
              <a:lnSpc>
                <a:spcPct val="90000"/>
              </a:lnSpc>
            </a:pPr>
            <a:r>
              <a:rPr lang="en-GB" sz="800" dirty="0" err="1"/>
              <a:t>investopedia</a:t>
            </a:r>
            <a:r>
              <a:rPr lang="en-GB" sz="800" dirty="0"/>
              <a:t>. ‘Debt Ratios: The Debt Ratio’. [Online]. Available: </a:t>
            </a:r>
            <a:r>
              <a:rPr lang="en-GB" sz="800" u="sng" dirty="0">
                <a:hlinkClick r:id="rId9"/>
              </a:rPr>
              <a:t>https://www.investopedia.com/university/ratios/debt/ratio2.asp</a:t>
            </a:r>
            <a:r>
              <a:rPr lang="en-GB" sz="800" dirty="0"/>
              <a:t>. [2019, April, 20].</a:t>
            </a:r>
          </a:p>
          <a:p>
            <a:pPr>
              <a:lnSpc>
                <a:spcPct val="90000"/>
              </a:lnSpc>
            </a:pPr>
            <a:r>
              <a:rPr lang="en-GB" sz="800" dirty="0" err="1"/>
              <a:t>investopedia</a:t>
            </a:r>
            <a:r>
              <a:rPr lang="en-GB" sz="800" dirty="0"/>
              <a:t>. ‘Return on Capital Employed – ROCE Definition’. [Online]. Available: </a:t>
            </a:r>
            <a:r>
              <a:rPr lang="en-GB" sz="800" u="sng" dirty="0">
                <a:hlinkClick r:id="rId10"/>
              </a:rPr>
              <a:t>https://www.investopedia.com/terms/r/roce.asp</a:t>
            </a:r>
            <a:r>
              <a:rPr lang="en-GB" sz="800" u="sng" dirty="0"/>
              <a:t>. [2019, April, 20]. </a:t>
            </a:r>
            <a:endParaRPr lang="en-GB" sz="800" dirty="0"/>
          </a:p>
          <a:p>
            <a:pPr>
              <a:lnSpc>
                <a:spcPct val="90000"/>
              </a:lnSpc>
            </a:pPr>
            <a:r>
              <a:rPr lang="en-GB" sz="800" dirty="0" err="1"/>
              <a:t>investopedia</a:t>
            </a:r>
            <a:r>
              <a:rPr lang="en-GB" sz="800" dirty="0"/>
              <a:t>. ‘Working Capital Turnover Definition’. [Online]. Available: </a:t>
            </a:r>
            <a:r>
              <a:rPr lang="en-GB" sz="800" u="sng" dirty="0">
                <a:hlinkClick r:id="rId11"/>
              </a:rPr>
              <a:t>https://www.investopedia.com/terms/w/workingcapitalturnover.asp</a:t>
            </a:r>
            <a:r>
              <a:rPr lang="en-GB" sz="800" dirty="0"/>
              <a:t>. [2019, April, 20]. </a:t>
            </a:r>
          </a:p>
          <a:p>
            <a:pPr>
              <a:lnSpc>
                <a:spcPct val="90000"/>
              </a:lnSpc>
            </a:pPr>
            <a:r>
              <a:rPr lang="en-GB" sz="800" dirty="0"/>
              <a:t>Marr, B. </a:t>
            </a:r>
            <a:r>
              <a:rPr lang="en-GB" sz="800" i="1" dirty="0"/>
              <a:t>Key Performance Indicators. The 75 measures every manager needs to know. </a:t>
            </a:r>
            <a:r>
              <a:rPr lang="en-GB" sz="800" dirty="0"/>
              <a:t>Great Britain: PEARSON EDUCATION LIMITED, 2012. </a:t>
            </a:r>
            <a:r>
              <a:rPr lang="en-GB" sz="800" i="1" dirty="0"/>
              <a:t> </a:t>
            </a:r>
            <a:endParaRPr lang="en-GB" sz="800" dirty="0"/>
          </a:p>
          <a:p>
            <a:pPr>
              <a:lnSpc>
                <a:spcPct val="90000"/>
              </a:lnSpc>
            </a:pPr>
            <a:r>
              <a:rPr lang="en-GB" sz="800" dirty="0" err="1"/>
              <a:t>marshallelearning</a:t>
            </a:r>
            <a:r>
              <a:rPr lang="en-GB" sz="800" dirty="0"/>
              <a:t>. ‘UNDERSTANDING EQUALITY AND DIVERSITY IN THE WORKPLACE’. [Online]. Available: </a:t>
            </a:r>
            <a:r>
              <a:rPr lang="en-GB" sz="800" u="sng" dirty="0">
                <a:hlinkClick r:id="rId12"/>
              </a:rPr>
              <a:t>https://marshallelearning.com/blog/understanding-equality-and-diversity-in-the-workplace/</a:t>
            </a:r>
            <a:r>
              <a:rPr lang="en-GB" sz="800" dirty="0"/>
              <a:t>. [2019, April, 8]. </a:t>
            </a:r>
          </a:p>
          <a:p>
            <a:pPr>
              <a:lnSpc>
                <a:spcPct val="90000"/>
              </a:lnSpc>
            </a:pPr>
            <a:r>
              <a:rPr lang="en-GB" sz="800" dirty="0" err="1"/>
              <a:t>merlinentertainments</a:t>
            </a:r>
            <a:r>
              <a:rPr lang="en-GB" sz="800" dirty="0"/>
              <a:t>. ‘MERLIN ENTERTAINMENTS PLC ANNUAL REPORT AND ACCOUNTS 2018’. [Online]. Available: </a:t>
            </a:r>
            <a:r>
              <a:rPr lang="en-GB" sz="800" u="sng" dirty="0">
                <a:hlinkClick r:id="rId13"/>
              </a:rPr>
              <a:t>https://www.merlinentertainments.biz/media/2139/2018-annual-report-and-accounts-screen-version.pdf</a:t>
            </a:r>
            <a:r>
              <a:rPr lang="en-GB" sz="800" dirty="0"/>
              <a:t>. 2019, April, 10]. </a:t>
            </a:r>
          </a:p>
          <a:p>
            <a:pPr>
              <a:lnSpc>
                <a:spcPct val="90000"/>
              </a:lnSpc>
            </a:pPr>
            <a:r>
              <a:rPr lang="en-GB" sz="700" dirty="0" err="1"/>
              <a:t>Netvouchercodes</a:t>
            </a:r>
            <a:r>
              <a:rPr lang="en-GB" sz="700" dirty="0"/>
              <a:t>. Alton Towers Promotional Codes. [Online]. Available: </a:t>
            </a:r>
            <a:r>
              <a:rPr lang="en-GB" sz="700" u="sng" dirty="0">
                <a:hlinkClick r:id="rId14"/>
              </a:rPr>
              <a:t>https://www.netvouchercodes.co.uk/alton-towers</a:t>
            </a:r>
            <a:r>
              <a:rPr lang="en-GB" sz="700" dirty="0"/>
              <a:t>. [2019, April, 26]. </a:t>
            </a:r>
            <a:endParaRPr lang="en-GB" sz="800" dirty="0"/>
          </a:p>
          <a:p>
            <a:pPr>
              <a:lnSpc>
                <a:spcPct val="90000"/>
              </a:lnSpc>
            </a:pPr>
            <a:r>
              <a:rPr lang="en-GB" sz="800" dirty="0"/>
              <a:t>Neely, A. </a:t>
            </a:r>
            <a:r>
              <a:rPr lang="en-GB" sz="800" i="1" dirty="0"/>
              <a:t>Business Performance Measurement. Unifying Theory and Integrating Practice. </a:t>
            </a:r>
            <a:r>
              <a:rPr lang="en-GB" sz="800" dirty="0"/>
              <a:t>Second Edition. New York: Cambridge University Press, 2007. </a:t>
            </a:r>
          </a:p>
          <a:p>
            <a:pPr>
              <a:lnSpc>
                <a:spcPct val="90000"/>
              </a:lnSpc>
            </a:pPr>
            <a:r>
              <a:rPr lang="en-GB" sz="800" dirty="0" err="1"/>
              <a:t>prosky</a:t>
            </a:r>
            <a:r>
              <a:rPr lang="en-GB" sz="800" dirty="0"/>
              <a:t>. ‘8 Ways to Market Your Job Opening’. [Online]. Available: </a:t>
            </a:r>
            <a:r>
              <a:rPr lang="en-GB" sz="800" u="sng" dirty="0">
                <a:hlinkClick r:id="rId15"/>
              </a:rPr>
              <a:t>https://www.prosky.co/talkingtalent/articles/8-ways-to-market-your-job-opening</a:t>
            </a:r>
            <a:r>
              <a:rPr lang="en-GB" sz="800" dirty="0"/>
              <a:t>. [2019, April, 6]. </a:t>
            </a:r>
          </a:p>
          <a:p>
            <a:pPr>
              <a:lnSpc>
                <a:spcPct val="90000"/>
              </a:lnSpc>
            </a:pPr>
            <a:r>
              <a:rPr lang="en-GB" sz="800" dirty="0" err="1"/>
              <a:t>realbusiness</a:t>
            </a:r>
            <a:r>
              <a:rPr lang="en-GB" sz="800" dirty="0"/>
              <a:t>. ‘How Alton Towers keeps it’s staff happy’. [Online]. Available: </a:t>
            </a:r>
            <a:r>
              <a:rPr lang="en-GB" sz="800" u="sng" dirty="0">
                <a:hlinkClick r:id="rId16"/>
              </a:rPr>
              <a:t>https://realbusiness.co.uk/how-alton-towers-keeps-its-staff-happy/</a:t>
            </a:r>
            <a:r>
              <a:rPr lang="en-GB" sz="800" dirty="0"/>
              <a:t>. [2019, April, 20]. </a:t>
            </a:r>
          </a:p>
          <a:p>
            <a:pPr>
              <a:lnSpc>
                <a:spcPct val="90000"/>
              </a:lnSpc>
            </a:pPr>
            <a:r>
              <a:rPr lang="en-GB" sz="800" dirty="0"/>
              <a:t>Roberts, G. </a:t>
            </a:r>
            <a:r>
              <a:rPr lang="en-GB" sz="800" i="1" dirty="0"/>
              <a:t>Recruitment and Selection. </a:t>
            </a:r>
            <a:r>
              <a:rPr lang="en-GB" sz="800" dirty="0"/>
              <a:t>Wiltshire: The Cromwell Press, 2004. </a:t>
            </a:r>
          </a:p>
          <a:p>
            <a:pPr>
              <a:lnSpc>
                <a:spcPct val="90000"/>
              </a:lnSpc>
            </a:pPr>
            <a:endParaRPr lang="en-GB" sz="800" dirty="0"/>
          </a:p>
        </p:txBody>
      </p:sp>
    </p:spTree>
    <p:extLst>
      <p:ext uri="{BB962C8B-B14F-4D97-AF65-F5344CB8AC3E}">
        <p14:creationId xmlns:p14="http://schemas.microsoft.com/office/powerpoint/2010/main" val="28498847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B7328C2D-38F0-4C80-9EA5-A1AD0D6B2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stretch/>
          </a:blipFill>
          <a:ln w="15875" cap="flat" cmpd="sng" algn="ctr">
            <a:solidFill>
              <a:srgbClr val="B15E28">
                <a:shade val="5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Garamond" panose="02020404030301010803"/>
              <a:ea typeface="+mn-ea"/>
              <a:cs typeface="+mn-cs"/>
            </a:endParaRPr>
          </a:p>
        </p:txBody>
      </p:sp>
      <p:grpSp>
        <p:nvGrpSpPr>
          <p:cNvPr id="21" name="Group 20">
            <a:extLst>
              <a:ext uri="{FF2B5EF4-FFF2-40B4-BE49-F238E27FC236}">
                <a16:creationId xmlns:a16="http://schemas.microsoft.com/office/drawing/2014/main" id="{BD17E249-48D0-476B-A642-A5D58DD39A2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825" cy="6856215"/>
            <a:chOff x="0" y="0"/>
            <a:chExt cx="12188825" cy="6856215"/>
          </a:xfrm>
        </p:grpSpPr>
        <p:pic>
          <p:nvPicPr>
            <p:cNvPr id="22" name="Picture 21">
              <a:extLst>
                <a:ext uri="{FF2B5EF4-FFF2-40B4-BE49-F238E27FC236}">
                  <a16:creationId xmlns:a16="http://schemas.microsoft.com/office/drawing/2014/main" id="{7E4B7EC7-DE5B-4F27-839A-7CDF49C6181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3" name="Rectangle 22">
              <a:extLst>
                <a:ext uri="{FF2B5EF4-FFF2-40B4-BE49-F238E27FC236}">
                  <a16:creationId xmlns:a16="http://schemas.microsoft.com/office/drawing/2014/main" id="{DDA01082-3C8F-4602-8DA7-C82DF7095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cmpd="sng" algn="ctr">
              <a:solidFill>
                <a:schemeClr val="accent1"/>
              </a:solidFill>
              <a:prstDash val="solid"/>
              <a:miter lim="800000"/>
            </a:ln>
            <a:effectLst>
              <a:innerShdw blurRad="25400" dist="12700" dir="13500000">
                <a:srgbClr val="000000">
                  <a:alpha val="45000"/>
                </a:srgbClr>
              </a:innerShdw>
            </a:effectLst>
          </p:spPr>
        </p:sp>
        <p:pic>
          <p:nvPicPr>
            <p:cNvPr id="24" name="Picture 23">
              <a:extLst>
                <a:ext uri="{FF2B5EF4-FFF2-40B4-BE49-F238E27FC236}">
                  <a16:creationId xmlns:a16="http://schemas.microsoft.com/office/drawing/2014/main" id="{1A21B48A-5892-4DD2-B2E1-91BD42A44CB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5093"/>
            <a:stretch/>
          </p:blipFill>
          <p:spPr>
            <a:xfrm rot="5400000">
              <a:off x="5706471" y="76265"/>
              <a:ext cx="758952" cy="606425"/>
            </a:xfrm>
            <a:prstGeom prst="rect">
              <a:avLst/>
            </a:prstGeom>
          </p:spPr>
        </p:pic>
        <p:pic>
          <p:nvPicPr>
            <p:cNvPr id="25" name="Picture 24">
              <a:extLst>
                <a:ext uri="{FF2B5EF4-FFF2-40B4-BE49-F238E27FC236}">
                  <a16:creationId xmlns:a16="http://schemas.microsoft.com/office/drawing/2014/main" id="{BE083B53-5B4C-4C29-BDFD-A28B754A59D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5093"/>
            <a:stretch/>
          </p:blipFill>
          <p:spPr>
            <a:xfrm rot="5400000">
              <a:off x="5706470" y="6173526"/>
              <a:ext cx="758952" cy="606425"/>
            </a:xfrm>
            <a:prstGeom prst="rect">
              <a:avLst/>
            </a:prstGeom>
          </p:spPr>
        </p:pic>
      </p:grpSp>
      <p:cxnSp>
        <p:nvCxnSpPr>
          <p:cNvPr id="27" name="Straight Connector 26">
            <a:extLst>
              <a:ext uri="{FF2B5EF4-FFF2-40B4-BE49-F238E27FC236}">
                <a16:creationId xmlns:a16="http://schemas.microsoft.com/office/drawing/2014/main" id="{0B65B193-F600-4C1B-9DBF-09D94CDB08D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83042" y="2400639"/>
            <a:ext cx="927385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363E9C7F-12F1-49F2-95E3-47DC25A758C4}"/>
              </a:ext>
            </a:extLst>
          </p:cNvPr>
          <p:cNvSpPr>
            <a:spLocks noGrp="1"/>
          </p:cNvSpPr>
          <p:nvPr>
            <p:ph idx="1"/>
          </p:nvPr>
        </p:nvSpPr>
        <p:spPr>
          <a:xfrm>
            <a:off x="1295401" y="2556932"/>
            <a:ext cx="9601196" cy="3318936"/>
          </a:xfrm>
        </p:spPr>
        <p:txBody>
          <a:bodyPr>
            <a:normAutofit/>
          </a:bodyPr>
          <a:lstStyle/>
          <a:p>
            <a:pPr>
              <a:lnSpc>
                <a:spcPct val="90000"/>
              </a:lnSpc>
            </a:pPr>
            <a:r>
              <a:rPr lang="en-GB" sz="2000" dirty="0" err="1"/>
              <a:t>staffordshirenewsroom</a:t>
            </a:r>
            <a:r>
              <a:rPr lang="en-GB" sz="2000" dirty="0"/>
              <a:t>. Record overseas visitors to UK means boost for Staffordshire. [Online]. Available: </a:t>
            </a:r>
            <a:r>
              <a:rPr lang="en-GB" sz="2000" u="sng" dirty="0">
                <a:hlinkClick r:id="rId6"/>
              </a:rPr>
              <a:t>http://www.staffordshirenewsroom.co.uk/record-overseas-visitors-uk-means-boost-staffordshire/</a:t>
            </a:r>
            <a:r>
              <a:rPr lang="en-GB" sz="2000" dirty="0"/>
              <a:t>. [2019, April, 22]. </a:t>
            </a:r>
          </a:p>
          <a:p>
            <a:pPr>
              <a:lnSpc>
                <a:spcPct val="90000"/>
              </a:lnSpc>
            </a:pPr>
            <a:r>
              <a:rPr lang="en-GB" sz="2000" dirty="0"/>
              <a:t>Telegraph. Girl killed in 100ft fall from ride ‘would not take risks’. [Online]. Available: </a:t>
            </a:r>
            <a:r>
              <a:rPr lang="en-GB" sz="2000" u="sng" dirty="0">
                <a:hlinkClick r:id="rId7"/>
              </a:rPr>
              <a:t>https://www.telegraph.co.uk/news/uknews/1459501/Girl-killed-in-100ft-fall-from-ride-would-not-take-risks.html</a:t>
            </a:r>
            <a:r>
              <a:rPr lang="en-GB" sz="2000" dirty="0"/>
              <a:t>. [2019, April, 22]. </a:t>
            </a:r>
          </a:p>
          <a:p>
            <a:pPr>
              <a:lnSpc>
                <a:spcPct val="90000"/>
              </a:lnSpc>
            </a:pPr>
            <a:r>
              <a:rPr lang="en-GB" sz="2000" dirty="0"/>
              <a:t>tutor2u. ‘Creditor (Payables) Days’. [Online]. Available: </a:t>
            </a:r>
            <a:r>
              <a:rPr lang="en-GB" sz="2000" u="sng" dirty="0">
                <a:hlinkClick r:id="rId8"/>
              </a:rPr>
              <a:t>https://www.tutor2u.net/business/reference/creditor-payables-days</a:t>
            </a:r>
            <a:r>
              <a:rPr lang="en-GB" sz="2000" dirty="0"/>
              <a:t>. [2019, April, 20]. </a:t>
            </a:r>
          </a:p>
          <a:p>
            <a:pPr>
              <a:lnSpc>
                <a:spcPct val="90000"/>
              </a:lnSpc>
            </a:pPr>
            <a:r>
              <a:rPr lang="en-GB" sz="2000" dirty="0"/>
              <a:t>Yu, K &amp; Cable, D. </a:t>
            </a:r>
            <a:r>
              <a:rPr lang="en-GB" sz="2000" i="1" dirty="0"/>
              <a:t>The Oxford Handbook of RECRUITMENT. </a:t>
            </a:r>
            <a:r>
              <a:rPr lang="en-GB" sz="2000" dirty="0"/>
              <a:t>New York: Oxford University Press, 2014. </a:t>
            </a:r>
          </a:p>
        </p:txBody>
      </p:sp>
    </p:spTree>
    <p:extLst>
      <p:ext uri="{BB962C8B-B14F-4D97-AF65-F5344CB8AC3E}">
        <p14:creationId xmlns:p14="http://schemas.microsoft.com/office/powerpoint/2010/main" val="588452748"/>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TotalTime>
  <Words>1862</Words>
  <Application>Microsoft Office PowerPoint</Application>
  <PresentationFormat>Widescreen</PresentationFormat>
  <Paragraphs>133</Paragraphs>
  <Slides>19</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Calibri</vt:lpstr>
      <vt:lpstr>Garamond</vt:lpstr>
      <vt:lpstr>Symbol</vt:lpstr>
      <vt:lpstr>Organic</vt:lpstr>
      <vt:lpstr>Case Study Analysis: Alton Towers </vt:lpstr>
      <vt:lpstr>Key Company Facts </vt:lpstr>
      <vt:lpstr>PESTLE Analysis </vt:lpstr>
      <vt:lpstr>PESTLE Analysis continued</vt:lpstr>
      <vt:lpstr>SWOT </vt:lpstr>
      <vt:lpstr>Strengths </vt:lpstr>
      <vt:lpstr>Weaknesses </vt:lpstr>
      <vt:lpstr>Opportunities </vt:lpstr>
      <vt:lpstr>Threats </vt:lpstr>
      <vt:lpstr>Performance Management </vt:lpstr>
      <vt:lpstr>Seven points Alton Towers follow to ensure they are motivating their staff </vt:lpstr>
      <vt:lpstr>Recruitment &amp; Selection </vt:lpstr>
      <vt:lpstr>Recruitment and selection continued</vt:lpstr>
      <vt:lpstr>Equality &amp; Diversity</vt:lpstr>
      <vt:lpstr>Recommendations </vt:lpstr>
      <vt:lpstr>PowerPoint Presentation</vt:lpstr>
      <vt:lpstr>References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Case Study Analysis: Alton Towers </dc:title>
  <dc:creator>mhairi price</dc:creator>
  <cp:lastModifiedBy>mhairi price</cp:lastModifiedBy>
  <cp:revision>7</cp:revision>
  <dcterms:created xsi:type="dcterms:W3CDTF">2019-04-26T13:26:00Z</dcterms:created>
  <dcterms:modified xsi:type="dcterms:W3CDTF">2019-04-26T13:53:59Z</dcterms:modified>
</cp:coreProperties>
</file>