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compatMode="1" saveSubsetFonts="1">
  <p:sldMasterIdLst>
    <p:sldMasterId id="2147483751" r:id="rId1"/>
  </p:sldMasterIdLst>
  <p:notesMasterIdLst>
    <p:notesMasterId r:id="rId16"/>
  </p:notesMasterIdLst>
  <p:sldIdLst>
    <p:sldId id="378" r:id="rId2"/>
    <p:sldId id="256" r:id="rId3"/>
    <p:sldId id="270" r:id="rId4"/>
    <p:sldId id="271" r:id="rId5"/>
    <p:sldId id="272" r:id="rId6"/>
    <p:sldId id="273" r:id="rId7"/>
    <p:sldId id="274" r:id="rId8"/>
    <p:sldId id="275" r:id="rId9"/>
    <p:sldId id="276" r:id="rId10"/>
    <p:sldId id="277" r:id="rId11"/>
    <p:sldId id="261" r:id="rId12"/>
    <p:sldId id="269" r:id="rId13"/>
    <p:sldId id="377" r:id="rId14"/>
    <p:sldId id="379" r:id="rId15"/>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Times New Roman" panose="02020603050405020304" pitchFamily="18" charset="0"/>
        <a:ea typeface="+mn-ea"/>
        <a:cs typeface="+mn-cs"/>
      </a:defRPr>
    </a:lvl1pPr>
    <a:lvl2pPr marL="457200" algn="l" rtl="0" fontAlgn="base">
      <a:spcBef>
        <a:spcPct val="0"/>
      </a:spcBef>
      <a:spcAft>
        <a:spcPct val="0"/>
      </a:spcAft>
      <a:defRPr kern="1200">
        <a:solidFill>
          <a:schemeClr val="tx1"/>
        </a:solidFill>
        <a:latin typeface="Times New Roman" panose="02020603050405020304" pitchFamily="18" charset="0"/>
        <a:ea typeface="+mn-ea"/>
        <a:cs typeface="+mn-cs"/>
      </a:defRPr>
    </a:lvl2pPr>
    <a:lvl3pPr marL="914400" algn="l" rtl="0" fontAlgn="base">
      <a:spcBef>
        <a:spcPct val="0"/>
      </a:spcBef>
      <a:spcAft>
        <a:spcPct val="0"/>
      </a:spcAft>
      <a:defRPr kern="1200">
        <a:solidFill>
          <a:schemeClr val="tx1"/>
        </a:solidFill>
        <a:latin typeface="Times New Roman" panose="02020603050405020304" pitchFamily="18" charset="0"/>
        <a:ea typeface="+mn-ea"/>
        <a:cs typeface="+mn-cs"/>
      </a:defRPr>
    </a:lvl3pPr>
    <a:lvl4pPr marL="1371600" algn="l" rtl="0" fontAlgn="base">
      <a:spcBef>
        <a:spcPct val="0"/>
      </a:spcBef>
      <a:spcAft>
        <a:spcPct val="0"/>
      </a:spcAft>
      <a:defRPr kern="1200">
        <a:solidFill>
          <a:schemeClr val="tx1"/>
        </a:solidFill>
        <a:latin typeface="Times New Roman" panose="02020603050405020304" pitchFamily="18" charset="0"/>
        <a:ea typeface="+mn-ea"/>
        <a:cs typeface="+mn-cs"/>
      </a:defRPr>
    </a:lvl4pPr>
    <a:lvl5pPr marL="1828800" algn="l" rtl="0" fontAlgn="base">
      <a:spcBef>
        <a:spcPct val="0"/>
      </a:spcBef>
      <a:spcAft>
        <a:spcPct val="0"/>
      </a:spcAft>
      <a:defRPr kern="1200">
        <a:solidFill>
          <a:schemeClr val="tx1"/>
        </a:solidFill>
        <a:latin typeface="Times New Roman" panose="02020603050405020304" pitchFamily="18" charset="0"/>
        <a:ea typeface="+mn-ea"/>
        <a:cs typeface="+mn-cs"/>
      </a:defRPr>
    </a:lvl5pPr>
    <a:lvl6pPr marL="2286000" algn="l" defTabSz="914400" rtl="0" eaLnBrk="1" latinLnBrk="0" hangingPunct="1">
      <a:defRPr kern="1200">
        <a:solidFill>
          <a:schemeClr val="tx1"/>
        </a:solidFill>
        <a:latin typeface="Times New Roman" panose="02020603050405020304" pitchFamily="18" charset="0"/>
        <a:ea typeface="+mn-ea"/>
        <a:cs typeface="+mn-cs"/>
      </a:defRPr>
    </a:lvl6pPr>
    <a:lvl7pPr marL="2743200" algn="l" defTabSz="914400" rtl="0" eaLnBrk="1" latinLnBrk="0" hangingPunct="1">
      <a:defRPr kern="1200">
        <a:solidFill>
          <a:schemeClr val="tx1"/>
        </a:solidFill>
        <a:latin typeface="Times New Roman" panose="02020603050405020304" pitchFamily="18" charset="0"/>
        <a:ea typeface="+mn-ea"/>
        <a:cs typeface="+mn-cs"/>
      </a:defRPr>
    </a:lvl7pPr>
    <a:lvl8pPr marL="3200400" algn="l" defTabSz="914400" rtl="0" eaLnBrk="1" latinLnBrk="0" hangingPunct="1">
      <a:defRPr kern="1200">
        <a:solidFill>
          <a:schemeClr val="tx1"/>
        </a:solidFill>
        <a:latin typeface="Times New Roman" panose="02020603050405020304" pitchFamily="18" charset="0"/>
        <a:ea typeface="+mn-ea"/>
        <a:cs typeface="+mn-cs"/>
      </a:defRPr>
    </a:lvl8pPr>
    <a:lvl9pPr marL="3657600" algn="l" defTabSz="914400" rtl="0" eaLnBrk="1" latinLnBrk="0" hangingPunct="1">
      <a:defRPr kern="1200">
        <a:solidFill>
          <a:schemeClr val="tx1"/>
        </a:solidFill>
        <a:latin typeface="Times New Roman" panose="02020603050405020304"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684"/>
  </p:normalViewPr>
  <p:slideViewPr>
    <p:cSldViewPr>
      <p:cViewPr varScale="1">
        <p:scale>
          <a:sx n="106" d="100"/>
          <a:sy n="106" d="100"/>
        </p:scale>
        <p:origin x="1800" y="17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7A1299AC-8AC8-8647-9E7B-C17A7BD42C4E}"/>
              </a:ext>
            </a:extLst>
          </p:cNvPr>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defRPr>
            </a:lvl1pPr>
          </a:lstStyle>
          <a:p>
            <a:pPr>
              <a:defRPr/>
            </a:pPr>
            <a:endParaRPr lang="en-GB"/>
          </a:p>
        </p:txBody>
      </p:sp>
      <p:sp>
        <p:nvSpPr>
          <p:cNvPr id="14339" name="Rectangle 3">
            <a:extLst>
              <a:ext uri="{FF2B5EF4-FFF2-40B4-BE49-F238E27FC236}">
                <a16:creationId xmlns:a16="http://schemas.microsoft.com/office/drawing/2014/main" id="{4EDDD398-8379-5948-96D1-D62994905A28}"/>
              </a:ext>
            </a:extLst>
          </p:cNvPr>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defRPr>
            </a:lvl1pPr>
          </a:lstStyle>
          <a:p>
            <a:pPr>
              <a:defRPr/>
            </a:pPr>
            <a:endParaRPr lang="en-GB"/>
          </a:p>
        </p:txBody>
      </p:sp>
      <p:sp>
        <p:nvSpPr>
          <p:cNvPr id="16388" name="Rectangle 4">
            <a:extLst>
              <a:ext uri="{FF2B5EF4-FFF2-40B4-BE49-F238E27FC236}">
                <a16:creationId xmlns:a16="http://schemas.microsoft.com/office/drawing/2014/main" id="{A260B77F-DDEA-3744-8077-D1EC18F63894}"/>
              </a:ext>
            </a:extLst>
          </p:cNvPr>
          <p:cNvSpPr>
            <a:spLocks noRo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41" name="Rectangle 5">
            <a:extLst>
              <a:ext uri="{FF2B5EF4-FFF2-40B4-BE49-F238E27FC236}">
                <a16:creationId xmlns:a16="http://schemas.microsoft.com/office/drawing/2014/main" id="{364545ED-43EC-3F47-9926-570A04A3562D}"/>
              </a:ext>
            </a:extLst>
          </p:cNvPr>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14342" name="Rectangle 6">
            <a:extLst>
              <a:ext uri="{FF2B5EF4-FFF2-40B4-BE49-F238E27FC236}">
                <a16:creationId xmlns:a16="http://schemas.microsoft.com/office/drawing/2014/main" id="{8358A903-EE83-AF4F-8C2D-C8AA392A1B58}"/>
              </a:ext>
            </a:extLst>
          </p:cNvPr>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defRPr>
            </a:lvl1pPr>
          </a:lstStyle>
          <a:p>
            <a:pPr>
              <a:defRPr/>
            </a:pPr>
            <a:endParaRPr lang="en-GB"/>
          </a:p>
        </p:txBody>
      </p:sp>
      <p:sp>
        <p:nvSpPr>
          <p:cNvPr id="14343" name="Rectangle 7">
            <a:extLst>
              <a:ext uri="{FF2B5EF4-FFF2-40B4-BE49-F238E27FC236}">
                <a16:creationId xmlns:a16="http://schemas.microsoft.com/office/drawing/2014/main" id="{5568B401-9A01-D845-A420-2191F8F5C899}"/>
              </a:ext>
            </a:extLst>
          </p:cNvPr>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panose="020B0604020202020204" pitchFamily="34" charset="0"/>
              </a:defRPr>
            </a:lvl1pPr>
          </a:lstStyle>
          <a:p>
            <a:fld id="{2B69C2DA-4673-F54C-9193-E9A8CDC90432}"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7">
            <a:extLst>
              <a:ext uri="{FF2B5EF4-FFF2-40B4-BE49-F238E27FC236}">
                <a16:creationId xmlns:a16="http://schemas.microsoft.com/office/drawing/2014/main" id="{04D0394B-EC80-3A44-9D9A-DBE33A76B7A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imes New Roman" panose="02020603050405020304" pitchFamily="18" charset="0"/>
              </a:defRPr>
            </a:lvl1pPr>
            <a:lvl2pPr marL="742950" indent="-285750" eaLnBrk="0" hangingPunct="0">
              <a:defRPr>
                <a:solidFill>
                  <a:schemeClr val="tx1"/>
                </a:solidFill>
                <a:latin typeface="Times New Roman" panose="02020603050405020304" pitchFamily="18" charset="0"/>
              </a:defRPr>
            </a:lvl2pPr>
            <a:lvl3pPr marL="1143000" indent="-228600" eaLnBrk="0" hangingPunct="0">
              <a:defRPr>
                <a:solidFill>
                  <a:schemeClr val="tx1"/>
                </a:solidFill>
                <a:latin typeface="Times New Roman" panose="02020603050405020304" pitchFamily="18" charset="0"/>
              </a:defRPr>
            </a:lvl3pPr>
            <a:lvl4pPr marL="1600200" indent="-228600" eaLnBrk="0" hangingPunct="0">
              <a:defRPr>
                <a:solidFill>
                  <a:schemeClr val="tx1"/>
                </a:solidFill>
                <a:latin typeface="Times New Roman" panose="02020603050405020304" pitchFamily="18" charset="0"/>
              </a:defRPr>
            </a:lvl4pPr>
            <a:lvl5pPr marL="2057400" indent="-228600" eaLnBrk="0" hangingPunct="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pPr eaLnBrk="1" hangingPunct="1"/>
            <a:fld id="{7491EBD9-8237-D042-B9A0-AC02A95C5D0E}" type="slidenum">
              <a:rPr lang="en-GB" altLang="en-US">
                <a:latin typeface="Arial" panose="020B0604020202020204" pitchFamily="34" charset="0"/>
              </a:rPr>
              <a:pPr eaLnBrk="1" hangingPunct="1"/>
              <a:t>2</a:t>
            </a:fld>
            <a:endParaRPr lang="en-GB" altLang="en-US">
              <a:latin typeface="Arial" panose="020B0604020202020204" pitchFamily="34" charset="0"/>
            </a:endParaRPr>
          </a:p>
        </p:txBody>
      </p:sp>
      <p:sp>
        <p:nvSpPr>
          <p:cNvPr id="17411" name="Rectangle 2">
            <a:extLst>
              <a:ext uri="{FF2B5EF4-FFF2-40B4-BE49-F238E27FC236}">
                <a16:creationId xmlns:a16="http://schemas.microsoft.com/office/drawing/2014/main" id="{01A263C2-1D32-0E48-BE21-30F1D905F64F}"/>
              </a:ext>
            </a:extLst>
          </p:cNvPr>
          <p:cNvSpPr>
            <a:spLocks noRot="1" noChangeArrowheads="1" noTextEdit="1"/>
          </p:cNvSpPr>
          <p:nvPr>
            <p:ph type="sldImg"/>
          </p:nvPr>
        </p:nvSpPr>
        <p:spPr>
          <a:ln/>
        </p:spPr>
      </p:sp>
      <p:sp>
        <p:nvSpPr>
          <p:cNvPr id="17412" name="Rectangle 3">
            <a:extLst>
              <a:ext uri="{FF2B5EF4-FFF2-40B4-BE49-F238E27FC236}">
                <a16:creationId xmlns:a16="http://schemas.microsoft.com/office/drawing/2014/main" id="{5DF66D5A-235B-EF41-AF2F-6541641E3F5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62D05A3C-548A-C649-8B5A-7D470BA69B2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imes New Roman" panose="02020603050405020304" pitchFamily="18" charset="0"/>
              </a:defRPr>
            </a:lvl1pPr>
            <a:lvl2pPr marL="742950" indent="-285750" eaLnBrk="0" hangingPunct="0">
              <a:defRPr>
                <a:solidFill>
                  <a:schemeClr val="tx1"/>
                </a:solidFill>
                <a:latin typeface="Times New Roman" panose="02020603050405020304" pitchFamily="18" charset="0"/>
              </a:defRPr>
            </a:lvl2pPr>
            <a:lvl3pPr marL="1143000" indent="-228600" eaLnBrk="0" hangingPunct="0">
              <a:defRPr>
                <a:solidFill>
                  <a:schemeClr val="tx1"/>
                </a:solidFill>
                <a:latin typeface="Times New Roman" panose="02020603050405020304" pitchFamily="18" charset="0"/>
              </a:defRPr>
            </a:lvl3pPr>
            <a:lvl4pPr marL="1600200" indent="-228600" eaLnBrk="0" hangingPunct="0">
              <a:defRPr>
                <a:solidFill>
                  <a:schemeClr val="tx1"/>
                </a:solidFill>
                <a:latin typeface="Times New Roman" panose="02020603050405020304" pitchFamily="18" charset="0"/>
              </a:defRPr>
            </a:lvl4pPr>
            <a:lvl5pPr marL="2057400" indent="-228600" eaLnBrk="0" hangingPunct="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pPr eaLnBrk="1" hangingPunct="1"/>
            <a:fld id="{AE535BE1-DE19-5249-BCC1-001D401B8130}" type="slidenum">
              <a:rPr lang="en-GB" altLang="en-US">
                <a:latin typeface="Arial" panose="020B0604020202020204" pitchFamily="34" charset="0"/>
              </a:rPr>
              <a:pPr eaLnBrk="1" hangingPunct="1"/>
              <a:t>3</a:t>
            </a:fld>
            <a:endParaRPr lang="en-GB" altLang="en-US">
              <a:latin typeface="Arial" panose="020B0604020202020204" pitchFamily="34" charset="0"/>
            </a:endParaRPr>
          </a:p>
        </p:txBody>
      </p:sp>
      <p:sp>
        <p:nvSpPr>
          <p:cNvPr id="18435" name="Rectangle 2">
            <a:extLst>
              <a:ext uri="{FF2B5EF4-FFF2-40B4-BE49-F238E27FC236}">
                <a16:creationId xmlns:a16="http://schemas.microsoft.com/office/drawing/2014/main" id="{5A3D0FB1-8B41-0A41-8A1F-DF0FD0525170}"/>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92D5C92E-16E3-374F-B390-E2E264D8AF1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spcBef>
                <a:spcPct val="0"/>
              </a:spcBef>
            </a:pPr>
            <a:endParaRPr lang="en-US" altLang="en-US" sz="800">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a:extLst>
              <a:ext uri="{FF2B5EF4-FFF2-40B4-BE49-F238E27FC236}">
                <a16:creationId xmlns:a16="http://schemas.microsoft.com/office/drawing/2014/main" id="{D50DBED1-8C12-A94E-8827-38DD477B261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imes New Roman" panose="02020603050405020304" pitchFamily="18" charset="0"/>
              </a:defRPr>
            </a:lvl1pPr>
            <a:lvl2pPr marL="742950" indent="-285750" eaLnBrk="0" hangingPunct="0">
              <a:defRPr>
                <a:solidFill>
                  <a:schemeClr val="tx1"/>
                </a:solidFill>
                <a:latin typeface="Times New Roman" panose="02020603050405020304" pitchFamily="18" charset="0"/>
              </a:defRPr>
            </a:lvl2pPr>
            <a:lvl3pPr marL="1143000" indent="-228600" eaLnBrk="0" hangingPunct="0">
              <a:defRPr>
                <a:solidFill>
                  <a:schemeClr val="tx1"/>
                </a:solidFill>
                <a:latin typeface="Times New Roman" panose="02020603050405020304" pitchFamily="18" charset="0"/>
              </a:defRPr>
            </a:lvl3pPr>
            <a:lvl4pPr marL="1600200" indent="-228600" eaLnBrk="0" hangingPunct="0">
              <a:defRPr>
                <a:solidFill>
                  <a:schemeClr val="tx1"/>
                </a:solidFill>
                <a:latin typeface="Times New Roman" panose="02020603050405020304" pitchFamily="18" charset="0"/>
              </a:defRPr>
            </a:lvl4pPr>
            <a:lvl5pPr marL="2057400" indent="-228600" eaLnBrk="0" hangingPunct="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pPr eaLnBrk="1" hangingPunct="1"/>
            <a:fld id="{F61A881F-36B5-F244-B373-B37DB77E952C}" type="slidenum">
              <a:rPr lang="en-GB" altLang="en-US">
                <a:latin typeface="Arial" panose="020B0604020202020204" pitchFamily="34" charset="0"/>
              </a:rPr>
              <a:pPr eaLnBrk="1" hangingPunct="1"/>
              <a:t>10</a:t>
            </a:fld>
            <a:endParaRPr lang="en-GB" altLang="en-US">
              <a:latin typeface="Arial" panose="020B0604020202020204" pitchFamily="34" charset="0"/>
            </a:endParaRPr>
          </a:p>
        </p:txBody>
      </p:sp>
      <p:sp>
        <p:nvSpPr>
          <p:cNvPr id="19459" name="Rectangle 2">
            <a:extLst>
              <a:ext uri="{FF2B5EF4-FFF2-40B4-BE49-F238E27FC236}">
                <a16:creationId xmlns:a16="http://schemas.microsoft.com/office/drawing/2014/main" id="{C5D590B5-C792-F04C-8A5A-52E712A180D4}"/>
              </a:ext>
            </a:extLst>
          </p:cNvPr>
          <p:cNvSpPr>
            <a:spLocks noGrp="1" noRot="1" noChangeAspect="1" noChangeArrowheads="1" noTextEdit="1"/>
          </p:cNvSpPr>
          <p:nvPr>
            <p:ph type="sldImg"/>
          </p:nvPr>
        </p:nvSpPr>
        <p:spPr>
          <a:ln/>
        </p:spPr>
      </p:sp>
      <p:sp>
        <p:nvSpPr>
          <p:cNvPr id="19460" name="Rectangle 3">
            <a:extLst>
              <a:ext uri="{FF2B5EF4-FFF2-40B4-BE49-F238E27FC236}">
                <a16:creationId xmlns:a16="http://schemas.microsoft.com/office/drawing/2014/main" id="{609567DA-6846-A042-84D1-A71AE5D6862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endParaRPr lang="en-US" altLang="en-US">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6E75265E-9DD6-444D-A281-C3F73784B40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imes New Roman" panose="02020603050405020304" pitchFamily="18" charset="0"/>
              </a:defRPr>
            </a:lvl1pPr>
            <a:lvl2pPr marL="742950" indent="-285750" eaLnBrk="0" hangingPunct="0">
              <a:defRPr>
                <a:solidFill>
                  <a:schemeClr val="tx1"/>
                </a:solidFill>
                <a:latin typeface="Times New Roman" panose="02020603050405020304" pitchFamily="18" charset="0"/>
              </a:defRPr>
            </a:lvl2pPr>
            <a:lvl3pPr marL="1143000" indent="-228600" eaLnBrk="0" hangingPunct="0">
              <a:defRPr>
                <a:solidFill>
                  <a:schemeClr val="tx1"/>
                </a:solidFill>
                <a:latin typeface="Times New Roman" panose="02020603050405020304" pitchFamily="18" charset="0"/>
              </a:defRPr>
            </a:lvl3pPr>
            <a:lvl4pPr marL="1600200" indent="-228600" eaLnBrk="0" hangingPunct="0">
              <a:defRPr>
                <a:solidFill>
                  <a:schemeClr val="tx1"/>
                </a:solidFill>
                <a:latin typeface="Times New Roman" panose="02020603050405020304" pitchFamily="18" charset="0"/>
              </a:defRPr>
            </a:lvl4pPr>
            <a:lvl5pPr marL="2057400" indent="-228600" eaLnBrk="0" hangingPunct="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pPr eaLnBrk="1" hangingPunct="1"/>
            <a:fld id="{04AE586B-2B74-9F49-AFDA-F1EF3A16EF2A}" type="slidenum">
              <a:rPr lang="en-GB" altLang="en-US">
                <a:latin typeface="Arial" panose="020B0604020202020204" pitchFamily="34" charset="0"/>
              </a:rPr>
              <a:pPr eaLnBrk="1" hangingPunct="1"/>
              <a:t>11</a:t>
            </a:fld>
            <a:endParaRPr lang="en-GB" altLang="en-US">
              <a:latin typeface="Arial" panose="020B0604020202020204" pitchFamily="34" charset="0"/>
            </a:endParaRPr>
          </a:p>
        </p:txBody>
      </p:sp>
      <p:sp>
        <p:nvSpPr>
          <p:cNvPr id="20483" name="Rectangle 2">
            <a:extLst>
              <a:ext uri="{FF2B5EF4-FFF2-40B4-BE49-F238E27FC236}">
                <a16:creationId xmlns:a16="http://schemas.microsoft.com/office/drawing/2014/main" id="{52E0FB8F-6152-DA4E-AEA0-6E67C0C79978}"/>
              </a:ext>
            </a:extLst>
          </p:cNvPr>
          <p:cNvSpPr>
            <a:spLocks noRot="1" noChangeArrowheads="1" noTextEdit="1"/>
          </p:cNvSpPr>
          <p:nvPr>
            <p:ph type="sldImg"/>
          </p:nvPr>
        </p:nvSpPr>
        <p:spPr>
          <a:ln/>
        </p:spPr>
      </p:sp>
      <p:sp>
        <p:nvSpPr>
          <p:cNvPr id="20484" name="Rectangle 3">
            <a:extLst>
              <a:ext uri="{FF2B5EF4-FFF2-40B4-BE49-F238E27FC236}">
                <a16:creationId xmlns:a16="http://schemas.microsoft.com/office/drawing/2014/main" id="{8A4D8C0E-D9B5-154A-A995-97CB030FBD5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latin typeface="Arial" panose="020B0604020202020204" pitchFamily="34" charset="0"/>
              </a:rPr>
              <a:t>Appeal may be generality of concept when true costs have never been spelt out – e.g. where costs are perceived to be reduction in development, fewer tourists and less employment the concept is not supported</a:t>
            </a:r>
          </a:p>
          <a:p>
            <a:pPr eaLnBrk="1" hangingPunct="1"/>
            <a:endParaRPr lang="en-GB" altLang="en-US">
              <a:latin typeface="Arial" panose="020B0604020202020204" pitchFamily="34" charset="0"/>
            </a:endParaRPr>
          </a:p>
          <a:p>
            <a:pPr eaLnBrk="1" hangingPunct="1"/>
            <a:endParaRPr lang="en-GB" altLang="en-US">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a:extLst>
              <a:ext uri="{FF2B5EF4-FFF2-40B4-BE49-F238E27FC236}">
                <a16:creationId xmlns:a16="http://schemas.microsoft.com/office/drawing/2014/main" id="{DB60E5E2-B734-7840-82F6-DBD399D511C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imes New Roman" panose="02020603050405020304" pitchFamily="18" charset="0"/>
              </a:defRPr>
            </a:lvl1pPr>
            <a:lvl2pPr marL="742950" indent="-285750" eaLnBrk="0" hangingPunct="0">
              <a:defRPr>
                <a:solidFill>
                  <a:schemeClr val="tx1"/>
                </a:solidFill>
                <a:latin typeface="Times New Roman" panose="02020603050405020304" pitchFamily="18" charset="0"/>
              </a:defRPr>
            </a:lvl2pPr>
            <a:lvl3pPr marL="1143000" indent="-228600" eaLnBrk="0" hangingPunct="0">
              <a:defRPr>
                <a:solidFill>
                  <a:schemeClr val="tx1"/>
                </a:solidFill>
                <a:latin typeface="Times New Roman" panose="02020603050405020304" pitchFamily="18" charset="0"/>
              </a:defRPr>
            </a:lvl3pPr>
            <a:lvl4pPr marL="1600200" indent="-228600" eaLnBrk="0" hangingPunct="0">
              <a:defRPr>
                <a:solidFill>
                  <a:schemeClr val="tx1"/>
                </a:solidFill>
                <a:latin typeface="Times New Roman" panose="02020603050405020304" pitchFamily="18" charset="0"/>
              </a:defRPr>
            </a:lvl4pPr>
            <a:lvl5pPr marL="2057400" indent="-228600" eaLnBrk="0" hangingPunct="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pPr eaLnBrk="1" hangingPunct="1"/>
            <a:fld id="{9B5FB1D8-17AE-E340-8454-C0699AAA93FA}" type="slidenum">
              <a:rPr lang="en-GB" altLang="en-US">
                <a:latin typeface="Arial" panose="020B0604020202020204" pitchFamily="34" charset="0"/>
              </a:rPr>
              <a:pPr eaLnBrk="1" hangingPunct="1"/>
              <a:t>12</a:t>
            </a:fld>
            <a:endParaRPr lang="en-GB" altLang="en-US">
              <a:latin typeface="Arial" panose="020B0604020202020204" pitchFamily="34" charset="0"/>
            </a:endParaRPr>
          </a:p>
        </p:txBody>
      </p:sp>
      <p:sp>
        <p:nvSpPr>
          <p:cNvPr id="21507" name="Rectangle 2">
            <a:extLst>
              <a:ext uri="{FF2B5EF4-FFF2-40B4-BE49-F238E27FC236}">
                <a16:creationId xmlns:a16="http://schemas.microsoft.com/office/drawing/2014/main" id="{7F961D1E-DA0E-3D42-B72A-D9CFEEF86877}"/>
              </a:ext>
            </a:extLst>
          </p:cNvPr>
          <p:cNvSpPr>
            <a:spLocks noRot="1" noChangeArrowheads="1" noTextEdit="1"/>
          </p:cNvSpPr>
          <p:nvPr>
            <p:ph type="sldImg"/>
          </p:nvPr>
        </p:nvSpPr>
        <p:spPr>
          <a:ln/>
        </p:spPr>
      </p:sp>
      <p:sp>
        <p:nvSpPr>
          <p:cNvPr id="21508" name="Rectangle 3">
            <a:extLst>
              <a:ext uri="{FF2B5EF4-FFF2-40B4-BE49-F238E27FC236}">
                <a16:creationId xmlns:a16="http://schemas.microsoft.com/office/drawing/2014/main" id="{8C58EECD-724F-7548-BEFE-D60F524C3A2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latin typeface="Arial" panose="020B0604020202020204" pitchFamily="34" charset="0"/>
              </a:rPr>
              <a:t>Scale – many authors argue that only on a global scale can you talk about sustainability – isolated pockets of activity still have implications; a complete set of impacts can never be measured on anything less than a global scale, so we cannot hope to achieve real sustainability on anything less than that</a:t>
            </a:r>
          </a:p>
          <a:p>
            <a:pPr eaLnBrk="1" hangingPunct="1"/>
            <a:endParaRPr lang="en-GB" altLang="en-US">
              <a:latin typeface="Arial" panose="020B0604020202020204" pitchFamily="34" charset="0"/>
            </a:endParaRPr>
          </a:p>
          <a:p>
            <a:pPr eaLnBrk="1" hangingPunct="1"/>
            <a:r>
              <a:rPr lang="en-GB" altLang="en-US">
                <a:latin typeface="Arial" panose="020B0604020202020204" pitchFamily="34" charset="0"/>
              </a:rPr>
              <a:t>Timescale – sustainability is about the long term so how can we say something is sustainable before we even have time to find out – criticised as being premature and over optimitic</a:t>
            </a:r>
          </a:p>
          <a:p>
            <a:pPr eaLnBrk="1" hangingPunct="1"/>
            <a:r>
              <a:rPr lang="en-GB" altLang="en-US">
                <a:latin typeface="Arial" panose="020B0604020202020204" pitchFamily="34" charset="0"/>
              </a:rPr>
              <a:t>Marketing sustainable tourism – impacts at a particular destination may be reduced but travel etc may have impacts on other areas, marketing ignores the wider impacts</a:t>
            </a:r>
          </a:p>
          <a:p>
            <a:pPr eaLnBrk="1" hangingPunct="1"/>
            <a:r>
              <a:rPr lang="en-GB" altLang="en-US">
                <a:latin typeface="Arial" panose="020B0604020202020204" pitchFamily="34" charset="0"/>
              </a:rPr>
              <a:t>Ethics – sustainable tourism is often regarded as being more sustainable, more ethical, more appropriate but in reality mass tourism may be more appropriate and less harmful to human and physical environments and more beneficial in economic terms</a:t>
            </a:r>
          </a:p>
          <a:p>
            <a:pPr eaLnBrk="1" hangingPunct="1"/>
            <a:r>
              <a:rPr lang="en-GB" altLang="en-US">
                <a:latin typeface="Arial" panose="020B0604020202020204" pitchFamily="34" charset="0"/>
              </a:rPr>
              <a:t>Additional impacts – so called sustainable tourism with small scale developments can often bring tourists into new areas but some authors argue that we should not be introducing tourism into new areas and we should concentrate on sorting out problems associated with mass tourism and pollution rather than creating new destinations.</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7793E03-9D32-324C-9F0E-38BA8D989B66}"/>
              </a:ext>
            </a:extLst>
          </p:cNvPr>
          <p:cNvSpPr/>
          <p:nvPr/>
        </p:nvSpPr>
        <p:spPr>
          <a:xfrm flipV="1">
            <a:off x="5410200" y="3810000"/>
            <a:ext cx="3733800" cy="90488"/>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5" name="Rectangle 4">
            <a:extLst>
              <a:ext uri="{FF2B5EF4-FFF2-40B4-BE49-F238E27FC236}">
                <a16:creationId xmlns:a16="http://schemas.microsoft.com/office/drawing/2014/main" id="{34E5C7AE-0F69-0F41-AF38-37C974E07025}"/>
              </a:ext>
            </a:extLst>
          </p:cNvPr>
          <p:cNvSpPr/>
          <p:nvPr/>
        </p:nvSpPr>
        <p:spPr>
          <a:xfrm flipV="1">
            <a:off x="5410200" y="3897313"/>
            <a:ext cx="3733800" cy="19208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6" name="Rectangle 5">
            <a:extLst>
              <a:ext uri="{FF2B5EF4-FFF2-40B4-BE49-F238E27FC236}">
                <a16:creationId xmlns:a16="http://schemas.microsoft.com/office/drawing/2014/main" id="{F64A34FF-70BE-6C4C-A271-E58E09FC092D}"/>
              </a:ext>
            </a:extLst>
          </p:cNvPr>
          <p:cNvSpPr/>
          <p:nvPr/>
        </p:nvSpPr>
        <p:spPr>
          <a:xfrm flipV="1">
            <a:off x="5410200" y="4114800"/>
            <a:ext cx="3733800" cy="9525"/>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7" name="Rectangle 6">
            <a:extLst>
              <a:ext uri="{FF2B5EF4-FFF2-40B4-BE49-F238E27FC236}">
                <a16:creationId xmlns:a16="http://schemas.microsoft.com/office/drawing/2014/main" id="{2CE56282-5DA6-3142-B82B-4C6405EE8037}"/>
              </a:ext>
            </a:extLst>
          </p:cNvPr>
          <p:cNvSpPr/>
          <p:nvPr/>
        </p:nvSpPr>
        <p:spPr>
          <a:xfrm flipV="1">
            <a:off x="5410200" y="4164013"/>
            <a:ext cx="1965325" cy="19050"/>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10" name="Rectangle 9">
            <a:extLst>
              <a:ext uri="{FF2B5EF4-FFF2-40B4-BE49-F238E27FC236}">
                <a16:creationId xmlns:a16="http://schemas.microsoft.com/office/drawing/2014/main" id="{B080827E-EFA8-024B-95A4-C55382EFDE6F}"/>
              </a:ext>
            </a:extLst>
          </p:cNvPr>
          <p:cNvSpPr/>
          <p:nvPr/>
        </p:nvSpPr>
        <p:spPr>
          <a:xfrm flipV="1">
            <a:off x="5410200" y="4198938"/>
            <a:ext cx="1965325" cy="9525"/>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useBgFill="1">
        <p:nvSpPr>
          <p:cNvPr id="11" name="Rounded Rectangle 10">
            <a:extLst>
              <a:ext uri="{FF2B5EF4-FFF2-40B4-BE49-F238E27FC236}">
                <a16:creationId xmlns:a16="http://schemas.microsoft.com/office/drawing/2014/main" id="{93111EB0-8EFD-094C-9796-382052029077}"/>
              </a:ext>
            </a:extLst>
          </p:cNvPr>
          <p:cNvSpPr/>
          <p:nvPr/>
        </p:nvSpPr>
        <p:spPr bwMode="white">
          <a:xfrm>
            <a:off x="5410200" y="3962400"/>
            <a:ext cx="3063875" cy="26988"/>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useBgFill="1">
        <p:nvSpPr>
          <p:cNvPr id="12" name="Rounded Rectangle 11">
            <a:extLst>
              <a:ext uri="{FF2B5EF4-FFF2-40B4-BE49-F238E27FC236}">
                <a16:creationId xmlns:a16="http://schemas.microsoft.com/office/drawing/2014/main" id="{525E4DEC-F935-1B4B-A218-C48966B227FF}"/>
              </a:ext>
            </a:extLst>
          </p:cNvPr>
          <p:cNvSpPr/>
          <p:nvPr/>
        </p:nvSpPr>
        <p:spPr bwMode="white">
          <a:xfrm>
            <a:off x="7377113" y="4060825"/>
            <a:ext cx="1600200" cy="36513"/>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13" name="Rectangle 12">
            <a:extLst>
              <a:ext uri="{FF2B5EF4-FFF2-40B4-BE49-F238E27FC236}">
                <a16:creationId xmlns:a16="http://schemas.microsoft.com/office/drawing/2014/main" id="{A23886AE-4BB7-3842-9EB6-94FC66F10CF5}"/>
              </a:ext>
            </a:extLst>
          </p:cNvPr>
          <p:cNvSpPr/>
          <p:nvPr/>
        </p:nvSpPr>
        <p:spPr>
          <a:xfrm>
            <a:off x="0" y="3649663"/>
            <a:ext cx="9144000" cy="24447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14" name="Rectangle 13">
            <a:extLst>
              <a:ext uri="{FF2B5EF4-FFF2-40B4-BE49-F238E27FC236}">
                <a16:creationId xmlns:a16="http://schemas.microsoft.com/office/drawing/2014/main" id="{7FC3A025-4637-714D-978C-FB6BF6A4A00F}"/>
              </a:ext>
            </a:extLst>
          </p:cNvPr>
          <p:cNvSpPr/>
          <p:nvPr/>
        </p:nvSpPr>
        <p:spPr>
          <a:xfrm>
            <a:off x="0" y="3675063"/>
            <a:ext cx="9144000" cy="1412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15" name="Rectangle 14">
            <a:extLst>
              <a:ext uri="{FF2B5EF4-FFF2-40B4-BE49-F238E27FC236}">
                <a16:creationId xmlns:a16="http://schemas.microsoft.com/office/drawing/2014/main" id="{2CA0403A-36D9-E348-8137-FF42897DA282}"/>
              </a:ext>
            </a:extLst>
          </p:cNvPr>
          <p:cNvSpPr/>
          <p:nvPr/>
        </p:nvSpPr>
        <p:spPr>
          <a:xfrm flipV="1">
            <a:off x="6413500" y="3643313"/>
            <a:ext cx="2730500" cy="247650"/>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16" name="Rectangle 15">
            <a:extLst>
              <a:ext uri="{FF2B5EF4-FFF2-40B4-BE49-F238E27FC236}">
                <a16:creationId xmlns:a16="http://schemas.microsoft.com/office/drawing/2014/main" id="{02AE2D50-8594-4A46-9FA9-398FDD822302}"/>
              </a:ext>
            </a:extLst>
          </p:cNvPr>
          <p:cNvSpPr/>
          <p:nvPr/>
        </p:nvSpPr>
        <p:spPr>
          <a:xfrm>
            <a:off x="0" y="0"/>
            <a:ext cx="9144000" cy="370205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8" name="Title 7"/>
          <p:cNvSpPr>
            <a:spLocks noGrp="1"/>
          </p:cNvSpPr>
          <p:nvPr>
            <p:ph type="ctrTitle"/>
          </p:nvPr>
        </p:nvSpPr>
        <p:spPr>
          <a:xfrm>
            <a:off x="457200" y="2401887"/>
            <a:ext cx="8458200" cy="1470025"/>
          </a:xfrm>
        </p:spPr>
        <p:txBody>
          <a:bodyPr anchor="b"/>
          <a:lstStyle>
            <a:lvl1pPr>
              <a:defRPr sz="4400">
                <a:solidFill>
                  <a:schemeClr val="bg1"/>
                </a:solidFill>
              </a:defRPr>
            </a:lvl1pPr>
          </a:lstStyle>
          <a:p>
            <a:r>
              <a:rPr lang="en-US"/>
              <a:t>Click to edit Master title style</a:t>
            </a:r>
          </a:p>
        </p:txBody>
      </p:sp>
      <p:sp>
        <p:nvSpPr>
          <p:cNvPr id="9" name="Subtitle 8"/>
          <p:cNvSpPr>
            <a:spLocks noGrp="1"/>
          </p:cNvSpPr>
          <p:nvPr>
            <p:ph type="subTitle" idx="1"/>
          </p:nvPr>
        </p:nvSpPr>
        <p:spPr>
          <a:xfrm>
            <a:off x="457200" y="3899938"/>
            <a:ext cx="4953000" cy="1752600"/>
          </a:xfrm>
        </p:spPr>
        <p:txBody>
          <a:bodyPr/>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a:t>Click to edit Master subtitle style</a:t>
            </a:r>
          </a:p>
        </p:txBody>
      </p:sp>
      <p:sp>
        <p:nvSpPr>
          <p:cNvPr id="17" name="Date Placeholder 27">
            <a:extLst>
              <a:ext uri="{FF2B5EF4-FFF2-40B4-BE49-F238E27FC236}">
                <a16:creationId xmlns:a16="http://schemas.microsoft.com/office/drawing/2014/main" id="{CC863F32-7CFB-0D49-B914-A434708CEF21}"/>
              </a:ext>
            </a:extLst>
          </p:cNvPr>
          <p:cNvSpPr>
            <a:spLocks noGrp="1"/>
          </p:cNvSpPr>
          <p:nvPr>
            <p:ph type="dt" sz="half" idx="10"/>
          </p:nvPr>
        </p:nvSpPr>
        <p:spPr>
          <a:xfrm>
            <a:off x="6705600" y="4206875"/>
            <a:ext cx="960438" cy="457200"/>
          </a:xfrm>
        </p:spPr>
        <p:txBody>
          <a:bodyPr/>
          <a:lstStyle>
            <a:lvl1pPr>
              <a:defRPr/>
            </a:lvl1pPr>
          </a:lstStyle>
          <a:p>
            <a:pPr>
              <a:defRPr/>
            </a:pPr>
            <a:endParaRPr lang="en-GB"/>
          </a:p>
        </p:txBody>
      </p:sp>
      <p:sp>
        <p:nvSpPr>
          <p:cNvPr id="18" name="Footer Placeholder 16">
            <a:extLst>
              <a:ext uri="{FF2B5EF4-FFF2-40B4-BE49-F238E27FC236}">
                <a16:creationId xmlns:a16="http://schemas.microsoft.com/office/drawing/2014/main" id="{FDF90882-818D-1D41-9B48-8D4213760833}"/>
              </a:ext>
            </a:extLst>
          </p:cNvPr>
          <p:cNvSpPr>
            <a:spLocks noGrp="1"/>
          </p:cNvSpPr>
          <p:nvPr>
            <p:ph type="ftr" sz="quarter" idx="11"/>
          </p:nvPr>
        </p:nvSpPr>
        <p:spPr>
          <a:xfrm>
            <a:off x="5410200" y="4205288"/>
            <a:ext cx="1295400" cy="457200"/>
          </a:xfrm>
        </p:spPr>
        <p:txBody>
          <a:bodyPr/>
          <a:lstStyle>
            <a:lvl1pPr>
              <a:defRPr/>
            </a:lvl1pPr>
          </a:lstStyle>
          <a:p>
            <a:pPr>
              <a:defRPr/>
            </a:pPr>
            <a:endParaRPr lang="en-GB"/>
          </a:p>
        </p:txBody>
      </p:sp>
      <p:sp>
        <p:nvSpPr>
          <p:cNvPr id="19" name="Slide Number Placeholder 28">
            <a:extLst>
              <a:ext uri="{FF2B5EF4-FFF2-40B4-BE49-F238E27FC236}">
                <a16:creationId xmlns:a16="http://schemas.microsoft.com/office/drawing/2014/main" id="{800671C1-89D9-8744-B505-0BE98E478CC4}"/>
              </a:ext>
            </a:extLst>
          </p:cNvPr>
          <p:cNvSpPr>
            <a:spLocks noGrp="1"/>
          </p:cNvSpPr>
          <p:nvPr>
            <p:ph type="sldNum" sz="quarter" idx="12"/>
          </p:nvPr>
        </p:nvSpPr>
        <p:spPr>
          <a:xfrm>
            <a:off x="8320088" y="1588"/>
            <a:ext cx="747712" cy="365125"/>
          </a:xfrm>
        </p:spPr>
        <p:txBody>
          <a:bodyPr/>
          <a:lstStyle>
            <a:lvl1pPr>
              <a:defRPr>
                <a:solidFill>
                  <a:schemeClr val="bg1"/>
                </a:solidFill>
              </a:defRPr>
            </a:lvl1pPr>
          </a:lstStyle>
          <a:p>
            <a:fld id="{BA642AA4-5AF3-BD4D-BB81-C15A33C9548C}" type="slidenum">
              <a:rPr lang="en-GB" altLang="en-US"/>
              <a:pPr/>
              <a:t>‹#›</a:t>
            </a:fld>
            <a:endParaRPr lang="en-GB" altLang="en-US"/>
          </a:p>
        </p:txBody>
      </p:sp>
    </p:spTree>
    <p:extLst>
      <p:ext uri="{BB962C8B-B14F-4D97-AF65-F5344CB8AC3E}">
        <p14:creationId xmlns:p14="http://schemas.microsoft.com/office/powerpoint/2010/main" val="37709843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a:extLst>
              <a:ext uri="{FF2B5EF4-FFF2-40B4-BE49-F238E27FC236}">
                <a16:creationId xmlns:a16="http://schemas.microsoft.com/office/drawing/2014/main" id="{A76C6C56-AFD8-9E41-BBE0-A1A2A1FDE815}"/>
              </a:ext>
            </a:extLst>
          </p:cNvPr>
          <p:cNvSpPr>
            <a:spLocks noGrp="1"/>
          </p:cNvSpPr>
          <p:nvPr>
            <p:ph type="dt" sz="half" idx="10"/>
          </p:nvPr>
        </p:nvSpPr>
        <p:spPr/>
        <p:txBody>
          <a:bodyPr/>
          <a:lstStyle>
            <a:lvl1pPr>
              <a:defRPr/>
            </a:lvl1pPr>
          </a:lstStyle>
          <a:p>
            <a:pPr>
              <a:defRPr/>
            </a:pPr>
            <a:endParaRPr lang="en-GB"/>
          </a:p>
        </p:txBody>
      </p:sp>
      <p:sp>
        <p:nvSpPr>
          <p:cNvPr id="5" name="Footer Placeholder 2">
            <a:extLst>
              <a:ext uri="{FF2B5EF4-FFF2-40B4-BE49-F238E27FC236}">
                <a16:creationId xmlns:a16="http://schemas.microsoft.com/office/drawing/2014/main" id="{108FE2DF-1C72-A042-B311-55657DB7E277}"/>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22">
            <a:extLst>
              <a:ext uri="{FF2B5EF4-FFF2-40B4-BE49-F238E27FC236}">
                <a16:creationId xmlns:a16="http://schemas.microsoft.com/office/drawing/2014/main" id="{2C1B2FC2-BEE7-AB47-B162-2A0F3377D027}"/>
              </a:ext>
            </a:extLst>
          </p:cNvPr>
          <p:cNvSpPr>
            <a:spLocks noGrp="1"/>
          </p:cNvSpPr>
          <p:nvPr>
            <p:ph type="sldNum" sz="quarter" idx="12"/>
          </p:nvPr>
        </p:nvSpPr>
        <p:spPr/>
        <p:txBody>
          <a:bodyPr/>
          <a:lstStyle>
            <a:lvl1pPr>
              <a:defRPr/>
            </a:lvl1pPr>
          </a:lstStyle>
          <a:p>
            <a:fld id="{3F646497-F134-7F4D-BCEC-C3F809965D46}" type="slidenum">
              <a:rPr lang="en-GB" altLang="en-US"/>
              <a:pPr/>
              <a:t>‹#›</a:t>
            </a:fld>
            <a:endParaRPr lang="en-GB" altLang="en-US"/>
          </a:p>
        </p:txBody>
      </p:sp>
    </p:spTree>
    <p:extLst>
      <p:ext uri="{BB962C8B-B14F-4D97-AF65-F5344CB8AC3E}">
        <p14:creationId xmlns:p14="http://schemas.microsoft.com/office/powerpoint/2010/main" val="26823522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981200"/>
            <a:ext cx="7772400" cy="1362075"/>
          </a:xfrm>
        </p:spPr>
        <p:txBody>
          <a:bodyPr anchor="b">
            <a:noAutofit/>
          </a:bodyPr>
          <a:lstStyle>
            <a:lvl1pPr algn="l">
              <a:buNone/>
              <a:defRPr sz="4300"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r>
              <a:rPr lang="en-US"/>
              <a:t>Click to edit Master title style</a:t>
            </a:r>
          </a:p>
        </p:txBody>
      </p:sp>
      <p:sp>
        <p:nvSpPr>
          <p:cNvPr id="3" name="Text Placeholder 2"/>
          <p:cNvSpPr>
            <a:spLocks noGrp="1"/>
          </p:cNvSpPr>
          <p:nvPr>
            <p:ph type="body" idx="1"/>
          </p:nvPr>
        </p:nvSpPr>
        <p:spPr>
          <a:xfrm>
            <a:off x="722313" y="3367088"/>
            <a:ext cx="7772400" cy="1509712"/>
          </a:xfrm>
        </p:spPr>
        <p:txBody>
          <a:bodyPr/>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en-US"/>
              <a:t>Click to edit Master text styles</a:t>
            </a:r>
          </a:p>
        </p:txBody>
      </p:sp>
      <p:sp>
        <p:nvSpPr>
          <p:cNvPr id="4" name="Date Placeholder 13">
            <a:extLst>
              <a:ext uri="{FF2B5EF4-FFF2-40B4-BE49-F238E27FC236}">
                <a16:creationId xmlns:a16="http://schemas.microsoft.com/office/drawing/2014/main" id="{7E619DAF-3337-E444-8B7A-60AC980598D4}"/>
              </a:ext>
            </a:extLst>
          </p:cNvPr>
          <p:cNvSpPr>
            <a:spLocks noGrp="1"/>
          </p:cNvSpPr>
          <p:nvPr>
            <p:ph type="dt" sz="half" idx="10"/>
          </p:nvPr>
        </p:nvSpPr>
        <p:spPr/>
        <p:txBody>
          <a:bodyPr/>
          <a:lstStyle>
            <a:lvl1pPr>
              <a:defRPr/>
            </a:lvl1pPr>
          </a:lstStyle>
          <a:p>
            <a:pPr>
              <a:defRPr/>
            </a:pPr>
            <a:endParaRPr lang="en-GB"/>
          </a:p>
        </p:txBody>
      </p:sp>
      <p:sp>
        <p:nvSpPr>
          <p:cNvPr id="5" name="Footer Placeholder 2">
            <a:extLst>
              <a:ext uri="{FF2B5EF4-FFF2-40B4-BE49-F238E27FC236}">
                <a16:creationId xmlns:a16="http://schemas.microsoft.com/office/drawing/2014/main" id="{340570AF-FB8B-0F4C-9ECD-79B91F629657}"/>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22">
            <a:extLst>
              <a:ext uri="{FF2B5EF4-FFF2-40B4-BE49-F238E27FC236}">
                <a16:creationId xmlns:a16="http://schemas.microsoft.com/office/drawing/2014/main" id="{8F5AC977-A25F-F147-B4D7-DBCBD05B9A66}"/>
              </a:ext>
            </a:extLst>
          </p:cNvPr>
          <p:cNvSpPr>
            <a:spLocks noGrp="1"/>
          </p:cNvSpPr>
          <p:nvPr>
            <p:ph type="sldNum" sz="quarter" idx="12"/>
          </p:nvPr>
        </p:nvSpPr>
        <p:spPr/>
        <p:txBody>
          <a:bodyPr/>
          <a:lstStyle>
            <a:lvl1pPr>
              <a:defRPr/>
            </a:lvl1pPr>
          </a:lstStyle>
          <a:p>
            <a:fld id="{7B11D4F3-F9AE-F648-BA76-AD31064DE809}" type="slidenum">
              <a:rPr lang="en-GB" altLang="en-US"/>
              <a:pPr/>
              <a:t>‹#›</a:t>
            </a:fld>
            <a:endParaRPr lang="en-GB" altLang="en-US"/>
          </a:p>
        </p:txBody>
      </p:sp>
    </p:spTree>
    <p:extLst>
      <p:ext uri="{BB962C8B-B14F-4D97-AF65-F5344CB8AC3E}">
        <p14:creationId xmlns:p14="http://schemas.microsoft.com/office/powerpoint/2010/main" val="37039409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2249424"/>
            <a:ext cx="4038600" cy="4525963"/>
          </a:xfrm>
        </p:spPr>
        <p:txBody>
          <a:bodyPr/>
          <a:lstStyle>
            <a:lvl1pPr>
              <a:defRPr sz="2000"/>
            </a:lvl1pPr>
            <a:lvl2pPr>
              <a:defRPr sz="19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2249424"/>
            <a:ext cx="4038600" cy="4525963"/>
          </a:xfrm>
        </p:spPr>
        <p:txBody>
          <a:bodyPr/>
          <a:lstStyle>
            <a:lvl1pPr>
              <a:defRPr sz="2000"/>
            </a:lvl1pPr>
            <a:lvl2pPr>
              <a:defRPr sz="19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13">
            <a:extLst>
              <a:ext uri="{FF2B5EF4-FFF2-40B4-BE49-F238E27FC236}">
                <a16:creationId xmlns:a16="http://schemas.microsoft.com/office/drawing/2014/main" id="{66185CEC-628B-0540-AF45-5A98C36A0172}"/>
              </a:ext>
            </a:extLst>
          </p:cNvPr>
          <p:cNvSpPr>
            <a:spLocks noGrp="1"/>
          </p:cNvSpPr>
          <p:nvPr>
            <p:ph type="dt" sz="half" idx="10"/>
          </p:nvPr>
        </p:nvSpPr>
        <p:spPr/>
        <p:txBody>
          <a:bodyPr/>
          <a:lstStyle>
            <a:lvl1pPr>
              <a:defRPr/>
            </a:lvl1pPr>
          </a:lstStyle>
          <a:p>
            <a:pPr>
              <a:defRPr/>
            </a:pPr>
            <a:endParaRPr lang="en-GB"/>
          </a:p>
        </p:txBody>
      </p:sp>
      <p:sp>
        <p:nvSpPr>
          <p:cNvPr id="6" name="Footer Placeholder 2">
            <a:extLst>
              <a:ext uri="{FF2B5EF4-FFF2-40B4-BE49-F238E27FC236}">
                <a16:creationId xmlns:a16="http://schemas.microsoft.com/office/drawing/2014/main" id="{8480D971-C2DF-6D40-AA2E-4B4EE9CC12B7}"/>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22">
            <a:extLst>
              <a:ext uri="{FF2B5EF4-FFF2-40B4-BE49-F238E27FC236}">
                <a16:creationId xmlns:a16="http://schemas.microsoft.com/office/drawing/2014/main" id="{AD5A584A-3120-C94D-9105-D17A82A349EE}"/>
              </a:ext>
            </a:extLst>
          </p:cNvPr>
          <p:cNvSpPr>
            <a:spLocks noGrp="1"/>
          </p:cNvSpPr>
          <p:nvPr>
            <p:ph type="sldNum" sz="quarter" idx="12"/>
          </p:nvPr>
        </p:nvSpPr>
        <p:spPr/>
        <p:txBody>
          <a:bodyPr/>
          <a:lstStyle>
            <a:lvl1pPr>
              <a:defRPr/>
            </a:lvl1pPr>
          </a:lstStyle>
          <a:p>
            <a:fld id="{77D923C6-4C6E-CF4B-A579-75892337938B}" type="slidenum">
              <a:rPr lang="en-GB" altLang="en-US"/>
              <a:pPr/>
              <a:t>‹#›</a:t>
            </a:fld>
            <a:endParaRPr lang="en-GB" altLang="en-US"/>
          </a:p>
        </p:txBody>
      </p:sp>
    </p:spTree>
    <p:extLst>
      <p:ext uri="{BB962C8B-B14F-4D97-AF65-F5344CB8AC3E}">
        <p14:creationId xmlns:p14="http://schemas.microsoft.com/office/powerpoint/2010/main" val="37356677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81000" y="1143000"/>
            <a:ext cx="8382000" cy="1069848"/>
          </a:xfrm>
        </p:spPr>
        <p:txBody>
          <a:bodyPr/>
          <a:lstStyle>
            <a:lvl1pPr>
              <a:defRPr sz="4000" b="0" i="0" cap="none" baseline="0"/>
            </a:lvl1pPr>
          </a:lstStyle>
          <a:p>
            <a:r>
              <a:rPr lang="en-US"/>
              <a:t>Click to edit Master title style</a:t>
            </a:r>
          </a:p>
        </p:txBody>
      </p:sp>
      <p:sp>
        <p:nvSpPr>
          <p:cNvPr id="3" name="Text Placeholder 2"/>
          <p:cNvSpPr>
            <a:spLocks noGrp="1"/>
          </p:cNvSpPr>
          <p:nvPr>
            <p:ph type="body" idx="1"/>
          </p:nvPr>
        </p:nvSpPr>
        <p:spPr>
          <a:xfrm>
            <a:off x="381000" y="2244970"/>
            <a:ext cx="4041648"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4" name="Text Placeholder 3"/>
          <p:cNvSpPr>
            <a:spLocks noGrp="1"/>
          </p:cNvSpPr>
          <p:nvPr>
            <p:ph type="body" sz="half" idx="3"/>
          </p:nvPr>
        </p:nvSpPr>
        <p:spPr>
          <a:xfrm>
            <a:off x="4721225" y="2244970"/>
            <a:ext cx="4041775"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5" name="Content Placeholder 4"/>
          <p:cNvSpPr>
            <a:spLocks noGrp="1"/>
          </p:cNvSpPr>
          <p:nvPr>
            <p:ph sz="quarter" idx="2"/>
          </p:nvPr>
        </p:nvSpPr>
        <p:spPr>
          <a:xfrm>
            <a:off x="381000" y="2708519"/>
            <a:ext cx="4041648" cy="3886200"/>
          </a:xfrm>
        </p:spPr>
        <p:txBody>
          <a:bodyPr/>
          <a:lstStyle>
            <a:lvl1pPr>
              <a:defRPr sz="20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4718304" y="2708519"/>
            <a:ext cx="4041775" cy="3886200"/>
          </a:xfrm>
        </p:spPr>
        <p:txBody>
          <a:bodyPr/>
          <a:lstStyle>
            <a:lvl1pPr>
              <a:defRPr sz="20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25">
            <a:extLst>
              <a:ext uri="{FF2B5EF4-FFF2-40B4-BE49-F238E27FC236}">
                <a16:creationId xmlns:a16="http://schemas.microsoft.com/office/drawing/2014/main" id="{58776AD0-B6CD-0D40-B1D6-B873D50213BC}"/>
              </a:ext>
            </a:extLst>
          </p:cNvPr>
          <p:cNvSpPr>
            <a:spLocks noGrp="1"/>
          </p:cNvSpPr>
          <p:nvPr>
            <p:ph type="dt" sz="half" idx="10"/>
          </p:nvPr>
        </p:nvSpPr>
        <p:spPr/>
        <p:txBody>
          <a:bodyPr rtlCol="0"/>
          <a:lstStyle>
            <a:lvl1pPr>
              <a:defRPr/>
            </a:lvl1pPr>
          </a:lstStyle>
          <a:p>
            <a:pPr>
              <a:defRPr/>
            </a:pPr>
            <a:endParaRPr lang="en-GB"/>
          </a:p>
        </p:txBody>
      </p:sp>
      <p:sp>
        <p:nvSpPr>
          <p:cNvPr id="8" name="Slide Number Placeholder 26">
            <a:extLst>
              <a:ext uri="{FF2B5EF4-FFF2-40B4-BE49-F238E27FC236}">
                <a16:creationId xmlns:a16="http://schemas.microsoft.com/office/drawing/2014/main" id="{F4AACC86-6936-F746-8635-F758A706FF77}"/>
              </a:ext>
            </a:extLst>
          </p:cNvPr>
          <p:cNvSpPr>
            <a:spLocks noGrp="1"/>
          </p:cNvSpPr>
          <p:nvPr>
            <p:ph type="sldNum" sz="quarter" idx="11"/>
          </p:nvPr>
        </p:nvSpPr>
        <p:spPr/>
        <p:txBody>
          <a:bodyPr/>
          <a:lstStyle>
            <a:lvl1pPr>
              <a:defRPr/>
            </a:lvl1pPr>
          </a:lstStyle>
          <a:p>
            <a:fld id="{EF60C329-D850-6F4B-BE91-38EB0FF79F67}" type="slidenum">
              <a:rPr lang="en-GB" altLang="en-US"/>
              <a:pPr/>
              <a:t>‹#›</a:t>
            </a:fld>
            <a:endParaRPr lang="en-GB" altLang="en-US"/>
          </a:p>
        </p:txBody>
      </p:sp>
      <p:sp>
        <p:nvSpPr>
          <p:cNvPr id="9" name="Footer Placeholder 27">
            <a:extLst>
              <a:ext uri="{FF2B5EF4-FFF2-40B4-BE49-F238E27FC236}">
                <a16:creationId xmlns:a16="http://schemas.microsoft.com/office/drawing/2014/main" id="{9C868554-09F0-9F41-9944-525A9A4E4E1A}"/>
              </a:ext>
            </a:extLst>
          </p:cNvPr>
          <p:cNvSpPr>
            <a:spLocks noGrp="1"/>
          </p:cNvSpPr>
          <p:nvPr>
            <p:ph type="ftr" sz="quarter" idx="12"/>
          </p:nvPr>
        </p:nvSpPr>
        <p:spPr/>
        <p:txBody>
          <a:bodyPr rtlCol="0"/>
          <a:lstStyle>
            <a:lvl1pPr>
              <a:defRPr/>
            </a:lvl1pPr>
          </a:lstStyle>
          <a:p>
            <a:pPr>
              <a:defRPr/>
            </a:pPr>
            <a:endParaRPr lang="en-GB"/>
          </a:p>
        </p:txBody>
      </p:sp>
    </p:spTree>
    <p:extLst>
      <p:ext uri="{BB962C8B-B14F-4D97-AF65-F5344CB8AC3E}">
        <p14:creationId xmlns:p14="http://schemas.microsoft.com/office/powerpoint/2010/main" val="8948546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1143000"/>
            <a:ext cx="8229600" cy="1069848"/>
          </a:xfrm>
        </p:spPr>
        <p:txBody>
          <a:bodyPr/>
          <a:lstStyle>
            <a:lvl1pPr>
              <a:defRPr sz="4000">
                <a:solidFill>
                  <a:schemeClr val="tx2"/>
                </a:solidFill>
              </a:defRPr>
            </a:lvl1pPr>
          </a:lstStyle>
          <a:p>
            <a:r>
              <a:rPr lang="en-US"/>
              <a:t>Click to edit Master title style</a:t>
            </a:r>
          </a:p>
        </p:txBody>
      </p:sp>
      <p:sp>
        <p:nvSpPr>
          <p:cNvPr id="3" name="Date Placeholder 2">
            <a:extLst>
              <a:ext uri="{FF2B5EF4-FFF2-40B4-BE49-F238E27FC236}">
                <a16:creationId xmlns:a16="http://schemas.microsoft.com/office/drawing/2014/main" id="{D0DFCEF9-46C3-2744-B4F1-B67503CFB625}"/>
              </a:ext>
            </a:extLst>
          </p:cNvPr>
          <p:cNvSpPr>
            <a:spLocks noGrp="1"/>
          </p:cNvSpPr>
          <p:nvPr>
            <p:ph type="dt" sz="half" idx="10"/>
          </p:nvPr>
        </p:nvSpPr>
        <p:spPr>
          <a:xfrm>
            <a:off x="6583363" y="612775"/>
            <a:ext cx="957262" cy="457200"/>
          </a:xfrm>
        </p:spPr>
        <p:txBody>
          <a:bodyPr/>
          <a:lstStyle>
            <a:lvl1pPr>
              <a:defRPr/>
            </a:lvl1pPr>
          </a:lstStyle>
          <a:p>
            <a:pPr>
              <a:defRPr/>
            </a:pPr>
            <a:endParaRPr lang="en-GB"/>
          </a:p>
        </p:txBody>
      </p:sp>
      <p:sp>
        <p:nvSpPr>
          <p:cNvPr id="4" name="Footer Placeholder 3">
            <a:extLst>
              <a:ext uri="{FF2B5EF4-FFF2-40B4-BE49-F238E27FC236}">
                <a16:creationId xmlns:a16="http://schemas.microsoft.com/office/drawing/2014/main" id="{B7B2BBB4-22D4-AD42-AD96-09545BC9C36C}"/>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4">
            <a:extLst>
              <a:ext uri="{FF2B5EF4-FFF2-40B4-BE49-F238E27FC236}">
                <a16:creationId xmlns:a16="http://schemas.microsoft.com/office/drawing/2014/main" id="{15DE8AD3-6797-544E-A173-AD36E51E405A}"/>
              </a:ext>
            </a:extLst>
          </p:cNvPr>
          <p:cNvSpPr>
            <a:spLocks noGrp="1"/>
          </p:cNvSpPr>
          <p:nvPr>
            <p:ph type="sldNum" sz="quarter" idx="12"/>
          </p:nvPr>
        </p:nvSpPr>
        <p:spPr/>
        <p:txBody>
          <a:bodyPr/>
          <a:lstStyle>
            <a:lvl1pPr>
              <a:defRPr/>
            </a:lvl1pPr>
          </a:lstStyle>
          <a:p>
            <a:fld id="{C956A19C-9A76-7541-BF0E-9DA6B4897817}" type="slidenum">
              <a:rPr lang="en-GB" altLang="en-US"/>
              <a:pPr/>
              <a:t>‹#›</a:t>
            </a:fld>
            <a:endParaRPr lang="en-GB" altLang="en-US"/>
          </a:p>
        </p:txBody>
      </p:sp>
    </p:spTree>
    <p:extLst>
      <p:ext uri="{BB962C8B-B14F-4D97-AF65-F5344CB8AC3E}">
        <p14:creationId xmlns:p14="http://schemas.microsoft.com/office/powerpoint/2010/main" val="12771744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3">
            <a:extLst>
              <a:ext uri="{FF2B5EF4-FFF2-40B4-BE49-F238E27FC236}">
                <a16:creationId xmlns:a16="http://schemas.microsoft.com/office/drawing/2014/main" id="{4EAFCCE2-1E80-614C-A95B-1A8D06C8184C}"/>
              </a:ext>
            </a:extLst>
          </p:cNvPr>
          <p:cNvSpPr>
            <a:spLocks noGrp="1"/>
          </p:cNvSpPr>
          <p:nvPr>
            <p:ph type="dt" sz="half" idx="10"/>
          </p:nvPr>
        </p:nvSpPr>
        <p:spPr/>
        <p:txBody>
          <a:bodyPr/>
          <a:lstStyle>
            <a:lvl1pPr>
              <a:defRPr/>
            </a:lvl1pPr>
          </a:lstStyle>
          <a:p>
            <a:pPr>
              <a:defRPr/>
            </a:pPr>
            <a:endParaRPr lang="en-GB"/>
          </a:p>
        </p:txBody>
      </p:sp>
      <p:sp>
        <p:nvSpPr>
          <p:cNvPr id="3" name="Footer Placeholder 2">
            <a:extLst>
              <a:ext uri="{FF2B5EF4-FFF2-40B4-BE49-F238E27FC236}">
                <a16:creationId xmlns:a16="http://schemas.microsoft.com/office/drawing/2014/main" id="{A199E69B-38E4-8C48-A826-8412AEA006EC}"/>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22">
            <a:extLst>
              <a:ext uri="{FF2B5EF4-FFF2-40B4-BE49-F238E27FC236}">
                <a16:creationId xmlns:a16="http://schemas.microsoft.com/office/drawing/2014/main" id="{6149E0C3-A969-2446-8880-29420DAECA3F}"/>
              </a:ext>
            </a:extLst>
          </p:cNvPr>
          <p:cNvSpPr>
            <a:spLocks noGrp="1"/>
          </p:cNvSpPr>
          <p:nvPr>
            <p:ph type="sldNum" sz="quarter" idx="12"/>
          </p:nvPr>
        </p:nvSpPr>
        <p:spPr/>
        <p:txBody>
          <a:bodyPr/>
          <a:lstStyle>
            <a:lvl1pPr>
              <a:defRPr/>
            </a:lvl1pPr>
          </a:lstStyle>
          <a:p>
            <a:fld id="{D84225B5-C259-B74C-8C0E-271F2BB6DEDA}" type="slidenum">
              <a:rPr lang="en-GB" altLang="en-US"/>
              <a:pPr/>
              <a:t>‹#›</a:t>
            </a:fld>
            <a:endParaRPr lang="en-GB" altLang="en-US"/>
          </a:p>
        </p:txBody>
      </p:sp>
    </p:spTree>
    <p:extLst>
      <p:ext uri="{BB962C8B-B14F-4D97-AF65-F5344CB8AC3E}">
        <p14:creationId xmlns:p14="http://schemas.microsoft.com/office/powerpoint/2010/main" val="22585815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53496" y="1101970"/>
            <a:ext cx="3383280" cy="877824"/>
          </a:xfrm>
        </p:spPr>
        <p:txBody>
          <a:bodyPr anchor="b"/>
          <a:lstStyle>
            <a:lvl1pPr algn="l">
              <a:buNone/>
              <a:defRPr sz="1800" b="1"/>
            </a:lvl1pPr>
          </a:lstStyle>
          <a:p>
            <a:r>
              <a:rPr lang="en-US"/>
              <a:t>Click to edit Master title style</a:t>
            </a:r>
          </a:p>
        </p:txBody>
      </p:sp>
      <p:sp>
        <p:nvSpPr>
          <p:cNvPr id="3" name="Text Placeholder 2"/>
          <p:cNvSpPr>
            <a:spLocks noGrp="1"/>
          </p:cNvSpPr>
          <p:nvPr>
            <p:ph type="body" idx="2"/>
          </p:nvPr>
        </p:nvSpPr>
        <p:spPr>
          <a:xfrm>
            <a:off x="5353496" y="2010727"/>
            <a:ext cx="3383280" cy="4617720"/>
          </a:xfrm>
        </p:spPr>
        <p:txBody>
          <a:bodyPr/>
          <a:lstStyle>
            <a:lvl1pPr marL="9144" indent="0">
              <a:buNone/>
              <a:defRPr sz="1400"/>
            </a:lvl1pPr>
            <a:lvl2pPr>
              <a:buNone/>
              <a:defRPr sz="1200"/>
            </a:lvl2pPr>
            <a:lvl3pPr>
              <a:buNone/>
              <a:defRPr sz="1000"/>
            </a:lvl3pPr>
            <a:lvl4pPr>
              <a:buNone/>
              <a:defRPr sz="900"/>
            </a:lvl4pPr>
            <a:lvl5pPr>
              <a:buNone/>
              <a:defRPr sz="900"/>
            </a:lvl5pPr>
          </a:lstStyle>
          <a:p>
            <a:pPr lvl="0"/>
            <a:r>
              <a:rPr lang="en-US"/>
              <a:t>Click to edit Master text styles</a:t>
            </a:r>
          </a:p>
        </p:txBody>
      </p:sp>
      <p:sp>
        <p:nvSpPr>
          <p:cNvPr id="4" name="Content Placeholder 3"/>
          <p:cNvSpPr>
            <a:spLocks noGrp="1"/>
          </p:cNvSpPr>
          <p:nvPr>
            <p:ph sz="half" idx="1"/>
          </p:nvPr>
        </p:nvSpPr>
        <p:spPr>
          <a:xfrm>
            <a:off x="152400" y="776287"/>
            <a:ext cx="5102352" cy="5852160"/>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13">
            <a:extLst>
              <a:ext uri="{FF2B5EF4-FFF2-40B4-BE49-F238E27FC236}">
                <a16:creationId xmlns:a16="http://schemas.microsoft.com/office/drawing/2014/main" id="{C71CF928-B2E3-D54F-813B-13BEFD90BA69}"/>
              </a:ext>
            </a:extLst>
          </p:cNvPr>
          <p:cNvSpPr>
            <a:spLocks noGrp="1"/>
          </p:cNvSpPr>
          <p:nvPr>
            <p:ph type="dt" sz="half" idx="10"/>
          </p:nvPr>
        </p:nvSpPr>
        <p:spPr/>
        <p:txBody>
          <a:bodyPr/>
          <a:lstStyle>
            <a:lvl1pPr>
              <a:defRPr/>
            </a:lvl1pPr>
          </a:lstStyle>
          <a:p>
            <a:pPr>
              <a:defRPr/>
            </a:pPr>
            <a:endParaRPr lang="en-GB"/>
          </a:p>
        </p:txBody>
      </p:sp>
      <p:sp>
        <p:nvSpPr>
          <p:cNvPr id="6" name="Footer Placeholder 2">
            <a:extLst>
              <a:ext uri="{FF2B5EF4-FFF2-40B4-BE49-F238E27FC236}">
                <a16:creationId xmlns:a16="http://schemas.microsoft.com/office/drawing/2014/main" id="{8FF9498B-AAD4-C24F-8127-39536EA8B6AD}"/>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22">
            <a:extLst>
              <a:ext uri="{FF2B5EF4-FFF2-40B4-BE49-F238E27FC236}">
                <a16:creationId xmlns:a16="http://schemas.microsoft.com/office/drawing/2014/main" id="{A1223543-6D8E-4646-9C0D-2DF4D145094A}"/>
              </a:ext>
            </a:extLst>
          </p:cNvPr>
          <p:cNvSpPr>
            <a:spLocks noGrp="1"/>
          </p:cNvSpPr>
          <p:nvPr>
            <p:ph type="sldNum" sz="quarter" idx="12"/>
          </p:nvPr>
        </p:nvSpPr>
        <p:spPr/>
        <p:txBody>
          <a:bodyPr/>
          <a:lstStyle>
            <a:lvl1pPr>
              <a:defRPr/>
            </a:lvl1pPr>
          </a:lstStyle>
          <a:p>
            <a:fld id="{43FE9BB2-9760-324E-9FCB-9E623D638F13}" type="slidenum">
              <a:rPr lang="en-GB" altLang="en-US"/>
              <a:pPr/>
              <a:t>‹#›</a:t>
            </a:fld>
            <a:endParaRPr lang="en-GB" altLang="en-US"/>
          </a:p>
        </p:txBody>
      </p:sp>
    </p:spTree>
    <p:extLst>
      <p:ext uri="{BB962C8B-B14F-4D97-AF65-F5344CB8AC3E}">
        <p14:creationId xmlns:p14="http://schemas.microsoft.com/office/powerpoint/2010/main" val="8337110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40434" y="1109160"/>
            <a:ext cx="586803" cy="4681637"/>
          </a:xfrm>
        </p:spPr>
        <p:txBody>
          <a:bodyPr vert="vert270" lIns="45720" tIns="0" rIns="45720" anchor="t"/>
          <a:lstStyle>
            <a:lvl1pPr algn="ctr">
              <a:buNone/>
              <a:defRPr sz="2000" b="1"/>
            </a:lvl1pPr>
          </a:lstStyle>
          <a:p>
            <a:r>
              <a:rPr lang="en-US"/>
              <a:t>Click to edit Master title style</a:t>
            </a:r>
          </a:p>
        </p:txBody>
      </p:sp>
      <p:sp>
        <p:nvSpPr>
          <p:cNvPr id="3" name="Picture Placeholder 2"/>
          <p:cNvSpPr>
            <a:spLocks noGrp="1"/>
          </p:cNvSpPr>
          <p:nvPr>
            <p:ph type="pic" idx="1"/>
          </p:nvPr>
        </p:nvSpPr>
        <p:spPr>
          <a:xfrm>
            <a:off x="403671" y="1143000"/>
            <a:ext cx="4572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normAutofit/>
          </a:bodyPr>
          <a:lstStyle>
            <a:lvl1pPr marL="0" indent="0">
              <a:buNone/>
              <a:defRPr sz="3200"/>
            </a:lvl1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6088443" y="3274308"/>
            <a:ext cx="2590800" cy="2516489"/>
          </a:xfrm>
        </p:spPr>
        <p:txBody>
          <a:bodyPr lIns="0" tIns="0" rIns="45720"/>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a:r>
              <a:rPr lang="en-US"/>
              <a:t>Click to edit Master text styles</a:t>
            </a:r>
          </a:p>
        </p:txBody>
      </p:sp>
      <p:sp>
        <p:nvSpPr>
          <p:cNvPr id="5" name="Date Placeholder 13">
            <a:extLst>
              <a:ext uri="{FF2B5EF4-FFF2-40B4-BE49-F238E27FC236}">
                <a16:creationId xmlns:a16="http://schemas.microsoft.com/office/drawing/2014/main" id="{7648C41A-EF5B-DC40-B7BE-0E079430447B}"/>
              </a:ext>
            </a:extLst>
          </p:cNvPr>
          <p:cNvSpPr>
            <a:spLocks noGrp="1"/>
          </p:cNvSpPr>
          <p:nvPr>
            <p:ph type="dt" sz="half" idx="10"/>
          </p:nvPr>
        </p:nvSpPr>
        <p:spPr/>
        <p:txBody>
          <a:bodyPr/>
          <a:lstStyle>
            <a:lvl1pPr>
              <a:defRPr/>
            </a:lvl1pPr>
          </a:lstStyle>
          <a:p>
            <a:pPr>
              <a:defRPr/>
            </a:pPr>
            <a:endParaRPr lang="en-GB"/>
          </a:p>
        </p:txBody>
      </p:sp>
      <p:sp>
        <p:nvSpPr>
          <p:cNvPr id="6" name="Footer Placeholder 2">
            <a:extLst>
              <a:ext uri="{FF2B5EF4-FFF2-40B4-BE49-F238E27FC236}">
                <a16:creationId xmlns:a16="http://schemas.microsoft.com/office/drawing/2014/main" id="{56EE277B-2AB4-F24E-9422-16161693990A}"/>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22">
            <a:extLst>
              <a:ext uri="{FF2B5EF4-FFF2-40B4-BE49-F238E27FC236}">
                <a16:creationId xmlns:a16="http://schemas.microsoft.com/office/drawing/2014/main" id="{429E0397-6D58-2A42-9BEF-C13008E4FE7C}"/>
              </a:ext>
            </a:extLst>
          </p:cNvPr>
          <p:cNvSpPr>
            <a:spLocks noGrp="1"/>
          </p:cNvSpPr>
          <p:nvPr>
            <p:ph type="sldNum" sz="quarter" idx="12"/>
          </p:nvPr>
        </p:nvSpPr>
        <p:spPr/>
        <p:txBody>
          <a:bodyPr/>
          <a:lstStyle>
            <a:lvl1pPr>
              <a:defRPr/>
            </a:lvl1pPr>
          </a:lstStyle>
          <a:p>
            <a:fld id="{F6B941BC-C1F1-B94B-9412-A104A885D868}" type="slidenum">
              <a:rPr lang="en-GB" altLang="en-US"/>
              <a:pPr/>
              <a:t>‹#›</a:t>
            </a:fld>
            <a:endParaRPr lang="en-GB" altLang="en-US"/>
          </a:p>
        </p:txBody>
      </p:sp>
    </p:spTree>
    <p:extLst>
      <p:ext uri="{BB962C8B-B14F-4D97-AF65-F5344CB8AC3E}">
        <p14:creationId xmlns:p14="http://schemas.microsoft.com/office/powerpoint/2010/main" val="26659697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a:extLst>
              <a:ext uri="{FF2B5EF4-FFF2-40B4-BE49-F238E27FC236}">
                <a16:creationId xmlns:a16="http://schemas.microsoft.com/office/drawing/2014/main" id="{B0D8EC33-7D78-3A46-994D-5F7D879BD2D2}"/>
              </a:ext>
            </a:extLst>
          </p:cNvPr>
          <p:cNvSpPr>
            <a:spLocks noGrp="1"/>
          </p:cNvSpPr>
          <p:nvPr>
            <p:ph type="dt" sz="half" idx="10"/>
          </p:nvPr>
        </p:nvSpPr>
        <p:spPr/>
        <p:txBody>
          <a:bodyPr/>
          <a:lstStyle>
            <a:lvl1pPr>
              <a:defRPr/>
            </a:lvl1pPr>
          </a:lstStyle>
          <a:p>
            <a:pPr>
              <a:defRPr/>
            </a:pPr>
            <a:endParaRPr lang="en-GB"/>
          </a:p>
        </p:txBody>
      </p:sp>
      <p:sp>
        <p:nvSpPr>
          <p:cNvPr id="5" name="Footer Placeholder 2">
            <a:extLst>
              <a:ext uri="{FF2B5EF4-FFF2-40B4-BE49-F238E27FC236}">
                <a16:creationId xmlns:a16="http://schemas.microsoft.com/office/drawing/2014/main" id="{A75B091B-04CD-9C45-A67A-A5D807E471F0}"/>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22">
            <a:extLst>
              <a:ext uri="{FF2B5EF4-FFF2-40B4-BE49-F238E27FC236}">
                <a16:creationId xmlns:a16="http://schemas.microsoft.com/office/drawing/2014/main" id="{841CEEEB-CA9B-7C42-9FCF-E114C266F032}"/>
              </a:ext>
            </a:extLst>
          </p:cNvPr>
          <p:cNvSpPr>
            <a:spLocks noGrp="1"/>
          </p:cNvSpPr>
          <p:nvPr>
            <p:ph type="sldNum" sz="quarter" idx="12"/>
          </p:nvPr>
        </p:nvSpPr>
        <p:spPr/>
        <p:txBody>
          <a:bodyPr/>
          <a:lstStyle>
            <a:lvl1pPr>
              <a:defRPr/>
            </a:lvl1pPr>
          </a:lstStyle>
          <a:p>
            <a:fld id="{458C47D2-057B-1F48-BD49-387CDA2C13CD}" type="slidenum">
              <a:rPr lang="en-GB" altLang="en-US"/>
              <a:pPr/>
              <a:t>‹#›</a:t>
            </a:fld>
            <a:endParaRPr lang="en-GB" altLang="en-US"/>
          </a:p>
        </p:txBody>
      </p:sp>
    </p:spTree>
    <p:extLst>
      <p:ext uri="{BB962C8B-B14F-4D97-AF65-F5344CB8AC3E}">
        <p14:creationId xmlns:p14="http://schemas.microsoft.com/office/powerpoint/2010/main" val="16074056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1143000"/>
            <a:ext cx="1905000" cy="5486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1143000"/>
            <a:ext cx="6248400" cy="5486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a:extLst>
              <a:ext uri="{FF2B5EF4-FFF2-40B4-BE49-F238E27FC236}">
                <a16:creationId xmlns:a16="http://schemas.microsoft.com/office/drawing/2014/main" id="{BD996A42-A97E-E746-9F3B-92DCB097BA6C}"/>
              </a:ext>
            </a:extLst>
          </p:cNvPr>
          <p:cNvSpPr>
            <a:spLocks noGrp="1"/>
          </p:cNvSpPr>
          <p:nvPr>
            <p:ph type="dt" sz="half" idx="10"/>
          </p:nvPr>
        </p:nvSpPr>
        <p:spPr/>
        <p:txBody>
          <a:bodyPr/>
          <a:lstStyle>
            <a:lvl1pPr>
              <a:defRPr/>
            </a:lvl1pPr>
          </a:lstStyle>
          <a:p>
            <a:pPr>
              <a:defRPr/>
            </a:pPr>
            <a:endParaRPr lang="en-GB"/>
          </a:p>
        </p:txBody>
      </p:sp>
      <p:sp>
        <p:nvSpPr>
          <p:cNvPr id="5" name="Footer Placeholder 2">
            <a:extLst>
              <a:ext uri="{FF2B5EF4-FFF2-40B4-BE49-F238E27FC236}">
                <a16:creationId xmlns:a16="http://schemas.microsoft.com/office/drawing/2014/main" id="{2FCB7E9B-E125-ED46-B708-B81877F1E909}"/>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22">
            <a:extLst>
              <a:ext uri="{FF2B5EF4-FFF2-40B4-BE49-F238E27FC236}">
                <a16:creationId xmlns:a16="http://schemas.microsoft.com/office/drawing/2014/main" id="{49C09582-CEC5-954A-BAFE-A23B85A249F1}"/>
              </a:ext>
            </a:extLst>
          </p:cNvPr>
          <p:cNvSpPr>
            <a:spLocks noGrp="1"/>
          </p:cNvSpPr>
          <p:nvPr>
            <p:ph type="sldNum" sz="quarter" idx="12"/>
          </p:nvPr>
        </p:nvSpPr>
        <p:spPr/>
        <p:txBody>
          <a:bodyPr/>
          <a:lstStyle>
            <a:lvl1pPr>
              <a:defRPr/>
            </a:lvl1pPr>
          </a:lstStyle>
          <a:p>
            <a:fld id="{D8610EC8-C325-2E45-8795-8003D49E019E}" type="slidenum">
              <a:rPr lang="en-GB" altLang="en-US"/>
              <a:pPr/>
              <a:t>‹#›</a:t>
            </a:fld>
            <a:endParaRPr lang="en-GB" altLang="en-US"/>
          </a:p>
        </p:txBody>
      </p:sp>
    </p:spTree>
    <p:extLst>
      <p:ext uri="{BB962C8B-B14F-4D97-AF65-F5344CB8AC3E}">
        <p14:creationId xmlns:p14="http://schemas.microsoft.com/office/powerpoint/2010/main" val="22153795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F72A65E5-CF7F-344C-BB66-D117ECF9D08D}"/>
              </a:ext>
            </a:extLst>
          </p:cNvPr>
          <p:cNvSpPr/>
          <p:nvPr/>
        </p:nvSpPr>
        <p:spPr>
          <a:xfrm>
            <a:off x="0" y="366713"/>
            <a:ext cx="9144000" cy="8413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29" name="Rectangle 28">
            <a:extLst>
              <a:ext uri="{FF2B5EF4-FFF2-40B4-BE49-F238E27FC236}">
                <a16:creationId xmlns:a16="http://schemas.microsoft.com/office/drawing/2014/main" id="{2F039407-AA92-B04D-A556-B8AD0B229517}"/>
              </a:ext>
            </a:extLst>
          </p:cNvPr>
          <p:cNvSpPr/>
          <p:nvPr/>
        </p:nvSpPr>
        <p:spPr>
          <a:xfrm>
            <a:off x="0" y="0"/>
            <a:ext cx="9144000" cy="31115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30" name="Rectangle 29">
            <a:extLst>
              <a:ext uri="{FF2B5EF4-FFF2-40B4-BE49-F238E27FC236}">
                <a16:creationId xmlns:a16="http://schemas.microsoft.com/office/drawing/2014/main" id="{11B38F88-5ABA-974D-A15D-82ED8940257F}"/>
              </a:ext>
            </a:extLst>
          </p:cNvPr>
          <p:cNvSpPr/>
          <p:nvPr/>
        </p:nvSpPr>
        <p:spPr>
          <a:xfrm>
            <a:off x="0" y="307975"/>
            <a:ext cx="9144000" cy="92075"/>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31" name="Rectangle 30">
            <a:extLst>
              <a:ext uri="{FF2B5EF4-FFF2-40B4-BE49-F238E27FC236}">
                <a16:creationId xmlns:a16="http://schemas.microsoft.com/office/drawing/2014/main" id="{7F9D90B2-30C1-3B47-AEB7-D83B45033EF1}"/>
              </a:ext>
            </a:extLst>
          </p:cNvPr>
          <p:cNvSpPr/>
          <p:nvPr/>
        </p:nvSpPr>
        <p:spPr>
          <a:xfrm flipV="1">
            <a:off x="5410200" y="360363"/>
            <a:ext cx="3733800" cy="904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32" name="Rectangle 31">
            <a:extLst>
              <a:ext uri="{FF2B5EF4-FFF2-40B4-BE49-F238E27FC236}">
                <a16:creationId xmlns:a16="http://schemas.microsoft.com/office/drawing/2014/main" id="{72106665-3ED8-1949-9EA0-5360DE355589}"/>
              </a:ext>
            </a:extLst>
          </p:cNvPr>
          <p:cNvSpPr/>
          <p:nvPr/>
        </p:nvSpPr>
        <p:spPr>
          <a:xfrm flipV="1">
            <a:off x="5410200" y="439738"/>
            <a:ext cx="3733800" cy="18097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useBgFill="1">
        <p:nvSpPr>
          <p:cNvPr id="33" name="Rounded Rectangle 32">
            <a:extLst>
              <a:ext uri="{FF2B5EF4-FFF2-40B4-BE49-F238E27FC236}">
                <a16:creationId xmlns:a16="http://schemas.microsoft.com/office/drawing/2014/main" id="{F66AE5FD-3B50-544A-AEA5-532B51A5BCC3}"/>
              </a:ext>
            </a:extLst>
          </p:cNvPr>
          <p:cNvSpPr/>
          <p:nvPr/>
        </p:nvSpPr>
        <p:spPr bwMode="white">
          <a:xfrm>
            <a:off x="5407025" y="496888"/>
            <a:ext cx="3063875" cy="28575"/>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useBgFill="1">
        <p:nvSpPr>
          <p:cNvPr id="34" name="Rounded Rectangle 33">
            <a:extLst>
              <a:ext uri="{FF2B5EF4-FFF2-40B4-BE49-F238E27FC236}">
                <a16:creationId xmlns:a16="http://schemas.microsoft.com/office/drawing/2014/main" id="{8EF4D527-D0BC-274D-85A3-F8A21FC03CE2}"/>
              </a:ext>
            </a:extLst>
          </p:cNvPr>
          <p:cNvSpPr/>
          <p:nvPr/>
        </p:nvSpPr>
        <p:spPr bwMode="white">
          <a:xfrm>
            <a:off x="7373938" y="588963"/>
            <a:ext cx="1600200" cy="3651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35" name="Rectangle 34">
            <a:extLst>
              <a:ext uri="{FF2B5EF4-FFF2-40B4-BE49-F238E27FC236}">
                <a16:creationId xmlns:a16="http://schemas.microsoft.com/office/drawing/2014/main" id="{DBCD36B1-79AB-F145-92A7-916A75B66753}"/>
              </a:ext>
            </a:extLst>
          </p:cNvPr>
          <p:cNvSpPr/>
          <p:nvPr/>
        </p:nvSpPr>
        <p:spPr bwMode="invGray">
          <a:xfrm>
            <a:off x="9085263" y="-1588"/>
            <a:ext cx="57150" cy="620713"/>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dirty="0"/>
          </a:p>
        </p:txBody>
      </p:sp>
      <p:sp>
        <p:nvSpPr>
          <p:cNvPr id="36" name="Rectangle 35">
            <a:extLst>
              <a:ext uri="{FF2B5EF4-FFF2-40B4-BE49-F238E27FC236}">
                <a16:creationId xmlns:a16="http://schemas.microsoft.com/office/drawing/2014/main" id="{A7E0D46C-E324-E441-A166-47364A7F4DD3}"/>
              </a:ext>
            </a:extLst>
          </p:cNvPr>
          <p:cNvSpPr/>
          <p:nvPr/>
        </p:nvSpPr>
        <p:spPr bwMode="invGray">
          <a:xfrm>
            <a:off x="9043988" y="-1588"/>
            <a:ext cx="28575" cy="620713"/>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dirty="0"/>
          </a:p>
        </p:txBody>
      </p:sp>
      <p:sp>
        <p:nvSpPr>
          <p:cNvPr id="37" name="Rectangle 36">
            <a:extLst>
              <a:ext uri="{FF2B5EF4-FFF2-40B4-BE49-F238E27FC236}">
                <a16:creationId xmlns:a16="http://schemas.microsoft.com/office/drawing/2014/main" id="{8067B4CA-F251-FC4B-80D3-DE692D8669AF}"/>
              </a:ext>
            </a:extLst>
          </p:cNvPr>
          <p:cNvSpPr/>
          <p:nvPr/>
        </p:nvSpPr>
        <p:spPr bwMode="invGray">
          <a:xfrm>
            <a:off x="9024938" y="-1588"/>
            <a:ext cx="9525" cy="620713"/>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38" name="Rectangle 37">
            <a:extLst>
              <a:ext uri="{FF2B5EF4-FFF2-40B4-BE49-F238E27FC236}">
                <a16:creationId xmlns:a16="http://schemas.microsoft.com/office/drawing/2014/main" id="{0899B046-9960-D043-8444-BC3E7E6FC883}"/>
              </a:ext>
            </a:extLst>
          </p:cNvPr>
          <p:cNvSpPr/>
          <p:nvPr/>
        </p:nvSpPr>
        <p:spPr bwMode="invGray">
          <a:xfrm>
            <a:off x="8975725" y="-1588"/>
            <a:ext cx="26988" cy="620713"/>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39" name="Rectangle 38">
            <a:extLst>
              <a:ext uri="{FF2B5EF4-FFF2-40B4-BE49-F238E27FC236}">
                <a16:creationId xmlns:a16="http://schemas.microsoft.com/office/drawing/2014/main" id="{262FDBA5-7C72-864A-A088-CD8AEC725276}"/>
              </a:ext>
            </a:extLst>
          </p:cNvPr>
          <p:cNvSpPr/>
          <p:nvPr/>
        </p:nvSpPr>
        <p:spPr bwMode="invGray">
          <a:xfrm>
            <a:off x="8915400" y="0"/>
            <a:ext cx="55563" cy="585788"/>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40" name="Rectangle 39">
            <a:extLst>
              <a:ext uri="{FF2B5EF4-FFF2-40B4-BE49-F238E27FC236}">
                <a16:creationId xmlns:a16="http://schemas.microsoft.com/office/drawing/2014/main" id="{F31F616D-5D5D-0248-B1A0-6CF4AF691015}"/>
              </a:ext>
            </a:extLst>
          </p:cNvPr>
          <p:cNvSpPr/>
          <p:nvPr/>
        </p:nvSpPr>
        <p:spPr bwMode="invGray">
          <a:xfrm>
            <a:off x="8874125" y="0"/>
            <a:ext cx="7938" cy="585788"/>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dirty="0"/>
          </a:p>
        </p:txBody>
      </p:sp>
      <p:sp>
        <p:nvSpPr>
          <p:cNvPr id="1039" name="Title Placeholder 21">
            <a:extLst>
              <a:ext uri="{FF2B5EF4-FFF2-40B4-BE49-F238E27FC236}">
                <a16:creationId xmlns:a16="http://schemas.microsoft.com/office/drawing/2014/main" id="{F35862D9-0B5F-1046-869E-D49C8B186E9D}"/>
              </a:ext>
            </a:extLst>
          </p:cNvPr>
          <p:cNvSpPr>
            <a:spLocks noGrp="1"/>
          </p:cNvSpPr>
          <p:nvPr>
            <p:ph type="title"/>
          </p:nvPr>
        </p:nvSpPr>
        <p:spPr bwMode="auto">
          <a:xfrm>
            <a:off x="457200" y="1143000"/>
            <a:ext cx="822960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40" name="Text Placeholder 12">
            <a:extLst>
              <a:ext uri="{FF2B5EF4-FFF2-40B4-BE49-F238E27FC236}">
                <a16:creationId xmlns:a16="http://schemas.microsoft.com/office/drawing/2014/main" id="{90C47DAF-CA9C-C04F-9381-6D12CAB87F97}"/>
              </a:ext>
            </a:extLst>
          </p:cNvPr>
          <p:cNvSpPr>
            <a:spLocks noGrp="1"/>
          </p:cNvSpPr>
          <p:nvPr>
            <p:ph type="body" idx="1"/>
          </p:nvPr>
        </p:nvSpPr>
        <p:spPr bwMode="auto">
          <a:xfrm>
            <a:off x="457200" y="2249488"/>
            <a:ext cx="8229600" cy="4324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4" name="Date Placeholder 13">
            <a:extLst>
              <a:ext uri="{FF2B5EF4-FFF2-40B4-BE49-F238E27FC236}">
                <a16:creationId xmlns:a16="http://schemas.microsoft.com/office/drawing/2014/main" id="{A050FE8A-F587-BA44-AC48-24143F3432B1}"/>
              </a:ext>
            </a:extLst>
          </p:cNvPr>
          <p:cNvSpPr>
            <a:spLocks noGrp="1"/>
          </p:cNvSpPr>
          <p:nvPr>
            <p:ph type="dt" sz="half" idx="2"/>
          </p:nvPr>
        </p:nvSpPr>
        <p:spPr>
          <a:xfrm>
            <a:off x="6586538" y="612775"/>
            <a:ext cx="957262" cy="457200"/>
          </a:xfrm>
          <a:prstGeom prst="rect">
            <a:avLst/>
          </a:prstGeom>
        </p:spPr>
        <p:txBody>
          <a:bodyPr vert="horz"/>
          <a:lstStyle>
            <a:lvl1pPr algn="l" eaLnBrk="1" latinLnBrk="0" hangingPunct="1">
              <a:defRPr kumimoji="0" sz="800">
                <a:solidFill>
                  <a:schemeClr val="accent2"/>
                </a:solidFill>
              </a:defRPr>
            </a:lvl1pPr>
          </a:lstStyle>
          <a:p>
            <a:pPr>
              <a:defRPr/>
            </a:pPr>
            <a:endParaRPr lang="en-GB"/>
          </a:p>
        </p:txBody>
      </p:sp>
      <p:sp>
        <p:nvSpPr>
          <p:cNvPr id="3" name="Footer Placeholder 2">
            <a:extLst>
              <a:ext uri="{FF2B5EF4-FFF2-40B4-BE49-F238E27FC236}">
                <a16:creationId xmlns:a16="http://schemas.microsoft.com/office/drawing/2014/main" id="{F7181B23-2A57-764D-87BC-587510D067CA}"/>
              </a:ext>
            </a:extLst>
          </p:cNvPr>
          <p:cNvSpPr>
            <a:spLocks noGrp="1"/>
          </p:cNvSpPr>
          <p:nvPr>
            <p:ph type="ftr" sz="quarter" idx="3"/>
          </p:nvPr>
        </p:nvSpPr>
        <p:spPr>
          <a:xfrm>
            <a:off x="5257800" y="612775"/>
            <a:ext cx="1325563" cy="457200"/>
          </a:xfrm>
          <a:prstGeom prst="rect">
            <a:avLst/>
          </a:prstGeom>
        </p:spPr>
        <p:txBody>
          <a:bodyPr vert="horz"/>
          <a:lstStyle>
            <a:lvl1pPr algn="r" eaLnBrk="1" latinLnBrk="0" hangingPunct="1">
              <a:defRPr kumimoji="0" sz="800">
                <a:solidFill>
                  <a:schemeClr val="accent2"/>
                </a:solidFill>
              </a:defRPr>
            </a:lvl1pPr>
          </a:lstStyle>
          <a:p>
            <a:pPr>
              <a:defRPr/>
            </a:pPr>
            <a:endParaRPr lang="en-GB"/>
          </a:p>
        </p:txBody>
      </p:sp>
      <p:sp>
        <p:nvSpPr>
          <p:cNvPr id="23" name="Slide Number Placeholder 22">
            <a:extLst>
              <a:ext uri="{FF2B5EF4-FFF2-40B4-BE49-F238E27FC236}">
                <a16:creationId xmlns:a16="http://schemas.microsoft.com/office/drawing/2014/main" id="{CD953D52-4079-9A42-8791-FFA10A95E55E}"/>
              </a:ext>
            </a:extLst>
          </p:cNvPr>
          <p:cNvSpPr>
            <a:spLocks noGrp="1"/>
          </p:cNvSpPr>
          <p:nvPr>
            <p:ph type="sldNum" sz="quarter" idx="4"/>
          </p:nvPr>
        </p:nvSpPr>
        <p:spPr>
          <a:xfrm>
            <a:off x="8174038" y="1588"/>
            <a:ext cx="762000" cy="366712"/>
          </a:xfrm>
          <a:prstGeom prst="rect">
            <a:avLst/>
          </a:prstGeom>
        </p:spPr>
        <p:txBody>
          <a:bodyPr vert="horz" wrap="square" lIns="91440" tIns="45720" rIns="91440" bIns="45720" numCol="1" anchor="b" anchorCtr="0" compatLnSpc="1">
            <a:prstTxWarp prst="textNoShape">
              <a:avLst/>
            </a:prstTxWarp>
          </a:bodyPr>
          <a:lstStyle>
            <a:lvl1pPr algn="r">
              <a:defRPr>
                <a:solidFill>
                  <a:srgbClr val="FFFFFF"/>
                </a:solidFill>
              </a:defRPr>
            </a:lvl1pPr>
          </a:lstStyle>
          <a:p>
            <a:fld id="{25522870-FF81-5843-ADF5-E463ECBF4380}"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788" r:id="rId1"/>
    <p:sldLayoutId id="2147483780" r:id="rId2"/>
    <p:sldLayoutId id="2147483781" r:id="rId3"/>
    <p:sldLayoutId id="2147483782" r:id="rId4"/>
    <p:sldLayoutId id="2147483789" r:id="rId5"/>
    <p:sldLayoutId id="2147483790" r:id="rId6"/>
    <p:sldLayoutId id="2147483783" r:id="rId7"/>
    <p:sldLayoutId id="2147483784" r:id="rId8"/>
    <p:sldLayoutId id="2147483785" r:id="rId9"/>
    <p:sldLayoutId id="2147483786" r:id="rId10"/>
    <p:sldLayoutId id="2147483787" r:id="rId11"/>
  </p:sldLayoutIdLst>
  <p:txStyles>
    <p:titleStyle>
      <a:lvl1pPr algn="l" rtl="0" eaLnBrk="0" fontAlgn="base" hangingPunct="0">
        <a:spcBef>
          <a:spcPct val="0"/>
        </a:spcBef>
        <a:spcAft>
          <a:spcPct val="0"/>
        </a:spcAft>
        <a:defRPr sz="4000" kern="12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Trebuchet MS" pitchFamily="34" charset="0"/>
        </a:defRPr>
      </a:lvl2pPr>
      <a:lvl3pPr algn="l" rtl="0" eaLnBrk="0" fontAlgn="base" hangingPunct="0">
        <a:spcBef>
          <a:spcPct val="0"/>
        </a:spcBef>
        <a:spcAft>
          <a:spcPct val="0"/>
        </a:spcAft>
        <a:defRPr sz="4000">
          <a:solidFill>
            <a:schemeClr val="tx2"/>
          </a:solidFill>
          <a:latin typeface="Trebuchet MS" pitchFamily="34" charset="0"/>
        </a:defRPr>
      </a:lvl3pPr>
      <a:lvl4pPr algn="l" rtl="0" eaLnBrk="0" fontAlgn="base" hangingPunct="0">
        <a:spcBef>
          <a:spcPct val="0"/>
        </a:spcBef>
        <a:spcAft>
          <a:spcPct val="0"/>
        </a:spcAft>
        <a:defRPr sz="4000">
          <a:solidFill>
            <a:schemeClr val="tx2"/>
          </a:solidFill>
          <a:latin typeface="Trebuchet MS" pitchFamily="34" charset="0"/>
        </a:defRPr>
      </a:lvl4pPr>
      <a:lvl5pPr algn="l" rtl="0" eaLnBrk="0" fontAlgn="base" hangingPunct="0">
        <a:spcBef>
          <a:spcPct val="0"/>
        </a:spcBef>
        <a:spcAft>
          <a:spcPct val="0"/>
        </a:spcAft>
        <a:defRPr sz="4000">
          <a:solidFill>
            <a:schemeClr val="tx2"/>
          </a:solidFill>
          <a:latin typeface="Trebuchet MS" pitchFamily="34" charset="0"/>
        </a:defRPr>
      </a:lvl5pPr>
      <a:lvl6pPr marL="457200" algn="l" rtl="0" fontAlgn="base">
        <a:spcBef>
          <a:spcPct val="0"/>
        </a:spcBef>
        <a:spcAft>
          <a:spcPct val="0"/>
        </a:spcAft>
        <a:defRPr sz="4000">
          <a:solidFill>
            <a:schemeClr val="tx2"/>
          </a:solidFill>
          <a:latin typeface="Trebuchet MS" pitchFamily="34" charset="0"/>
        </a:defRPr>
      </a:lvl6pPr>
      <a:lvl7pPr marL="914400" algn="l" rtl="0" fontAlgn="base">
        <a:spcBef>
          <a:spcPct val="0"/>
        </a:spcBef>
        <a:spcAft>
          <a:spcPct val="0"/>
        </a:spcAft>
        <a:defRPr sz="4000">
          <a:solidFill>
            <a:schemeClr val="tx2"/>
          </a:solidFill>
          <a:latin typeface="Trebuchet MS" pitchFamily="34" charset="0"/>
        </a:defRPr>
      </a:lvl7pPr>
      <a:lvl8pPr marL="1371600" algn="l" rtl="0" fontAlgn="base">
        <a:spcBef>
          <a:spcPct val="0"/>
        </a:spcBef>
        <a:spcAft>
          <a:spcPct val="0"/>
        </a:spcAft>
        <a:defRPr sz="4000">
          <a:solidFill>
            <a:schemeClr val="tx2"/>
          </a:solidFill>
          <a:latin typeface="Trebuchet MS" pitchFamily="34" charset="0"/>
        </a:defRPr>
      </a:lvl8pPr>
      <a:lvl9pPr marL="1828800" algn="l" rtl="0" fontAlgn="base">
        <a:spcBef>
          <a:spcPct val="0"/>
        </a:spcBef>
        <a:spcAft>
          <a:spcPct val="0"/>
        </a:spcAft>
        <a:defRPr sz="4000">
          <a:solidFill>
            <a:schemeClr val="tx2"/>
          </a:solidFill>
          <a:latin typeface="Trebuchet MS" pitchFamily="34" charset="0"/>
        </a:defRPr>
      </a:lvl9pPr>
    </p:titleStyle>
    <p:bodyStyle>
      <a:lvl1pPr marL="365125" indent="-255588" algn="l" rtl="0" eaLnBrk="0" fontAlgn="base" hangingPunct="0">
        <a:spcBef>
          <a:spcPts val="300"/>
        </a:spcBef>
        <a:spcAft>
          <a:spcPct val="0"/>
        </a:spcAft>
        <a:buClr>
          <a:srgbClr val="A04DA3"/>
        </a:buClr>
        <a:buFont typeface="Georgia" panose="02040502050405020303" pitchFamily="18" charset="0"/>
        <a:buChar char="•"/>
        <a:defRPr sz="2800" kern="1200">
          <a:solidFill>
            <a:schemeClr val="tx1"/>
          </a:solidFill>
          <a:latin typeface="+mn-lt"/>
          <a:ea typeface="+mn-ea"/>
          <a:cs typeface="+mn-cs"/>
        </a:defRPr>
      </a:lvl1pPr>
      <a:lvl2pPr marL="657225" indent="-246063" algn="l" rtl="0" eaLnBrk="0" fontAlgn="base" hangingPunct="0">
        <a:spcBef>
          <a:spcPts val="300"/>
        </a:spcBef>
        <a:spcAft>
          <a:spcPct val="0"/>
        </a:spcAft>
        <a:buClr>
          <a:schemeClr val="accent2"/>
        </a:buClr>
        <a:buFont typeface="Georgia" panose="02040502050405020303" pitchFamily="18" charset="0"/>
        <a:buChar char="▫"/>
        <a:defRPr sz="2600" kern="1200">
          <a:solidFill>
            <a:schemeClr val="accent2"/>
          </a:solidFill>
          <a:latin typeface="+mn-lt"/>
          <a:ea typeface="+mn-ea"/>
          <a:cs typeface="+mn-cs"/>
        </a:defRPr>
      </a:lvl2pPr>
      <a:lvl3pPr marL="922338" indent="-219075" algn="l" rtl="0" eaLnBrk="0" fontAlgn="base" hangingPunct="0">
        <a:spcBef>
          <a:spcPts val="300"/>
        </a:spcBef>
        <a:spcAft>
          <a:spcPct val="0"/>
        </a:spcAft>
        <a:buClr>
          <a:schemeClr val="accent1"/>
        </a:buClr>
        <a:buFont typeface="Wingdings 2" pitchFamily="2" charset="2"/>
        <a:buChar char=""/>
        <a:defRPr sz="2400" kern="1200">
          <a:solidFill>
            <a:schemeClr val="accent1"/>
          </a:solidFill>
          <a:latin typeface="+mn-lt"/>
          <a:ea typeface="+mn-ea"/>
          <a:cs typeface="+mn-cs"/>
        </a:defRPr>
      </a:lvl3pPr>
      <a:lvl4pPr marL="1179513" indent="-200025" algn="l" rtl="0" eaLnBrk="0" fontAlgn="base" hangingPunct="0">
        <a:spcBef>
          <a:spcPts val="300"/>
        </a:spcBef>
        <a:spcAft>
          <a:spcPct val="0"/>
        </a:spcAft>
        <a:buClr>
          <a:schemeClr val="accent1"/>
        </a:buClr>
        <a:buFont typeface="Wingdings 2" pitchFamily="2" charset="2"/>
        <a:buChar char=""/>
        <a:defRPr sz="2200" kern="1200">
          <a:solidFill>
            <a:schemeClr val="accent1"/>
          </a:solidFill>
          <a:latin typeface="+mn-lt"/>
          <a:ea typeface="+mn-ea"/>
          <a:cs typeface="+mn-cs"/>
        </a:defRPr>
      </a:lvl4pPr>
      <a:lvl5pPr marL="1389063" indent="-182563" algn="l" rtl="0" eaLnBrk="0" fontAlgn="base" hangingPunct="0">
        <a:spcBef>
          <a:spcPts val="300"/>
        </a:spcBef>
        <a:spcAft>
          <a:spcPct val="0"/>
        </a:spcAft>
        <a:buClr>
          <a:srgbClr val="A04DA3"/>
        </a:buClr>
        <a:buFont typeface="Georgia" panose="02040502050405020303" pitchFamily="18" charset="0"/>
        <a:buChar char="▫"/>
        <a:defRPr sz="2000" kern="1200">
          <a:solidFill>
            <a:srgbClr val="A04DA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Logo&#10;&#10;Description automatically generated with medium confidence">
            <a:extLst>
              <a:ext uri="{FF2B5EF4-FFF2-40B4-BE49-F238E27FC236}">
                <a16:creationId xmlns:a16="http://schemas.microsoft.com/office/drawing/2014/main" id="{1733739E-59CB-D241-8C3D-C4FE7BB1818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36" y="0"/>
            <a:ext cx="9153036" cy="7317432"/>
          </a:xfrm>
          <a:prstGeom prst="rect">
            <a:avLst/>
          </a:prstGeom>
        </p:spPr>
      </p:pic>
    </p:spTree>
    <p:extLst>
      <p:ext uri="{BB962C8B-B14F-4D97-AF65-F5344CB8AC3E}">
        <p14:creationId xmlns:p14="http://schemas.microsoft.com/office/powerpoint/2010/main" val="34923668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60754E9F-57C0-8A4F-AC44-8930FFE43290}"/>
              </a:ext>
            </a:extLst>
          </p:cNvPr>
          <p:cNvSpPr>
            <a:spLocks noGrp="1" noChangeArrowheads="1"/>
          </p:cNvSpPr>
          <p:nvPr>
            <p:ph type="ctrTitle"/>
          </p:nvPr>
        </p:nvSpPr>
        <p:spPr>
          <a:xfrm>
            <a:off x="457200" y="2401888"/>
            <a:ext cx="8458200" cy="1470025"/>
          </a:xfrm>
        </p:spPr>
        <p:txBody>
          <a:bodyPr/>
          <a:lstStyle/>
          <a:p>
            <a:pPr eaLnBrk="1" hangingPunct="1"/>
            <a:r>
              <a:rPr lang="en-GB" altLang="en-US"/>
              <a:t>Sustainable Development?</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D1A00AF0-967C-4844-B0DE-C0C046BF0AB4}"/>
              </a:ext>
            </a:extLst>
          </p:cNvPr>
          <p:cNvSpPr>
            <a:spLocks noGrp="1" noChangeArrowheads="1"/>
          </p:cNvSpPr>
          <p:nvPr>
            <p:ph type="title"/>
          </p:nvPr>
        </p:nvSpPr>
        <p:spPr>
          <a:xfrm>
            <a:off x="395288" y="692150"/>
            <a:ext cx="8229600" cy="1066800"/>
          </a:xfrm>
        </p:spPr>
        <p:txBody>
          <a:bodyPr>
            <a:normAutofit fontScale="90000"/>
          </a:bodyPr>
          <a:lstStyle/>
          <a:p>
            <a:pPr algn="ctr" eaLnBrk="1" fontAlgn="auto" hangingPunct="1">
              <a:spcAft>
                <a:spcPts val="0"/>
              </a:spcAft>
              <a:defRPr/>
            </a:pPr>
            <a:r>
              <a:rPr lang="en-GB" dirty="0"/>
              <a:t>Origins of the Sustainable Development Concept</a:t>
            </a:r>
          </a:p>
        </p:txBody>
      </p:sp>
      <p:sp>
        <p:nvSpPr>
          <p:cNvPr id="4099" name="Rectangle 3">
            <a:extLst>
              <a:ext uri="{FF2B5EF4-FFF2-40B4-BE49-F238E27FC236}">
                <a16:creationId xmlns:a16="http://schemas.microsoft.com/office/drawing/2014/main" id="{CBB396AF-D246-924F-93C4-DDB7B5301D12}"/>
              </a:ext>
            </a:extLst>
          </p:cNvPr>
          <p:cNvSpPr>
            <a:spLocks noGrp="1" noChangeArrowheads="1"/>
          </p:cNvSpPr>
          <p:nvPr>
            <p:ph type="body" idx="1"/>
          </p:nvPr>
        </p:nvSpPr>
        <p:spPr>
          <a:xfrm>
            <a:off x="457200" y="1916113"/>
            <a:ext cx="5338763" cy="4657725"/>
          </a:xfrm>
        </p:spPr>
        <p:txBody>
          <a:bodyPr>
            <a:normAutofit fontScale="92500" lnSpcReduction="20000"/>
          </a:bodyPr>
          <a:lstStyle/>
          <a:p>
            <a:pPr marL="365760" indent="-256032" eaLnBrk="1" fontAlgn="auto" hangingPunct="1">
              <a:spcAft>
                <a:spcPts val="0"/>
              </a:spcAft>
              <a:buClr>
                <a:schemeClr val="accent3"/>
              </a:buClr>
              <a:buFont typeface="Georgia"/>
              <a:buChar char="•"/>
              <a:defRPr/>
            </a:pPr>
            <a:r>
              <a:rPr lang="en-GB" dirty="0">
                <a:solidFill>
                  <a:srgbClr val="C00000"/>
                </a:solidFill>
              </a:rPr>
              <a:t>World Conservation Strategy 1980</a:t>
            </a:r>
          </a:p>
          <a:p>
            <a:pPr marL="109728" indent="0" eaLnBrk="1" fontAlgn="auto" hangingPunct="1">
              <a:spcAft>
                <a:spcPts val="0"/>
              </a:spcAft>
              <a:buClr>
                <a:schemeClr val="accent3"/>
              </a:buClr>
              <a:buFont typeface="Georgia"/>
              <a:buNone/>
              <a:defRPr/>
            </a:pPr>
            <a:endParaRPr lang="en-GB" dirty="0"/>
          </a:p>
          <a:p>
            <a:pPr marL="365760" indent="-256032" eaLnBrk="1" fontAlgn="auto" hangingPunct="1">
              <a:spcAft>
                <a:spcPts val="0"/>
              </a:spcAft>
              <a:buClr>
                <a:schemeClr val="accent3"/>
              </a:buClr>
              <a:buFont typeface="Georgia"/>
              <a:buChar char="•"/>
              <a:defRPr/>
            </a:pPr>
            <a:r>
              <a:rPr lang="en-GB" dirty="0">
                <a:solidFill>
                  <a:srgbClr val="0070C0"/>
                </a:solidFill>
              </a:rPr>
              <a:t>World Commission on Environment and Development (WCED) created 1983 </a:t>
            </a:r>
          </a:p>
          <a:p>
            <a:pPr marL="365760" indent="-256032" eaLnBrk="1" fontAlgn="auto" hangingPunct="1">
              <a:spcAft>
                <a:spcPts val="0"/>
              </a:spcAft>
              <a:buClr>
                <a:schemeClr val="accent3"/>
              </a:buClr>
              <a:buFont typeface="Georgia"/>
              <a:buChar char="•"/>
              <a:defRPr/>
            </a:pPr>
            <a:endParaRPr lang="en-GB" dirty="0"/>
          </a:p>
          <a:p>
            <a:pPr marL="365760" indent="-256032" eaLnBrk="1" fontAlgn="auto" hangingPunct="1">
              <a:spcAft>
                <a:spcPts val="0"/>
              </a:spcAft>
              <a:buClr>
                <a:schemeClr val="accent3"/>
              </a:buClr>
              <a:buFont typeface="Georgia"/>
              <a:buChar char="•"/>
              <a:defRPr/>
            </a:pPr>
            <a:r>
              <a:rPr lang="en-GB" dirty="0">
                <a:solidFill>
                  <a:srgbClr val="FFC000"/>
                </a:solidFill>
              </a:rPr>
              <a:t>WCED publish ‘Our Common Future’ 1987</a:t>
            </a:r>
          </a:p>
          <a:p>
            <a:pPr marL="365760" indent="-256032" eaLnBrk="1" fontAlgn="auto" hangingPunct="1">
              <a:spcAft>
                <a:spcPts val="0"/>
              </a:spcAft>
              <a:buClr>
                <a:schemeClr val="accent3"/>
              </a:buClr>
              <a:buFont typeface="Georgia"/>
              <a:buChar char="•"/>
              <a:defRPr/>
            </a:pPr>
            <a:endParaRPr lang="en-GB" dirty="0"/>
          </a:p>
          <a:p>
            <a:pPr marL="365760" indent="-256032" eaLnBrk="1" fontAlgn="auto" hangingPunct="1">
              <a:spcAft>
                <a:spcPts val="0"/>
              </a:spcAft>
              <a:buClr>
                <a:schemeClr val="accent3"/>
              </a:buClr>
              <a:buFont typeface="Georgia"/>
              <a:buChar char="•"/>
              <a:defRPr/>
            </a:pPr>
            <a:r>
              <a:rPr lang="en-GB" dirty="0">
                <a:solidFill>
                  <a:srgbClr val="7030A0"/>
                </a:solidFill>
              </a:rPr>
              <a:t>UN Conference on Environment and Development in Rio de Janeiro 1992</a:t>
            </a:r>
          </a:p>
        </p:txBody>
      </p:sp>
      <p:pic>
        <p:nvPicPr>
          <p:cNvPr id="6148" name="Picture 2">
            <a:extLst>
              <a:ext uri="{FF2B5EF4-FFF2-40B4-BE49-F238E27FC236}">
                <a16:creationId xmlns:a16="http://schemas.microsoft.com/office/drawing/2014/main" id="{F264D3F0-83AC-5C4E-9E20-B826FC8CD0A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67400" y="1989138"/>
            <a:ext cx="1524000" cy="2095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49" name="Picture 3">
            <a:extLst>
              <a:ext uri="{FF2B5EF4-FFF2-40B4-BE49-F238E27FC236}">
                <a16:creationId xmlns:a16="http://schemas.microsoft.com/office/drawing/2014/main" id="{AB2BFA5A-5052-5A4B-9409-640B8AAFCA1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48488" y="3644900"/>
            <a:ext cx="1762125" cy="2600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5DB43075-876A-D740-98BC-15F94AF9A28B}"/>
              </a:ext>
            </a:extLst>
          </p:cNvPr>
          <p:cNvSpPr>
            <a:spLocks noGrp="1" noChangeArrowheads="1"/>
          </p:cNvSpPr>
          <p:nvPr>
            <p:ph type="title"/>
          </p:nvPr>
        </p:nvSpPr>
        <p:spPr/>
        <p:txBody>
          <a:bodyPr/>
          <a:lstStyle/>
          <a:p>
            <a:pPr eaLnBrk="1" hangingPunct="1"/>
            <a:r>
              <a:rPr lang="en-GB" altLang="en-US"/>
              <a:t>Definition</a:t>
            </a:r>
          </a:p>
        </p:txBody>
      </p:sp>
      <p:sp>
        <p:nvSpPr>
          <p:cNvPr id="7171" name="Rectangle 3">
            <a:extLst>
              <a:ext uri="{FF2B5EF4-FFF2-40B4-BE49-F238E27FC236}">
                <a16:creationId xmlns:a16="http://schemas.microsoft.com/office/drawing/2014/main" id="{9D314979-750C-F644-84E9-732327B78077}"/>
              </a:ext>
            </a:extLst>
          </p:cNvPr>
          <p:cNvSpPr>
            <a:spLocks noGrp="1" noChangeArrowheads="1"/>
          </p:cNvSpPr>
          <p:nvPr>
            <p:ph type="body" idx="1"/>
          </p:nvPr>
        </p:nvSpPr>
        <p:spPr/>
        <p:txBody>
          <a:bodyPr/>
          <a:lstStyle/>
          <a:p>
            <a:pPr eaLnBrk="1" hangingPunct="1"/>
            <a:r>
              <a:rPr lang="en-GB" altLang="en-US"/>
              <a:t>WCED (1987, p43):</a:t>
            </a:r>
          </a:p>
          <a:p>
            <a:pPr eaLnBrk="1" hangingPunct="1">
              <a:buFont typeface="Wingdings" pitchFamily="2" charset="2"/>
              <a:buNone/>
            </a:pPr>
            <a:endParaRPr lang="en-GB" altLang="en-US"/>
          </a:p>
          <a:p>
            <a:pPr lvl="1" eaLnBrk="1" hangingPunct="1">
              <a:buFont typeface="Wingdings" pitchFamily="2" charset="2"/>
              <a:buNone/>
            </a:pPr>
            <a:r>
              <a:rPr lang="en-GB" altLang="en-US">
                <a:solidFill>
                  <a:schemeClr val="tx1"/>
                </a:solidFill>
              </a:rPr>
              <a:t>Sustainable Development is development that </a:t>
            </a:r>
            <a:r>
              <a:rPr lang="en-GB" altLang="en-US">
                <a:solidFill>
                  <a:srgbClr val="C00000"/>
                </a:solidFill>
              </a:rPr>
              <a:t>‘meets the needs of the present without compromising the ability of future generations to meet their own needs.’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0471FD2E-DAB5-884E-A2FA-10C4FA0A0294}"/>
              </a:ext>
            </a:extLst>
          </p:cNvPr>
          <p:cNvSpPr>
            <a:spLocks noGrp="1" noChangeArrowheads="1"/>
          </p:cNvSpPr>
          <p:nvPr>
            <p:ph type="title"/>
          </p:nvPr>
        </p:nvSpPr>
        <p:spPr>
          <a:xfrm>
            <a:off x="468313" y="549275"/>
            <a:ext cx="8229600" cy="1066800"/>
          </a:xfrm>
        </p:spPr>
        <p:txBody>
          <a:bodyPr/>
          <a:lstStyle/>
          <a:p>
            <a:pPr eaLnBrk="1" hangingPunct="1"/>
            <a:r>
              <a:rPr lang="en-GB" altLang="en-US"/>
              <a:t>Why?</a:t>
            </a:r>
          </a:p>
        </p:txBody>
      </p:sp>
      <p:sp>
        <p:nvSpPr>
          <p:cNvPr id="6147" name="Rectangle 3">
            <a:extLst>
              <a:ext uri="{FF2B5EF4-FFF2-40B4-BE49-F238E27FC236}">
                <a16:creationId xmlns:a16="http://schemas.microsoft.com/office/drawing/2014/main" id="{F33FBDB6-6011-AA4E-BB0B-84EF0DB608BA}"/>
              </a:ext>
            </a:extLst>
          </p:cNvPr>
          <p:cNvSpPr>
            <a:spLocks noGrp="1" noChangeArrowheads="1"/>
          </p:cNvSpPr>
          <p:nvPr>
            <p:ph type="body" idx="1"/>
          </p:nvPr>
        </p:nvSpPr>
        <p:spPr>
          <a:xfrm>
            <a:off x="457200" y="1412875"/>
            <a:ext cx="8229600" cy="5111750"/>
          </a:xfrm>
        </p:spPr>
        <p:txBody>
          <a:bodyPr>
            <a:normAutofit/>
          </a:bodyPr>
          <a:lstStyle/>
          <a:p>
            <a:pPr marL="109728" indent="0" eaLnBrk="1" fontAlgn="auto" hangingPunct="1">
              <a:lnSpc>
                <a:spcPct val="80000"/>
              </a:lnSpc>
              <a:spcAft>
                <a:spcPts val="0"/>
              </a:spcAft>
              <a:buClr>
                <a:schemeClr val="accent3"/>
              </a:buClr>
              <a:buFont typeface="Georgia"/>
              <a:buNone/>
              <a:defRPr/>
            </a:pPr>
            <a:r>
              <a:rPr lang="en-GB" sz="3200" dirty="0"/>
              <a:t>World’s population increased from 1600 million in 1900 to just over 5000 million 1987</a:t>
            </a:r>
          </a:p>
          <a:p>
            <a:pPr marL="109728" indent="0" eaLnBrk="1" fontAlgn="auto" hangingPunct="1">
              <a:lnSpc>
                <a:spcPct val="80000"/>
              </a:lnSpc>
              <a:spcAft>
                <a:spcPts val="0"/>
              </a:spcAft>
              <a:buClr>
                <a:schemeClr val="accent3"/>
              </a:buClr>
              <a:buFont typeface="Georgia"/>
              <a:buNone/>
              <a:defRPr/>
            </a:pPr>
            <a:endParaRPr lang="en-GB" dirty="0"/>
          </a:p>
          <a:p>
            <a:pPr marL="109728" indent="0" eaLnBrk="1" fontAlgn="auto" hangingPunct="1">
              <a:lnSpc>
                <a:spcPct val="80000"/>
              </a:lnSpc>
              <a:spcAft>
                <a:spcPts val="0"/>
              </a:spcAft>
              <a:buClr>
                <a:schemeClr val="accent3"/>
              </a:buClr>
              <a:buFont typeface="Georgia"/>
              <a:buNone/>
              <a:defRPr/>
            </a:pPr>
            <a:endParaRPr lang="en-GB" dirty="0"/>
          </a:p>
          <a:p>
            <a:pPr marL="365760" indent="-256032" eaLnBrk="1" fontAlgn="auto" hangingPunct="1">
              <a:lnSpc>
                <a:spcPct val="80000"/>
              </a:lnSpc>
              <a:spcAft>
                <a:spcPts val="0"/>
              </a:spcAft>
              <a:buClr>
                <a:schemeClr val="accent3"/>
              </a:buClr>
              <a:buFont typeface="Wingdings" pitchFamily="2" charset="2"/>
              <a:buNone/>
              <a:defRPr/>
            </a:pPr>
            <a:endParaRPr lang="en-GB" dirty="0"/>
          </a:p>
        </p:txBody>
      </p:sp>
      <p:pic>
        <p:nvPicPr>
          <p:cNvPr id="8196" name="Picture 2">
            <a:extLst>
              <a:ext uri="{FF2B5EF4-FFF2-40B4-BE49-F238E27FC236}">
                <a16:creationId xmlns:a16="http://schemas.microsoft.com/office/drawing/2014/main" id="{CD3FBC09-A063-2445-8D03-E1D28FB3A0F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6425" y="2781300"/>
            <a:ext cx="5175250" cy="38750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Content Placeholder 3">
            <a:extLst>
              <a:ext uri="{FF2B5EF4-FFF2-40B4-BE49-F238E27FC236}">
                <a16:creationId xmlns:a16="http://schemas.microsoft.com/office/drawing/2014/main" id="{0FF8F56F-0EEB-384D-AD72-F626C30FCEF6}"/>
              </a:ext>
            </a:extLst>
          </p:cNvPr>
          <p:cNvSpPr>
            <a:spLocks noGrp="1"/>
          </p:cNvSpPr>
          <p:nvPr>
            <p:ph idx="1"/>
          </p:nvPr>
        </p:nvSpPr>
        <p:spPr>
          <a:xfrm>
            <a:off x="457200" y="765175"/>
            <a:ext cx="8229600" cy="5808663"/>
          </a:xfrm>
        </p:spPr>
        <p:txBody>
          <a:bodyPr/>
          <a:lstStyle/>
          <a:p>
            <a:pPr marL="109538" indent="0" eaLnBrk="1" hangingPunct="1">
              <a:buFont typeface="Georgia" panose="02040502050405020303" pitchFamily="18" charset="0"/>
              <a:buNone/>
            </a:pPr>
            <a:r>
              <a:rPr lang="en-GB" altLang="en-US" sz="3200"/>
              <a:t>50% of world’s rainforests destroyed post 1950</a:t>
            </a:r>
          </a:p>
          <a:p>
            <a:pPr marL="109538" indent="0" eaLnBrk="1" hangingPunct="1">
              <a:buFont typeface="Georgia" panose="02040502050405020303" pitchFamily="18" charset="0"/>
              <a:buNone/>
            </a:pPr>
            <a:endParaRPr lang="en-GB" altLang="en-US"/>
          </a:p>
        </p:txBody>
      </p:sp>
      <p:pic>
        <p:nvPicPr>
          <p:cNvPr id="9219" name="Picture 3">
            <a:extLst>
              <a:ext uri="{FF2B5EF4-FFF2-40B4-BE49-F238E27FC236}">
                <a16:creationId xmlns:a16="http://schemas.microsoft.com/office/drawing/2014/main" id="{CDDC7B74-2504-3F49-87D0-FAFC44B7ED6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31913" y="2205038"/>
            <a:ext cx="6421437" cy="38528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Content Placeholder 2">
            <a:extLst>
              <a:ext uri="{FF2B5EF4-FFF2-40B4-BE49-F238E27FC236}">
                <a16:creationId xmlns:a16="http://schemas.microsoft.com/office/drawing/2014/main" id="{6B52C621-FD25-6F43-A47B-8D697F1F6B9C}"/>
              </a:ext>
            </a:extLst>
          </p:cNvPr>
          <p:cNvSpPr>
            <a:spLocks noGrp="1"/>
          </p:cNvSpPr>
          <p:nvPr>
            <p:ph idx="1"/>
          </p:nvPr>
        </p:nvSpPr>
        <p:spPr>
          <a:xfrm>
            <a:off x="457200" y="1052513"/>
            <a:ext cx="8229600" cy="5521325"/>
          </a:xfrm>
        </p:spPr>
        <p:txBody>
          <a:bodyPr/>
          <a:lstStyle/>
          <a:p>
            <a:pPr marL="109538" indent="0" eaLnBrk="1" hangingPunct="1">
              <a:buFont typeface="Georgia" panose="02040502050405020303" pitchFamily="18" charset="0"/>
              <a:buNone/>
            </a:pPr>
            <a:r>
              <a:rPr lang="en-GB" altLang="en-US" sz="3200"/>
              <a:t>Use of CFCs rose from 100 tons in 1931 to 650,000 tons by 1980s</a:t>
            </a:r>
          </a:p>
          <a:p>
            <a:pPr marL="109538" indent="0" eaLnBrk="1" hangingPunct="1">
              <a:buFont typeface="Georgia" panose="02040502050405020303" pitchFamily="18" charset="0"/>
              <a:buNone/>
            </a:pPr>
            <a:endParaRPr lang="en-GB" altLang="en-US"/>
          </a:p>
        </p:txBody>
      </p:sp>
      <p:pic>
        <p:nvPicPr>
          <p:cNvPr id="10243" name="Picture 2">
            <a:extLst>
              <a:ext uri="{FF2B5EF4-FFF2-40B4-BE49-F238E27FC236}">
                <a16:creationId xmlns:a16="http://schemas.microsoft.com/office/drawing/2014/main" id="{03596FC5-E79B-4C48-AE15-FD2EA0C160D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650" y="2420938"/>
            <a:ext cx="6792913" cy="3987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Content Placeholder 2">
            <a:extLst>
              <a:ext uri="{FF2B5EF4-FFF2-40B4-BE49-F238E27FC236}">
                <a16:creationId xmlns:a16="http://schemas.microsoft.com/office/drawing/2014/main" id="{0F8520E2-2C5C-CA4F-85C2-F00D89F4AD8A}"/>
              </a:ext>
            </a:extLst>
          </p:cNvPr>
          <p:cNvSpPr>
            <a:spLocks noGrp="1"/>
          </p:cNvSpPr>
          <p:nvPr>
            <p:ph idx="1"/>
          </p:nvPr>
        </p:nvSpPr>
        <p:spPr>
          <a:xfrm>
            <a:off x="457200" y="981075"/>
            <a:ext cx="8229600" cy="5592763"/>
          </a:xfrm>
        </p:spPr>
        <p:txBody>
          <a:bodyPr/>
          <a:lstStyle/>
          <a:p>
            <a:pPr marL="109538" indent="0" eaLnBrk="1" hangingPunct="1">
              <a:buFont typeface="Georgia" panose="02040502050405020303" pitchFamily="18" charset="0"/>
              <a:buNone/>
            </a:pPr>
            <a:r>
              <a:rPr lang="en-GB" altLang="en-US" sz="3200"/>
              <a:t>Over 50% of total increase in CO2 between 1750 and 1990 occurred after 1950</a:t>
            </a:r>
          </a:p>
          <a:p>
            <a:pPr marL="109538" indent="0" eaLnBrk="1" hangingPunct="1">
              <a:buFont typeface="Georgia" panose="02040502050405020303" pitchFamily="18" charset="0"/>
              <a:buNone/>
            </a:pPr>
            <a:endParaRPr lang="en-GB" altLang="en-US"/>
          </a:p>
        </p:txBody>
      </p:sp>
      <p:pic>
        <p:nvPicPr>
          <p:cNvPr id="11267" name="Picture 2">
            <a:extLst>
              <a:ext uri="{FF2B5EF4-FFF2-40B4-BE49-F238E27FC236}">
                <a16:creationId xmlns:a16="http://schemas.microsoft.com/office/drawing/2014/main" id="{D14A12DD-D4EB-4440-8C15-94D8C2BF4C4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8975" y="2492375"/>
            <a:ext cx="7343775" cy="41132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Content Placeholder 2">
            <a:extLst>
              <a:ext uri="{FF2B5EF4-FFF2-40B4-BE49-F238E27FC236}">
                <a16:creationId xmlns:a16="http://schemas.microsoft.com/office/drawing/2014/main" id="{D82927D6-A0A6-F84B-8974-09AA295617D7}"/>
              </a:ext>
            </a:extLst>
          </p:cNvPr>
          <p:cNvSpPr>
            <a:spLocks noGrp="1"/>
          </p:cNvSpPr>
          <p:nvPr>
            <p:ph idx="1"/>
          </p:nvPr>
        </p:nvSpPr>
        <p:spPr>
          <a:xfrm>
            <a:off x="3492500" y="981075"/>
            <a:ext cx="5194300" cy="5592763"/>
          </a:xfrm>
        </p:spPr>
        <p:txBody>
          <a:bodyPr/>
          <a:lstStyle/>
          <a:p>
            <a:pPr marL="109538" indent="0" eaLnBrk="1" hangingPunct="1">
              <a:buFont typeface="Georgia" panose="02040502050405020303" pitchFamily="18" charset="0"/>
              <a:buNone/>
            </a:pPr>
            <a:r>
              <a:rPr lang="en-GB" altLang="en-US" sz="3200"/>
              <a:t>Proportion of people suffering with chronic malnutrition remains over 1 billion – same as when records began 1930s</a:t>
            </a:r>
          </a:p>
          <a:p>
            <a:pPr marL="109538" indent="0" eaLnBrk="1" hangingPunct="1">
              <a:buFont typeface="Georgia" panose="02040502050405020303" pitchFamily="18" charset="0"/>
              <a:buNone/>
            </a:pPr>
            <a:endParaRPr lang="en-GB" altLang="en-US"/>
          </a:p>
        </p:txBody>
      </p:sp>
      <p:pic>
        <p:nvPicPr>
          <p:cNvPr id="12291" name="Picture 2">
            <a:extLst>
              <a:ext uri="{FF2B5EF4-FFF2-40B4-BE49-F238E27FC236}">
                <a16:creationId xmlns:a16="http://schemas.microsoft.com/office/drawing/2014/main" id="{A26ABA1E-E3F7-034E-9FA5-46160154AB5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288" y="1412875"/>
            <a:ext cx="2874962" cy="43195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25AA5C4F-4641-2B41-AEDE-5FFB4859550B}"/>
              </a:ext>
            </a:extLst>
          </p:cNvPr>
          <p:cNvSpPr>
            <a:spLocks noGrp="1" noChangeArrowheads="1"/>
          </p:cNvSpPr>
          <p:nvPr>
            <p:ph type="title"/>
          </p:nvPr>
        </p:nvSpPr>
        <p:spPr>
          <a:xfrm>
            <a:off x="250825" y="476250"/>
            <a:ext cx="8229600" cy="1066800"/>
          </a:xfrm>
        </p:spPr>
        <p:txBody>
          <a:bodyPr/>
          <a:lstStyle/>
          <a:p>
            <a:pPr eaLnBrk="1" hangingPunct="1"/>
            <a:r>
              <a:rPr lang="en-GB" altLang="en-US"/>
              <a:t>A New Concept?</a:t>
            </a:r>
          </a:p>
        </p:txBody>
      </p:sp>
      <p:sp>
        <p:nvSpPr>
          <p:cNvPr id="7171" name="Rectangle 3">
            <a:extLst>
              <a:ext uri="{FF2B5EF4-FFF2-40B4-BE49-F238E27FC236}">
                <a16:creationId xmlns:a16="http://schemas.microsoft.com/office/drawing/2014/main" id="{D1017881-46ED-FF48-8972-42D6E6BFCE47}"/>
              </a:ext>
            </a:extLst>
          </p:cNvPr>
          <p:cNvSpPr>
            <a:spLocks noGrp="1" noChangeArrowheads="1"/>
          </p:cNvSpPr>
          <p:nvPr>
            <p:ph type="body" idx="1"/>
          </p:nvPr>
        </p:nvSpPr>
        <p:spPr>
          <a:xfrm>
            <a:off x="457200" y="1557338"/>
            <a:ext cx="3538538" cy="5016500"/>
          </a:xfrm>
        </p:spPr>
        <p:txBody>
          <a:bodyPr>
            <a:normAutofit/>
          </a:bodyPr>
          <a:lstStyle/>
          <a:p>
            <a:pPr marL="365760" indent="-256032" eaLnBrk="1" fontAlgn="auto" hangingPunct="1">
              <a:spcAft>
                <a:spcPts val="0"/>
              </a:spcAft>
              <a:buClr>
                <a:schemeClr val="accent3"/>
              </a:buClr>
              <a:buFont typeface="Georgia"/>
              <a:buChar char="•"/>
              <a:defRPr/>
            </a:pPr>
            <a:r>
              <a:rPr lang="en-GB" dirty="0"/>
              <a:t>Thomas Malthus ‘An Essay on the Principle of Population’ 1798</a:t>
            </a:r>
          </a:p>
          <a:p>
            <a:pPr marL="109728" indent="0" eaLnBrk="1" fontAlgn="auto" hangingPunct="1">
              <a:spcAft>
                <a:spcPts val="0"/>
              </a:spcAft>
              <a:buClr>
                <a:schemeClr val="accent3"/>
              </a:buClr>
              <a:buFont typeface="Georgia"/>
              <a:buNone/>
              <a:defRPr/>
            </a:pPr>
            <a:endParaRPr lang="en-GB" dirty="0"/>
          </a:p>
          <a:p>
            <a:pPr marL="365760" indent="-256032" eaLnBrk="1" fontAlgn="auto" hangingPunct="1">
              <a:spcAft>
                <a:spcPts val="0"/>
              </a:spcAft>
              <a:buClr>
                <a:schemeClr val="accent3"/>
              </a:buClr>
              <a:buFont typeface="Georgia"/>
              <a:buChar char="•"/>
              <a:defRPr/>
            </a:pPr>
            <a:r>
              <a:rPr lang="en-GB" dirty="0"/>
              <a:t>George Perkins Marsh ‘Man and Nature’ 1864</a:t>
            </a:r>
          </a:p>
          <a:p>
            <a:pPr marL="109728" indent="0" eaLnBrk="1" fontAlgn="auto" hangingPunct="1">
              <a:spcAft>
                <a:spcPts val="0"/>
              </a:spcAft>
              <a:buClr>
                <a:schemeClr val="accent3"/>
              </a:buClr>
              <a:buFont typeface="Georgia"/>
              <a:buNone/>
              <a:defRPr/>
            </a:pPr>
            <a:endParaRPr lang="en-GB" dirty="0"/>
          </a:p>
          <a:p>
            <a:pPr marL="365760" indent="-256032" eaLnBrk="1" fontAlgn="auto" hangingPunct="1">
              <a:spcAft>
                <a:spcPts val="0"/>
              </a:spcAft>
              <a:buClr>
                <a:schemeClr val="accent3"/>
              </a:buClr>
              <a:buFont typeface="Georgia"/>
              <a:buChar char="•"/>
              <a:defRPr/>
            </a:pPr>
            <a:r>
              <a:rPr lang="en-GB" dirty="0"/>
              <a:t>Rachel Carson ‘Silent Spring’1962</a:t>
            </a:r>
          </a:p>
        </p:txBody>
      </p:sp>
      <p:pic>
        <p:nvPicPr>
          <p:cNvPr id="13316" name="Picture 3">
            <a:extLst>
              <a:ext uri="{FF2B5EF4-FFF2-40B4-BE49-F238E27FC236}">
                <a16:creationId xmlns:a16="http://schemas.microsoft.com/office/drawing/2014/main" id="{A3EB3D9D-E218-BB4C-9BD1-9F4DE9F2C24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54538" y="1268413"/>
            <a:ext cx="1323975" cy="17716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3317" name="Picture 2">
            <a:extLst>
              <a:ext uri="{FF2B5EF4-FFF2-40B4-BE49-F238E27FC236}">
                <a16:creationId xmlns:a16="http://schemas.microsoft.com/office/drawing/2014/main" id="{9DB9CAC2-CFAE-8440-A8C4-FB21EACFDD8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80063" y="2708275"/>
            <a:ext cx="1376362" cy="2016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3318" name="Picture 4">
            <a:extLst>
              <a:ext uri="{FF2B5EF4-FFF2-40B4-BE49-F238E27FC236}">
                <a16:creationId xmlns:a16="http://schemas.microsoft.com/office/drawing/2014/main" id="{B79776FA-0A3C-1941-B59A-CC1A6E9B685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732588" y="4292600"/>
            <a:ext cx="1476375" cy="1873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0BB47904-B667-1143-BB6E-3A0B877D8758}"/>
              </a:ext>
            </a:extLst>
          </p:cNvPr>
          <p:cNvSpPr>
            <a:spLocks noGrp="1" noChangeArrowheads="1"/>
          </p:cNvSpPr>
          <p:nvPr>
            <p:ph type="title"/>
          </p:nvPr>
        </p:nvSpPr>
        <p:spPr/>
        <p:txBody>
          <a:bodyPr/>
          <a:lstStyle/>
          <a:p>
            <a:pPr eaLnBrk="1" hangingPunct="1"/>
            <a:r>
              <a:rPr lang="en-GB" altLang="en-US"/>
              <a:t>A Contested Concept</a:t>
            </a:r>
          </a:p>
        </p:txBody>
      </p:sp>
      <p:sp>
        <p:nvSpPr>
          <p:cNvPr id="14339" name="Rectangle 3">
            <a:extLst>
              <a:ext uri="{FF2B5EF4-FFF2-40B4-BE49-F238E27FC236}">
                <a16:creationId xmlns:a16="http://schemas.microsoft.com/office/drawing/2014/main" id="{3D7E67A0-3A79-1440-B443-AE8F6B9A998E}"/>
              </a:ext>
            </a:extLst>
          </p:cNvPr>
          <p:cNvSpPr>
            <a:spLocks noGrp="1" noChangeArrowheads="1"/>
          </p:cNvSpPr>
          <p:nvPr>
            <p:ph idx="1"/>
          </p:nvPr>
        </p:nvSpPr>
        <p:spPr/>
        <p:txBody>
          <a:bodyPr/>
          <a:lstStyle/>
          <a:p>
            <a:pPr eaLnBrk="1" hangingPunct="1">
              <a:lnSpc>
                <a:spcPct val="90000"/>
              </a:lnSpc>
            </a:pPr>
            <a:r>
              <a:rPr lang="en-GB" altLang="en-US"/>
              <a:t>The application of the concept is in dispute</a:t>
            </a:r>
          </a:p>
          <a:p>
            <a:pPr eaLnBrk="1" hangingPunct="1">
              <a:lnSpc>
                <a:spcPct val="90000"/>
              </a:lnSpc>
            </a:pPr>
            <a:endParaRPr lang="en-GB" altLang="en-US"/>
          </a:p>
          <a:p>
            <a:pPr eaLnBrk="1" hangingPunct="1">
              <a:lnSpc>
                <a:spcPct val="90000"/>
              </a:lnSpc>
            </a:pPr>
            <a:r>
              <a:rPr lang="en-GB" altLang="en-US"/>
              <a:t>Often refers to a ‘balance’- subjective concept reliant on values and ideologies of stakeholders</a:t>
            </a:r>
          </a:p>
          <a:p>
            <a:pPr eaLnBrk="1" hangingPunct="1">
              <a:lnSpc>
                <a:spcPct val="90000"/>
              </a:lnSpc>
            </a:pPr>
            <a:endParaRPr lang="en-GB" altLang="en-US"/>
          </a:p>
          <a:p>
            <a:pPr eaLnBrk="1" hangingPunct="1">
              <a:lnSpc>
                <a:spcPct val="90000"/>
              </a:lnSpc>
            </a:pPr>
            <a:r>
              <a:rPr lang="en-GB" altLang="en-US"/>
              <a:t>A concept aimed at reconciling different value positions and the perception of an environmental crisis requiring solution</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BFB110DA-81FD-4643-9F0D-5512E2BC4B81}"/>
              </a:ext>
            </a:extLst>
          </p:cNvPr>
          <p:cNvSpPr>
            <a:spLocks noGrp="1" noChangeArrowheads="1"/>
          </p:cNvSpPr>
          <p:nvPr>
            <p:ph type="title"/>
          </p:nvPr>
        </p:nvSpPr>
        <p:spPr/>
        <p:txBody>
          <a:bodyPr/>
          <a:lstStyle/>
          <a:p>
            <a:pPr eaLnBrk="1" hangingPunct="1"/>
            <a:r>
              <a:rPr lang="en-GB" altLang="en-US" sz="3200"/>
              <a:t>Debates</a:t>
            </a:r>
          </a:p>
        </p:txBody>
      </p:sp>
      <p:sp>
        <p:nvSpPr>
          <p:cNvPr id="15363" name="Rectangle 3">
            <a:extLst>
              <a:ext uri="{FF2B5EF4-FFF2-40B4-BE49-F238E27FC236}">
                <a16:creationId xmlns:a16="http://schemas.microsoft.com/office/drawing/2014/main" id="{76EE3310-3D5B-6946-800D-D3486D95C507}"/>
              </a:ext>
            </a:extLst>
          </p:cNvPr>
          <p:cNvSpPr>
            <a:spLocks noGrp="1" noChangeArrowheads="1"/>
          </p:cNvSpPr>
          <p:nvPr>
            <p:ph idx="1"/>
          </p:nvPr>
        </p:nvSpPr>
        <p:spPr/>
        <p:txBody>
          <a:bodyPr/>
          <a:lstStyle/>
          <a:p>
            <a:pPr eaLnBrk="1" hangingPunct="1">
              <a:lnSpc>
                <a:spcPct val="90000"/>
              </a:lnSpc>
            </a:pPr>
            <a:r>
              <a:rPr lang="en-GB" altLang="en-US"/>
              <a:t>Scale</a:t>
            </a:r>
          </a:p>
          <a:p>
            <a:pPr eaLnBrk="1" hangingPunct="1">
              <a:lnSpc>
                <a:spcPct val="90000"/>
              </a:lnSpc>
            </a:pPr>
            <a:endParaRPr lang="en-GB" altLang="en-US"/>
          </a:p>
          <a:p>
            <a:pPr eaLnBrk="1" hangingPunct="1">
              <a:lnSpc>
                <a:spcPct val="90000"/>
              </a:lnSpc>
            </a:pPr>
            <a:r>
              <a:rPr lang="en-GB" altLang="en-US"/>
              <a:t>Timescale</a:t>
            </a:r>
          </a:p>
          <a:p>
            <a:pPr eaLnBrk="1" hangingPunct="1">
              <a:lnSpc>
                <a:spcPct val="90000"/>
              </a:lnSpc>
            </a:pPr>
            <a:endParaRPr lang="en-GB" altLang="en-US"/>
          </a:p>
          <a:p>
            <a:pPr eaLnBrk="1" hangingPunct="1">
              <a:lnSpc>
                <a:spcPct val="90000"/>
              </a:lnSpc>
            </a:pPr>
            <a:r>
              <a:rPr lang="en-GB" altLang="en-US"/>
              <a:t>Marketing</a:t>
            </a:r>
          </a:p>
          <a:p>
            <a:pPr eaLnBrk="1" hangingPunct="1">
              <a:lnSpc>
                <a:spcPct val="90000"/>
              </a:lnSpc>
            </a:pPr>
            <a:endParaRPr lang="en-GB" altLang="en-US"/>
          </a:p>
          <a:p>
            <a:pPr eaLnBrk="1" hangingPunct="1">
              <a:lnSpc>
                <a:spcPct val="90000"/>
              </a:lnSpc>
            </a:pPr>
            <a:r>
              <a:rPr lang="en-GB" altLang="en-US"/>
              <a:t>Ethics</a:t>
            </a:r>
          </a:p>
          <a:p>
            <a:pPr eaLnBrk="1" hangingPunct="1">
              <a:lnSpc>
                <a:spcPct val="90000"/>
              </a:lnSpc>
            </a:pPr>
            <a:endParaRPr lang="en-GB" altLang="en-US"/>
          </a:p>
          <a:p>
            <a:pPr eaLnBrk="1" hangingPunct="1">
              <a:lnSpc>
                <a:spcPct val="90000"/>
              </a:lnSpc>
            </a:pPr>
            <a:r>
              <a:rPr lang="en-GB" altLang="en-US"/>
              <a:t>Additional Impacts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0"/>
            <a:ext cx="9144000" cy="6812958"/>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b="1" dirty="0">
                <a:solidFill>
                  <a:srgbClr val="FFFF00"/>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a:bodyPr>
          <a:lstStyle/>
          <a:p>
            <a:r>
              <a:rPr lang="en-GB" sz="2400" dirty="0">
                <a:solidFill>
                  <a:srgbClr val="FFFF00"/>
                </a:solidFill>
              </a:rPr>
              <a:t>Take 5 minutes to reflect upon today’s presentation – what have you learnt?  </a:t>
            </a:r>
          </a:p>
          <a:p>
            <a:r>
              <a:rPr lang="en-GB" sz="2400" dirty="0">
                <a:solidFill>
                  <a:srgbClr val="FFFF00"/>
                </a:solidFill>
              </a:rPr>
              <a:t>Any key areas you want to research further? </a:t>
            </a:r>
          </a:p>
          <a:p>
            <a:r>
              <a:rPr lang="en-GB" sz="2400" dirty="0">
                <a:solidFill>
                  <a:srgbClr val="FFFF00"/>
                </a:solidFill>
              </a:rPr>
              <a:t>What can help you with in your life?</a:t>
            </a:r>
          </a:p>
          <a:p>
            <a:r>
              <a:rPr lang="en-GB" sz="2400" dirty="0">
                <a:solidFill>
                  <a:srgbClr val="FFFF00"/>
                </a:solidFill>
              </a:rPr>
              <a:t>What can help you in your career?</a:t>
            </a:r>
          </a:p>
          <a:p>
            <a:r>
              <a:rPr lang="en-GB" sz="2400" dirty="0">
                <a:solidFill>
                  <a:srgbClr val="FFFF00"/>
                </a:solidFill>
              </a:rPr>
              <a:t>Engage with your tutor on the topics</a:t>
            </a:r>
          </a:p>
          <a:p>
            <a:endParaRPr lang="en-GB" dirty="0">
              <a:solidFill>
                <a:srgbClr val="FFFF00"/>
              </a:solidFill>
            </a:endParaRPr>
          </a:p>
        </p:txBody>
      </p:sp>
    </p:spTree>
    <p:extLst>
      <p:ext uri="{BB962C8B-B14F-4D97-AF65-F5344CB8AC3E}">
        <p14:creationId xmlns:p14="http://schemas.microsoft.com/office/powerpoint/2010/main" val="20585349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Logo&#10;&#10;Description automatically generated with medium confidence">
            <a:extLst>
              <a:ext uri="{FF2B5EF4-FFF2-40B4-BE49-F238E27FC236}">
                <a16:creationId xmlns:a16="http://schemas.microsoft.com/office/drawing/2014/main" id="{1733739E-59CB-D241-8C3D-C4FE7BB1818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36" y="0"/>
            <a:ext cx="9153036" cy="7317432"/>
          </a:xfrm>
          <a:prstGeom prst="rect">
            <a:avLst/>
          </a:prstGeom>
        </p:spPr>
      </p:pic>
    </p:spTree>
    <p:extLst>
      <p:ext uri="{BB962C8B-B14F-4D97-AF65-F5344CB8AC3E}">
        <p14:creationId xmlns:p14="http://schemas.microsoft.com/office/powerpoint/2010/main" val="99427251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Urban">
  <a:themeElements>
    <a:clrScheme name="Urban">
      <a:dk1>
        <a:sysClr val="windowText" lastClr="000000"/>
      </a:dk1>
      <a:lt1>
        <a:sysClr val="window" lastClr="FFFFFF"/>
      </a:lt1>
      <a:dk2>
        <a:srgbClr val="424456"/>
      </a:dk2>
      <a:lt2>
        <a:srgbClr val="DEDEDE"/>
      </a:lt2>
      <a:accent1>
        <a:srgbClr val="53548A"/>
      </a:accent1>
      <a:accent2>
        <a:srgbClr val="438086"/>
      </a:accent2>
      <a:accent3>
        <a:srgbClr val="A04DA3"/>
      </a:accent3>
      <a:accent4>
        <a:srgbClr val="C4652D"/>
      </a:accent4>
      <a:accent5>
        <a:srgbClr val="8B5D3D"/>
      </a:accent5>
      <a:accent6>
        <a:srgbClr val="5C92B5"/>
      </a:accent6>
      <a:hlink>
        <a:srgbClr val="67AFBD"/>
      </a:hlink>
      <a:folHlink>
        <a:srgbClr val="C2A874"/>
      </a:folHlink>
    </a:clrScheme>
    <a:fontScheme name="Urban">
      <a:majorFont>
        <a:latin typeface="Trebuchet MS"/>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HG明朝B"/>
        <a:font script="Hang" typeface="맑은 고딕"/>
        <a:font script="Hans" typeface="宋体"/>
        <a:font script="Hant" typeface="新細明體"/>
        <a:font script="Arab" typeface="Arial"/>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Urban">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Urban</Template>
  <TotalTime>81</TotalTime>
  <Words>525</Words>
  <Application>Microsoft Macintosh PowerPoint</Application>
  <PresentationFormat>On-screen Show (4:3)</PresentationFormat>
  <Paragraphs>60</Paragraphs>
  <Slides>14</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Times New Roman</vt:lpstr>
      <vt:lpstr>Arial</vt:lpstr>
      <vt:lpstr>Trebuchet MS</vt:lpstr>
      <vt:lpstr>Georgia</vt:lpstr>
      <vt:lpstr>Wingdings 2</vt:lpstr>
      <vt:lpstr>Wingdings</vt:lpstr>
      <vt:lpstr>Urban</vt:lpstr>
      <vt:lpstr>PowerPoint Presentation</vt:lpstr>
      <vt:lpstr>Sustainable Development?</vt:lpstr>
      <vt:lpstr>Origins of the Sustainable Development Concept</vt:lpstr>
      <vt:lpstr>Definition</vt:lpstr>
      <vt:lpstr>Why?</vt:lpstr>
      <vt:lpstr>PowerPoint Presentation</vt:lpstr>
      <vt:lpstr>PowerPoint Presentation</vt:lpstr>
      <vt:lpstr>PowerPoint Presentation</vt:lpstr>
      <vt:lpstr>PowerPoint Presentation</vt:lpstr>
      <vt:lpstr>A New Concept?</vt:lpstr>
      <vt:lpstr>A Contested Concept</vt:lpstr>
      <vt:lpstr>Debates</vt:lpstr>
      <vt:lpstr>Summary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TO-715 Tourism Contexts</dc:title>
  <dc:creator>Paul Emanuel</dc:creator>
  <cp:lastModifiedBy>Stuart Morgan</cp:lastModifiedBy>
  <cp:revision>13</cp:revision>
  <dcterms:created xsi:type="dcterms:W3CDTF">2007-11-10T00:04:26Z</dcterms:created>
  <dcterms:modified xsi:type="dcterms:W3CDTF">2021-04-20T15:11:45Z</dcterms:modified>
</cp:coreProperties>
</file>