
<file path=[Content_Types].xml><?xml version="1.0" encoding="utf-8"?>
<Types xmlns="http://schemas.openxmlformats.org/package/2006/content-types">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Lst>
  <p:sldSz cy="68580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11" Type="http://schemas.openxmlformats.org/officeDocument/2006/relationships/slide" Target="slides/slide6.xml"/><Relationship Id="rId22" Type="http://schemas.openxmlformats.org/officeDocument/2006/relationships/slide" Target="slides/slide17.xml"/><Relationship Id="rId10" Type="http://schemas.openxmlformats.org/officeDocument/2006/relationships/slide" Target="slides/slide5.xml"/><Relationship Id="rId21" Type="http://schemas.openxmlformats.org/officeDocument/2006/relationships/slide" Target="slides/slide16.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5" Type="http://schemas.openxmlformats.org/officeDocument/2006/relationships/notesMaster" Target="notesMasters/notesMaster1.xml"/><Relationship Id="rId19" Type="http://schemas.openxmlformats.org/officeDocument/2006/relationships/slide" Target="slides/slide14.xml"/><Relationship Id="rId6" Type="http://schemas.openxmlformats.org/officeDocument/2006/relationships/slide" Target="slides/slide1.xml"/><Relationship Id="rId18" Type="http://schemas.openxmlformats.org/officeDocument/2006/relationships/slide" Target="slides/slide13.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7200"/>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7200"/>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7200"/>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p1: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8" name="Google Shape;138;p1: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9" name="Google Shape;139;p1: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p2: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5" name="Google Shape;145;p2: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Calibri"/>
                <a:ea typeface="Calibri"/>
                <a:cs typeface="Calibri"/>
                <a:sym typeface="Calibri"/>
              </a:rPr>
              <a:t>In this research, the impact and their role is discussed with the context of modernisation of businesses. The information systems hold some benefits and limitations as well which is crucial for improving future systems for better work. In this context, risks can appear as a hindrance but the respective professionals discuss the mitigation strategies for better implementation of the system.</a:t>
            </a:r>
            <a:endParaRPr b="0"/>
          </a:p>
          <a:p>
            <a:pPr indent="0" lvl="0" marL="0" rtl="0" algn="l">
              <a:spcBef>
                <a:spcPts val="0"/>
              </a:spcBef>
              <a:spcAft>
                <a:spcPts val="0"/>
              </a:spcAft>
              <a:buNone/>
            </a:pPr>
            <a:br>
              <a:rPr lang="en-US"/>
            </a:b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
        <p:nvSpPr>
          <p:cNvPr id="146" name="Google Shape;146;p2: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0" name="Shape 150"/>
        <p:cNvGrpSpPr/>
        <p:nvPr/>
      </p:nvGrpSpPr>
      <p:grpSpPr>
        <a:xfrm>
          <a:off x="0" y="0"/>
          <a:ext cx="0" cy="0"/>
          <a:chOff x="0" y="0"/>
          <a:chExt cx="0" cy="0"/>
        </a:xfrm>
      </p:grpSpPr>
      <p:sp>
        <p:nvSpPr>
          <p:cNvPr id="151" name="Google Shape;151;p3: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2" name="Google Shape;152;p3: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Calibri"/>
                <a:ea typeface="Calibri"/>
                <a:cs typeface="Calibri"/>
                <a:sym typeface="Calibri"/>
              </a:rPr>
              <a:t>Different business information systems are categorized based on their importance in the business world and the impact they cause upon the business world. Some main business information systems are Transaction Processing Systems (TPS), Process Control Systems, Supply Chain management Systems, Enterprise Information Systems and so on (Al-kaseasbeh </a:t>
            </a:r>
            <a:r>
              <a:rPr b="0" i="1" lang="en-US" sz="1200" u="none" strike="noStrike">
                <a:solidFill>
                  <a:schemeClr val="dk1"/>
                </a:solidFill>
                <a:latin typeface="Calibri"/>
                <a:ea typeface="Calibri"/>
                <a:cs typeface="Calibri"/>
                <a:sym typeface="Calibri"/>
              </a:rPr>
              <a:t>et al.</a:t>
            </a:r>
            <a:r>
              <a:rPr b="0" i="0" lang="en-US" sz="1200" u="none" strike="noStrike">
                <a:solidFill>
                  <a:schemeClr val="dk1"/>
                </a:solidFill>
                <a:latin typeface="Calibri"/>
                <a:ea typeface="Calibri"/>
                <a:cs typeface="Calibri"/>
                <a:sym typeface="Calibri"/>
              </a:rPr>
              <a:t> 2023). These information systems impact on the automating processes, increasing decision-making through data analytics and improving operational efficiency.</a:t>
            </a:r>
            <a:endParaRPr/>
          </a:p>
          <a:p>
            <a:pPr indent="0" lvl="0" marL="0" rtl="0" algn="l">
              <a:spcBef>
                <a:spcPts val="0"/>
              </a:spcBef>
              <a:spcAft>
                <a:spcPts val="0"/>
              </a:spcAft>
              <a:buNone/>
            </a:pPr>
            <a:r>
              <a:t/>
            </a:r>
            <a:endParaRPr/>
          </a:p>
        </p:txBody>
      </p:sp>
      <p:sp>
        <p:nvSpPr>
          <p:cNvPr id="153" name="Google Shape;153;p3: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9" name="Shape 159"/>
        <p:cNvGrpSpPr/>
        <p:nvPr/>
      </p:nvGrpSpPr>
      <p:grpSpPr>
        <a:xfrm>
          <a:off x="0" y="0"/>
          <a:ext cx="0" cy="0"/>
          <a:chOff x="0" y="0"/>
          <a:chExt cx="0" cy="0"/>
        </a:xfrm>
      </p:grpSpPr>
      <p:sp>
        <p:nvSpPr>
          <p:cNvPr id="160" name="Google Shape;160;p4: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1" name="Google Shape;161;p4: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Calibri"/>
                <a:ea typeface="Calibri"/>
                <a:cs typeface="Calibri"/>
                <a:sym typeface="Calibri"/>
              </a:rPr>
              <a:t>Business information systems ensure the integrity of the data, provide security, maintain accuracy on a real-time basis or batch which is important for payroll and inventory management. On the other hand, these systems ensure continuous efficiency, safety, and quality by using sensors to gather data on temperature pressure etc. for businesses. This impacts on the quality of any product and improves efficiency and productivity for higher output.</a:t>
            </a:r>
            <a:endParaRPr b="0"/>
          </a:p>
          <a:p>
            <a:pPr indent="0" lvl="0" marL="0" rtl="0" algn="l">
              <a:spcBef>
                <a:spcPts val="0"/>
              </a:spcBef>
              <a:spcAft>
                <a:spcPts val="0"/>
              </a:spcAft>
              <a:buNone/>
            </a:pPr>
            <a:br>
              <a:rPr lang="en-US"/>
            </a:br>
            <a:endParaRPr/>
          </a:p>
          <a:p>
            <a:pPr indent="0" lvl="0" marL="0" rtl="0" algn="l">
              <a:spcBef>
                <a:spcPts val="0"/>
              </a:spcBef>
              <a:spcAft>
                <a:spcPts val="0"/>
              </a:spcAft>
              <a:buNone/>
            </a:pPr>
            <a:r>
              <a:t/>
            </a:r>
            <a:endParaRPr/>
          </a:p>
        </p:txBody>
      </p:sp>
      <p:sp>
        <p:nvSpPr>
          <p:cNvPr id="162" name="Google Shape;162;p4: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p5: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0" name="Google Shape;170;p5: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b="0"/>
          </a:p>
          <a:p>
            <a:pPr indent="0" lvl="0" marL="0" rtl="0" algn="l">
              <a:spcBef>
                <a:spcPts val="0"/>
              </a:spcBef>
              <a:spcAft>
                <a:spcPts val="0"/>
              </a:spcAft>
              <a:buNone/>
            </a:pPr>
            <a:r>
              <a:rPr b="0" i="0" lang="en-US" sz="1200" u="none" strike="noStrike">
                <a:solidFill>
                  <a:schemeClr val="dk1"/>
                </a:solidFill>
                <a:latin typeface="Calibri"/>
                <a:ea typeface="Calibri"/>
                <a:cs typeface="Calibri"/>
                <a:sym typeface="Calibri"/>
              </a:rPr>
              <a:t>These business information systems show an interconnected hierarchy of tools which creates efficiency in the modern organizational system. The inventory management system is one of the most important attributes and creates alignment in the shelf system. The operational system focuses on logistics for swift operations for the business.</a:t>
            </a:r>
            <a:endParaRPr b="0"/>
          </a:p>
          <a:p>
            <a:pPr indent="0" lvl="0" marL="0" rtl="0" algn="l">
              <a:spcBef>
                <a:spcPts val="0"/>
              </a:spcBef>
              <a:spcAft>
                <a:spcPts val="0"/>
              </a:spcAft>
              <a:buNone/>
            </a:pPr>
            <a:br>
              <a:rPr lang="en-US"/>
            </a:br>
            <a:endParaRPr/>
          </a:p>
          <a:p>
            <a:pPr indent="0" lvl="0" marL="0" rtl="0" algn="l">
              <a:spcBef>
                <a:spcPts val="0"/>
              </a:spcBef>
              <a:spcAft>
                <a:spcPts val="0"/>
              </a:spcAft>
              <a:buNone/>
            </a:pPr>
            <a:r>
              <a:t/>
            </a:r>
            <a:endParaRPr/>
          </a:p>
        </p:txBody>
      </p:sp>
      <p:sp>
        <p:nvSpPr>
          <p:cNvPr id="171" name="Google Shape;171;p5: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7" name="Shape 177"/>
        <p:cNvGrpSpPr/>
        <p:nvPr/>
      </p:nvGrpSpPr>
      <p:grpSpPr>
        <a:xfrm>
          <a:off x="0" y="0"/>
          <a:ext cx="0" cy="0"/>
          <a:chOff x="0" y="0"/>
          <a:chExt cx="0" cy="0"/>
        </a:xfrm>
      </p:grpSpPr>
      <p:sp>
        <p:nvSpPr>
          <p:cNvPr id="178" name="Google Shape;178;p6: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9" name="Google Shape;179;p6: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Calibri"/>
                <a:ea typeface="Calibri"/>
                <a:cs typeface="Calibri"/>
                <a:sym typeface="Calibri"/>
              </a:rPr>
              <a:t>Transaction Processing Systems has benefits of efficiency, data accuracy and real-time data access which helps in reducing manual labor by monitoring different appearances of same tasks. Limitations are that it is expensive to make and risk of system failure can stop operations. Supply Chain Management ensures better communication with the suppliers and increases production. It consists of data security and privacy risks for modern business operations.</a:t>
            </a:r>
            <a:endParaRPr b="0"/>
          </a:p>
          <a:p>
            <a:pPr indent="0" lvl="0" marL="0" rtl="0" algn="l">
              <a:spcBef>
                <a:spcPts val="0"/>
              </a:spcBef>
              <a:spcAft>
                <a:spcPts val="0"/>
              </a:spcAft>
              <a:buNone/>
            </a:pPr>
            <a:br>
              <a:rPr lang="en-US"/>
            </a:br>
            <a:endParaRPr/>
          </a:p>
          <a:p>
            <a:pPr indent="0" lvl="0" marL="0" rtl="0" algn="l">
              <a:spcBef>
                <a:spcPts val="0"/>
              </a:spcBef>
              <a:spcAft>
                <a:spcPts val="0"/>
              </a:spcAft>
              <a:buNone/>
            </a:pPr>
            <a:r>
              <a:t/>
            </a:r>
            <a:endParaRPr/>
          </a:p>
        </p:txBody>
      </p:sp>
      <p:sp>
        <p:nvSpPr>
          <p:cNvPr id="180" name="Google Shape;180;p6: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p7: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6" name="Google Shape;186;p7: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b="0" i="0" lang="en-US" sz="1200" u="none" strike="noStrike">
                <a:solidFill>
                  <a:schemeClr val="dk1"/>
                </a:solidFill>
                <a:latin typeface="Calibri"/>
                <a:ea typeface="Calibri"/>
                <a:cs typeface="Calibri"/>
                <a:sym typeface="Calibri"/>
              </a:rPr>
              <a:t>Ethical implications can be implemented by the use of AI which can lead to job displacement, reduced accountability and reduced observation of people in complicated business processes. Employee monitoring employs the concern on use of AI for tracking location, behavior and widespread tracking which can destroy trust and breach privacy rights.</a:t>
            </a:r>
            <a:endParaRPr/>
          </a:p>
          <a:p>
            <a:pPr indent="0" lvl="0" marL="0" rtl="0" algn="l">
              <a:spcBef>
                <a:spcPts val="0"/>
              </a:spcBef>
              <a:spcAft>
                <a:spcPts val="0"/>
              </a:spcAft>
              <a:buNone/>
            </a:pPr>
            <a:r>
              <a:t/>
            </a:r>
            <a:endParaRPr/>
          </a:p>
        </p:txBody>
      </p:sp>
      <p:sp>
        <p:nvSpPr>
          <p:cNvPr id="187" name="Google Shape;187;p7: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3" name="Shape 193"/>
        <p:cNvGrpSpPr/>
        <p:nvPr/>
      </p:nvGrpSpPr>
      <p:grpSpPr>
        <a:xfrm>
          <a:off x="0" y="0"/>
          <a:ext cx="0" cy="0"/>
          <a:chOff x="0" y="0"/>
          <a:chExt cx="0" cy="0"/>
        </a:xfrm>
      </p:grpSpPr>
      <p:sp>
        <p:nvSpPr>
          <p:cNvPr id="194" name="Google Shape;194;p8: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5" name="Google Shape;195;p8: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Calibri"/>
                <a:ea typeface="Calibri"/>
                <a:cs typeface="Calibri"/>
                <a:sym typeface="Calibri"/>
              </a:rPr>
              <a:t>Data minimization can be used to only collect, store and process data strictly required for the purpose which reduces the risk of breaches. Implementing transparency and accountability in the use of AI algorithms and monitor used data and logic behind automated decisions. Consent and privacy for using data is important before applying it to improve business of an organization.</a:t>
            </a:r>
            <a:endParaRPr b="0"/>
          </a:p>
          <a:p>
            <a:pPr indent="0" lvl="0" marL="0" rtl="0" algn="l">
              <a:spcBef>
                <a:spcPts val="0"/>
              </a:spcBef>
              <a:spcAft>
                <a:spcPts val="0"/>
              </a:spcAft>
              <a:buNone/>
            </a:pPr>
            <a:br>
              <a:rPr lang="en-US"/>
            </a:br>
            <a:endParaRPr/>
          </a:p>
          <a:p>
            <a:pPr indent="0" lvl="0" marL="0" rtl="0" algn="l">
              <a:spcBef>
                <a:spcPts val="0"/>
              </a:spcBef>
              <a:spcAft>
                <a:spcPts val="0"/>
              </a:spcAft>
              <a:buNone/>
            </a:pPr>
            <a:r>
              <a:t/>
            </a:r>
            <a:endParaRPr/>
          </a:p>
        </p:txBody>
      </p:sp>
      <p:sp>
        <p:nvSpPr>
          <p:cNvPr id="196" name="Google Shape;196;p8: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0" name="Shape 200"/>
        <p:cNvGrpSpPr/>
        <p:nvPr/>
      </p:nvGrpSpPr>
      <p:grpSpPr>
        <a:xfrm>
          <a:off x="0" y="0"/>
          <a:ext cx="0" cy="0"/>
          <a:chOff x="0" y="0"/>
          <a:chExt cx="0" cy="0"/>
        </a:xfrm>
      </p:grpSpPr>
      <p:sp>
        <p:nvSpPr>
          <p:cNvPr id="201" name="Google Shape;201;p9: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2" name="Google Shape;202;p9: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Calibri"/>
                <a:ea typeface="Calibri"/>
                <a:cs typeface="Calibri"/>
                <a:sym typeface="Calibri"/>
              </a:rPr>
              <a:t>Different companies use different information systems which are mentioned above and every company has their unique strategies to implement for their businesses. Online transaction for TCS is facilitated by a real-time updating system and creates swift operational facilities.</a:t>
            </a:r>
            <a:endParaRPr b="0"/>
          </a:p>
          <a:p>
            <a:pPr indent="0" lvl="0" marL="0" rtl="0" algn="l">
              <a:spcBef>
                <a:spcPts val="0"/>
              </a:spcBef>
              <a:spcAft>
                <a:spcPts val="0"/>
              </a:spcAft>
              <a:buNone/>
            </a:pPr>
            <a:br>
              <a:rPr lang="en-US"/>
            </a:br>
            <a:endParaRPr/>
          </a:p>
          <a:p>
            <a:pPr indent="0" lvl="0" marL="0" rtl="0" algn="l">
              <a:spcBef>
                <a:spcPts val="0"/>
              </a:spcBef>
              <a:spcAft>
                <a:spcPts val="0"/>
              </a:spcAft>
              <a:buNone/>
            </a:pPr>
            <a:r>
              <a:t/>
            </a:r>
            <a:endParaRPr/>
          </a:p>
        </p:txBody>
      </p:sp>
      <p:sp>
        <p:nvSpPr>
          <p:cNvPr id="203" name="Google Shape;203;p9: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9" name="Shape 209"/>
        <p:cNvGrpSpPr/>
        <p:nvPr/>
      </p:nvGrpSpPr>
      <p:grpSpPr>
        <a:xfrm>
          <a:off x="0" y="0"/>
          <a:ext cx="0" cy="0"/>
          <a:chOff x="0" y="0"/>
          <a:chExt cx="0" cy="0"/>
        </a:xfrm>
      </p:grpSpPr>
      <p:sp>
        <p:nvSpPr>
          <p:cNvPr id="210" name="Google Shape;210;p10: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1" name="Google Shape;211;p10: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Calibri"/>
                <a:ea typeface="Calibri"/>
                <a:cs typeface="Calibri"/>
                <a:sym typeface="Calibri"/>
              </a:rPr>
              <a:t>In this regard, the organisation might need to put stress on addressing the above-identified challenges to ensure the implementation of business information systems in an effective manner. </a:t>
            </a:r>
            <a:endParaRPr/>
          </a:p>
        </p:txBody>
      </p:sp>
      <p:sp>
        <p:nvSpPr>
          <p:cNvPr id="212" name="Google Shape;212;p10: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8" name="Shape 218"/>
        <p:cNvGrpSpPr/>
        <p:nvPr/>
      </p:nvGrpSpPr>
      <p:grpSpPr>
        <a:xfrm>
          <a:off x="0" y="0"/>
          <a:ext cx="0" cy="0"/>
          <a:chOff x="0" y="0"/>
          <a:chExt cx="0" cy="0"/>
        </a:xfrm>
      </p:grpSpPr>
      <p:sp>
        <p:nvSpPr>
          <p:cNvPr id="219" name="Google Shape;219;p11: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0" name="Google Shape;220;p11: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Calibri"/>
                <a:ea typeface="Calibri"/>
                <a:cs typeface="Calibri"/>
                <a:sym typeface="Calibri"/>
              </a:rPr>
              <a:t>Implementing the aforementioned solutions might turn out to be advantageous for the company in order to address the poor availability of skilled employees in an effective manner.</a:t>
            </a:r>
            <a:endParaRPr/>
          </a:p>
        </p:txBody>
      </p:sp>
      <p:sp>
        <p:nvSpPr>
          <p:cNvPr id="221" name="Google Shape;221;p11: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7" name="Shape 227"/>
        <p:cNvGrpSpPr/>
        <p:nvPr/>
      </p:nvGrpSpPr>
      <p:grpSpPr>
        <a:xfrm>
          <a:off x="0" y="0"/>
          <a:ext cx="0" cy="0"/>
          <a:chOff x="0" y="0"/>
          <a:chExt cx="0" cy="0"/>
        </a:xfrm>
      </p:grpSpPr>
      <p:sp>
        <p:nvSpPr>
          <p:cNvPr id="228" name="Google Shape;228;p12: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9" name="Google Shape;229;p12: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Calibri"/>
                <a:ea typeface="Calibri"/>
                <a:cs typeface="Calibri"/>
                <a:sym typeface="Calibri"/>
              </a:rPr>
              <a:t>Adopting the above-discussed strategies can be beneficial for the business corporation in order to overcome the challenge of cyber incidents in an effective manner.</a:t>
            </a:r>
            <a:endParaRPr/>
          </a:p>
        </p:txBody>
      </p:sp>
      <p:sp>
        <p:nvSpPr>
          <p:cNvPr id="230" name="Google Shape;230;p12: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6" name="Shape 236"/>
        <p:cNvGrpSpPr/>
        <p:nvPr/>
      </p:nvGrpSpPr>
      <p:grpSpPr>
        <a:xfrm>
          <a:off x="0" y="0"/>
          <a:ext cx="0" cy="0"/>
          <a:chOff x="0" y="0"/>
          <a:chExt cx="0" cy="0"/>
        </a:xfrm>
      </p:grpSpPr>
      <p:sp>
        <p:nvSpPr>
          <p:cNvPr id="237" name="Google Shape;237;p13: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8" name="Google Shape;238;p13: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Calibri"/>
                <a:ea typeface="Calibri"/>
                <a:cs typeface="Calibri"/>
                <a:sym typeface="Calibri"/>
              </a:rPr>
              <a:t>In essence, the organisation might encounter challenges in maintaining its organisational reputation and brand image due to the aforementioned ethical challenges associated with the leveraging of business information systems.</a:t>
            </a:r>
            <a:endParaRPr/>
          </a:p>
        </p:txBody>
      </p:sp>
      <p:sp>
        <p:nvSpPr>
          <p:cNvPr id="239" name="Google Shape;239;p13: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5" name="Shape 245"/>
        <p:cNvGrpSpPr/>
        <p:nvPr/>
      </p:nvGrpSpPr>
      <p:grpSpPr>
        <a:xfrm>
          <a:off x="0" y="0"/>
          <a:ext cx="0" cy="0"/>
          <a:chOff x="0" y="0"/>
          <a:chExt cx="0" cy="0"/>
        </a:xfrm>
      </p:grpSpPr>
      <p:sp>
        <p:nvSpPr>
          <p:cNvPr id="246" name="Google Shape;246;p14: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7" name="Google Shape;247;p14: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Calibri"/>
                <a:ea typeface="Calibri"/>
                <a:cs typeface="Calibri"/>
                <a:sym typeface="Calibri"/>
              </a:rPr>
              <a:t>The organisation needs to focus on addressing the identified challenges to ensure better business performance in an effective manner. </a:t>
            </a:r>
            <a:endParaRPr/>
          </a:p>
        </p:txBody>
      </p:sp>
      <p:sp>
        <p:nvSpPr>
          <p:cNvPr id="248" name="Google Shape;248;p14: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4" name="Shape 254"/>
        <p:cNvGrpSpPr/>
        <p:nvPr/>
      </p:nvGrpSpPr>
      <p:grpSpPr>
        <a:xfrm>
          <a:off x="0" y="0"/>
          <a:ext cx="0" cy="0"/>
          <a:chOff x="0" y="0"/>
          <a:chExt cx="0" cy="0"/>
        </a:xfrm>
      </p:grpSpPr>
      <p:sp>
        <p:nvSpPr>
          <p:cNvPr id="255" name="Google Shape;255;p15: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6" name="Google Shape;256;p15: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Calibri"/>
                <a:ea typeface="Calibri"/>
                <a:cs typeface="Calibri"/>
                <a:sym typeface="Calibri"/>
              </a:rPr>
              <a:t>The above factors are the key arguments and concepts of this study.</a:t>
            </a:r>
            <a:endParaRPr/>
          </a:p>
        </p:txBody>
      </p:sp>
      <p:sp>
        <p:nvSpPr>
          <p:cNvPr id="257" name="Google Shape;257;p15: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1" name="Shape 261"/>
        <p:cNvGrpSpPr/>
        <p:nvPr/>
      </p:nvGrpSpPr>
      <p:grpSpPr>
        <a:xfrm>
          <a:off x="0" y="0"/>
          <a:ext cx="0" cy="0"/>
          <a:chOff x="0" y="0"/>
          <a:chExt cx="0" cy="0"/>
        </a:xfrm>
      </p:grpSpPr>
      <p:sp>
        <p:nvSpPr>
          <p:cNvPr id="262" name="Google Shape;262;p16: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3" name="Google Shape;263;p16: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Calibri"/>
                <a:ea typeface="Calibri"/>
                <a:cs typeface="Calibri"/>
                <a:sym typeface="Calibri"/>
              </a:rPr>
              <a:t>Implementing the aforementioned recommended strategies can help the firm successfully overcome the threats and enhance its business performance through business information systems. </a:t>
            </a:r>
            <a:endParaRPr/>
          </a:p>
        </p:txBody>
      </p:sp>
      <p:sp>
        <p:nvSpPr>
          <p:cNvPr id="264" name="Google Shape;264;p16: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8" name="Shape 268"/>
        <p:cNvGrpSpPr/>
        <p:nvPr/>
      </p:nvGrpSpPr>
      <p:grpSpPr>
        <a:xfrm>
          <a:off x="0" y="0"/>
          <a:ext cx="0" cy="0"/>
          <a:chOff x="0" y="0"/>
          <a:chExt cx="0" cy="0"/>
        </a:xfrm>
      </p:grpSpPr>
      <p:sp>
        <p:nvSpPr>
          <p:cNvPr id="269" name="Google Shape;269;p17:notes"/>
          <p:cNvSpPr/>
          <p:nvPr>
            <p:ph idx="2" type="sldImg"/>
          </p:nvPr>
        </p:nvSpPr>
        <p:spPr>
          <a:xfrm>
            <a:off x="1143000" y="685800"/>
            <a:ext cx="4572000" cy="34290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0" name="Google Shape;270;p17:notes"/>
          <p:cNvSpPr txBox="1"/>
          <p:nvPr>
            <p:ph idx="1" type="body"/>
          </p:nvPr>
        </p:nvSpPr>
        <p:spPr>
          <a:xfrm>
            <a:off x="685800" y="4343400"/>
            <a:ext cx="5486400" cy="411480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71" name="Google Shape;271;p17:notes"/>
          <p:cNvSpPr txBox="1"/>
          <p:nvPr>
            <p:ph idx="12" type="sldNum"/>
          </p:nvPr>
        </p:nvSpPr>
        <p:spPr>
          <a:xfrm>
            <a:off x="3884613" y="8685213"/>
            <a:ext cx="2971800" cy="457200"/>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21" name="Shape 21"/>
        <p:cNvGrpSpPr/>
        <p:nvPr/>
      </p:nvGrpSpPr>
      <p:grpSpPr>
        <a:xfrm>
          <a:off x="0" y="0"/>
          <a:ext cx="0" cy="0"/>
          <a:chOff x="0" y="0"/>
          <a:chExt cx="0" cy="0"/>
        </a:xfrm>
      </p:grpSpPr>
      <p:sp>
        <p:nvSpPr>
          <p:cNvPr id="22" name="Google Shape;22;p2"/>
          <p:cNvSpPr txBox="1"/>
          <p:nvPr>
            <p:ph type="ctrTitle"/>
          </p:nvPr>
        </p:nvSpPr>
        <p:spPr>
          <a:xfrm>
            <a:off x="2286000" y="3124200"/>
            <a:ext cx="6172200" cy="1894362"/>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2"/>
              </a:buClr>
              <a:buSzPts val="3000"/>
              <a:buFont typeface="Times New Roman"/>
              <a:buNone/>
              <a:defRPr b="1"/>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3" name="Google Shape;23;p2"/>
          <p:cNvSpPr txBox="1"/>
          <p:nvPr>
            <p:ph idx="1" type="subTitle"/>
          </p:nvPr>
        </p:nvSpPr>
        <p:spPr>
          <a:xfrm>
            <a:off x="2286000" y="5003322"/>
            <a:ext cx="6172200" cy="1371600"/>
          </a:xfrm>
          <a:prstGeom prst="rect">
            <a:avLst/>
          </a:prstGeom>
          <a:noFill/>
          <a:ln>
            <a:noFill/>
          </a:ln>
        </p:spPr>
        <p:txBody>
          <a:bodyPr anchorCtr="0" anchor="t" bIns="45700" lIns="91425" spcFirstLastPara="1" rIns="91425" wrap="square" tIns="45700">
            <a:normAutofit/>
          </a:bodyPr>
          <a:lstStyle>
            <a:lvl1pPr lvl="0" algn="l">
              <a:spcBef>
                <a:spcPts val="600"/>
              </a:spcBef>
              <a:spcAft>
                <a:spcPts val="0"/>
              </a:spcAft>
              <a:buSzPts val="1260"/>
              <a:buNone/>
              <a:defRPr b="1" sz="1800">
                <a:solidFill>
                  <a:schemeClr val="dk2"/>
                </a:solidFill>
              </a:defRPr>
            </a:lvl1pPr>
            <a:lvl2pPr lvl="1" algn="ctr">
              <a:spcBef>
                <a:spcPts val="360"/>
              </a:spcBef>
              <a:spcAft>
                <a:spcPts val="0"/>
              </a:spcAft>
              <a:buSzPts val="1440"/>
              <a:buNone/>
              <a:defRPr/>
            </a:lvl2pPr>
            <a:lvl3pPr lvl="2" algn="ctr">
              <a:spcBef>
                <a:spcPts val="360"/>
              </a:spcBef>
              <a:spcAft>
                <a:spcPts val="0"/>
              </a:spcAft>
              <a:buSzPts val="1080"/>
              <a:buNone/>
              <a:defRPr/>
            </a:lvl3pPr>
            <a:lvl4pPr lvl="3" algn="ctr">
              <a:spcBef>
                <a:spcPts val="360"/>
              </a:spcBef>
              <a:spcAft>
                <a:spcPts val="0"/>
              </a:spcAft>
              <a:buSzPts val="1080"/>
              <a:buNone/>
              <a:defRPr/>
            </a:lvl4pPr>
            <a:lvl5pPr lvl="4" algn="ctr">
              <a:spcBef>
                <a:spcPts val="360"/>
              </a:spcBef>
              <a:spcAft>
                <a:spcPts val="0"/>
              </a:spcAft>
              <a:buSzPts val="1224"/>
              <a:buNone/>
              <a:defRPr/>
            </a:lvl5pPr>
            <a:lvl6pPr lvl="5" algn="ctr">
              <a:spcBef>
                <a:spcPts val="360"/>
              </a:spcBef>
              <a:spcAft>
                <a:spcPts val="0"/>
              </a:spcAft>
              <a:buSzPts val="1800"/>
              <a:buNone/>
              <a:defRPr/>
            </a:lvl6pPr>
            <a:lvl7pPr lvl="6" algn="ctr">
              <a:spcBef>
                <a:spcPts val="360"/>
              </a:spcBef>
              <a:spcAft>
                <a:spcPts val="0"/>
              </a:spcAft>
              <a:buSzPts val="1080"/>
              <a:buNone/>
              <a:defRPr/>
            </a:lvl7pPr>
            <a:lvl8pPr lvl="7" algn="ctr">
              <a:spcBef>
                <a:spcPts val="360"/>
              </a:spcBef>
              <a:spcAft>
                <a:spcPts val="0"/>
              </a:spcAft>
              <a:buSzPts val="1800"/>
              <a:buNone/>
              <a:defRPr/>
            </a:lvl8pPr>
            <a:lvl9pPr lvl="8" algn="ctr">
              <a:spcBef>
                <a:spcPts val="360"/>
              </a:spcBef>
              <a:spcAft>
                <a:spcPts val="0"/>
              </a:spcAft>
              <a:buSzPts val="1800"/>
              <a:buNone/>
              <a:defRPr/>
            </a:lvl9pPr>
          </a:lstStyle>
          <a:p/>
        </p:txBody>
      </p:sp>
      <p:sp>
        <p:nvSpPr>
          <p:cNvPr id="24" name="Google Shape;24;p2"/>
          <p:cNvSpPr txBox="1"/>
          <p:nvPr>
            <p:ph idx="10" type="dt"/>
          </p:nvPr>
        </p:nvSpPr>
        <p:spPr>
          <a:xfrm rot="5400000">
            <a:off x="7764621" y="1174097"/>
            <a:ext cx="2286000" cy="3810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2"/>
          <p:cNvSpPr txBox="1"/>
          <p:nvPr>
            <p:ph idx="11" type="ftr"/>
          </p:nvPr>
        </p:nvSpPr>
        <p:spPr>
          <a:xfrm rot="5400000">
            <a:off x="7077269" y="4181669"/>
            <a:ext cx="3657600" cy="38404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6" name="Google Shape;26;p2"/>
          <p:cNvSpPr/>
          <p:nvPr/>
        </p:nvSpPr>
        <p:spPr>
          <a:xfrm>
            <a:off x="381000" y="0"/>
            <a:ext cx="609600" cy="6858000"/>
          </a:xfrm>
          <a:prstGeom prst="rect">
            <a:avLst/>
          </a:prstGeom>
          <a:solidFill>
            <a:srgbClr val="FEC2AC">
              <a:alpha val="53725"/>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27" name="Google Shape;27;p2"/>
          <p:cNvSpPr/>
          <p:nvPr/>
        </p:nvSpPr>
        <p:spPr>
          <a:xfrm>
            <a:off x="276336" y="0"/>
            <a:ext cx="104664" cy="6858000"/>
          </a:xfrm>
          <a:prstGeom prst="rect">
            <a:avLst/>
          </a:prstGeom>
          <a:solidFill>
            <a:srgbClr val="FFD8CC">
              <a:alpha val="35686"/>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28" name="Google Shape;28;p2"/>
          <p:cNvSpPr/>
          <p:nvPr/>
        </p:nvSpPr>
        <p:spPr>
          <a:xfrm>
            <a:off x="990600" y="0"/>
            <a:ext cx="181872" cy="6858000"/>
          </a:xfrm>
          <a:prstGeom prst="rect">
            <a:avLst/>
          </a:prstGeom>
          <a:solidFill>
            <a:srgbClr val="FFD8CC">
              <a:alpha val="69803"/>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29" name="Google Shape;29;p2"/>
          <p:cNvSpPr/>
          <p:nvPr/>
        </p:nvSpPr>
        <p:spPr>
          <a:xfrm>
            <a:off x="1141320" y="0"/>
            <a:ext cx="230280" cy="6858000"/>
          </a:xfrm>
          <a:prstGeom prst="rect">
            <a:avLst/>
          </a:prstGeom>
          <a:solidFill>
            <a:srgbClr val="FFEDE7">
              <a:alpha val="7098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cxnSp>
        <p:nvCxnSpPr>
          <p:cNvPr id="30" name="Google Shape;30;p2"/>
          <p:cNvCxnSpPr/>
          <p:nvPr/>
        </p:nvCxnSpPr>
        <p:spPr>
          <a:xfrm>
            <a:off x="106344" y="0"/>
            <a:ext cx="0" cy="6858000"/>
          </a:xfrm>
          <a:prstGeom prst="straightConnector1">
            <a:avLst/>
          </a:prstGeom>
          <a:noFill/>
          <a:ln cap="flat" cmpd="sng" w="57150">
            <a:solidFill>
              <a:srgbClr val="FEC2AC">
                <a:alpha val="72941"/>
              </a:srgbClr>
            </a:solidFill>
            <a:prstDash val="solid"/>
            <a:round/>
            <a:headEnd len="sm" w="sm" type="none"/>
            <a:tailEnd len="sm" w="sm" type="none"/>
          </a:ln>
        </p:spPr>
      </p:cxnSp>
      <p:cxnSp>
        <p:nvCxnSpPr>
          <p:cNvPr id="31" name="Google Shape;31;p2"/>
          <p:cNvCxnSpPr/>
          <p:nvPr/>
        </p:nvCxnSpPr>
        <p:spPr>
          <a:xfrm>
            <a:off x="914400" y="0"/>
            <a:ext cx="0" cy="6858000"/>
          </a:xfrm>
          <a:prstGeom prst="straightConnector1">
            <a:avLst/>
          </a:prstGeom>
          <a:noFill/>
          <a:ln cap="flat" cmpd="sng" w="57150">
            <a:solidFill>
              <a:srgbClr val="FFEDE7">
                <a:alpha val="82745"/>
              </a:srgbClr>
            </a:solidFill>
            <a:prstDash val="solid"/>
            <a:round/>
            <a:headEnd len="sm" w="sm" type="none"/>
            <a:tailEnd len="sm" w="sm" type="none"/>
          </a:ln>
        </p:spPr>
      </p:cxnSp>
      <p:cxnSp>
        <p:nvCxnSpPr>
          <p:cNvPr id="32" name="Google Shape;32;p2"/>
          <p:cNvCxnSpPr/>
          <p:nvPr/>
        </p:nvCxnSpPr>
        <p:spPr>
          <a:xfrm>
            <a:off x="854112" y="0"/>
            <a:ext cx="0" cy="6858000"/>
          </a:xfrm>
          <a:prstGeom prst="straightConnector1">
            <a:avLst/>
          </a:prstGeom>
          <a:noFill/>
          <a:ln cap="flat" cmpd="sng" w="57150">
            <a:solidFill>
              <a:srgbClr val="FEC2AC"/>
            </a:solidFill>
            <a:prstDash val="solid"/>
            <a:round/>
            <a:headEnd len="sm" w="sm" type="none"/>
            <a:tailEnd len="sm" w="sm" type="none"/>
          </a:ln>
        </p:spPr>
      </p:cxnSp>
      <p:cxnSp>
        <p:nvCxnSpPr>
          <p:cNvPr id="33" name="Google Shape;33;p2"/>
          <p:cNvCxnSpPr/>
          <p:nvPr/>
        </p:nvCxnSpPr>
        <p:spPr>
          <a:xfrm>
            <a:off x="1726640" y="0"/>
            <a:ext cx="0" cy="6858000"/>
          </a:xfrm>
          <a:prstGeom prst="straightConnector1">
            <a:avLst/>
          </a:prstGeom>
          <a:noFill/>
          <a:ln cap="flat" cmpd="sng" w="28575">
            <a:solidFill>
              <a:srgbClr val="FEC2AC">
                <a:alpha val="81960"/>
              </a:srgbClr>
            </a:solidFill>
            <a:prstDash val="solid"/>
            <a:round/>
            <a:headEnd len="sm" w="sm" type="none"/>
            <a:tailEnd len="sm" w="sm" type="none"/>
          </a:ln>
        </p:spPr>
      </p:cxnSp>
      <p:cxnSp>
        <p:nvCxnSpPr>
          <p:cNvPr id="34" name="Google Shape;34;p2"/>
          <p:cNvCxnSpPr/>
          <p:nvPr/>
        </p:nvCxnSpPr>
        <p:spPr>
          <a:xfrm>
            <a:off x="1066800" y="0"/>
            <a:ext cx="0" cy="6858000"/>
          </a:xfrm>
          <a:prstGeom prst="straightConnector1">
            <a:avLst/>
          </a:prstGeom>
          <a:noFill/>
          <a:ln cap="flat" cmpd="sng" w="9525">
            <a:solidFill>
              <a:srgbClr val="FEC2AC"/>
            </a:solidFill>
            <a:prstDash val="solid"/>
            <a:round/>
            <a:headEnd len="sm" w="sm" type="none"/>
            <a:tailEnd len="sm" w="sm" type="none"/>
          </a:ln>
        </p:spPr>
      </p:cxnSp>
      <p:cxnSp>
        <p:nvCxnSpPr>
          <p:cNvPr id="35" name="Google Shape;35;p2"/>
          <p:cNvCxnSpPr/>
          <p:nvPr/>
        </p:nvCxnSpPr>
        <p:spPr>
          <a:xfrm>
            <a:off x="9113856" y="0"/>
            <a:ext cx="0" cy="6858000"/>
          </a:xfrm>
          <a:prstGeom prst="straightConnector1">
            <a:avLst/>
          </a:prstGeom>
          <a:noFill/>
          <a:ln cap="flat" cmpd="thickThin" w="57150">
            <a:solidFill>
              <a:srgbClr val="FEC2AC"/>
            </a:solidFill>
            <a:prstDash val="solid"/>
            <a:round/>
            <a:headEnd len="sm" w="sm" type="none"/>
            <a:tailEnd len="sm" w="sm" type="none"/>
          </a:ln>
        </p:spPr>
      </p:cxnSp>
      <p:sp>
        <p:nvSpPr>
          <p:cNvPr id="36" name="Google Shape;36;p2"/>
          <p:cNvSpPr/>
          <p:nvPr/>
        </p:nvSpPr>
        <p:spPr>
          <a:xfrm>
            <a:off x="1219200" y="0"/>
            <a:ext cx="76200" cy="6858000"/>
          </a:xfrm>
          <a:prstGeom prst="rect">
            <a:avLst/>
          </a:prstGeom>
          <a:solidFill>
            <a:srgbClr val="FEC2AC">
              <a:alpha val="5098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37" name="Google Shape;37;p2"/>
          <p:cNvSpPr/>
          <p:nvPr/>
        </p:nvSpPr>
        <p:spPr>
          <a:xfrm>
            <a:off x="609600" y="3429000"/>
            <a:ext cx="1295400" cy="1295400"/>
          </a:xfrm>
          <a:prstGeom prst="ellipse">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38" name="Google Shape;38;p2"/>
          <p:cNvSpPr/>
          <p:nvPr/>
        </p:nvSpPr>
        <p:spPr>
          <a:xfrm>
            <a:off x="1309632" y="4866752"/>
            <a:ext cx="641424" cy="641424"/>
          </a:xfrm>
          <a:prstGeom prst="ellipse">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39" name="Google Shape;39;p2"/>
          <p:cNvSpPr/>
          <p:nvPr/>
        </p:nvSpPr>
        <p:spPr>
          <a:xfrm>
            <a:off x="1091080" y="5500632"/>
            <a:ext cx="137160" cy="137160"/>
          </a:xfrm>
          <a:prstGeom prst="ellipse">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40" name="Google Shape;40;p2"/>
          <p:cNvSpPr/>
          <p:nvPr/>
        </p:nvSpPr>
        <p:spPr>
          <a:xfrm>
            <a:off x="1664208" y="5788152"/>
            <a:ext cx="274320" cy="274320"/>
          </a:xfrm>
          <a:prstGeom prst="ellipse">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41" name="Google Shape;41;p2"/>
          <p:cNvSpPr/>
          <p:nvPr/>
        </p:nvSpPr>
        <p:spPr>
          <a:xfrm>
            <a:off x="1905000" y="4495800"/>
            <a:ext cx="365760" cy="365760"/>
          </a:xfrm>
          <a:prstGeom prst="ellipse">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42" name="Google Shape;42;p2"/>
          <p:cNvSpPr txBox="1"/>
          <p:nvPr>
            <p:ph idx="12" type="sldNum"/>
          </p:nvPr>
        </p:nvSpPr>
        <p:spPr>
          <a:xfrm>
            <a:off x="1325544" y="4928702"/>
            <a:ext cx="609600" cy="517524"/>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43" name="Shape 43"/>
        <p:cNvGrpSpPr/>
        <p:nvPr/>
      </p:nvGrpSpPr>
      <p:grpSpPr>
        <a:xfrm>
          <a:off x="0" y="0"/>
          <a:ext cx="0" cy="0"/>
          <a:chOff x="0" y="0"/>
          <a:chExt cx="0" cy="0"/>
        </a:xfrm>
      </p:grpSpPr>
      <p:sp>
        <p:nvSpPr>
          <p:cNvPr id="44" name="Google Shape;44;p3"/>
          <p:cNvSpPr txBox="1"/>
          <p:nvPr>
            <p:ph type="title"/>
          </p:nvPr>
        </p:nvSpPr>
        <p:spPr>
          <a:xfrm>
            <a:off x="457200" y="274638"/>
            <a:ext cx="7467600" cy="11430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5" name="Google Shape;45;p3"/>
          <p:cNvSpPr txBox="1"/>
          <p:nvPr>
            <p:ph idx="1" type="body"/>
          </p:nvPr>
        </p:nvSpPr>
        <p:spPr>
          <a:xfrm>
            <a:off x="457200" y="1600200"/>
            <a:ext cx="7467600" cy="4873752"/>
          </a:xfrm>
          <a:prstGeom prst="rect">
            <a:avLst/>
          </a:prstGeom>
          <a:noFill/>
          <a:ln>
            <a:noFill/>
          </a:ln>
        </p:spPr>
        <p:txBody>
          <a:bodyPr anchorCtr="0" anchor="t" bIns="45700" lIns="91425" spcFirstLastPara="1" rIns="91425" wrap="square" tIns="45700">
            <a:normAutofit/>
          </a:bodyPr>
          <a:lstStyle>
            <a:lvl1pPr indent="-308610" lvl="0" marL="457200" algn="l">
              <a:spcBef>
                <a:spcPts val="600"/>
              </a:spcBef>
              <a:spcAft>
                <a:spcPts val="0"/>
              </a:spcAft>
              <a:buSzPts val="1260"/>
              <a:buChar char="🞆"/>
              <a:defRPr/>
            </a:lvl1pPr>
            <a:lvl2pPr indent="-320040" lvl="1" marL="914400" algn="l">
              <a:spcBef>
                <a:spcPts val="360"/>
              </a:spcBef>
              <a:spcAft>
                <a:spcPts val="0"/>
              </a:spcAft>
              <a:buSzPts val="1440"/>
              <a:buChar char="⚫"/>
              <a:defRPr/>
            </a:lvl2pPr>
            <a:lvl3pPr indent="-297180" lvl="2" marL="1371600" algn="l">
              <a:spcBef>
                <a:spcPts val="360"/>
              </a:spcBef>
              <a:spcAft>
                <a:spcPts val="0"/>
              </a:spcAft>
              <a:buSzPts val="1080"/>
              <a:buChar char="🞆"/>
              <a:defRPr/>
            </a:lvl3pPr>
            <a:lvl4pPr indent="-297180" lvl="3" marL="1828800" algn="l">
              <a:spcBef>
                <a:spcPts val="360"/>
              </a:spcBef>
              <a:spcAft>
                <a:spcPts val="0"/>
              </a:spcAft>
              <a:buSzPts val="1080"/>
              <a:buChar char="🞆"/>
              <a:defRPr/>
            </a:lvl4pPr>
            <a:lvl5pPr indent="-306323" lvl="4" marL="2286000" algn="l">
              <a:spcBef>
                <a:spcPts val="360"/>
              </a:spcBef>
              <a:spcAft>
                <a:spcPts val="0"/>
              </a:spcAft>
              <a:buSzPts val="1224"/>
              <a:buChar char="⚫"/>
              <a:defRPr/>
            </a:lvl5pPr>
            <a:lvl6pPr indent="-342900" lvl="5" marL="2743200" algn="l">
              <a:spcBef>
                <a:spcPts val="360"/>
              </a:spcBef>
              <a:spcAft>
                <a:spcPts val="0"/>
              </a:spcAft>
              <a:buSzPts val="1800"/>
              <a:buChar char="•"/>
              <a:defRPr/>
            </a:lvl6pPr>
            <a:lvl7pPr indent="-297179" lvl="6" marL="3200400" algn="l">
              <a:spcBef>
                <a:spcPts val="360"/>
              </a:spcBef>
              <a:spcAft>
                <a:spcPts val="0"/>
              </a:spcAft>
              <a:buSzPts val="108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46" name="Google Shape;46;p3"/>
          <p:cNvSpPr txBox="1"/>
          <p:nvPr>
            <p:ph idx="10" type="dt"/>
          </p:nvPr>
        </p:nvSpPr>
        <p:spPr>
          <a:xfrm rot="5400000">
            <a:off x="7589520" y="1081851"/>
            <a:ext cx="2011680" cy="38404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3"/>
          <p:cNvSpPr txBox="1"/>
          <p:nvPr>
            <p:ph idx="12" type="sldNum"/>
          </p:nvPr>
        </p:nvSpPr>
        <p:spPr>
          <a:xfrm>
            <a:off x="8129016" y="5734050"/>
            <a:ext cx="609600" cy="52120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
        <p:nvSpPr>
          <p:cNvPr id="48" name="Google Shape;48;p3"/>
          <p:cNvSpPr txBox="1"/>
          <p:nvPr>
            <p:ph idx="11" type="ftr"/>
          </p:nvPr>
        </p:nvSpPr>
        <p:spPr>
          <a:xfrm rot="5400000">
            <a:off x="6990186" y="3737240"/>
            <a:ext cx="3200400" cy="36576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49" name="Shape 49"/>
        <p:cNvGrpSpPr/>
        <p:nvPr/>
      </p:nvGrpSpPr>
      <p:grpSpPr>
        <a:xfrm>
          <a:off x="0" y="0"/>
          <a:ext cx="0" cy="0"/>
          <a:chOff x="0" y="0"/>
          <a:chExt cx="0" cy="0"/>
        </a:xfrm>
      </p:grpSpPr>
      <p:sp>
        <p:nvSpPr>
          <p:cNvPr id="50" name="Google Shape;50;p4"/>
          <p:cNvSpPr txBox="1"/>
          <p:nvPr>
            <p:ph type="title"/>
          </p:nvPr>
        </p:nvSpPr>
        <p:spPr>
          <a:xfrm>
            <a:off x="2286000" y="2895600"/>
            <a:ext cx="6172200" cy="205359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lt2"/>
              </a:buClr>
              <a:buSzPts val="3000"/>
              <a:buFont typeface="Times New Roman"/>
              <a:buNone/>
              <a:defRPr b="1" sz="3000" cap="small"/>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4"/>
          <p:cNvSpPr txBox="1"/>
          <p:nvPr>
            <p:ph idx="1" type="body"/>
          </p:nvPr>
        </p:nvSpPr>
        <p:spPr>
          <a:xfrm>
            <a:off x="2286000" y="5010150"/>
            <a:ext cx="6172200" cy="1371600"/>
          </a:xfrm>
          <a:prstGeom prst="rect">
            <a:avLst/>
          </a:prstGeom>
          <a:noFill/>
          <a:ln>
            <a:noFill/>
          </a:ln>
        </p:spPr>
        <p:txBody>
          <a:bodyPr anchorCtr="0" anchor="t" bIns="45700" lIns="91425" spcFirstLastPara="1" rIns="91425" wrap="square" tIns="45700">
            <a:normAutofit/>
          </a:bodyPr>
          <a:lstStyle>
            <a:lvl1pPr indent="-228600" lvl="0" marL="457200" algn="l">
              <a:spcBef>
                <a:spcPts val="600"/>
              </a:spcBef>
              <a:spcAft>
                <a:spcPts val="0"/>
              </a:spcAft>
              <a:buSzPts val="1260"/>
              <a:buNone/>
              <a:defRPr b="1" sz="1800">
                <a:solidFill>
                  <a:schemeClr val="lt2"/>
                </a:solidFill>
              </a:defRPr>
            </a:lvl1pPr>
            <a:lvl2pPr indent="-228600" lvl="1" marL="914400" algn="l">
              <a:spcBef>
                <a:spcPts val="360"/>
              </a:spcBef>
              <a:spcAft>
                <a:spcPts val="0"/>
              </a:spcAft>
              <a:buSzPts val="1440"/>
              <a:buNone/>
              <a:defRPr sz="1800">
                <a:solidFill>
                  <a:schemeClr val="lt1"/>
                </a:solidFill>
              </a:defRPr>
            </a:lvl2pPr>
            <a:lvl3pPr indent="-228600" lvl="2" marL="1371600" algn="l">
              <a:spcBef>
                <a:spcPts val="320"/>
              </a:spcBef>
              <a:spcAft>
                <a:spcPts val="0"/>
              </a:spcAft>
              <a:buSzPts val="960"/>
              <a:buNone/>
              <a:defRPr sz="1600">
                <a:solidFill>
                  <a:schemeClr val="lt1"/>
                </a:solidFill>
              </a:defRPr>
            </a:lvl3pPr>
            <a:lvl4pPr indent="-228600" lvl="3" marL="1828800" algn="l">
              <a:spcBef>
                <a:spcPts val="280"/>
              </a:spcBef>
              <a:spcAft>
                <a:spcPts val="0"/>
              </a:spcAft>
              <a:buSzPts val="840"/>
              <a:buNone/>
              <a:defRPr sz="1400">
                <a:solidFill>
                  <a:schemeClr val="lt1"/>
                </a:solidFill>
              </a:defRPr>
            </a:lvl4pPr>
            <a:lvl5pPr indent="-228600" lvl="4" marL="2286000" algn="l">
              <a:spcBef>
                <a:spcPts val="280"/>
              </a:spcBef>
              <a:spcAft>
                <a:spcPts val="0"/>
              </a:spcAft>
              <a:buSzPts val="952"/>
              <a:buNone/>
              <a:defRPr sz="1400">
                <a:solidFill>
                  <a:schemeClr val="lt1"/>
                </a:solidFill>
              </a:defRPr>
            </a:lvl5pPr>
            <a:lvl6pPr indent="-342900" lvl="5" marL="2743200" algn="l">
              <a:spcBef>
                <a:spcPts val="360"/>
              </a:spcBef>
              <a:spcAft>
                <a:spcPts val="0"/>
              </a:spcAft>
              <a:buSzPts val="1800"/>
              <a:buChar char="•"/>
              <a:defRPr/>
            </a:lvl6pPr>
            <a:lvl7pPr indent="-297179" lvl="6" marL="3200400" algn="l">
              <a:spcBef>
                <a:spcPts val="360"/>
              </a:spcBef>
              <a:spcAft>
                <a:spcPts val="0"/>
              </a:spcAft>
              <a:buSzPts val="108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52" name="Google Shape;52;p4"/>
          <p:cNvSpPr txBox="1"/>
          <p:nvPr>
            <p:ph idx="10" type="dt"/>
          </p:nvPr>
        </p:nvSpPr>
        <p:spPr>
          <a:xfrm rot="5400000">
            <a:off x="7763256" y="1170432"/>
            <a:ext cx="2286000" cy="3810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4"/>
          <p:cNvSpPr txBox="1"/>
          <p:nvPr>
            <p:ph idx="11" type="ftr"/>
          </p:nvPr>
        </p:nvSpPr>
        <p:spPr>
          <a:xfrm rot="5400000">
            <a:off x="7077456" y="4178808"/>
            <a:ext cx="3657600" cy="384048"/>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4"/>
          <p:cNvSpPr/>
          <p:nvPr/>
        </p:nvSpPr>
        <p:spPr>
          <a:xfrm>
            <a:off x="381000" y="0"/>
            <a:ext cx="609600" cy="6858000"/>
          </a:xfrm>
          <a:prstGeom prst="rect">
            <a:avLst/>
          </a:prstGeom>
          <a:solidFill>
            <a:srgbClr val="FEC2AC">
              <a:alpha val="53725"/>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imes New Roman"/>
              <a:ea typeface="Times New Roman"/>
              <a:cs typeface="Times New Roman"/>
              <a:sym typeface="Times New Roman"/>
            </a:endParaRPr>
          </a:p>
        </p:txBody>
      </p:sp>
      <p:sp>
        <p:nvSpPr>
          <p:cNvPr id="55" name="Google Shape;55;p4"/>
          <p:cNvSpPr/>
          <p:nvPr/>
        </p:nvSpPr>
        <p:spPr>
          <a:xfrm>
            <a:off x="276336" y="0"/>
            <a:ext cx="104664" cy="6858000"/>
          </a:xfrm>
          <a:prstGeom prst="rect">
            <a:avLst/>
          </a:prstGeom>
          <a:solidFill>
            <a:srgbClr val="FFD8CC">
              <a:alpha val="35686"/>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imes New Roman"/>
              <a:ea typeface="Times New Roman"/>
              <a:cs typeface="Times New Roman"/>
              <a:sym typeface="Times New Roman"/>
            </a:endParaRPr>
          </a:p>
        </p:txBody>
      </p:sp>
      <p:sp>
        <p:nvSpPr>
          <p:cNvPr id="56" name="Google Shape;56;p4"/>
          <p:cNvSpPr/>
          <p:nvPr/>
        </p:nvSpPr>
        <p:spPr>
          <a:xfrm>
            <a:off x="990600" y="0"/>
            <a:ext cx="181872" cy="6858000"/>
          </a:xfrm>
          <a:prstGeom prst="rect">
            <a:avLst/>
          </a:prstGeom>
          <a:solidFill>
            <a:srgbClr val="FFD8CC">
              <a:alpha val="69803"/>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imes New Roman"/>
              <a:ea typeface="Times New Roman"/>
              <a:cs typeface="Times New Roman"/>
              <a:sym typeface="Times New Roman"/>
            </a:endParaRPr>
          </a:p>
        </p:txBody>
      </p:sp>
      <p:sp>
        <p:nvSpPr>
          <p:cNvPr id="57" name="Google Shape;57;p4"/>
          <p:cNvSpPr/>
          <p:nvPr/>
        </p:nvSpPr>
        <p:spPr>
          <a:xfrm>
            <a:off x="1141320" y="0"/>
            <a:ext cx="230280" cy="6858000"/>
          </a:xfrm>
          <a:prstGeom prst="rect">
            <a:avLst/>
          </a:prstGeom>
          <a:solidFill>
            <a:srgbClr val="FFEDE7">
              <a:alpha val="7098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imes New Roman"/>
              <a:ea typeface="Times New Roman"/>
              <a:cs typeface="Times New Roman"/>
              <a:sym typeface="Times New Roman"/>
            </a:endParaRPr>
          </a:p>
        </p:txBody>
      </p:sp>
      <p:cxnSp>
        <p:nvCxnSpPr>
          <p:cNvPr id="58" name="Google Shape;58;p4"/>
          <p:cNvCxnSpPr/>
          <p:nvPr/>
        </p:nvCxnSpPr>
        <p:spPr>
          <a:xfrm>
            <a:off x="106344" y="0"/>
            <a:ext cx="0" cy="6858000"/>
          </a:xfrm>
          <a:prstGeom prst="straightConnector1">
            <a:avLst/>
          </a:prstGeom>
          <a:noFill/>
          <a:ln cap="flat" cmpd="sng" w="57150">
            <a:solidFill>
              <a:srgbClr val="FEC2AC">
                <a:alpha val="72941"/>
              </a:srgbClr>
            </a:solidFill>
            <a:prstDash val="solid"/>
            <a:round/>
            <a:headEnd len="sm" w="sm" type="none"/>
            <a:tailEnd len="sm" w="sm" type="none"/>
          </a:ln>
        </p:spPr>
      </p:cxnSp>
      <p:cxnSp>
        <p:nvCxnSpPr>
          <p:cNvPr id="59" name="Google Shape;59;p4"/>
          <p:cNvCxnSpPr/>
          <p:nvPr/>
        </p:nvCxnSpPr>
        <p:spPr>
          <a:xfrm>
            <a:off x="914400" y="0"/>
            <a:ext cx="0" cy="6858000"/>
          </a:xfrm>
          <a:prstGeom prst="straightConnector1">
            <a:avLst/>
          </a:prstGeom>
          <a:noFill/>
          <a:ln cap="flat" cmpd="sng" w="57150">
            <a:solidFill>
              <a:srgbClr val="FFEDE7">
                <a:alpha val="82745"/>
              </a:srgbClr>
            </a:solidFill>
            <a:prstDash val="solid"/>
            <a:round/>
            <a:headEnd len="sm" w="sm" type="none"/>
            <a:tailEnd len="sm" w="sm" type="none"/>
          </a:ln>
        </p:spPr>
      </p:cxnSp>
      <p:cxnSp>
        <p:nvCxnSpPr>
          <p:cNvPr id="60" name="Google Shape;60;p4"/>
          <p:cNvCxnSpPr/>
          <p:nvPr/>
        </p:nvCxnSpPr>
        <p:spPr>
          <a:xfrm>
            <a:off x="854112" y="0"/>
            <a:ext cx="0" cy="6858000"/>
          </a:xfrm>
          <a:prstGeom prst="straightConnector1">
            <a:avLst/>
          </a:prstGeom>
          <a:noFill/>
          <a:ln cap="flat" cmpd="sng" w="57150">
            <a:solidFill>
              <a:srgbClr val="FEC2AC"/>
            </a:solidFill>
            <a:prstDash val="solid"/>
            <a:round/>
            <a:headEnd len="sm" w="sm" type="none"/>
            <a:tailEnd len="sm" w="sm" type="none"/>
          </a:ln>
        </p:spPr>
      </p:cxnSp>
      <p:cxnSp>
        <p:nvCxnSpPr>
          <p:cNvPr id="61" name="Google Shape;61;p4"/>
          <p:cNvCxnSpPr/>
          <p:nvPr/>
        </p:nvCxnSpPr>
        <p:spPr>
          <a:xfrm>
            <a:off x="1726640" y="0"/>
            <a:ext cx="0" cy="6858000"/>
          </a:xfrm>
          <a:prstGeom prst="straightConnector1">
            <a:avLst/>
          </a:prstGeom>
          <a:noFill/>
          <a:ln cap="flat" cmpd="sng" w="28575">
            <a:solidFill>
              <a:srgbClr val="FEC2AC">
                <a:alpha val="81960"/>
              </a:srgbClr>
            </a:solidFill>
            <a:prstDash val="solid"/>
            <a:round/>
            <a:headEnd len="sm" w="sm" type="none"/>
            <a:tailEnd len="sm" w="sm" type="none"/>
          </a:ln>
        </p:spPr>
      </p:cxnSp>
      <p:cxnSp>
        <p:nvCxnSpPr>
          <p:cNvPr id="62" name="Google Shape;62;p4"/>
          <p:cNvCxnSpPr/>
          <p:nvPr/>
        </p:nvCxnSpPr>
        <p:spPr>
          <a:xfrm>
            <a:off x="1066800" y="0"/>
            <a:ext cx="0" cy="6858000"/>
          </a:xfrm>
          <a:prstGeom prst="straightConnector1">
            <a:avLst/>
          </a:prstGeom>
          <a:noFill/>
          <a:ln cap="flat" cmpd="sng" w="9525">
            <a:solidFill>
              <a:srgbClr val="FEC2AC"/>
            </a:solidFill>
            <a:prstDash val="solid"/>
            <a:round/>
            <a:headEnd len="sm" w="sm" type="none"/>
            <a:tailEnd len="sm" w="sm" type="none"/>
          </a:ln>
        </p:spPr>
      </p:cxnSp>
      <p:sp>
        <p:nvSpPr>
          <p:cNvPr id="63" name="Google Shape;63;p4"/>
          <p:cNvSpPr/>
          <p:nvPr/>
        </p:nvSpPr>
        <p:spPr>
          <a:xfrm>
            <a:off x="1219200" y="0"/>
            <a:ext cx="76200" cy="6858000"/>
          </a:xfrm>
          <a:prstGeom prst="rect">
            <a:avLst/>
          </a:prstGeom>
          <a:solidFill>
            <a:srgbClr val="FEC2AC">
              <a:alpha val="50980"/>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imes New Roman"/>
              <a:ea typeface="Times New Roman"/>
              <a:cs typeface="Times New Roman"/>
              <a:sym typeface="Times New Roman"/>
            </a:endParaRPr>
          </a:p>
        </p:txBody>
      </p:sp>
      <p:sp>
        <p:nvSpPr>
          <p:cNvPr id="64" name="Google Shape;64;p4"/>
          <p:cNvSpPr/>
          <p:nvPr/>
        </p:nvSpPr>
        <p:spPr>
          <a:xfrm>
            <a:off x="609600" y="3429000"/>
            <a:ext cx="1295400" cy="1295400"/>
          </a:xfrm>
          <a:prstGeom prst="ellipse">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imes New Roman"/>
              <a:ea typeface="Times New Roman"/>
              <a:cs typeface="Times New Roman"/>
              <a:sym typeface="Times New Roman"/>
            </a:endParaRPr>
          </a:p>
        </p:txBody>
      </p:sp>
      <p:sp>
        <p:nvSpPr>
          <p:cNvPr id="65" name="Google Shape;65;p4"/>
          <p:cNvSpPr/>
          <p:nvPr/>
        </p:nvSpPr>
        <p:spPr>
          <a:xfrm>
            <a:off x="1324704" y="4866752"/>
            <a:ext cx="641424" cy="641424"/>
          </a:xfrm>
          <a:prstGeom prst="ellipse">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imes New Roman"/>
              <a:ea typeface="Times New Roman"/>
              <a:cs typeface="Times New Roman"/>
              <a:sym typeface="Times New Roman"/>
            </a:endParaRPr>
          </a:p>
        </p:txBody>
      </p:sp>
      <p:sp>
        <p:nvSpPr>
          <p:cNvPr id="66" name="Google Shape;66;p4"/>
          <p:cNvSpPr/>
          <p:nvPr/>
        </p:nvSpPr>
        <p:spPr>
          <a:xfrm>
            <a:off x="1091080" y="5500632"/>
            <a:ext cx="137160" cy="137160"/>
          </a:xfrm>
          <a:prstGeom prst="ellipse">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imes New Roman"/>
              <a:ea typeface="Times New Roman"/>
              <a:cs typeface="Times New Roman"/>
              <a:sym typeface="Times New Roman"/>
            </a:endParaRPr>
          </a:p>
        </p:txBody>
      </p:sp>
      <p:sp>
        <p:nvSpPr>
          <p:cNvPr id="67" name="Google Shape;67;p4"/>
          <p:cNvSpPr/>
          <p:nvPr/>
        </p:nvSpPr>
        <p:spPr>
          <a:xfrm>
            <a:off x="1664208" y="5791200"/>
            <a:ext cx="274320" cy="274320"/>
          </a:xfrm>
          <a:prstGeom prst="ellipse">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imes New Roman"/>
              <a:ea typeface="Times New Roman"/>
              <a:cs typeface="Times New Roman"/>
              <a:sym typeface="Times New Roman"/>
            </a:endParaRPr>
          </a:p>
        </p:txBody>
      </p:sp>
      <p:sp>
        <p:nvSpPr>
          <p:cNvPr id="68" name="Google Shape;68;p4"/>
          <p:cNvSpPr/>
          <p:nvPr/>
        </p:nvSpPr>
        <p:spPr>
          <a:xfrm>
            <a:off x="1879040" y="4479888"/>
            <a:ext cx="365760" cy="365760"/>
          </a:xfrm>
          <a:prstGeom prst="ellipse">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imes New Roman"/>
              <a:ea typeface="Times New Roman"/>
              <a:cs typeface="Times New Roman"/>
              <a:sym typeface="Times New Roman"/>
            </a:endParaRPr>
          </a:p>
        </p:txBody>
      </p:sp>
      <p:cxnSp>
        <p:nvCxnSpPr>
          <p:cNvPr id="69" name="Google Shape;69;p4"/>
          <p:cNvCxnSpPr/>
          <p:nvPr/>
        </p:nvCxnSpPr>
        <p:spPr>
          <a:xfrm>
            <a:off x="9097944" y="0"/>
            <a:ext cx="0" cy="6858000"/>
          </a:xfrm>
          <a:prstGeom prst="straightConnector1">
            <a:avLst/>
          </a:prstGeom>
          <a:noFill/>
          <a:ln cap="flat" cmpd="thickThin" w="57150">
            <a:solidFill>
              <a:srgbClr val="FEC2AC"/>
            </a:solidFill>
            <a:prstDash val="solid"/>
            <a:round/>
            <a:headEnd len="sm" w="sm" type="none"/>
            <a:tailEnd len="sm" w="sm" type="none"/>
          </a:ln>
        </p:spPr>
      </p:cxnSp>
      <p:sp>
        <p:nvSpPr>
          <p:cNvPr id="70" name="Google Shape;70;p4"/>
          <p:cNvSpPr txBox="1"/>
          <p:nvPr>
            <p:ph idx="12" type="sldNum"/>
          </p:nvPr>
        </p:nvSpPr>
        <p:spPr>
          <a:xfrm>
            <a:off x="1340616" y="4928702"/>
            <a:ext cx="609600" cy="517524"/>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71" name="Shape 71"/>
        <p:cNvGrpSpPr/>
        <p:nvPr/>
      </p:nvGrpSpPr>
      <p:grpSpPr>
        <a:xfrm>
          <a:off x="0" y="0"/>
          <a:ext cx="0" cy="0"/>
          <a:chOff x="0" y="0"/>
          <a:chExt cx="0" cy="0"/>
        </a:xfrm>
      </p:grpSpPr>
      <p:sp>
        <p:nvSpPr>
          <p:cNvPr id="72" name="Google Shape;72;p5"/>
          <p:cNvSpPr txBox="1"/>
          <p:nvPr>
            <p:ph type="title"/>
          </p:nvPr>
        </p:nvSpPr>
        <p:spPr>
          <a:xfrm>
            <a:off x="457200" y="274638"/>
            <a:ext cx="7467600" cy="11430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3" name="Google Shape;73;p5"/>
          <p:cNvSpPr txBox="1"/>
          <p:nvPr>
            <p:ph idx="10" type="dt"/>
          </p:nvPr>
        </p:nvSpPr>
        <p:spPr>
          <a:xfrm rot="5400000">
            <a:off x="7589520" y="1081851"/>
            <a:ext cx="2011680" cy="38404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 name="Google Shape;74;p5"/>
          <p:cNvSpPr txBox="1"/>
          <p:nvPr>
            <p:ph idx="11" type="ftr"/>
          </p:nvPr>
        </p:nvSpPr>
        <p:spPr>
          <a:xfrm rot="5400000">
            <a:off x="6990186" y="3737240"/>
            <a:ext cx="3200400" cy="36576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5" name="Google Shape;75;p5"/>
          <p:cNvSpPr txBox="1"/>
          <p:nvPr>
            <p:ph idx="12" type="sldNum"/>
          </p:nvPr>
        </p:nvSpPr>
        <p:spPr>
          <a:xfrm>
            <a:off x="8129016" y="5734050"/>
            <a:ext cx="609600" cy="52120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
        <p:nvSpPr>
          <p:cNvPr id="76" name="Google Shape;76;p5"/>
          <p:cNvSpPr txBox="1"/>
          <p:nvPr>
            <p:ph idx="1" type="body"/>
          </p:nvPr>
        </p:nvSpPr>
        <p:spPr>
          <a:xfrm>
            <a:off x="457200" y="1600200"/>
            <a:ext cx="3657600" cy="4572000"/>
          </a:xfrm>
          <a:prstGeom prst="rect">
            <a:avLst/>
          </a:prstGeom>
          <a:noFill/>
          <a:ln>
            <a:noFill/>
          </a:ln>
        </p:spPr>
        <p:txBody>
          <a:bodyPr anchorCtr="0" anchor="t" bIns="45700" lIns="91425" spcFirstLastPara="1" rIns="91425" wrap="square" tIns="45700">
            <a:normAutofit/>
          </a:bodyPr>
          <a:lstStyle>
            <a:lvl1pPr indent="-308610" lvl="0" marL="457200" algn="l">
              <a:spcBef>
                <a:spcPts val="600"/>
              </a:spcBef>
              <a:spcAft>
                <a:spcPts val="0"/>
              </a:spcAft>
              <a:buSzPts val="1260"/>
              <a:buChar char="🞆"/>
              <a:defRPr/>
            </a:lvl1pPr>
            <a:lvl2pPr indent="-320040" lvl="1" marL="914400" algn="l">
              <a:spcBef>
                <a:spcPts val="360"/>
              </a:spcBef>
              <a:spcAft>
                <a:spcPts val="0"/>
              </a:spcAft>
              <a:buSzPts val="1440"/>
              <a:buChar char="⚫"/>
              <a:defRPr/>
            </a:lvl2pPr>
            <a:lvl3pPr indent="-297180" lvl="2" marL="1371600" algn="l">
              <a:spcBef>
                <a:spcPts val="360"/>
              </a:spcBef>
              <a:spcAft>
                <a:spcPts val="0"/>
              </a:spcAft>
              <a:buSzPts val="1080"/>
              <a:buChar char="🞆"/>
              <a:defRPr/>
            </a:lvl3pPr>
            <a:lvl4pPr indent="-297180" lvl="3" marL="1828800" algn="l">
              <a:spcBef>
                <a:spcPts val="360"/>
              </a:spcBef>
              <a:spcAft>
                <a:spcPts val="0"/>
              </a:spcAft>
              <a:buSzPts val="1080"/>
              <a:buChar char="🞆"/>
              <a:defRPr/>
            </a:lvl4pPr>
            <a:lvl5pPr indent="-306323" lvl="4" marL="2286000" algn="l">
              <a:spcBef>
                <a:spcPts val="360"/>
              </a:spcBef>
              <a:spcAft>
                <a:spcPts val="0"/>
              </a:spcAft>
              <a:buSzPts val="1224"/>
              <a:buChar char="⚫"/>
              <a:defRPr/>
            </a:lvl5pPr>
            <a:lvl6pPr indent="-342900" lvl="5" marL="2743200" algn="l">
              <a:spcBef>
                <a:spcPts val="360"/>
              </a:spcBef>
              <a:spcAft>
                <a:spcPts val="0"/>
              </a:spcAft>
              <a:buSzPts val="1800"/>
              <a:buChar char="•"/>
              <a:defRPr/>
            </a:lvl6pPr>
            <a:lvl7pPr indent="-297179" lvl="6" marL="3200400" algn="l">
              <a:spcBef>
                <a:spcPts val="360"/>
              </a:spcBef>
              <a:spcAft>
                <a:spcPts val="0"/>
              </a:spcAft>
              <a:buSzPts val="108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77" name="Google Shape;77;p5"/>
          <p:cNvSpPr txBox="1"/>
          <p:nvPr>
            <p:ph idx="2" type="body"/>
          </p:nvPr>
        </p:nvSpPr>
        <p:spPr>
          <a:xfrm>
            <a:off x="4270248" y="1600200"/>
            <a:ext cx="3657600" cy="4572000"/>
          </a:xfrm>
          <a:prstGeom prst="rect">
            <a:avLst/>
          </a:prstGeom>
          <a:noFill/>
          <a:ln>
            <a:noFill/>
          </a:ln>
        </p:spPr>
        <p:txBody>
          <a:bodyPr anchorCtr="0" anchor="t" bIns="45700" lIns="91425" spcFirstLastPara="1" rIns="91425" wrap="square" tIns="45700">
            <a:normAutofit/>
          </a:bodyPr>
          <a:lstStyle>
            <a:lvl1pPr indent="-308610" lvl="0" marL="457200" algn="l">
              <a:spcBef>
                <a:spcPts val="600"/>
              </a:spcBef>
              <a:spcAft>
                <a:spcPts val="0"/>
              </a:spcAft>
              <a:buSzPts val="1260"/>
              <a:buChar char="🞆"/>
              <a:defRPr/>
            </a:lvl1pPr>
            <a:lvl2pPr indent="-320040" lvl="1" marL="914400" algn="l">
              <a:spcBef>
                <a:spcPts val="360"/>
              </a:spcBef>
              <a:spcAft>
                <a:spcPts val="0"/>
              </a:spcAft>
              <a:buSzPts val="1440"/>
              <a:buChar char="⚫"/>
              <a:defRPr/>
            </a:lvl2pPr>
            <a:lvl3pPr indent="-297180" lvl="2" marL="1371600" algn="l">
              <a:spcBef>
                <a:spcPts val="360"/>
              </a:spcBef>
              <a:spcAft>
                <a:spcPts val="0"/>
              </a:spcAft>
              <a:buSzPts val="1080"/>
              <a:buChar char="🞆"/>
              <a:defRPr/>
            </a:lvl3pPr>
            <a:lvl4pPr indent="-297180" lvl="3" marL="1828800" algn="l">
              <a:spcBef>
                <a:spcPts val="360"/>
              </a:spcBef>
              <a:spcAft>
                <a:spcPts val="0"/>
              </a:spcAft>
              <a:buSzPts val="1080"/>
              <a:buChar char="🞆"/>
              <a:defRPr/>
            </a:lvl4pPr>
            <a:lvl5pPr indent="-306323" lvl="4" marL="2286000" algn="l">
              <a:spcBef>
                <a:spcPts val="360"/>
              </a:spcBef>
              <a:spcAft>
                <a:spcPts val="0"/>
              </a:spcAft>
              <a:buSzPts val="1224"/>
              <a:buChar char="⚫"/>
              <a:defRPr/>
            </a:lvl5pPr>
            <a:lvl6pPr indent="-342900" lvl="5" marL="2743200" algn="l">
              <a:spcBef>
                <a:spcPts val="360"/>
              </a:spcBef>
              <a:spcAft>
                <a:spcPts val="0"/>
              </a:spcAft>
              <a:buSzPts val="1800"/>
              <a:buChar char="•"/>
              <a:defRPr/>
            </a:lvl6pPr>
            <a:lvl7pPr indent="-297179" lvl="6" marL="3200400" algn="l">
              <a:spcBef>
                <a:spcPts val="360"/>
              </a:spcBef>
              <a:spcAft>
                <a:spcPts val="0"/>
              </a:spcAft>
              <a:buSzPts val="108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78" name="Shape 78"/>
        <p:cNvGrpSpPr/>
        <p:nvPr/>
      </p:nvGrpSpPr>
      <p:grpSpPr>
        <a:xfrm>
          <a:off x="0" y="0"/>
          <a:ext cx="0" cy="0"/>
          <a:chOff x="0" y="0"/>
          <a:chExt cx="0" cy="0"/>
        </a:xfrm>
      </p:grpSpPr>
      <p:sp>
        <p:nvSpPr>
          <p:cNvPr id="79" name="Google Shape;79;p6"/>
          <p:cNvSpPr txBox="1"/>
          <p:nvPr>
            <p:ph type="title"/>
          </p:nvPr>
        </p:nvSpPr>
        <p:spPr>
          <a:xfrm>
            <a:off x="457200" y="273050"/>
            <a:ext cx="7543800" cy="11430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2"/>
              </a:buClr>
              <a:buSzPts val="3000"/>
              <a:buFont typeface="Times New Roman"/>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6"/>
          <p:cNvSpPr txBox="1"/>
          <p:nvPr>
            <p:ph idx="10" type="dt"/>
          </p:nvPr>
        </p:nvSpPr>
        <p:spPr>
          <a:xfrm rot="5400000">
            <a:off x="7589520" y="1081851"/>
            <a:ext cx="2011680" cy="38404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1" name="Google Shape;81;p6"/>
          <p:cNvSpPr txBox="1"/>
          <p:nvPr>
            <p:ph idx="11" type="ftr"/>
          </p:nvPr>
        </p:nvSpPr>
        <p:spPr>
          <a:xfrm rot="5400000">
            <a:off x="6990186" y="3737240"/>
            <a:ext cx="3200400" cy="36576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6"/>
          <p:cNvSpPr txBox="1"/>
          <p:nvPr>
            <p:ph idx="12" type="sldNum"/>
          </p:nvPr>
        </p:nvSpPr>
        <p:spPr>
          <a:xfrm>
            <a:off x="8129016" y="5734050"/>
            <a:ext cx="609600" cy="52120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
        <p:nvSpPr>
          <p:cNvPr id="83" name="Google Shape;83;p6"/>
          <p:cNvSpPr txBox="1"/>
          <p:nvPr>
            <p:ph idx="1" type="body"/>
          </p:nvPr>
        </p:nvSpPr>
        <p:spPr>
          <a:xfrm>
            <a:off x="457200" y="2362200"/>
            <a:ext cx="3657600" cy="3886200"/>
          </a:xfrm>
          <a:prstGeom prst="rect">
            <a:avLst/>
          </a:prstGeom>
          <a:noFill/>
          <a:ln>
            <a:noFill/>
          </a:ln>
        </p:spPr>
        <p:txBody>
          <a:bodyPr anchorCtr="0" anchor="t" bIns="45700" lIns="91425" spcFirstLastPara="1" rIns="91425" wrap="square" tIns="45700">
            <a:normAutofit/>
          </a:bodyPr>
          <a:lstStyle>
            <a:lvl1pPr indent="-308610" lvl="0" marL="457200" algn="l">
              <a:spcBef>
                <a:spcPts val="600"/>
              </a:spcBef>
              <a:spcAft>
                <a:spcPts val="0"/>
              </a:spcAft>
              <a:buSzPts val="1260"/>
              <a:buChar char="🞆"/>
              <a:defRPr/>
            </a:lvl1pPr>
            <a:lvl2pPr indent="-320040" lvl="1" marL="914400" algn="l">
              <a:spcBef>
                <a:spcPts val="360"/>
              </a:spcBef>
              <a:spcAft>
                <a:spcPts val="0"/>
              </a:spcAft>
              <a:buSzPts val="1440"/>
              <a:buChar char="⚫"/>
              <a:defRPr/>
            </a:lvl2pPr>
            <a:lvl3pPr indent="-297180" lvl="2" marL="1371600" algn="l">
              <a:spcBef>
                <a:spcPts val="360"/>
              </a:spcBef>
              <a:spcAft>
                <a:spcPts val="0"/>
              </a:spcAft>
              <a:buSzPts val="1080"/>
              <a:buChar char="🞆"/>
              <a:defRPr/>
            </a:lvl3pPr>
            <a:lvl4pPr indent="-297180" lvl="3" marL="1828800" algn="l">
              <a:spcBef>
                <a:spcPts val="360"/>
              </a:spcBef>
              <a:spcAft>
                <a:spcPts val="0"/>
              </a:spcAft>
              <a:buSzPts val="1080"/>
              <a:buChar char="🞆"/>
              <a:defRPr/>
            </a:lvl4pPr>
            <a:lvl5pPr indent="-306323" lvl="4" marL="2286000" algn="l">
              <a:spcBef>
                <a:spcPts val="360"/>
              </a:spcBef>
              <a:spcAft>
                <a:spcPts val="0"/>
              </a:spcAft>
              <a:buSzPts val="1224"/>
              <a:buChar char="⚫"/>
              <a:defRPr/>
            </a:lvl5pPr>
            <a:lvl6pPr indent="-342900" lvl="5" marL="2743200" algn="l">
              <a:spcBef>
                <a:spcPts val="360"/>
              </a:spcBef>
              <a:spcAft>
                <a:spcPts val="0"/>
              </a:spcAft>
              <a:buSzPts val="1800"/>
              <a:buChar char="•"/>
              <a:defRPr/>
            </a:lvl6pPr>
            <a:lvl7pPr indent="-297179" lvl="6" marL="3200400" algn="l">
              <a:spcBef>
                <a:spcPts val="360"/>
              </a:spcBef>
              <a:spcAft>
                <a:spcPts val="0"/>
              </a:spcAft>
              <a:buSzPts val="108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84" name="Google Shape;84;p6"/>
          <p:cNvSpPr txBox="1"/>
          <p:nvPr>
            <p:ph idx="2" type="body"/>
          </p:nvPr>
        </p:nvSpPr>
        <p:spPr>
          <a:xfrm>
            <a:off x="4371975" y="2362200"/>
            <a:ext cx="3657600" cy="3886200"/>
          </a:xfrm>
          <a:prstGeom prst="rect">
            <a:avLst/>
          </a:prstGeom>
          <a:noFill/>
          <a:ln>
            <a:noFill/>
          </a:ln>
        </p:spPr>
        <p:txBody>
          <a:bodyPr anchorCtr="0" anchor="t" bIns="45700" lIns="91425" spcFirstLastPara="1" rIns="91425" wrap="square" tIns="45700">
            <a:normAutofit/>
          </a:bodyPr>
          <a:lstStyle>
            <a:lvl1pPr indent="-308610" lvl="0" marL="457200" algn="l">
              <a:spcBef>
                <a:spcPts val="600"/>
              </a:spcBef>
              <a:spcAft>
                <a:spcPts val="0"/>
              </a:spcAft>
              <a:buSzPts val="1260"/>
              <a:buChar char="🞆"/>
              <a:defRPr/>
            </a:lvl1pPr>
            <a:lvl2pPr indent="-320040" lvl="1" marL="914400" algn="l">
              <a:spcBef>
                <a:spcPts val="360"/>
              </a:spcBef>
              <a:spcAft>
                <a:spcPts val="0"/>
              </a:spcAft>
              <a:buSzPts val="1440"/>
              <a:buChar char="⚫"/>
              <a:defRPr/>
            </a:lvl2pPr>
            <a:lvl3pPr indent="-297180" lvl="2" marL="1371600" algn="l">
              <a:spcBef>
                <a:spcPts val="360"/>
              </a:spcBef>
              <a:spcAft>
                <a:spcPts val="0"/>
              </a:spcAft>
              <a:buSzPts val="1080"/>
              <a:buChar char="🞆"/>
              <a:defRPr/>
            </a:lvl3pPr>
            <a:lvl4pPr indent="-297180" lvl="3" marL="1828800" algn="l">
              <a:spcBef>
                <a:spcPts val="360"/>
              </a:spcBef>
              <a:spcAft>
                <a:spcPts val="0"/>
              </a:spcAft>
              <a:buSzPts val="1080"/>
              <a:buChar char="🞆"/>
              <a:defRPr/>
            </a:lvl4pPr>
            <a:lvl5pPr indent="-306323" lvl="4" marL="2286000" algn="l">
              <a:spcBef>
                <a:spcPts val="360"/>
              </a:spcBef>
              <a:spcAft>
                <a:spcPts val="0"/>
              </a:spcAft>
              <a:buSzPts val="1224"/>
              <a:buChar char="⚫"/>
              <a:defRPr/>
            </a:lvl5pPr>
            <a:lvl6pPr indent="-342900" lvl="5" marL="2743200" algn="l">
              <a:spcBef>
                <a:spcPts val="360"/>
              </a:spcBef>
              <a:spcAft>
                <a:spcPts val="0"/>
              </a:spcAft>
              <a:buSzPts val="1800"/>
              <a:buChar char="•"/>
              <a:defRPr/>
            </a:lvl6pPr>
            <a:lvl7pPr indent="-297179" lvl="6" marL="3200400" algn="l">
              <a:spcBef>
                <a:spcPts val="360"/>
              </a:spcBef>
              <a:spcAft>
                <a:spcPts val="0"/>
              </a:spcAft>
              <a:buSzPts val="108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85" name="Google Shape;85;p6"/>
          <p:cNvSpPr/>
          <p:nvPr>
            <p:ph idx="3" type="body"/>
          </p:nvPr>
        </p:nvSpPr>
        <p:spPr>
          <a:xfrm>
            <a:off x="457200" y="1569720"/>
            <a:ext cx="3657600" cy="658368"/>
          </a:xfrm>
          <a:prstGeom prst="roundRect">
            <a:avLst>
              <a:gd fmla="val 16667" name="adj"/>
            </a:avLst>
          </a:prstGeom>
          <a:solidFill>
            <a:schemeClr val="accent1"/>
          </a:solidFill>
          <a:ln>
            <a:noFill/>
          </a:ln>
        </p:spPr>
        <p:txBody>
          <a:bodyPr anchorCtr="0" anchor="ctr" bIns="45700" lIns="91425" spcFirstLastPara="1" rIns="91425" wrap="square" tIns="45700">
            <a:normAutofit/>
          </a:bodyPr>
          <a:lstStyle>
            <a:lvl1pPr indent="-228600" lvl="0" marL="457200" algn="l">
              <a:spcBef>
                <a:spcPts val="600"/>
              </a:spcBef>
              <a:spcAft>
                <a:spcPts val="0"/>
              </a:spcAft>
              <a:buSzPts val="1400"/>
              <a:buFont typeface="Times New Roman"/>
              <a:buNone/>
              <a:defRPr b="1" sz="2000">
                <a:solidFill>
                  <a:srgbClr val="FFFFFF"/>
                </a:solidFill>
              </a:defRPr>
            </a:lvl1pPr>
            <a:lvl2pPr indent="-320040" lvl="1" marL="914400" algn="l">
              <a:spcBef>
                <a:spcPts val="360"/>
              </a:spcBef>
              <a:spcAft>
                <a:spcPts val="0"/>
              </a:spcAft>
              <a:buSzPts val="1440"/>
              <a:buChar char="⚫"/>
              <a:defRPr/>
            </a:lvl2pPr>
            <a:lvl3pPr indent="-297180" lvl="2" marL="1371600" algn="l">
              <a:spcBef>
                <a:spcPts val="360"/>
              </a:spcBef>
              <a:spcAft>
                <a:spcPts val="0"/>
              </a:spcAft>
              <a:buSzPts val="1080"/>
              <a:buChar char="🞆"/>
              <a:defRPr/>
            </a:lvl3pPr>
            <a:lvl4pPr indent="-297180" lvl="3" marL="1828800" algn="l">
              <a:spcBef>
                <a:spcPts val="360"/>
              </a:spcBef>
              <a:spcAft>
                <a:spcPts val="0"/>
              </a:spcAft>
              <a:buSzPts val="1080"/>
              <a:buChar char="🞆"/>
              <a:defRPr/>
            </a:lvl4pPr>
            <a:lvl5pPr indent="-306323" lvl="4" marL="2286000" algn="l">
              <a:spcBef>
                <a:spcPts val="360"/>
              </a:spcBef>
              <a:spcAft>
                <a:spcPts val="0"/>
              </a:spcAft>
              <a:buSzPts val="1224"/>
              <a:buChar char="⚫"/>
              <a:defRPr/>
            </a:lvl5pPr>
            <a:lvl6pPr indent="-342900" lvl="5" marL="2743200" algn="l">
              <a:spcBef>
                <a:spcPts val="360"/>
              </a:spcBef>
              <a:spcAft>
                <a:spcPts val="0"/>
              </a:spcAft>
              <a:buSzPts val="1800"/>
              <a:buChar char="•"/>
              <a:defRPr/>
            </a:lvl6pPr>
            <a:lvl7pPr indent="-297179" lvl="6" marL="3200400" algn="l">
              <a:spcBef>
                <a:spcPts val="360"/>
              </a:spcBef>
              <a:spcAft>
                <a:spcPts val="0"/>
              </a:spcAft>
              <a:buSzPts val="108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86" name="Google Shape;86;p6"/>
          <p:cNvSpPr/>
          <p:nvPr>
            <p:ph idx="4" type="body"/>
          </p:nvPr>
        </p:nvSpPr>
        <p:spPr>
          <a:xfrm>
            <a:off x="4343400" y="1569720"/>
            <a:ext cx="3657600" cy="658368"/>
          </a:xfrm>
          <a:prstGeom prst="roundRect">
            <a:avLst>
              <a:gd fmla="val 16667" name="adj"/>
            </a:avLst>
          </a:prstGeom>
          <a:solidFill>
            <a:schemeClr val="accent1"/>
          </a:solidFill>
          <a:ln>
            <a:noFill/>
          </a:ln>
        </p:spPr>
        <p:txBody>
          <a:bodyPr anchorCtr="0" anchor="ctr" bIns="45700" lIns="91425" spcFirstLastPara="1" rIns="91425" wrap="square" tIns="45700">
            <a:normAutofit/>
          </a:bodyPr>
          <a:lstStyle>
            <a:lvl1pPr indent="-228600" lvl="0" marL="457200" algn="l">
              <a:spcBef>
                <a:spcPts val="600"/>
              </a:spcBef>
              <a:spcAft>
                <a:spcPts val="0"/>
              </a:spcAft>
              <a:buSzPts val="1400"/>
              <a:buFont typeface="Times New Roman"/>
              <a:buNone/>
              <a:defRPr b="1" sz="2000">
                <a:solidFill>
                  <a:srgbClr val="FFFFFF"/>
                </a:solidFill>
              </a:defRPr>
            </a:lvl1pPr>
            <a:lvl2pPr indent="-320040" lvl="1" marL="914400" algn="l">
              <a:spcBef>
                <a:spcPts val="360"/>
              </a:spcBef>
              <a:spcAft>
                <a:spcPts val="0"/>
              </a:spcAft>
              <a:buSzPts val="1440"/>
              <a:buChar char="⚫"/>
              <a:defRPr/>
            </a:lvl2pPr>
            <a:lvl3pPr indent="-297180" lvl="2" marL="1371600" algn="l">
              <a:spcBef>
                <a:spcPts val="360"/>
              </a:spcBef>
              <a:spcAft>
                <a:spcPts val="0"/>
              </a:spcAft>
              <a:buSzPts val="1080"/>
              <a:buChar char="🞆"/>
              <a:defRPr/>
            </a:lvl3pPr>
            <a:lvl4pPr indent="-297180" lvl="3" marL="1828800" algn="l">
              <a:spcBef>
                <a:spcPts val="360"/>
              </a:spcBef>
              <a:spcAft>
                <a:spcPts val="0"/>
              </a:spcAft>
              <a:buSzPts val="1080"/>
              <a:buChar char="🞆"/>
              <a:defRPr/>
            </a:lvl4pPr>
            <a:lvl5pPr indent="-306323" lvl="4" marL="2286000" algn="l">
              <a:spcBef>
                <a:spcPts val="360"/>
              </a:spcBef>
              <a:spcAft>
                <a:spcPts val="0"/>
              </a:spcAft>
              <a:buSzPts val="1224"/>
              <a:buChar char="⚫"/>
              <a:defRPr/>
            </a:lvl5pPr>
            <a:lvl6pPr indent="-342900" lvl="5" marL="2743200" algn="l">
              <a:spcBef>
                <a:spcPts val="360"/>
              </a:spcBef>
              <a:spcAft>
                <a:spcPts val="0"/>
              </a:spcAft>
              <a:buSzPts val="1800"/>
              <a:buChar char="•"/>
              <a:defRPr/>
            </a:lvl6pPr>
            <a:lvl7pPr indent="-297179" lvl="6" marL="3200400" algn="l">
              <a:spcBef>
                <a:spcPts val="360"/>
              </a:spcBef>
              <a:spcAft>
                <a:spcPts val="0"/>
              </a:spcAft>
              <a:buSzPts val="108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87" name="Shape 87"/>
        <p:cNvGrpSpPr/>
        <p:nvPr/>
      </p:nvGrpSpPr>
      <p:grpSpPr>
        <a:xfrm>
          <a:off x="0" y="0"/>
          <a:ext cx="0" cy="0"/>
          <a:chOff x="0" y="0"/>
          <a:chExt cx="0" cy="0"/>
        </a:xfrm>
      </p:grpSpPr>
      <p:sp>
        <p:nvSpPr>
          <p:cNvPr id="88" name="Google Shape;88;p7"/>
          <p:cNvSpPr txBox="1"/>
          <p:nvPr>
            <p:ph type="title"/>
          </p:nvPr>
        </p:nvSpPr>
        <p:spPr>
          <a:xfrm>
            <a:off x="457200" y="274638"/>
            <a:ext cx="7467600" cy="11430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9" name="Google Shape;89;p7"/>
          <p:cNvSpPr txBox="1"/>
          <p:nvPr>
            <p:ph idx="10" type="dt"/>
          </p:nvPr>
        </p:nvSpPr>
        <p:spPr>
          <a:xfrm rot="5400000">
            <a:off x="7589520" y="1081851"/>
            <a:ext cx="2011680" cy="38404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0" name="Google Shape;90;p7"/>
          <p:cNvSpPr txBox="1"/>
          <p:nvPr>
            <p:ph idx="12" type="sldNum"/>
          </p:nvPr>
        </p:nvSpPr>
        <p:spPr>
          <a:xfrm>
            <a:off x="8129016" y="5734050"/>
            <a:ext cx="609600" cy="52120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
        <p:nvSpPr>
          <p:cNvPr id="91" name="Google Shape;91;p7"/>
          <p:cNvSpPr txBox="1"/>
          <p:nvPr>
            <p:ph idx="11" type="ftr"/>
          </p:nvPr>
        </p:nvSpPr>
        <p:spPr>
          <a:xfrm rot="5400000">
            <a:off x="6990186" y="3737240"/>
            <a:ext cx="3200400" cy="36576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92" name="Shape 92"/>
        <p:cNvGrpSpPr/>
        <p:nvPr/>
      </p:nvGrpSpPr>
      <p:grpSpPr>
        <a:xfrm>
          <a:off x="0" y="0"/>
          <a:ext cx="0" cy="0"/>
          <a:chOff x="0" y="0"/>
          <a:chExt cx="0" cy="0"/>
        </a:xfrm>
      </p:grpSpPr>
      <p:sp>
        <p:nvSpPr>
          <p:cNvPr id="93" name="Google Shape;93;p8"/>
          <p:cNvSpPr txBox="1"/>
          <p:nvPr>
            <p:ph idx="10" type="dt"/>
          </p:nvPr>
        </p:nvSpPr>
        <p:spPr>
          <a:xfrm rot="5400000">
            <a:off x="7589520" y="1081851"/>
            <a:ext cx="2011680" cy="38404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8"/>
          <p:cNvSpPr txBox="1"/>
          <p:nvPr>
            <p:ph idx="11" type="ftr"/>
          </p:nvPr>
        </p:nvSpPr>
        <p:spPr>
          <a:xfrm rot="5400000">
            <a:off x="6990186" y="3737240"/>
            <a:ext cx="3200400" cy="36576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5" name="Google Shape;95;p8"/>
          <p:cNvSpPr txBox="1"/>
          <p:nvPr>
            <p:ph idx="12" type="sldNum"/>
          </p:nvPr>
        </p:nvSpPr>
        <p:spPr>
          <a:xfrm>
            <a:off x="8129016" y="5734050"/>
            <a:ext cx="609600" cy="52120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96" name="Shape 96"/>
        <p:cNvGrpSpPr/>
        <p:nvPr/>
      </p:nvGrpSpPr>
      <p:grpSpPr>
        <a:xfrm>
          <a:off x="0" y="0"/>
          <a:ext cx="0" cy="0"/>
          <a:chOff x="0" y="0"/>
          <a:chExt cx="0" cy="0"/>
        </a:xfrm>
      </p:grpSpPr>
      <p:cxnSp>
        <p:nvCxnSpPr>
          <p:cNvPr id="97" name="Google Shape;97;p9"/>
          <p:cNvCxnSpPr/>
          <p:nvPr/>
        </p:nvCxnSpPr>
        <p:spPr>
          <a:xfrm>
            <a:off x="8763000" y="0"/>
            <a:ext cx="0" cy="6858000"/>
          </a:xfrm>
          <a:prstGeom prst="straightConnector1">
            <a:avLst/>
          </a:prstGeom>
          <a:noFill/>
          <a:ln cap="flat" cmpd="sng" w="38100">
            <a:solidFill>
              <a:srgbClr val="FEC2AC">
                <a:alpha val="92941"/>
              </a:srgbClr>
            </a:solidFill>
            <a:prstDash val="solid"/>
            <a:round/>
            <a:headEnd len="sm" w="sm" type="none"/>
            <a:tailEnd len="sm" w="sm" type="none"/>
          </a:ln>
        </p:spPr>
      </p:cxnSp>
      <p:sp>
        <p:nvSpPr>
          <p:cNvPr id="98" name="Google Shape;98;p9"/>
          <p:cNvSpPr txBox="1"/>
          <p:nvPr>
            <p:ph type="title"/>
          </p:nvPr>
        </p:nvSpPr>
        <p:spPr>
          <a:xfrm rot="5400000">
            <a:off x="3371850" y="3200400"/>
            <a:ext cx="6309360" cy="4572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2"/>
              </a:buClr>
              <a:buSzPts val="2000"/>
              <a:buFont typeface="Times New Roman"/>
              <a:buNone/>
              <a:defRPr b="1" sz="2000" cap="small"/>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9" name="Google Shape;99;p9"/>
          <p:cNvSpPr txBox="1"/>
          <p:nvPr>
            <p:ph idx="1" type="body"/>
          </p:nvPr>
        </p:nvSpPr>
        <p:spPr>
          <a:xfrm>
            <a:off x="6812280" y="274320"/>
            <a:ext cx="1527048" cy="4983480"/>
          </a:xfrm>
          <a:prstGeom prst="rect">
            <a:avLst/>
          </a:prstGeom>
          <a:noFill/>
          <a:ln>
            <a:noFill/>
          </a:ln>
        </p:spPr>
        <p:txBody>
          <a:bodyPr anchorCtr="0" anchor="t" bIns="45700" lIns="91425" spcFirstLastPara="1" rIns="91425" wrap="square" tIns="45700">
            <a:normAutofit/>
          </a:bodyPr>
          <a:lstStyle>
            <a:lvl1pPr indent="-228600" lvl="0" marL="457200" algn="l">
              <a:spcBef>
                <a:spcPts val="400"/>
              </a:spcBef>
              <a:spcAft>
                <a:spcPts val="0"/>
              </a:spcAft>
              <a:buSzPts val="840"/>
              <a:buNone/>
              <a:defRPr sz="1200"/>
            </a:lvl1pPr>
            <a:lvl2pPr indent="-228600" lvl="1" marL="914400" algn="l">
              <a:spcBef>
                <a:spcPts val="1000"/>
              </a:spcBef>
              <a:spcAft>
                <a:spcPts val="0"/>
              </a:spcAft>
              <a:buSzPts val="960"/>
              <a:buNone/>
              <a:defRPr sz="1200"/>
            </a:lvl2pPr>
            <a:lvl3pPr indent="-228600" lvl="2" marL="1371600" algn="l">
              <a:spcBef>
                <a:spcPts val="200"/>
              </a:spcBef>
              <a:spcAft>
                <a:spcPts val="0"/>
              </a:spcAft>
              <a:buSzPts val="600"/>
              <a:buNone/>
              <a:defRPr sz="1000"/>
            </a:lvl3pPr>
            <a:lvl4pPr indent="-228600" lvl="3" marL="1828800" algn="l">
              <a:spcBef>
                <a:spcPts val="180"/>
              </a:spcBef>
              <a:spcAft>
                <a:spcPts val="0"/>
              </a:spcAft>
              <a:buSzPts val="540"/>
              <a:buNone/>
              <a:defRPr sz="900"/>
            </a:lvl4pPr>
            <a:lvl5pPr indent="-228600" lvl="4" marL="2286000" algn="l">
              <a:spcBef>
                <a:spcPts val="180"/>
              </a:spcBef>
              <a:spcAft>
                <a:spcPts val="0"/>
              </a:spcAft>
              <a:buSzPts val="612"/>
              <a:buNone/>
              <a:defRPr sz="900"/>
            </a:lvl5pPr>
            <a:lvl6pPr indent="-342900" lvl="5" marL="2743200" algn="l">
              <a:spcBef>
                <a:spcPts val="360"/>
              </a:spcBef>
              <a:spcAft>
                <a:spcPts val="0"/>
              </a:spcAft>
              <a:buSzPts val="1800"/>
              <a:buChar char="•"/>
              <a:defRPr/>
            </a:lvl6pPr>
            <a:lvl7pPr indent="-297179" lvl="6" marL="3200400" algn="l">
              <a:spcBef>
                <a:spcPts val="360"/>
              </a:spcBef>
              <a:spcAft>
                <a:spcPts val="0"/>
              </a:spcAft>
              <a:buSzPts val="108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cxnSp>
        <p:nvCxnSpPr>
          <p:cNvPr id="100" name="Google Shape;100;p9"/>
          <p:cNvCxnSpPr/>
          <p:nvPr/>
        </p:nvCxnSpPr>
        <p:spPr>
          <a:xfrm>
            <a:off x="6248400" y="0"/>
            <a:ext cx="0" cy="6858000"/>
          </a:xfrm>
          <a:prstGeom prst="straightConnector1">
            <a:avLst/>
          </a:prstGeom>
          <a:noFill/>
          <a:ln cap="flat" cmpd="sng" w="38100">
            <a:solidFill>
              <a:srgbClr val="FEC2AC"/>
            </a:solidFill>
            <a:prstDash val="solid"/>
            <a:round/>
            <a:headEnd len="sm" w="sm" type="none"/>
            <a:tailEnd len="sm" w="sm" type="none"/>
          </a:ln>
        </p:spPr>
      </p:cxnSp>
      <p:cxnSp>
        <p:nvCxnSpPr>
          <p:cNvPr id="101" name="Google Shape;101;p9"/>
          <p:cNvCxnSpPr/>
          <p:nvPr/>
        </p:nvCxnSpPr>
        <p:spPr>
          <a:xfrm>
            <a:off x="6192296" y="0"/>
            <a:ext cx="0" cy="6858000"/>
          </a:xfrm>
          <a:prstGeom prst="straightConnector1">
            <a:avLst/>
          </a:prstGeom>
          <a:noFill/>
          <a:ln cap="flat" cmpd="sng" w="12700">
            <a:solidFill>
              <a:schemeClr val="accent1"/>
            </a:solidFill>
            <a:prstDash val="solid"/>
            <a:round/>
            <a:headEnd len="sm" w="sm" type="none"/>
            <a:tailEnd len="sm" w="sm" type="none"/>
          </a:ln>
        </p:spPr>
      </p:cxnSp>
      <p:cxnSp>
        <p:nvCxnSpPr>
          <p:cNvPr id="102" name="Google Shape;102;p9"/>
          <p:cNvCxnSpPr/>
          <p:nvPr/>
        </p:nvCxnSpPr>
        <p:spPr>
          <a:xfrm>
            <a:off x="8991600" y="0"/>
            <a:ext cx="0" cy="6858000"/>
          </a:xfrm>
          <a:prstGeom prst="straightConnector1">
            <a:avLst/>
          </a:prstGeom>
          <a:noFill/>
          <a:ln cap="flat" cmpd="sng" w="19050">
            <a:solidFill>
              <a:schemeClr val="accent1"/>
            </a:solidFill>
            <a:prstDash val="solid"/>
            <a:round/>
            <a:headEnd len="sm" w="sm" type="none"/>
            <a:tailEnd len="sm" w="sm" type="none"/>
          </a:ln>
        </p:spPr>
      </p:cxnSp>
      <p:sp>
        <p:nvSpPr>
          <p:cNvPr id="103" name="Google Shape;103;p9"/>
          <p:cNvSpPr/>
          <p:nvPr/>
        </p:nvSpPr>
        <p:spPr>
          <a:xfrm>
            <a:off x="8839200" y="0"/>
            <a:ext cx="304800" cy="6858000"/>
          </a:xfrm>
          <a:prstGeom prst="rect">
            <a:avLst/>
          </a:prstGeom>
          <a:solidFill>
            <a:srgbClr val="FEC2AC">
              <a:alpha val="86666"/>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imes New Roman"/>
              <a:ea typeface="Times New Roman"/>
              <a:cs typeface="Times New Roman"/>
              <a:sym typeface="Times New Roman"/>
            </a:endParaRPr>
          </a:p>
        </p:txBody>
      </p:sp>
      <p:cxnSp>
        <p:nvCxnSpPr>
          <p:cNvPr id="104" name="Google Shape;104;p9"/>
          <p:cNvCxnSpPr/>
          <p:nvPr/>
        </p:nvCxnSpPr>
        <p:spPr>
          <a:xfrm>
            <a:off x="8915400" y="0"/>
            <a:ext cx="0" cy="6858000"/>
          </a:xfrm>
          <a:prstGeom prst="straightConnector1">
            <a:avLst/>
          </a:prstGeom>
          <a:noFill/>
          <a:ln cap="flat" cmpd="sng" w="9525">
            <a:solidFill>
              <a:schemeClr val="accent1"/>
            </a:solidFill>
            <a:prstDash val="solid"/>
            <a:round/>
            <a:headEnd len="sm" w="sm" type="none"/>
            <a:tailEnd len="sm" w="sm" type="none"/>
          </a:ln>
        </p:spPr>
      </p:cxnSp>
      <p:sp>
        <p:nvSpPr>
          <p:cNvPr id="105" name="Google Shape;105;p9"/>
          <p:cNvSpPr/>
          <p:nvPr/>
        </p:nvSpPr>
        <p:spPr>
          <a:xfrm>
            <a:off x="8156448" y="5715000"/>
            <a:ext cx="548640" cy="548640"/>
          </a:xfrm>
          <a:prstGeom prst="ellipse">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imes New Roman"/>
              <a:ea typeface="Times New Roman"/>
              <a:cs typeface="Times New Roman"/>
              <a:sym typeface="Times New Roman"/>
            </a:endParaRPr>
          </a:p>
        </p:txBody>
      </p:sp>
      <p:sp>
        <p:nvSpPr>
          <p:cNvPr id="106" name="Google Shape;106;p9"/>
          <p:cNvSpPr txBox="1"/>
          <p:nvPr>
            <p:ph idx="2" type="body"/>
          </p:nvPr>
        </p:nvSpPr>
        <p:spPr>
          <a:xfrm>
            <a:off x="304800" y="274320"/>
            <a:ext cx="5638800" cy="6327648"/>
          </a:xfrm>
          <a:prstGeom prst="rect">
            <a:avLst/>
          </a:prstGeom>
          <a:noFill/>
          <a:ln>
            <a:noFill/>
          </a:ln>
        </p:spPr>
        <p:txBody>
          <a:bodyPr anchorCtr="0" anchor="t" bIns="45700" lIns="91425" spcFirstLastPara="1" rIns="91425" wrap="square" tIns="45700">
            <a:normAutofit/>
          </a:bodyPr>
          <a:lstStyle>
            <a:lvl1pPr indent="-308610" lvl="0" marL="457200" algn="l">
              <a:spcBef>
                <a:spcPts val="600"/>
              </a:spcBef>
              <a:spcAft>
                <a:spcPts val="0"/>
              </a:spcAft>
              <a:buSzPts val="1260"/>
              <a:buChar char="🞆"/>
              <a:defRPr/>
            </a:lvl1pPr>
            <a:lvl2pPr indent="-320040" lvl="1" marL="914400" algn="l">
              <a:spcBef>
                <a:spcPts val="360"/>
              </a:spcBef>
              <a:spcAft>
                <a:spcPts val="0"/>
              </a:spcAft>
              <a:buSzPts val="1440"/>
              <a:buChar char="⚫"/>
              <a:defRPr/>
            </a:lvl2pPr>
            <a:lvl3pPr indent="-297180" lvl="2" marL="1371600" algn="l">
              <a:spcBef>
                <a:spcPts val="360"/>
              </a:spcBef>
              <a:spcAft>
                <a:spcPts val="0"/>
              </a:spcAft>
              <a:buSzPts val="1080"/>
              <a:buChar char="🞆"/>
              <a:defRPr/>
            </a:lvl3pPr>
            <a:lvl4pPr indent="-297180" lvl="3" marL="1828800" algn="l">
              <a:spcBef>
                <a:spcPts val="360"/>
              </a:spcBef>
              <a:spcAft>
                <a:spcPts val="0"/>
              </a:spcAft>
              <a:buSzPts val="1080"/>
              <a:buChar char="🞆"/>
              <a:defRPr/>
            </a:lvl4pPr>
            <a:lvl5pPr indent="-306323" lvl="4" marL="2286000" algn="l">
              <a:spcBef>
                <a:spcPts val="360"/>
              </a:spcBef>
              <a:spcAft>
                <a:spcPts val="0"/>
              </a:spcAft>
              <a:buSzPts val="1224"/>
              <a:buChar char="⚫"/>
              <a:defRPr/>
            </a:lvl5pPr>
            <a:lvl6pPr indent="-342900" lvl="5" marL="2743200" algn="l">
              <a:spcBef>
                <a:spcPts val="360"/>
              </a:spcBef>
              <a:spcAft>
                <a:spcPts val="0"/>
              </a:spcAft>
              <a:buSzPts val="1800"/>
              <a:buChar char="•"/>
              <a:defRPr/>
            </a:lvl6pPr>
            <a:lvl7pPr indent="-297179" lvl="6" marL="3200400" algn="l">
              <a:spcBef>
                <a:spcPts val="360"/>
              </a:spcBef>
              <a:spcAft>
                <a:spcPts val="0"/>
              </a:spcAft>
              <a:buSzPts val="108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107" name="Google Shape;107;p9"/>
          <p:cNvSpPr txBox="1"/>
          <p:nvPr>
            <p:ph idx="10" type="dt"/>
          </p:nvPr>
        </p:nvSpPr>
        <p:spPr>
          <a:xfrm rot="5400000">
            <a:off x="7589520" y="1081851"/>
            <a:ext cx="2011680" cy="38404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8" name="Google Shape;108;p9"/>
          <p:cNvSpPr txBox="1"/>
          <p:nvPr>
            <p:ph idx="12" type="sldNum"/>
          </p:nvPr>
        </p:nvSpPr>
        <p:spPr>
          <a:xfrm>
            <a:off x="8129016" y="5734050"/>
            <a:ext cx="609600" cy="52120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
        <p:nvSpPr>
          <p:cNvPr id="109" name="Google Shape;109;p9"/>
          <p:cNvSpPr txBox="1"/>
          <p:nvPr>
            <p:ph idx="11" type="ftr"/>
          </p:nvPr>
        </p:nvSpPr>
        <p:spPr>
          <a:xfrm rot="5400000">
            <a:off x="6990186" y="3737240"/>
            <a:ext cx="3200400" cy="36576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110" name="Shape 110"/>
        <p:cNvGrpSpPr/>
        <p:nvPr/>
      </p:nvGrpSpPr>
      <p:grpSpPr>
        <a:xfrm>
          <a:off x="0" y="0"/>
          <a:ext cx="0" cy="0"/>
          <a:chOff x="0" y="0"/>
          <a:chExt cx="0" cy="0"/>
        </a:xfrm>
      </p:grpSpPr>
      <p:cxnSp>
        <p:nvCxnSpPr>
          <p:cNvPr id="111" name="Google Shape;111;p10"/>
          <p:cNvCxnSpPr/>
          <p:nvPr/>
        </p:nvCxnSpPr>
        <p:spPr>
          <a:xfrm>
            <a:off x="8763000" y="0"/>
            <a:ext cx="0" cy="6858000"/>
          </a:xfrm>
          <a:prstGeom prst="straightConnector1">
            <a:avLst/>
          </a:prstGeom>
          <a:noFill/>
          <a:ln cap="flat" cmpd="sng" w="38100">
            <a:solidFill>
              <a:srgbClr val="FEC2AC"/>
            </a:solidFill>
            <a:prstDash val="solid"/>
            <a:round/>
            <a:headEnd len="sm" w="sm" type="none"/>
            <a:tailEnd len="sm" w="sm" type="none"/>
          </a:ln>
        </p:spPr>
      </p:cxnSp>
      <p:sp>
        <p:nvSpPr>
          <p:cNvPr id="112" name="Google Shape;112;p10"/>
          <p:cNvSpPr/>
          <p:nvPr/>
        </p:nvSpPr>
        <p:spPr>
          <a:xfrm>
            <a:off x="8156448" y="5715000"/>
            <a:ext cx="548640" cy="548640"/>
          </a:xfrm>
          <a:prstGeom prst="ellipse">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imes New Roman"/>
              <a:ea typeface="Times New Roman"/>
              <a:cs typeface="Times New Roman"/>
              <a:sym typeface="Times New Roman"/>
            </a:endParaRPr>
          </a:p>
        </p:txBody>
      </p:sp>
      <p:sp>
        <p:nvSpPr>
          <p:cNvPr id="113" name="Google Shape;113;p10"/>
          <p:cNvSpPr txBox="1"/>
          <p:nvPr>
            <p:ph type="title"/>
          </p:nvPr>
        </p:nvSpPr>
        <p:spPr>
          <a:xfrm rot="5400000">
            <a:off x="3350133" y="3200400"/>
            <a:ext cx="6309360" cy="4572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2"/>
              </a:buClr>
              <a:buSzPts val="2000"/>
              <a:buFont typeface="Times New Roman"/>
              <a:buNone/>
              <a:defRPr b="1" sz="2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14" name="Google Shape;114;p10"/>
          <p:cNvSpPr/>
          <p:nvPr>
            <p:ph idx="2" type="pic"/>
          </p:nvPr>
        </p:nvSpPr>
        <p:spPr>
          <a:xfrm>
            <a:off x="0" y="0"/>
            <a:ext cx="6172200" cy="6858000"/>
          </a:xfrm>
          <a:prstGeom prst="rect">
            <a:avLst/>
          </a:prstGeom>
          <a:solidFill>
            <a:schemeClr val="lt2"/>
          </a:solidFill>
          <a:ln>
            <a:noFill/>
          </a:ln>
        </p:spPr>
      </p:sp>
      <p:sp>
        <p:nvSpPr>
          <p:cNvPr id="115" name="Google Shape;115;p10"/>
          <p:cNvSpPr txBox="1"/>
          <p:nvPr>
            <p:ph idx="1" type="body"/>
          </p:nvPr>
        </p:nvSpPr>
        <p:spPr>
          <a:xfrm>
            <a:off x="6765798" y="264795"/>
            <a:ext cx="1524000" cy="4956048"/>
          </a:xfrm>
          <a:prstGeom prst="rect">
            <a:avLst/>
          </a:prstGeom>
          <a:noFill/>
          <a:ln>
            <a:noFill/>
          </a:ln>
        </p:spPr>
        <p:txBody>
          <a:bodyPr anchorCtr="0" anchor="t" bIns="45700" lIns="91425" spcFirstLastPara="1" rIns="91425" wrap="square" tIns="45700">
            <a:normAutofit/>
          </a:bodyPr>
          <a:lstStyle>
            <a:lvl1pPr indent="-228600" lvl="0" marL="457200" algn="l">
              <a:spcBef>
                <a:spcPts val="100"/>
              </a:spcBef>
              <a:spcAft>
                <a:spcPts val="0"/>
              </a:spcAft>
              <a:buSzPts val="840"/>
              <a:buFont typeface="Times New Roman"/>
              <a:buNone/>
              <a:defRPr sz="1200"/>
            </a:lvl1pPr>
            <a:lvl2pPr indent="-289560" lvl="1" marL="914400" algn="l">
              <a:spcBef>
                <a:spcPts val="400"/>
              </a:spcBef>
              <a:spcAft>
                <a:spcPts val="0"/>
              </a:spcAft>
              <a:buSzPts val="960"/>
              <a:buChar char="⚫"/>
              <a:defRPr sz="1200"/>
            </a:lvl2pPr>
            <a:lvl3pPr indent="-266700" lvl="2" marL="1371600" algn="l">
              <a:spcBef>
                <a:spcPts val="200"/>
              </a:spcBef>
              <a:spcAft>
                <a:spcPts val="0"/>
              </a:spcAft>
              <a:buSzPts val="600"/>
              <a:buChar char="🞆"/>
              <a:defRPr sz="1000"/>
            </a:lvl3pPr>
            <a:lvl4pPr indent="-262889" lvl="3" marL="1828800" algn="l">
              <a:spcBef>
                <a:spcPts val="180"/>
              </a:spcBef>
              <a:spcAft>
                <a:spcPts val="0"/>
              </a:spcAft>
              <a:buSzPts val="540"/>
              <a:buChar char="🞆"/>
              <a:defRPr sz="900"/>
            </a:lvl4pPr>
            <a:lvl5pPr indent="-267461" lvl="4" marL="2286000" algn="l">
              <a:spcBef>
                <a:spcPts val="180"/>
              </a:spcBef>
              <a:spcAft>
                <a:spcPts val="0"/>
              </a:spcAft>
              <a:buSzPts val="612"/>
              <a:buChar char="⚫"/>
              <a:defRPr sz="900"/>
            </a:lvl5pPr>
            <a:lvl6pPr indent="-342900" lvl="5" marL="2743200" algn="l">
              <a:spcBef>
                <a:spcPts val="360"/>
              </a:spcBef>
              <a:spcAft>
                <a:spcPts val="0"/>
              </a:spcAft>
              <a:buSzPts val="1800"/>
              <a:buChar char="•"/>
              <a:defRPr/>
            </a:lvl6pPr>
            <a:lvl7pPr indent="-297179" lvl="6" marL="3200400" algn="l">
              <a:spcBef>
                <a:spcPts val="360"/>
              </a:spcBef>
              <a:spcAft>
                <a:spcPts val="0"/>
              </a:spcAft>
              <a:buSzPts val="108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cxnSp>
        <p:nvCxnSpPr>
          <p:cNvPr id="116" name="Google Shape;116;p10"/>
          <p:cNvCxnSpPr/>
          <p:nvPr/>
        </p:nvCxnSpPr>
        <p:spPr>
          <a:xfrm>
            <a:off x="8991600" y="0"/>
            <a:ext cx="0" cy="6858000"/>
          </a:xfrm>
          <a:prstGeom prst="straightConnector1">
            <a:avLst/>
          </a:prstGeom>
          <a:noFill/>
          <a:ln cap="flat" cmpd="sng" w="9525">
            <a:solidFill>
              <a:schemeClr val="dk1"/>
            </a:solidFill>
            <a:prstDash val="solid"/>
            <a:round/>
            <a:headEnd len="sm" w="sm" type="none"/>
            <a:tailEnd len="sm" w="sm" type="none"/>
          </a:ln>
        </p:spPr>
      </p:cxnSp>
      <p:sp>
        <p:nvSpPr>
          <p:cNvPr id="117" name="Google Shape;117;p10"/>
          <p:cNvSpPr/>
          <p:nvPr/>
        </p:nvSpPr>
        <p:spPr>
          <a:xfrm>
            <a:off x="8839200" y="0"/>
            <a:ext cx="304800" cy="6858000"/>
          </a:xfrm>
          <a:prstGeom prst="rect">
            <a:avLst/>
          </a:prstGeom>
          <a:solidFill>
            <a:srgbClr val="FEC2AC"/>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Times New Roman"/>
              <a:ea typeface="Times New Roman"/>
              <a:cs typeface="Times New Roman"/>
              <a:sym typeface="Times New Roman"/>
            </a:endParaRPr>
          </a:p>
        </p:txBody>
      </p:sp>
      <p:cxnSp>
        <p:nvCxnSpPr>
          <p:cNvPr id="118" name="Google Shape;118;p10"/>
          <p:cNvCxnSpPr/>
          <p:nvPr/>
        </p:nvCxnSpPr>
        <p:spPr>
          <a:xfrm>
            <a:off x="8915400" y="0"/>
            <a:ext cx="0" cy="6858000"/>
          </a:xfrm>
          <a:prstGeom prst="straightConnector1">
            <a:avLst/>
          </a:prstGeom>
          <a:noFill/>
          <a:ln cap="flat" cmpd="sng" w="9525">
            <a:solidFill>
              <a:schemeClr val="accent1"/>
            </a:solidFill>
            <a:prstDash val="solid"/>
            <a:round/>
            <a:headEnd len="sm" w="sm" type="none"/>
            <a:tailEnd len="sm" w="sm" type="none"/>
          </a:ln>
        </p:spPr>
      </p:cxnSp>
      <p:cxnSp>
        <p:nvCxnSpPr>
          <p:cNvPr id="119" name="Google Shape;119;p10"/>
          <p:cNvCxnSpPr/>
          <p:nvPr/>
        </p:nvCxnSpPr>
        <p:spPr>
          <a:xfrm>
            <a:off x="6248400" y="0"/>
            <a:ext cx="0" cy="6858000"/>
          </a:xfrm>
          <a:prstGeom prst="straightConnector1">
            <a:avLst/>
          </a:prstGeom>
          <a:noFill/>
          <a:ln cap="flat" cmpd="sng" w="38100">
            <a:solidFill>
              <a:srgbClr val="FEC2AC"/>
            </a:solidFill>
            <a:prstDash val="solid"/>
            <a:round/>
            <a:headEnd len="sm" w="sm" type="none"/>
            <a:tailEnd len="sm" w="sm" type="none"/>
          </a:ln>
        </p:spPr>
      </p:cxnSp>
      <p:cxnSp>
        <p:nvCxnSpPr>
          <p:cNvPr id="120" name="Google Shape;120;p10"/>
          <p:cNvCxnSpPr/>
          <p:nvPr/>
        </p:nvCxnSpPr>
        <p:spPr>
          <a:xfrm>
            <a:off x="6192296" y="0"/>
            <a:ext cx="0" cy="6858000"/>
          </a:xfrm>
          <a:prstGeom prst="straightConnector1">
            <a:avLst/>
          </a:prstGeom>
          <a:noFill/>
          <a:ln cap="flat" cmpd="sng" w="12700">
            <a:solidFill>
              <a:schemeClr val="accent1"/>
            </a:solidFill>
            <a:prstDash val="solid"/>
            <a:round/>
            <a:headEnd len="sm" w="sm" type="none"/>
            <a:tailEnd len="sm" w="sm" type="none"/>
          </a:ln>
        </p:spPr>
      </p:cxnSp>
      <p:sp>
        <p:nvSpPr>
          <p:cNvPr id="121" name="Google Shape;121;p10"/>
          <p:cNvSpPr txBox="1"/>
          <p:nvPr>
            <p:ph idx="10" type="dt"/>
          </p:nvPr>
        </p:nvSpPr>
        <p:spPr>
          <a:xfrm rot="5400000">
            <a:off x="7589520" y="1081851"/>
            <a:ext cx="2011680" cy="38404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2" name="Google Shape;122;p10"/>
          <p:cNvSpPr txBox="1"/>
          <p:nvPr>
            <p:ph idx="12" type="sldNum"/>
          </p:nvPr>
        </p:nvSpPr>
        <p:spPr>
          <a:xfrm>
            <a:off x="8129016" y="5734050"/>
            <a:ext cx="609600" cy="52120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
        <p:nvSpPr>
          <p:cNvPr id="123" name="Google Shape;123;p10"/>
          <p:cNvSpPr txBox="1"/>
          <p:nvPr>
            <p:ph idx="11" type="ftr"/>
          </p:nvPr>
        </p:nvSpPr>
        <p:spPr>
          <a:xfrm rot="5400000">
            <a:off x="6990186" y="3737240"/>
            <a:ext cx="3200400" cy="36576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24" name="Shape 124"/>
        <p:cNvGrpSpPr/>
        <p:nvPr/>
      </p:nvGrpSpPr>
      <p:grpSpPr>
        <a:xfrm>
          <a:off x="0" y="0"/>
          <a:ext cx="0" cy="0"/>
          <a:chOff x="0" y="0"/>
          <a:chExt cx="0" cy="0"/>
        </a:xfrm>
      </p:grpSpPr>
      <p:sp>
        <p:nvSpPr>
          <p:cNvPr id="125" name="Google Shape;125;p11"/>
          <p:cNvSpPr txBox="1"/>
          <p:nvPr>
            <p:ph type="title"/>
          </p:nvPr>
        </p:nvSpPr>
        <p:spPr>
          <a:xfrm>
            <a:off x="457200" y="274638"/>
            <a:ext cx="7467600" cy="11430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26" name="Google Shape;126;p11"/>
          <p:cNvSpPr txBox="1"/>
          <p:nvPr>
            <p:ph idx="1" type="body"/>
          </p:nvPr>
        </p:nvSpPr>
        <p:spPr>
          <a:xfrm rot="5400000">
            <a:off x="1754124" y="303276"/>
            <a:ext cx="4873752" cy="7467600"/>
          </a:xfrm>
          <a:prstGeom prst="rect">
            <a:avLst/>
          </a:prstGeom>
          <a:noFill/>
          <a:ln>
            <a:noFill/>
          </a:ln>
        </p:spPr>
        <p:txBody>
          <a:bodyPr anchorCtr="0" anchor="t" bIns="45700" lIns="91425" spcFirstLastPara="1" rIns="91425" wrap="square" tIns="45700">
            <a:normAutofit/>
          </a:bodyPr>
          <a:lstStyle>
            <a:lvl1pPr indent="-308610" lvl="0" marL="457200" algn="l">
              <a:spcBef>
                <a:spcPts val="600"/>
              </a:spcBef>
              <a:spcAft>
                <a:spcPts val="0"/>
              </a:spcAft>
              <a:buSzPts val="1260"/>
              <a:buChar char="🞆"/>
              <a:defRPr/>
            </a:lvl1pPr>
            <a:lvl2pPr indent="-320040" lvl="1" marL="914400" algn="l">
              <a:spcBef>
                <a:spcPts val="360"/>
              </a:spcBef>
              <a:spcAft>
                <a:spcPts val="0"/>
              </a:spcAft>
              <a:buSzPts val="1440"/>
              <a:buChar char="⚫"/>
              <a:defRPr/>
            </a:lvl2pPr>
            <a:lvl3pPr indent="-297180" lvl="2" marL="1371600" algn="l">
              <a:spcBef>
                <a:spcPts val="360"/>
              </a:spcBef>
              <a:spcAft>
                <a:spcPts val="0"/>
              </a:spcAft>
              <a:buSzPts val="1080"/>
              <a:buChar char="🞆"/>
              <a:defRPr/>
            </a:lvl3pPr>
            <a:lvl4pPr indent="-297180" lvl="3" marL="1828800" algn="l">
              <a:spcBef>
                <a:spcPts val="360"/>
              </a:spcBef>
              <a:spcAft>
                <a:spcPts val="0"/>
              </a:spcAft>
              <a:buSzPts val="1080"/>
              <a:buChar char="🞆"/>
              <a:defRPr/>
            </a:lvl4pPr>
            <a:lvl5pPr indent="-306323" lvl="4" marL="2286000" algn="l">
              <a:spcBef>
                <a:spcPts val="360"/>
              </a:spcBef>
              <a:spcAft>
                <a:spcPts val="0"/>
              </a:spcAft>
              <a:buSzPts val="1224"/>
              <a:buChar char="⚫"/>
              <a:defRPr/>
            </a:lvl5pPr>
            <a:lvl6pPr indent="-342900" lvl="5" marL="2743200" algn="l">
              <a:spcBef>
                <a:spcPts val="360"/>
              </a:spcBef>
              <a:spcAft>
                <a:spcPts val="0"/>
              </a:spcAft>
              <a:buSzPts val="1800"/>
              <a:buChar char="•"/>
              <a:defRPr/>
            </a:lvl6pPr>
            <a:lvl7pPr indent="-297179" lvl="6" marL="3200400" algn="l">
              <a:spcBef>
                <a:spcPts val="360"/>
              </a:spcBef>
              <a:spcAft>
                <a:spcPts val="0"/>
              </a:spcAft>
              <a:buSzPts val="108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127" name="Google Shape;127;p11"/>
          <p:cNvSpPr txBox="1"/>
          <p:nvPr>
            <p:ph idx="10" type="dt"/>
          </p:nvPr>
        </p:nvSpPr>
        <p:spPr>
          <a:xfrm rot="5400000">
            <a:off x="7589520" y="1081851"/>
            <a:ext cx="2011680" cy="38404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8" name="Google Shape;128;p11"/>
          <p:cNvSpPr txBox="1"/>
          <p:nvPr>
            <p:ph idx="11" type="ftr"/>
          </p:nvPr>
        </p:nvSpPr>
        <p:spPr>
          <a:xfrm rot="5400000">
            <a:off x="6990186" y="3737240"/>
            <a:ext cx="3200400" cy="36576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9" name="Google Shape;129;p11"/>
          <p:cNvSpPr txBox="1"/>
          <p:nvPr>
            <p:ph idx="12" type="sldNum"/>
          </p:nvPr>
        </p:nvSpPr>
        <p:spPr>
          <a:xfrm>
            <a:off x="8129016" y="5734050"/>
            <a:ext cx="609600" cy="52120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30" name="Shape 130"/>
        <p:cNvGrpSpPr/>
        <p:nvPr/>
      </p:nvGrpSpPr>
      <p:grpSpPr>
        <a:xfrm>
          <a:off x="0" y="0"/>
          <a:ext cx="0" cy="0"/>
          <a:chOff x="0" y="0"/>
          <a:chExt cx="0" cy="0"/>
        </a:xfrm>
      </p:grpSpPr>
      <p:sp>
        <p:nvSpPr>
          <p:cNvPr id="131" name="Google Shape;131;p12"/>
          <p:cNvSpPr txBox="1"/>
          <p:nvPr>
            <p:ph type="title"/>
          </p:nvPr>
        </p:nvSpPr>
        <p:spPr>
          <a:xfrm rot="5400000">
            <a:off x="4541838" y="2362202"/>
            <a:ext cx="5851525" cy="16764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32" name="Google Shape;132;p12"/>
          <p:cNvSpPr txBox="1"/>
          <p:nvPr>
            <p:ph idx="1" type="body"/>
          </p:nvPr>
        </p:nvSpPr>
        <p:spPr>
          <a:xfrm rot="5400000">
            <a:off x="541338" y="190500"/>
            <a:ext cx="5851525" cy="6019800"/>
          </a:xfrm>
          <a:prstGeom prst="rect">
            <a:avLst/>
          </a:prstGeom>
          <a:noFill/>
          <a:ln>
            <a:noFill/>
          </a:ln>
        </p:spPr>
        <p:txBody>
          <a:bodyPr anchorCtr="0" anchor="t" bIns="45700" lIns="91425" spcFirstLastPara="1" rIns="91425" wrap="square" tIns="45700">
            <a:normAutofit/>
          </a:bodyPr>
          <a:lstStyle>
            <a:lvl1pPr indent="-308610" lvl="0" marL="457200" algn="l">
              <a:spcBef>
                <a:spcPts val="600"/>
              </a:spcBef>
              <a:spcAft>
                <a:spcPts val="0"/>
              </a:spcAft>
              <a:buSzPts val="1260"/>
              <a:buChar char="🞆"/>
              <a:defRPr/>
            </a:lvl1pPr>
            <a:lvl2pPr indent="-320040" lvl="1" marL="914400" algn="l">
              <a:spcBef>
                <a:spcPts val="360"/>
              </a:spcBef>
              <a:spcAft>
                <a:spcPts val="0"/>
              </a:spcAft>
              <a:buSzPts val="1440"/>
              <a:buChar char="⚫"/>
              <a:defRPr/>
            </a:lvl2pPr>
            <a:lvl3pPr indent="-297180" lvl="2" marL="1371600" algn="l">
              <a:spcBef>
                <a:spcPts val="360"/>
              </a:spcBef>
              <a:spcAft>
                <a:spcPts val="0"/>
              </a:spcAft>
              <a:buSzPts val="1080"/>
              <a:buChar char="🞆"/>
              <a:defRPr/>
            </a:lvl3pPr>
            <a:lvl4pPr indent="-297180" lvl="3" marL="1828800" algn="l">
              <a:spcBef>
                <a:spcPts val="360"/>
              </a:spcBef>
              <a:spcAft>
                <a:spcPts val="0"/>
              </a:spcAft>
              <a:buSzPts val="1080"/>
              <a:buChar char="🞆"/>
              <a:defRPr/>
            </a:lvl4pPr>
            <a:lvl5pPr indent="-306323" lvl="4" marL="2286000" algn="l">
              <a:spcBef>
                <a:spcPts val="360"/>
              </a:spcBef>
              <a:spcAft>
                <a:spcPts val="0"/>
              </a:spcAft>
              <a:buSzPts val="1224"/>
              <a:buChar char="⚫"/>
              <a:defRPr/>
            </a:lvl5pPr>
            <a:lvl6pPr indent="-342900" lvl="5" marL="2743200" algn="l">
              <a:spcBef>
                <a:spcPts val="360"/>
              </a:spcBef>
              <a:spcAft>
                <a:spcPts val="0"/>
              </a:spcAft>
              <a:buSzPts val="1800"/>
              <a:buChar char="•"/>
              <a:defRPr/>
            </a:lvl6pPr>
            <a:lvl7pPr indent="-297179" lvl="6" marL="3200400" algn="l">
              <a:spcBef>
                <a:spcPts val="360"/>
              </a:spcBef>
              <a:spcAft>
                <a:spcPts val="0"/>
              </a:spcAft>
              <a:buSzPts val="108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133" name="Google Shape;133;p12"/>
          <p:cNvSpPr txBox="1"/>
          <p:nvPr>
            <p:ph idx="10" type="dt"/>
          </p:nvPr>
        </p:nvSpPr>
        <p:spPr>
          <a:xfrm rot="5400000">
            <a:off x="7589520" y="1081851"/>
            <a:ext cx="2011680" cy="384048"/>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4" name="Google Shape;134;p12"/>
          <p:cNvSpPr txBox="1"/>
          <p:nvPr>
            <p:ph idx="11" type="ftr"/>
          </p:nvPr>
        </p:nvSpPr>
        <p:spPr>
          <a:xfrm rot="5400000">
            <a:off x="6990186" y="3737240"/>
            <a:ext cx="3200400" cy="36576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5" name="Google Shape;135;p12"/>
          <p:cNvSpPr txBox="1"/>
          <p:nvPr>
            <p:ph idx="12" type="sldNum"/>
          </p:nvPr>
        </p:nvSpPr>
        <p:spPr>
          <a:xfrm>
            <a:off x="8129016" y="5734050"/>
            <a:ext cx="609600" cy="521208"/>
          </a:xfrm>
          <a:prstGeom prst="rect">
            <a:avLst/>
          </a:prstGeom>
          <a:noFill/>
          <a:ln>
            <a:noFill/>
          </a:ln>
        </p:spPr>
        <p:txBody>
          <a:bodyPr anchorCtr="0" anchor="ctr" bIns="45700" lIns="91425" spcFirstLastPara="1" rIns="91425" wrap="square" tIns="45700">
            <a:noAutofit/>
          </a:bodyPr>
          <a:lstStyle>
            <a:lvl1pPr indent="0" lvl="0" marL="0" algn="ctr">
              <a:spcBef>
                <a:spcPts val="0"/>
              </a:spcBef>
              <a:buNone/>
              <a:defRPr/>
            </a:lvl1pPr>
            <a:lvl2pPr indent="0" lvl="1" marL="0" algn="ctr">
              <a:spcBef>
                <a:spcPts val="0"/>
              </a:spcBef>
              <a:buNone/>
              <a:defRPr/>
            </a:lvl2pPr>
            <a:lvl3pPr indent="0" lvl="2" marL="0" algn="ctr">
              <a:spcBef>
                <a:spcPts val="0"/>
              </a:spcBef>
              <a:buNone/>
              <a:defRPr/>
            </a:lvl3pPr>
            <a:lvl4pPr indent="0" lvl="3" marL="0" algn="ctr">
              <a:spcBef>
                <a:spcPts val="0"/>
              </a:spcBef>
              <a:buNone/>
              <a:defRPr/>
            </a:lvl4pPr>
            <a:lvl5pPr indent="0" lvl="4" marL="0" algn="ctr">
              <a:spcBef>
                <a:spcPts val="0"/>
              </a:spcBef>
              <a:buNone/>
              <a:defRPr/>
            </a:lvl5pPr>
            <a:lvl6pPr indent="0" lvl="5" marL="0" algn="ctr">
              <a:spcBef>
                <a:spcPts val="0"/>
              </a:spcBef>
              <a:buNone/>
              <a:defRPr/>
            </a:lvl6pPr>
            <a:lvl7pPr indent="0" lvl="6" marL="0" algn="ctr">
              <a:spcBef>
                <a:spcPts val="0"/>
              </a:spcBef>
              <a:buNone/>
              <a:defRPr/>
            </a:lvl7pPr>
            <a:lvl8pPr indent="0" lvl="7" marL="0" algn="ctr">
              <a:spcBef>
                <a:spcPts val="0"/>
              </a:spcBef>
              <a:buNone/>
              <a:defRPr/>
            </a:lvl8pPr>
            <a:lvl9pPr indent="0" lvl="8" marL="0" algn="ctr">
              <a:spcBef>
                <a:spcPts val="0"/>
              </a:spcBef>
              <a:buNone/>
              <a:defRPr/>
            </a:lvl9pPr>
          </a:lstStyle>
          <a:p>
            <a:pPr indent="0" lvl="0" marL="0" rtl="0" algn="ct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rgbClr val="FFE635"/>
            </a:gs>
            <a:gs pos="74000">
              <a:srgbClr val="FFC7A3"/>
            </a:gs>
            <a:gs pos="83000">
              <a:srgbClr val="FFC7A3"/>
            </a:gs>
            <a:gs pos="100000">
              <a:srgbClr val="FED9C2"/>
            </a:gs>
          </a:gsLst>
          <a:lin ang="5400000" scaled="0"/>
        </a:gradFill>
      </p:bgPr>
    </p:bg>
    <p:spTree>
      <p:nvGrpSpPr>
        <p:cNvPr id="9" name="Shape 9"/>
        <p:cNvGrpSpPr/>
        <p:nvPr/>
      </p:nvGrpSpPr>
      <p:grpSpPr>
        <a:xfrm>
          <a:off x="0" y="0"/>
          <a:ext cx="0" cy="0"/>
          <a:chOff x="0" y="0"/>
          <a:chExt cx="0" cy="0"/>
        </a:xfrm>
      </p:grpSpPr>
      <p:cxnSp>
        <p:nvCxnSpPr>
          <p:cNvPr id="10" name="Google Shape;10;p1"/>
          <p:cNvCxnSpPr/>
          <p:nvPr/>
        </p:nvCxnSpPr>
        <p:spPr>
          <a:xfrm>
            <a:off x="8763000" y="0"/>
            <a:ext cx="0" cy="6858000"/>
          </a:xfrm>
          <a:prstGeom prst="straightConnector1">
            <a:avLst/>
          </a:prstGeom>
          <a:noFill/>
          <a:ln cap="flat" cmpd="sng" w="38100">
            <a:solidFill>
              <a:srgbClr val="FEC2AC">
                <a:alpha val="92941"/>
              </a:srgbClr>
            </a:solidFill>
            <a:prstDash val="solid"/>
            <a:round/>
            <a:headEnd len="sm" w="sm" type="none"/>
            <a:tailEnd len="sm" w="sm" type="none"/>
          </a:ln>
        </p:spPr>
      </p:cxnSp>
      <p:sp>
        <p:nvSpPr>
          <p:cNvPr id="11" name="Google Shape;11;p1"/>
          <p:cNvSpPr txBox="1"/>
          <p:nvPr>
            <p:ph type="title"/>
          </p:nvPr>
        </p:nvSpPr>
        <p:spPr>
          <a:xfrm>
            <a:off x="457200" y="274638"/>
            <a:ext cx="7467600" cy="1143000"/>
          </a:xfrm>
          <a:prstGeom prst="rect">
            <a:avLst/>
          </a:prstGeom>
          <a:noFill/>
          <a:ln>
            <a:noFill/>
          </a:ln>
        </p:spPr>
        <p:txBody>
          <a:bodyPr anchorCtr="0" anchor="b" bIns="45700" lIns="91425" spcFirstLastPara="1" rIns="91425" wrap="square" tIns="45700">
            <a:normAutofit/>
          </a:bodyPr>
          <a:lstStyle>
            <a:lvl1pPr lvl="0" marR="0" rtl="0" algn="l">
              <a:spcBef>
                <a:spcPts val="0"/>
              </a:spcBef>
              <a:spcAft>
                <a:spcPts val="0"/>
              </a:spcAft>
              <a:buClr>
                <a:schemeClr val="dk2"/>
              </a:buClr>
              <a:buSzPts val="3000"/>
              <a:buFont typeface="Times New Roman"/>
              <a:buNone/>
              <a:defRPr b="0" i="0" sz="3000" u="none" cap="small" strike="noStrike">
                <a:solidFill>
                  <a:schemeClr val="dk2"/>
                </a:solidFill>
                <a:latin typeface="Times New Roman"/>
                <a:ea typeface="Times New Roman"/>
                <a:cs typeface="Times New Roman"/>
                <a:sym typeface="Times New Roman"/>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2" name="Google Shape;12;p1"/>
          <p:cNvSpPr txBox="1"/>
          <p:nvPr>
            <p:ph idx="1" type="body"/>
          </p:nvPr>
        </p:nvSpPr>
        <p:spPr>
          <a:xfrm>
            <a:off x="457200" y="1600200"/>
            <a:ext cx="7467600" cy="4873752"/>
          </a:xfrm>
          <a:prstGeom prst="rect">
            <a:avLst/>
          </a:prstGeom>
          <a:noFill/>
          <a:ln>
            <a:noFill/>
          </a:ln>
        </p:spPr>
        <p:txBody>
          <a:bodyPr anchorCtr="0" anchor="t" bIns="45700" lIns="91425" spcFirstLastPara="1" rIns="91425" wrap="square" tIns="45700">
            <a:normAutofit/>
          </a:bodyPr>
          <a:lstStyle>
            <a:lvl1pPr indent="-335280" lvl="0" marL="457200" marR="0" rtl="0" algn="l">
              <a:spcBef>
                <a:spcPts val="600"/>
              </a:spcBef>
              <a:spcAft>
                <a:spcPts val="0"/>
              </a:spcAft>
              <a:buClr>
                <a:schemeClr val="accent1"/>
              </a:buClr>
              <a:buSzPts val="1680"/>
              <a:buFont typeface="Noto Sans Symbols"/>
              <a:buChar char="🞆"/>
              <a:defRPr b="0" i="0" sz="2400" u="none" cap="none" strike="noStrike">
                <a:solidFill>
                  <a:schemeClr val="dk1"/>
                </a:solidFill>
                <a:latin typeface="Times New Roman"/>
                <a:ea typeface="Times New Roman"/>
                <a:cs typeface="Times New Roman"/>
                <a:sym typeface="Times New Roman"/>
              </a:defRPr>
            </a:lvl1pPr>
            <a:lvl2pPr indent="-335280" lvl="1" marL="914400" marR="0" rtl="0" algn="l">
              <a:spcBef>
                <a:spcPts val="420"/>
              </a:spcBef>
              <a:spcAft>
                <a:spcPts val="0"/>
              </a:spcAft>
              <a:buClr>
                <a:schemeClr val="accent1"/>
              </a:buClr>
              <a:buSzPts val="1680"/>
              <a:buFont typeface="Noto Sans Symbols"/>
              <a:buChar char="⚫"/>
              <a:defRPr b="0" i="0" sz="2100" u="none" cap="none" strike="noStrike">
                <a:solidFill>
                  <a:schemeClr val="dk1"/>
                </a:solidFill>
                <a:latin typeface="Times New Roman"/>
                <a:ea typeface="Times New Roman"/>
                <a:cs typeface="Times New Roman"/>
                <a:sym typeface="Times New Roman"/>
              </a:defRPr>
            </a:lvl2pPr>
            <a:lvl3pPr indent="-297180" lvl="2" marL="1371600" marR="0" rtl="0" algn="l">
              <a:spcBef>
                <a:spcPts val="360"/>
              </a:spcBef>
              <a:spcAft>
                <a:spcPts val="0"/>
              </a:spcAft>
              <a:buClr>
                <a:srgbClr val="DE7530"/>
              </a:buClr>
              <a:buSzPts val="1080"/>
              <a:buFont typeface="Noto Sans Symbols"/>
              <a:buChar char="🞆"/>
              <a:defRPr b="0" i="0" sz="1800" u="none" cap="none" strike="noStrike">
                <a:solidFill>
                  <a:schemeClr val="dk1"/>
                </a:solidFill>
                <a:latin typeface="Times New Roman"/>
                <a:ea typeface="Times New Roman"/>
                <a:cs typeface="Times New Roman"/>
                <a:sym typeface="Times New Roman"/>
              </a:defRPr>
            </a:lvl3pPr>
            <a:lvl4pPr indent="-297180" lvl="3" marL="1828800" marR="0" rtl="0" algn="l">
              <a:spcBef>
                <a:spcPts val="360"/>
              </a:spcBef>
              <a:spcAft>
                <a:spcPts val="0"/>
              </a:spcAft>
              <a:buClr>
                <a:srgbClr val="FEC2AC"/>
              </a:buClr>
              <a:buSzPts val="1080"/>
              <a:buFont typeface="Noto Sans Symbols"/>
              <a:buChar char="🞆"/>
              <a:defRPr b="0" i="0" sz="1800" u="none" cap="none" strike="noStrike">
                <a:solidFill>
                  <a:schemeClr val="dk1"/>
                </a:solidFill>
                <a:latin typeface="Times New Roman"/>
                <a:ea typeface="Times New Roman"/>
                <a:cs typeface="Times New Roman"/>
                <a:sym typeface="Times New Roman"/>
              </a:defRPr>
            </a:lvl4pPr>
            <a:lvl5pPr indent="-297688" lvl="4" marL="2286000" marR="0" rtl="0" algn="l">
              <a:spcBef>
                <a:spcPts val="320"/>
              </a:spcBef>
              <a:spcAft>
                <a:spcPts val="0"/>
              </a:spcAft>
              <a:buClr>
                <a:srgbClr val="BBC9E9"/>
              </a:buClr>
              <a:buSzPts val="1088"/>
              <a:buFont typeface="Noto Sans Symbols"/>
              <a:buChar char="⚫"/>
              <a:defRPr b="0" i="0" sz="1600" u="none" cap="none" strike="noStrike">
                <a:solidFill>
                  <a:schemeClr val="dk1"/>
                </a:solidFill>
                <a:latin typeface="Times New Roman"/>
                <a:ea typeface="Times New Roman"/>
                <a:cs typeface="Times New Roman"/>
                <a:sym typeface="Times New Roman"/>
              </a:defRPr>
            </a:lvl5pPr>
            <a:lvl6pPr indent="-330200" lvl="5" marL="2743200" marR="0" rtl="0" algn="l">
              <a:spcBef>
                <a:spcPts val="320"/>
              </a:spcBef>
              <a:spcAft>
                <a:spcPts val="0"/>
              </a:spcAft>
              <a:buClr>
                <a:schemeClr val="accent1"/>
              </a:buClr>
              <a:buSzPts val="1600"/>
              <a:buFont typeface="Times New Roman"/>
              <a:buChar char="•"/>
              <a:defRPr b="0" i="0" sz="1600" u="none" cap="none" strike="noStrike">
                <a:solidFill>
                  <a:schemeClr val="dk2"/>
                </a:solidFill>
                <a:latin typeface="Times New Roman"/>
                <a:ea typeface="Times New Roman"/>
                <a:cs typeface="Times New Roman"/>
                <a:sym typeface="Times New Roman"/>
              </a:defRPr>
            </a:lvl6pPr>
            <a:lvl7pPr indent="-281939" lvl="6" marL="3200400" marR="0" rtl="0" algn="l">
              <a:spcBef>
                <a:spcPts val="280"/>
              </a:spcBef>
              <a:spcAft>
                <a:spcPts val="0"/>
              </a:spcAft>
              <a:buClr>
                <a:srgbClr val="FEC2AC"/>
              </a:buClr>
              <a:buSzPts val="840"/>
              <a:buFont typeface="Noto Sans Symbols"/>
              <a:buChar char="⚪"/>
              <a:defRPr b="0" i="0" sz="1400" u="none" cap="none" strike="noStrike">
                <a:solidFill>
                  <a:schemeClr val="dk2"/>
                </a:solidFill>
                <a:latin typeface="Times New Roman"/>
                <a:ea typeface="Times New Roman"/>
                <a:cs typeface="Times New Roman"/>
                <a:sym typeface="Times New Roman"/>
              </a:defRPr>
            </a:lvl7pPr>
            <a:lvl8pPr indent="-317500" lvl="7" marL="3657600" marR="0" rtl="0" algn="l">
              <a:spcBef>
                <a:spcPts val="280"/>
              </a:spcBef>
              <a:spcAft>
                <a:spcPts val="0"/>
              </a:spcAft>
              <a:buClr>
                <a:schemeClr val="accent2"/>
              </a:buClr>
              <a:buSzPts val="1400"/>
              <a:buFont typeface="Times New Roman"/>
              <a:buChar char="•"/>
              <a:defRPr b="0" i="0" sz="1400" u="none" cap="small" strike="noStrike">
                <a:solidFill>
                  <a:schemeClr val="dk2"/>
                </a:solidFill>
                <a:latin typeface="Times New Roman"/>
                <a:ea typeface="Times New Roman"/>
                <a:cs typeface="Times New Roman"/>
                <a:sym typeface="Times New Roman"/>
              </a:defRPr>
            </a:lvl8pPr>
            <a:lvl9pPr indent="-317500" lvl="8" marL="4114800" marR="0" rtl="0" algn="l">
              <a:spcBef>
                <a:spcPts val="280"/>
              </a:spcBef>
              <a:spcAft>
                <a:spcPts val="0"/>
              </a:spcAft>
              <a:buClr>
                <a:srgbClr val="DE7530"/>
              </a:buClr>
              <a:buSzPts val="1400"/>
              <a:buFont typeface="Times New Roman"/>
              <a:buChar char="•"/>
              <a:defRPr b="0" i="0" sz="1400" u="none" cap="none" strike="noStrike">
                <a:solidFill>
                  <a:schemeClr val="dk2"/>
                </a:solidFill>
                <a:latin typeface="Times New Roman"/>
                <a:ea typeface="Times New Roman"/>
                <a:cs typeface="Times New Roman"/>
                <a:sym typeface="Times New Roman"/>
              </a:defRPr>
            </a:lvl9pPr>
          </a:lstStyle>
          <a:p/>
        </p:txBody>
      </p:sp>
      <p:sp>
        <p:nvSpPr>
          <p:cNvPr id="13" name="Google Shape;13;p1"/>
          <p:cNvSpPr txBox="1"/>
          <p:nvPr>
            <p:ph idx="10" type="dt"/>
          </p:nvPr>
        </p:nvSpPr>
        <p:spPr>
          <a:xfrm rot="5400000">
            <a:off x="7589520" y="1081851"/>
            <a:ext cx="2011680" cy="384048"/>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2"/>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2pPr>
            <a:lvl3pPr lvl="2"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3pPr>
            <a:lvl4pPr lvl="3"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4pPr>
            <a:lvl5pPr lvl="4"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5pPr>
            <a:lvl6pPr lvl="5"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6pPr>
            <a:lvl7pPr lvl="6"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7pPr>
            <a:lvl8pPr lvl="7"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8pPr>
            <a:lvl9pPr lvl="8"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9pPr>
          </a:lstStyle>
          <a:p/>
        </p:txBody>
      </p:sp>
      <p:sp>
        <p:nvSpPr>
          <p:cNvPr id="14" name="Google Shape;14;p1"/>
          <p:cNvSpPr txBox="1"/>
          <p:nvPr>
            <p:ph idx="11" type="ftr"/>
          </p:nvPr>
        </p:nvSpPr>
        <p:spPr>
          <a:xfrm rot="5400000">
            <a:off x="6990186" y="3737240"/>
            <a:ext cx="3200400" cy="365760"/>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2"/>
                </a:solidFill>
                <a:latin typeface="Times New Roman"/>
                <a:ea typeface="Times New Roman"/>
                <a:cs typeface="Times New Roman"/>
                <a:sym typeface="Times New Roman"/>
              </a:defRPr>
            </a:lvl1pPr>
            <a:lvl2pPr lvl="1"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2pPr>
            <a:lvl3pPr lvl="2"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3pPr>
            <a:lvl4pPr lvl="3"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4pPr>
            <a:lvl5pPr lvl="4"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5pPr>
            <a:lvl6pPr lvl="5"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6pPr>
            <a:lvl7pPr lvl="6"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7pPr>
            <a:lvl8pPr lvl="7"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8pPr>
            <a:lvl9pPr lvl="8" marR="0" rtl="0" algn="l">
              <a:spcBef>
                <a:spcPts val="0"/>
              </a:spcBef>
              <a:spcAft>
                <a:spcPts val="0"/>
              </a:spcAft>
              <a:buSzPts val="1400"/>
              <a:buNone/>
              <a:defRPr b="0" i="0" sz="1800" u="none" cap="none" strike="noStrike">
                <a:solidFill>
                  <a:schemeClr val="dk1"/>
                </a:solidFill>
                <a:latin typeface="Times New Roman"/>
                <a:ea typeface="Times New Roman"/>
                <a:cs typeface="Times New Roman"/>
                <a:sym typeface="Times New Roman"/>
              </a:defRPr>
            </a:lvl9pPr>
          </a:lstStyle>
          <a:p/>
        </p:txBody>
      </p:sp>
      <p:cxnSp>
        <p:nvCxnSpPr>
          <p:cNvPr id="15" name="Google Shape;15;p1"/>
          <p:cNvCxnSpPr/>
          <p:nvPr/>
        </p:nvCxnSpPr>
        <p:spPr>
          <a:xfrm>
            <a:off x="76200" y="0"/>
            <a:ext cx="0" cy="6858000"/>
          </a:xfrm>
          <a:prstGeom prst="straightConnector1">
            <a:avLst/>
          </a:prstGeom>
          <a:noFill/>
          <a:ln cap="flat" cmpd="thickThin" w="57150">
            <a:solidFill>
              <a:srgbClr val="FEC2AC"/>
            </a:solidFill>
            <a:prstDash val="solid"/>
            <a:round/>
            <a:headEnd len="sm" w="sm" type="none"/>
            <a:tailEnd len="sm" w="sm" type="none"/>
          </a:ln>
        </p:spPr>
      </p:cxnSp>
      <p:cxnSp>
        <p:nvCxnSpPr>
          <p:cNvPr id="16" name="Google Shape;16;p1"/>
          <p:cNvCxnSpPr/>
          <p:nvPr/>
        </p:nvCxnSpPr>
        <p:spPr>
          <a:xfrm>
            <a:off x="8991600" y="0"/>
            <a:ext cx="0" cy="6858000"/>
          </a:xfrm>
          <a:prstGeom prst="straightConnector1">
            <a:avLst/>
          </a:prstGeom>
          <a:noFill/>
          <a:ln cap="flat" cmpd="sng" w="19050">
            <a:solidFill>
              <a:schemeClr val="accent1"/>
            </a:solidFill>
            <a:prstDash val="solid"/>
            <a:round/>
            <a:headEnd len="sm" w="sm" type="none"/>
            <a:tailEnd len="sm" w="sm" type="none"/>
          </a:ln>
        </p:spPr>
      </p:cxnSp>
      <p:sp>
        <p:nvSpPr>
          <p:cNvPr id="17" name="Google Shape;17;p1"/>
          <p:cNvSpPr/>
          <p:nvPr/>
        </p:nvSpPr>
        <p:spPr>
          <a:xfrm>
            <a:off x="8839200" y="0"/>
            <a:ext cx="304800" cy="6858000"/>
          </a:xfrm>
          <a:prstGeom prst="rect">
            <a:avLst/>
          </a:prstGeom>
          <a:solidFill>
            <a:srgbClr val="FEC2AC">
              <a:alpha val="86666"/>
            </a:srgbClr>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cxnSp>
        <p:nvCxnSpPr>
          <p:cNvPr id="18" name="Google Shape;18;p1"/>
          <p:cNvCxnSpPr/>
          <p:nvPr/>
        </p:nvCxnSpPr>
        <p:spPr>
          <a:xfrm>
            <a:off x="8915400" y="0"/>
            <a:ext cx="0" cy="6858000"/>
          </a:xfrm>
          <a:prstGeom prst="straightConnector1">
            <a:avLst/>
          </a:prstGeom>
          <a:noFill/>
          <a:ln cap="flat" cmpd="sng" w="9525">
            <a:solidFill>
              <a:schemeClr val="accent1"/>
            </a:solidFill>
            <a:prstDash val="solid"/>
            <a:round/>
            <a:headEnd len="sm" w="sm" type="none"/>
            <a:tailEnd len="sm" w="sm" type="none"/>
          </a:ln>
        </p:spPr>
      </p:cxnSp>
      <p:sp>
        <p:nvSpPr>
          <p:cNvPr id="19" name="Google Shape;19;p1"/>
          <p:cNvSpPr/>
          <p:nvPr/>
        </p:nvSpPr>
        <p:spPr>
          <a:xfrm>
            <a:off x="8156448" y="5715000"/>
            <a:ext cx="548640" cy="548640"/>
          </a:xfrm>
          <a:prstGeom prst="ellipse">
            <a:avLst/>
          </a:prstGeom>
          <a:solidFill>
            <a:schemeClr val="accent1"/>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Times New Roman"/>
              <a:ea typeface="Times New Roman"/>
              <a:cs typeface="Times New Roman"/>
              <a:sym typeface="Times New Roman"/>
            </a:endParaRPr>
          </a:p>
        </p:txBody>
      </p:sp>
      <p:sp>
        <p:nvSpPr>
          <p:cNvPr id="20" name="Google Shape;20;p1"/>
          <p:cNvSpPr txBox="1"/>
          <p:nvPr>
            <p:ph idx="12" type="sldNum"/>
          </p:nvPr>
        </p:nvSpPr>
        <p:spPr>
          <a:xfrm>
            <a:off x="8129016" y="5734050"/>
            <a:ext cx="609600" cy="521208"/>
          </a:xfrm>
          <a:prstGeom prst="rect">
            <a:avLst/>
          </a:prstGeom>
          <a:noFill/>
          <a:ln>
            <a:noFill/>
          </a:ln>
        </p:spPr>
        <p:txBody>
          <a:bodyPr anchorCtr="0" anchor="ctr" bIns="45700" lIns="91425" spcFirstLastPara="1" rIns="91425" wrap="square" tIns="45700">
            <a:noAutofit/>
          </a:bodyPr>
          <a:lstStyle>
            <a:lvl1pPr indent="0" lvl="0" marL="0" marR="0" rtl="0" algn="ctr">
              <a:spcBef>
                <a:spcPts val="0"/>
              </a:spcBef>
              <a:buNone/>
              <a:defRPr b="1" i="0" sz="1400" u="none" cap="none" strike="noStrike">
                <a:solidFill>
                  <a:srgbClr val="FFFFFF"/>
                </a:solidFill>
                <a:latin typeface="Times New Roman"/>
                <a:ea typeface="Times New Roman"/>
                <a:cs typeface="Times New Roman"/>
                <a:sym typeface="Times New Roman"/>
              </a:defRPr>
            </a:lvl1pPr>
            <a:lvl2pPr indent="0" lvl="1" marL="0" marR="0" rtl="0" algn="ctr">
              <a:spcBef>
                <a:spcPts val="0"/>
              </a:spcBef>
              <a:buNone/>
              <a:defRPr b="1" i="0" sz="1400" u="none" cap="none" strike="noStrike">
                <a:solidFill>
                  <a:srgbClr val="FFFFFF"/>
                </a:solidFill>
                <a:latin typeface="Times New Roman"/>
                <a:ea typeface="Times New Roman"/>
                <a:cs typeface="Times New Roman"/>
                <a:sym typeface="Times New Roman"/>
              </a:defRPr>
            </a:lvl2pPr>
            <a:lvl3pPr indent="0" lvl="2" marL="0" marR="0" rtl="0" algn="ctr">
              <a:spcBef>
                <a:spcPts val="0"/>
              </a:spcBef>
              <a:buNone/>
              <a:defRPr b="1" i="0" sz="1400" u="none" cap="none" strike="noStrike">
                <a:solidFill>
                  <a:srgbClr val="FFFFFF"/>
                </a:solidFill>
                <a:latin typeface="Times New Roman"/>
                <a:ea typeface="Times New Roman"/>
                <a:cs typeface="Times New Roman"/>
                <a:sym typeface="Times New Roman"/>
              </a:defRPr>
            </a:lvl3pPr>
            <a:lvl4pPr indent="0" lvl="3" marL="0" marR="0" rtl="0" algn="ctr">
              <a:spcBef>
                <a:spcPts val="0"/>
              </a:spcBef>
              <a:buNone/>
              <a:defRPr b="1" i="0" sz="1400" u="none" cap="none" strike="noStrike">
                <a:solidFill>
                  <a:srgbClr val="FFFFFF"/>
                </a:solidFill>
                <a:latin typeface="Times New Roman"/>
                <a:ea typeface="Times New Roman"/>
                <a:cs typeface="Times New Roman"/>
                <a:sym typeface="Times New Roman"/>
              </a:defRPr>
            </a:lvl4pPr>
            <a:lvl5pPr indent="0" lvl="4" marL="0" marR="0" rtl="0" algn="ctr">
              <a:spcBef>
                <a:spcPts val="0"/>
              </a:spcBef>
              <a:buNone/>
              <a:defRPr b="1" i="0" sz="1400" u="none" cap="none" strike="noStrike">
                <a:solidFill>
                  <a:srgbClr val="FFFFFF"/>
                </a:solidFill>
                <a:latin typeface="Times New Roman"/>
                <a:ea typeface="Times New Roman"/>
                <a:cs typeface="Times New Roman"/>
                <a:sym typeface="Times New Roman"/>
              </a:defRPr>
            </a:lvl5pPr>
            <a:lvl6pPr indent="0" lvl="5" marL="0" marR="0" rtl="0" algn="ctr">
              <a:spcBef>
                <a:spcPts val="0"/>
              </a:spcBef>
              <a:buNone/>
              <a:defRPr b="1" i="0" sz="1400" u="none" cap="none" strike="noStrike">
                <a:solidFill>
                  <a:srgbClr val="FFFFFF"/>
                </a:solidFill>
                <a:latin typeface="Times New Roman"/>
                <a:ea typeface="Times New Roman"/>
                <a:cs typeface="Times New Roman"/>
                <a:sym typeface="Times New Roman"/>
              </a:defRPr>
            </a:lvl6pPr>
            <a:lvl7pPr indent="0" lvl="6" marL="0" marR="0" rtl="0" algn="ctr">
              <a:spcBef>
                <a:spcPts val="0"/>
              </a:spcBef>
              <a:buNone/>
              <a:defRPr b="1" i="0" sz="1400" u="none" cap="none" strike="noStrike">
                <a:solidFill>
                  <a:srgbClr val="FFFFFF"/>
                </a:solidFill>
                <a:latin typeface="Times New Roman"/>
                <a:ea typeface="Times New Roman"/>
                <a:cs typeface="Times New Roman"/>
                <a:sym typeface="Times New Roman"/>
              </a:defRPr>
            </a:lvl7pPr>
            <a:lvl8pPr indent="0" lvl="7" marL="0" marR="0" rtl="0" algn="ctr">
              <a:spcBef>
                <a:spcPts val="0"/>
              </a:spcBef>
              <a:buNone/>
              <a:defRPr b="1" i="0" sz="1400" u="none" cap="none" strike="noStrike">
                <a:solidFill>
                  <a:srgbClr val="FFFFFF"/>
                </a:solidFill>
                <a:latin typeface="Times New Roman"/>
                <a:ea typeface="Times New Roman"/>
                <a:cs typeface="Times New Roman"/>
                <a:sym typeface="Times New Roman"/>
              </a:defRPr>
            </a:lvl8pPr>
            <a:lvl9pPr indent="0" lvl="8" marL="0" marR="0" rtl="0" algn="ctr">
              <a:spcBef>
                <a:spcPts val="0"/>
              </a:spcBef>
              <a:buNone/>
              <a:defRPr b="1" i="0" sz="1400" u="none" cap="none" strike="noStrike">
                <a:solidFill>
                  <a:srgbClr val="FFFFFF"/>
                </a:solidFill>
                <a:latin typeface="Times New Roman"/>
                <a:ea typeface="Times New Roman"/>
                <a:cs typeface="Times New Roman"/>
                <a:sym typeface="Times New Roman"/>
              </a:defRPr>
            </a:lvl9pPr>
          </a:lstStyle>
          <a:p>
            <a:pPr indent="0" lvl="0" marL="0" rtl="0" algn="ct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2.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0.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7.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8.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5.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9.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20" Type="http://schemas.openxmlformats.org/officeDocument/2006/relationships/hyperlink" Target="https://ijeer.forexjournal.co.in/papers-pdf/ijeer-100210.pdf" TargetMode="External"/><Relationship Id="rId11" Type="http://schemas.openxmlformats.org/officeDocument/2006/relationships/hyperlink" Target="https://www.sciencedirect.com/science/article/pii/S0306457321002181" TargetMode="External"/><Relationship Id="rId10" Type="http://schemas.openxmlformats.org/officeDocument/2006/relationships/hyperlink" Target="https://www.igi-global.com/chapter/impact-of-information-leakage-and-conserving-digital-privacy/331304" TargetMode="External"/><Relationship Id="rId21" Type="http://schemas.openxmlformats.org/officeDocument/2006/relationships/hyperlink" Target="https://www.mdpi.com/2071-1050/14/11/6729" TargetMode="External"/><Relationship Id="rId13" Type="http://schemas.openxmlformats.org/officeDocument/2006/relationships/hyperlink" Target="https://papers.ssrn.com/sol3/papers.cfm?abstract_id=4285861" TargetMode="External"/><Relationship Id="rId12" Type="http://schemas.openxmlformats.org/officeDocument/2006/relationships/hyperlink" Target="https://www.frontiersin.org/journals/big-data/articles/10.3389/fdata.2022.1081770/pdf" TargetMode="External"/><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hyperlink" Target="https://ieeexplore.ieee.org/abstract/document/10346819/" TargetMode="External"/><Relationship Id="rId4" Type="http://schemas.openxmlformats.org/officeDocument/2006/relationships/hyperlink" Target="https://www.sciencedirect.com/science/article/pii/S0167404824005066" TargetMode="External"/><Relationship Id="rId9" Type="http://schemas.openxmlformats.org/officeDocument/2006/relationships/hyperlink" Target="https://jurnal.universitasdarmaagung.ac.id/jurnaluda/article/download/2267/2033" TargetMode="External"/><Relationship Id="rId15" Type="http://schemas.openxmlformats.org/officeDocument/2006/relationships/hyperlink" Target="https://ieeexplore.ieee.org/abstract/document/10346773/" TargetMode="External"/><Relationship Id="rId14" Type="http://schemas.openxmlformats.org/officeDocument/2006/relationships/hyperlink" Target="https://www.mdpi.com/2227-9717/10/5/842" TargetMode="External"/><Relationship Id="rId17" Type="http://schemas.openxmlformats.org/officeDocument/2006/relationships/hyperlink" Target="https://link.springer.com/content/pdf/10.1007/s40747-023-01205-1.pdf" TargetMode="External"/><Relationship Id="rId16" Type="http://schemas.openxmlformats.org/officeDocument/2006/relationships/hyperlink" Target="https://www.sciencedirect.com/science/article/pii/S0301479722027463" TargetMode="External"/><Relationship Id="rId5" Type="http://schemas.openxmlformats.org/officeDocument/2006/relationships/hyperlink" Target="https://www.academia.edu/download/125231446/IARJSET.2022.91108.pdf" TargetMode="External"/><Relationship Id="rId19" Type="http://schemas.openxmlformats.org/officeDocument/2006/relationships/hyperlink" Target="https://www.mdpi.com/1424-8220/23/4/2073" TargetMode="External"/><Relationship Id="rId6" Type="http://schemas.openxmlformats.org/officeDocument/2006/relationships/hyperlink" Target="https://www.researchgate.net/profile/Louis-Owusu-Berko-2/publication/389397603_Algorithmic_bias_data_ethics_and_governance_Ensuring_fairness_transparency_and_compliance_in_AI-powered_business_analytics_applications/links/67c1200e207c0c20fa9ab59e/Algorithmic-bias-data-ethics-and-governance-Ensuring-fairness-transparency-and-compliance-in-AI-powered-business-analytics-applications.pdf" TargetMode="External"/><Relationship Id="rId18" Type="http://schemas.openxmlformats.org/officeDocument/2006/relationships/hyperlink" Target="https://www.mdpi.com/2071-1050/15/4/3745" TargetMode="External"/><Relationship Id="rId7" Type="http://schemas.openxmlformats.org/officeDocument/2006/relationships/hyperlink" Target="https://www.researchgate.net/profile/Louis-Owusu-Berko-2/publication/389397603_Algorithmic_bias_data_ethics_and_governance_Ensuring_fairness_transparency_and_compliance_in_AI-powered_business_analytics_applications/links/67c1200e207c0c20fa9ab59e/Algorithmic-bias-data-ethics-and-governance-Ensuring-fairness-transparency-and-compliance-in-AI-powered-business-analytics-applications.pdf" TargetMode="External"/><Relationship Id="rId8" Type="http://schemas.openxmlformats.org/officeDocument/2006/relationships/hyperlink" Target="https://ieeexplore.ieee.org/abstract/document/10617141/"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 name="Shape 140"/>
        <p:cNvGrpSpPr/>
        <p:nvPr/>
      </p:nvGrpSpPr>
      <p:grpSpPr>
        <a:xfrm>
          <a:off x="0" y="0"/>
          <a:ext cx="0" cy="0"/>
          <a:chOff x="0" y="0"/>
          <a:chExt cx="0" cy="0"/>
        </a:xfrm>
      </p:grpSpPr>
      <p:sp>
        <p:nvSpPr>
          <p:cNvPr id="141" name="Google Shape;141;p13"/>
          <p:cNvSpPr txBox="1"/>
          <p:nvPr>
            <p:ph type="ctrTitle"/>
          </p:nvPr>
        </p:nvSpPr>
        <p:spPr>
          <a:xfrm>
            <a:off x="2209800" y="990600"/>
            <a:ext cx="6172200" cy="2580162"/>
          </a:xfrm>
          <a:prstGeom prst="rect">
            <a:avLst/>
          </a:prstGeom>
          <a:noFill/>
          <a:ln>
            <a:noFill/>
          </a:ln>
        </p:spPr>
        <p:txBody>
          <a:bodyPr anchorCtr="0" anchor="b" bIns="45700" lIns="91425" spcFirstLastPara="1" rIns="91425" wrap="square" tIns="45700">
            <a:normAutofit fontScale="90000"/>
          </a:bodyPr>
          <a:lstStyle/>
          <a:p>
            <a:pPr indent="0" lvl="0" marL="0" rtl="0" algn="l">
              <a:spcBef>
                <a:spcPts val="0"/>
              </a:spcBef>
              <a:spcAft>
                <a:spcPts val="0"/>
              </a:spcAft>
              <a:buClr>
                <a:schemeClr val="dk1"/>
              </a:buClr>
              <a:buSzPct val="100000"/>
              <a:buFont typeface="Times New Roman"/>
              <a:buNone/>
            </a:pPr>
            <a:r>
              <a:rPr b="1" lang="en-US">
                <a:solidFill>
                  <a:schemeClr val="dk1"/>
                </a:solidFill>
              </a:rPr>
              <a:t>LCLM 5004 Managing Business Information</a:t>
            </a:r>
            <a:br>
              <a:rPr b="0" lang="en-US">
                <a:solidFill>
                  <a:schemeClr val="dk1"/>
                </a:solidFill>
              </a:rPr>
            </a:br>
            <a:r>
              <a:rPr b="1" lang="en-US">
                <a:solidFill>
                  <a:schemeClr val="dk1"/>
                </a:solidFill>
              </a:rPr>
              <a:t>Component 1- Group Presentation on Different Information Systems</a:t>
            </a:r>
            <a:br>
              <a:rPr b="0" lang="en-US">
                <a:solidFill>
                  <a:schemeClr val="dk1"/>
                </a:solidFill>
              </a:rPr>
            </a:br>
            <a:br>
              <a:rPr lang="en-US">
                <a:solidFill>
                  <a:schemeClr val="dk1"/>
                </a:solidFill>
              </a:rPr>
            </a:br>
            <a:endParaRPr>
              <a:solidFill>
                <a:schemeClr val="dk1"/>
              </a:solidFill>
            </a:endParaRPr>
          </a:p>
        </p:txBody>
      </p:sp>
      <p:sp>
        <p:nvSpPr>
          <p:cNvPr id="142" name="Google Shape;142;p13"/>
          <p:cNvSpPr txBox="1"/>
          <p:nvPr/>
        </p:nvSpPr>
        <p:spPr>
          <a:xfrm>
            <a:off x="2711625" y="3131625"/>
            <a:ext cx="4813800" cy="258600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US" sz="1800" u="none" cap="none" strike="noStrike">
                <a:solidFill>
                  <a:schemeClr val="dk1"/>
                </a:solidFill>
                <a:latin typeface="Times New Roman"/>
                <a:ea typeface="Times New Roman"/>
                <a:cs typeface="Times New Roman"/>
                <a:sym typeface="Times New Roman"/>
              </a:rPr>
              <a:t>Presented by </a:t>
            </a:r>
            <a:endParaRPr b="0" i="0" sz="1800" u="none" cap="none" strike="noStrike">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rPr b="0" i="0" lang="en-US" sz="1800" u="none" cap="none" strike="noStrike">
                <a:solidFill>
                  <a:schemeClr val="dk1"/>
                </a:solidFill>
                <a:latin typeface="Times New Roman"/>
                <a:ea typeface="Times New Roman"/>
                <a:cs typeface="Times New Roman"/>
                <a:sym typeface="Times New Roman"/>
              </a:rPr>
              <a:t>Student name: Dumitru Emanuel Pascu</a:t>
            </a:r>
            <a:endParaRPr b="0" i="0" sz="1800" u="none" cap="none" strike="noStrike">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rPr b="0" i="0" lang="en-US" sz="1800" u="none" cap="none" strike="noStrike">
                <a:solidFill>
                  <a:schemeClr val="dk1"/>
                </a:solidFill>
                <a:latin typeface="Times New Roman"/>
                <a:ea typeface="Times New Roman"/>
                <a:cs typeface="Times New Roman"/>
                <a:sym typeface="Times New Roman"/>
              </a:rPr>
              <a:t>Student ID: 2413349</a:t>
            </a:r>
            <a:endParaRPr b="0" i="0" sz="1800" u="none" cap="none" strike="noStrike">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br>
              <a:rPr b="0" i="0" lang="en-US" sz="1800" u="none" cap="none" strike="noStrike">
                <a:solidFill>
                  <a:schemeClr val="dk1"/>
                </a:solidFill>
                <a:latin typeface="Times New Roman"/>
                <a:ea typeface="Times New Roman"/>
                <a:cs typeface="Times New Roman"/>
                <a:sym typeface="Times New Roman"/>
              </a:rPr>
            </a:br>
            <a:r>
              <a:rPr b="0" i="0" lang="en-US" sz="1800" u="none" cap="none" strike="noStrike">
                <a:solidFill>
                  <a:schemeClr val="dk1"/>
                </a:solidFill>
                <a:latin typeface="Times New Roman"/>
                <a:ea typeface="Times New Roman"/>
                <a:cs typeface="Times New Roman"/>
                <a:sym typeface="Times New Roman"/>
              </a:rPr>
              <a:t>Student name: David Dumitru</a:t>
            </a:r>
            <a:r>
              <a:rPr lang="en-US" sz="1800">
                <a:solidFill>
                  <a:schemeClr val="dk1"/>
                </a:solidFill>
                <a:latin typeface="Times New Roman"/>
                <a:ea typeface="Times New Roman"/>
                <a:cs typeface="Times New Roman"/>
                <a:sym typeface="Times New Roman"/>
              </a:rPr>
              <a:t> </a:t>
            </a:r>
            <a:endParaRPr sz="1800">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rPr b="0" i="0" lang="en-US" sz="1800" u="none" cap="none" strike="noStrike">
                <a:solidFill>
                  <a:schemeClr val="dk1"/>
                </a:solidFill>
                <a:latin typeface="Times New Roman"/>
                <a:ea typeface="Times New Roman"/>
                <a:cs typeface="Times New Roman"/>
                <a:sym typeface="Times New Roman"/>
              </a:rPr>
              <a:t>Student ID: 2324110</a:t>
            </a:r>
            <a:endParaRPr b="0" i="0" sz="1800" u="none" cap="none" strike="noStrike">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t/>
            </a:r>
            <a:endParaRPr sz="1800">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rPr lang="en-US" sz="1800">
                <a:solidFill>
                  <a:schemeClr val="dk1"/>
                </a:solidFill>
                <a:latin typeface="Times New Roman"/>
                <a:ea typeface="Times New Roman"/>
                <a:cs typeface="Times New Roman"/>
                <a:sym typeface="Times New Roman"/>
              </a:rPr>
              <a:t>Student name: Gheorghe Calin</a:t>
            </a:r>
            <a:endParaRPr sz="1800">
              <a:solidFill>
                <a:schemeClr val="dk1"/>
              </a:solidFill>
              <a:latin typeface="Times New Roman"/>
              <a:ea typeface="Times New Roman"/>
              <a:cs typeface="Times New Roman"/>
              <a:sym typeface="Times New Roman"/>
            </a:endParaRPr>
          </a:p>
          <a:p>
            <a:pPr indent="0" lvl="0" marL="0" marR="0" rtl="0" algn="l">
              <a:spcBef>
                <a:spcPts val="0"/>
              </a:spcBef>
              <a:spcAft>
                <a:spcPts val="0"/>
              </a:spcAft>
              <a:buNone/>
            </a:pPr>
            <a:r>
              <a:rPr lang="en-US" sz="1800">
                <a:solidFill>
                  <a:schemeClr val="dk1"/>
                </a:solidFill>
                <a:latin typeface="Times New Roman"/>
                <a:ea typeface="Times New Roman"/>
                <a:cs typeface="Times New Roman"/>
                <a:sym typeface="Times New Roman"/>
              </a:rPr>
              <a:t>Student ID: 2333136</a:t>
            </a:r>
            <a:endParaRPr sz="1800">
              <a:solidFill>
                <a:schemeClr val="dk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7" name="Shape 147"/>
        <p:cNvGrpSpPr/>
        <p:nvPr/>
      </p:nvGrpSpPr>
      <p:grpSpPr>
        <a:xfrm>
          <a:off x="0" y="0"/>
          <a:ext cx="0" cy="0"/>
          <a:chOff x="0" y="0"/>
          <a:chExt cx="0" cy="0"/>
        </a:xfrm>
      </p:grpSpPr>
      <p:sp>
        <p:nvSpPr>
          <p:cNvPr id="148" name="Google Shape;148;p14"/>
          <p:cNvSpPr txBox="1"/>
          <p:nvPr>
            <p:ph type="title"/>
          </p:nvPr>
        </p:nvSpPr>
        <p:spPr>
          <a:xfrm>
            <a:off x="457200" y="274638"/>
            <a:ext cx="7467600" cy="1143000"/>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chemeClr val="dk1"/>
              </a:buClr>
              <a:buSzPts val="2400"/>
              <a:buFont typeface="Times New Roman"/>
              <a:buNone/>
            </a:pPr>
            <a:r>
              <a:rPr b="1" lang="en-US" sz="2400">
                <a:solidFill>
                  <a:schemeClr val="dk1"/>
                </a:solidFill>
                <a:latin typeface="Times New Roman"/>
                <a:ea typeface="Times New Roman"/>
                <a:cs typeface="Times New Roman"/>
                <a:sym typeface="Times New Roman"/>
              </a:rPr>
              <a:t>INTRODUCTION</a:t>
            </a:r>
            <a:endParaRPr sz="2400">
              <a:solidFill>
                <a:schemeClr val="dk1"/>
              </a:solidFill>
            </a:endParaRPr>
          </a:p>
        </p:txBody>
      </p:sp>
      <p:sp>
        <p:nvSpPr>
          <p:cNvPr id="149" name="Google Shape;149;p14"/>
          <p:cNvSpPr txBox="1"/>
          <p:nvPr>
            <p:ph idx="1" type="body"/>
          </p:nvPr>
        </p:nvSpPr>
        <p:spPr>
          <a:xfrm>
            <a:off x="457200" y="1600200"/>
            <a:ext cx="7467600" cy="4873752"/>
          </a:xfrm>
          <a:prstGeom prst="rect">
            <a:avLst/>
          </a:prstGeom>
          <a:noFill/>
          <a:ln>
            <a:noFill/>
          </a:ln>
        </p:spPr>
        <p:txBody>
          <a:bodyPr anchorCtr="0" anchor="t" bIns="45700" lIns="91425" spcFirstLastPara="1" rIns="91425" wrap="square" tIns="45700">
            <a:normAutofit/>
          </a:bodyPr>
          <a:lstStyle/>
          <a:p>
            <a:pPr indent="-274320" lvl="0" marL="274320" rtl="0" algn="just">
              <a:lnSpc>
                <a:spcPct val="150000"/>
              </a:lnSpc>
              <a:spcBef>
                <a:spcPts val="0"/>
              </a:spcBef>
              <a:spcAft>
                <a:spcPts val="0"/>
              </a:spcAft>
              <a:buSzPts val="1120"/>
              <a:buChar char="🞆"/>
            </a:pPr>
            <a:r>
              <a:rPr lang="en-US" sz="1600">
                <a:latin typeface="Times New Roman"/>
                <a:ea typeface="Times New Roman"/>
                <a:cs typeface="Times New Roman"/>
                <a:sym typeface="Times New Roman"/>
              </a:rPr>
              <a:t>In this modern world, business information systems such as the Transaction Process system and Supply chain management systems and so on are a group of resources of interconnected information. </a:t>
            </a:r>
            <a:endParaRPr/>
          </a:p>
          <a:p>
            <a:pPr indent="-274320" lvl="0" marL="274320" rtl="0" algn="just">
              <a:lnSpc>
                <a:spcPct val="150000"/>
              </a:lnSpc>
              <a:spcBef>
                <a:spcPts val="600"/>
              </a:spcBef>
              <a:spcAft>
                <a:spcPts val="0"/>
              </a:spcAft>
              <a:buSzPts val="1120"/>
              <a:buChar char="🞆"/>
            </a:pPr>
            <a:r>
              <a:rPr lang="en-US" sz="1600">
                <a:latin typeface="Times New Roman"/>
                <a:ea typeface="Times New Roman"/>
                <a:cs typeface="Times New Roman"/>
                <a:sym typeface="Times New Roman"/>
              </a:rPr>
              <a:t>For the last 20 years, different kinds of information systems have been introduced in the business world.</a:t>
            </a:r>
            <a:endParaRPr/>
          </a:p>
          <a:p>
            <a:pPr indent="-274320" lvl="0" marL="274320" rtl="0" algn="just">
              <a:lnSpc>
                <a:spcPct val="150000"/>
              </a:lnSpc>
              <a:spcBef>
                <a:spcPts val="600"/>
              </a:spcBef>
              <a:spcAft>
                <a:spcPts val="0"/>
              </a:spcAft>
              <a:buSzPts val="1120"/>
              <a:buChar char="🞆"/>
            </a:pPr>
            <a:r>
              <a:rPr lang="en-US" sz="1600">
                <a:latin typeface="Times New Roman"/>
                <a:ea typeface="Times New Roman"/>
                <a:cs typeface="Times New Roman"/>
                <a:sym typeface="Times New Roman"/>
              </a:rPr>
              <a:t>Managing business information including data management and monitoring industry related management is essential for modern business operations.</a:t>
            </a:r>
            <a:endParaRPr/>
          </a:p>
          <a:p>
            <a:pPr indent="-203200" lvl="0" marL="274320" rtl="0" algn="l">
              <a:spcBef>
                <a:spcPts val="600"/>
              </a:spcBef>
              <a:spcAft>
                <a:spcPts val="0"/>
              </a:spcAft>
              <a:buSzPts val="1120"/>
              <a:buNone/>
            </a:pPr>
            <a:r>
              <a:t/>
            </a:r>
            <a:endParaRPr sz="1600"/>
          </a:p>
          <a:p>
            <a:pPr indent="-203200" lvl="0" marL="274320" rtl="0" algn="l">
              <a:spcBef>
                <a:spcPts val="600"/>
              </a:spcBef>
              <a:spcAft>
                <a:spcPts val="0"/>
              </a:spcAft>
              <a:buSzPts val="1120"/>
              <a:buNone/>
            </a:pPr>
            <a:r>
              <a:t/>
            </a:r>
            <a:endParaRPr sz="16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4" name="Shape 154"/>
        <p:cNvGrpSpPr/>
        <p:nvPr/>
      </p:nvGrpSpPr>
      <p:grpSpPr>
        <a:xfrm>
          <a:off x="0" y="0"/>
          <a:ext cx="0" cy="0"/>
          <a:chOff x="0" y="0"/>
          <a:chExt cx="0" cy="0"/>
        </a:xfrm>
      </p:grpSpPr>
      <p:sp>
        <p:nvSpPr>
          <p:cNvPr id="155" name="Google Shape;155;p15"/>
          <p:cNvSpPr txBox="1"/>
          <p:nvPr>
            <p:ph type="title"/>
          </p:nvPr>
        </p:nvSpPr>
        <p:spPr>
          <a:xfrm>
            <a:off x="457200" y="274638"/>
            <a:ext cx="7467600" cy="1143000"/>
          </a:xfrm>
          <a:prstGeom prst="rect">
            <a:avLst/>
          </a:prstGeom>
          <a:noFill/>
          <a:ln>
            <a:noFill/>
          </a:ln>
        </p:spPr>
        <p:txBody>
          <a:bodyPr anchorCtr="0" anchor="b" bIns="45700" lIns="91425" spcFirstLastPara="1" rIns="91425" wrap="square" tIns="45700">
            <a:normAutofit fontScale="90000"/>
          </a:bodyPr>
          <a:lstStyle/>
          <a:p>
            <a:pPr indent="0" lvl="0" marL="0" rtl="0" algn="l">
              <a:spcBef>
                <a:spcPts val="0"/>
              </a:spcBef>
              <a:spcAft>
                <a:spcPts val="0"/>
              </a:spcAft>
              <a:buClr>
                <a:schemeClr val="dk1"/>
              </a:buClr>
              <a:buSzPct val="100000"/>
              <a:buFont typeface="Times New Roman"/>
              <a:buNone/>
            </a:pPr>
            <a:r>
              <a:rPr b="1" lang="en-US" sz="2800">
                <a:solidFill>
                  <a:schemeClr val="dk1"/>
                </a:solidFill>
              </a:rPr>
              <a:t>INTRODUCING </a:t>
            </a:r>
            <a:r>
              <a:rPr b="1" lang="en-US" sz="2800">
                <a:solidFill>
                  <a:schemeClr val="dk1"/>
                </a:solidFill>
                <a:latin typeface="Times New Roman"/>
                <a:ea typeface="Times New Roman"/>
                <a:cs typeface="Times New Roman"/>
                <a:sym typeface="Times New Roman"/>
              </a:rPr>
              <a:t>DIFFERENT</a:t>
            </a:r>
            <a:r>
              <a:rPr b="1" lang="en-US" sz="2800">
                <a:solidFill>
                  <a:schemeClr val="dk1"/>
                </a:solidFill>
              </a:rPr>
              <a:t> INFORMATION SYSTEMS AND THEIR IMPACT</a:t>
            </a:r>
            <a:endParaRPr sz="2800">
              <a:solidFill>
                <a:schemeClr val="dk1"/>
              </a:solidFill>
            </a:endParaRPr>
          </a:p>
        </p:txBody>
      </p:sp>
      <p:sp>
        <p:nvSpPr>
          <p:cNvPr id="156" name="Google Shape;156;p15"/>
          <p:cNvSpPr txBox="1"/>
          <p:nvPr>
            <p:ph idx="1" type="body"/>
          </p:nvPr>
        </p:nvSpPr>
        <p:spPr>
          <a:xfrm>
            <a:off x="457200" y="1600200"/>
            <a:ext cx="3733800" cy="4267200"/>
          </a:xfrm>
          <a:prstGeom prst="rect">
            <a:avLst/>
          </a:prstGeom>
          <a:noFill/>
          <a:ln>
            <a:noFill/>
          </a:ln>
        </p:spPr>
        <p:txBody>
          <a:bodyPr anchorCtr="0" anchor="t" bIns="45700" lIns="91425" spcFirstLastPara="1" rIns="91425" wrap="square" tIns="45700">
            <a:normAutofit/>
          </a:bodyPr>
          <a:lstStyle/>
          <a:p>
            <a:pPr indent="-274320" lvl="0" marL="274320" rtl="0" algn="just">
              <a:lnSpc>
                <a:spcPct val="150000"/>
              </a:lnSpc>
              <a:spcBef>
                <a:spcPts val="0"/>
              </a:spcBef>
              <a:spcAft>
                <a:spcPts val="0"/>
              </a:spcAft>
              <a:buSzPts val="1120"/>
              <a:buChar char="🞆"/>
            </a:pPr>
            <a:r>
              <a:rPr lang="en-US" sz="1600">
                <a:latin typeface="Times New Roman"/>
                <a:ea typeface="Times New Roman"/>
                <a:cs typeface="Times New Roman"/>
                <a:sym typeface="Times New Roman"/>
              </a:rPr>
              <a:t>In the business world there are different types of information systems to apply for industrial operations. </a:t>
            </a:r>
            <a:endParaRPr/>
          </a:p>
          <a:p>
            <a:pPr indent="-274320" lvl="0" marL="274320" rtl="0" algn="just">
              <a:lnSpc>
                <a:spcPct val="150000"/>
              </a:lnSpc>
              <a:spcBef>
                <a:spcPts val="600"/>
              </a:spcBef>
              <a:spcAft>
                <a:spcPts val="0"/>
              </a:spcAft>
              <a:buSzPts val="1120"/>
              <a:buChar char="🞆"/>
            </a:pPr>
            <a:r>
              <a:rPr lang="en-US" sz="1600">
                <a:latin typeface="Times New Roman"/>
                <a:ea typeface="Times New Roman"/>
                <a:cs typeface="Times New Roman"/>
                <a:sym typeface="Times New Roman"/>
              </a:rPr>
              <a:t>Different information systems serve different purposes for the respective businesses (Taherdoost, 2023). </a:t>
            </a:r>
            <a:endParaRPr/>
          </a:p>
          <a:p>
            <a:pPr indent="-203200" lvl="0" marL="274320" rtl="0" algn="just">
              <a:lnSpc>
                <a:spcPct val="150000"/>
              </a:lnSpc>
              <a:spcBef>
                <a:spcPts val="600"/>
              </a:spcBef>
              <a:spcAft>
                <a:spcPts val="0"/>
              </a:spcAft>
              <a:buSzPts val="1120"/>
              <a:buNone/>
            </a:pPr>
            <a:r>
              <a:t/>
            </a:r>
            <a:endParaRPr sz="1600">
              <a:latin typeface="Times New Roman"/>
              <a:ea typeface="Times New Roman"/>
              <a:cs typeface="Times New Roman"/>
              <a:sym typeface="Times New Roman"/>
            </a:endParaRPr>
          </a:p>
        </p:txBody>
      </p:sp>
      <p:pic>
        <p:nvPicPr>
          <p:cNvPr id="157" name="Google Shape;157;p15"/>
          <p:cNvPicPr preferRelativeResize="0"/>
          <p:nvPr/>
        </p:nvPicPr>
        <p:blipFill rotWithShape="1">
          <a:blip r:embed="rId3">
            <a:alphaModFix/>
          </a:blip>
          <a:srcRect b="0" l="0" r="0" t="0"/>
          <a:stretch/>
        </p:blipFill>
        <p:spPr>
          <a:xfrm>
            <a:off x="4538330" y="1669701"/>
            <a:ext cx="4053987" cy="1928047"/>
          </a:xfrm>
          <a:prstGeom prst="rect">
            <a:avLst/>
          </a:prstGeom>
          <a:noFill/>
          <a:ln>
            <a:noFill/>
          </a:ln>
        </p:spPr>
      </p:pic>
      <p:sp>
        <p:nvSpPr>
          <p:cNvPr id="158" name="Google Shape;158;p15"/>
          <p:cNvSpPr txBox="1"/>
          <p:nvPr/>
        </p:nvSpPr>
        <p:spPr>
          <a:xfrm>
            <a:off x="4538330" y="3733800"/>
            <a:ext cx="4572000"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400">
                <a:solidFill>
                  <a:schemeClr val="dk1"/>
                </a:solidFill>
                <a:latin typeface="Times New Roman"/>
                <a:ea typeface="Times New Roman"/>
                <a:cs typeface="Times New Roman"/>
                <a:sym typeface="Times New Roman"/>
              </a:rPr>
              <a:t>Figure 1: IS activities </a:t>
            </a:r>
            <a:br>
              <a:rPr lang="en-US" sz="1400">
                <a:solidFill>
                  <a:schemeClr val="dk1"/>
                </a:solidFill>
                <a:latin typeface="Times New Roman"/>
                <a:ea typeface="Times New Roman"/>
                <a:cs typeface="Times New Roman"/>
                <a:sym typeface="Times New Roman"/>
              </a:rPr>
            </a:br>
            <a:r>
              <a:rPr lang="en-US" sz="1400">
                <a:solidFill>
                  <a:schemeClr val="dk1"/>
                </a:solidFill>
                <a:latin typeface="Times New Roman"/>
                <a:ea typeface="Times New Roman"/>
                <a:cs typeface="Times New Roman"/>
                <a:sym typeface="Times New Roman"/>
              </a:rPr>
              <a:t>(Source: Taherdoost, 2023)</a:t>
            </a:r>
            <a:endParaRPr sz="1400">
              <a:solidFill>
                <a:schemeClr val="dk1"/>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3" name="Shape 163"/>
        <p:cNvGrpSpPr/>
        <p:nvPr/>
      </p:nvGrpSpPr>
      <p:grpSpPr>
        <a:xfrm>
          <a:off x="0" y="0"/>
          <a:ext cx="0" cy="0"/>
          <a:chOff x="0" y="0"/>
          <a:chExt cx="0" cy="0"/>
        </a:xfrm>
      </p:grpSpPr>
      <p:sp>
        <p:nvSpPr>
          <p:cNvPr id="164" name="Google Shape;164;p16"/>
          <p:cNvSpPr txBox="1"/>
          <p:nvPr>
            <p:ph type="title"/>
          </p:nvPr>
        </p:nvSpPr>
        <p:spPr>
          <a:xfrm>
            <a:off x="457200" y="274638"/>
            <a:ext cx="7467600" cy="1143000"/>
          </a:xfrm>
          <a:prstGeom prst="rect">
            <a:avLst/>
          </a:prstGeom>
          <a:noFill/>
          <a:ln>
            <a:noFill/>
          </a:ln>
        </p:spPr>
        <p:txBody>
          <a:bodyPr anchorCtr="0" anchor="b" bIns="45700" lIns="91425" spcFirstLastPara="1" rIns="91425" wrap="square" tIns="45700">
            <a:normAutofit fontScale="90000"/>
          </a:bodyPr>
          <a:lstStyle/>
          <a:p>
            <a:pPr indent="0" lvl="0" marL="0" rtl="0" algn="l">
              <a:spcBef>
                <a:spcPts val="0"/>
              </a:spcBef>
              <a:spcAft>
                <a:spcPts val="0"/>
              </a:spcAft>
              <a:buClr>
                <a:schemeClr val="dk1"/>
              </a:buClr>
              <a:buSzPct val="100000"/>
              <a:buFont typeface="Times New Roman"/>
              <a:buNone/>
            </a:pPr>
            <a:r>
              <a:rPr b="1" lang="en-US" sz="2800">
                <a:solidFill>
                  <a:schemeClr val="dk1"/>
                </a:solidFill>
              </a:rPr>
              <a:t>ROLE AND </a:t>
            </a:r>
            <a:r>
              <a:rPr b="1" lang="en-US" sz="2800">
                <a:solidFill>
                  <a:schemeClr val="dk1"/>
                </a:solidFill>
                <a:latin typeface="Times New Roman"/>
                <a:ea typeface="Times New Roman"/>
                <a:cs typeface="Times New Roman"/>
                <a:sym typeface="Times New Roman"/>
              </a:rPr>
              <a:t>IMPORTANCE</a:t>
            </a:r>
            <a:r>
              <a:rPr b="1" lang="en-US" sz="2800">
                <a:solidFill>
                  <a:schemeClr val="dk1"/>
                </a:solidFill>
              </a:rPr>
              <a:t> FOR EFFICIENCY, DECISION-MAKING AND COMPETITIVE ADVANTAGE OF THE SYSTEMS</a:t>
            </a:r>
            <a:endParaRPr sz="2800">
              <a:solidFill>
                <a:schemeClr val="dk1"/>
              </a:solidFill>
            </a:endParaRPr>
          </a:p>
        </p:txBody>
      </p:sp>
      <p:sp>
        <p:nvSpPr>
          <p:cNvPr id="165" name="Google Shape;165;p16"/>
          <p:cNvSpPr txBox="1"/>
          <p:nvPr>
            <p:ph idx="1" type="body"/>
          </p:nvPr>
        </p:nvSpPr>
        <p:spPr>
          <a:xfrm>
            <a:off x="457200" y="1600200"/>
            <a:ext cx="4267200" cy="4572000"/>
          </a:xfrm>
          <a:prstGeom prst="rect">
            <a:avLst/>
          </a:prstGeom>
          <a:noFill/>
          <a:ln>
            <a:noFill/>
          </a:ln>
        </p:spPr>
        <p:txBody>
          <a:bodyPr anchorCtr="0" anchor="t" bIns="45700" lIns="91425" spcFirstLastPara="1" rIns="91425" wrap="square" tIns="45700">
            <a:normAutofit/>
          </a:bodyPr>
          <a:lstStyle/>
          <a:p>
            <a:pPr indent="-274320" lvl="0" marL="274320" rtl="0" algn="just">
              <a:lnSpc>
                <a:spcPct val="170000"/>
              </a:lnSpc>
              <a:spcBef>
                <a:spcPts val="0"/>
              </a:spcBef>
              <a:spcAft>
                <a:spcPts val="0"/>
              </a:spcAft>
              <a:buSzPts val="1120"/>
              <a:buChar char="🞆"/>
            </a:pPr>
            <a:r>
              <a:rPr lang="en-US" sz="1600">
                <a:latin typeface="Times New Roman"/>
                <a:ea typeface="Times New Roman"/>
                <a:cs typeface="Times New Roman"/>
                <a:sym typeface="Times New Roman"/>
              </a:rPr>
              <a:t>Different information systems play different roles in the respective business models. </a:t>
            </a:r>
            <a:endParaRPr/>
          </a:p>
          <a:p>
            <a:pPr indent="-274320" lvl="0" marL="274320" rtl="0" algn="just">
              <a:lnSpc>
                <a:spcPct val="170000"/>
              </a:lnSpc>
              <a:spcBef>
                <a:spcPts val="600"/>
              </a:spcBef>
              <a:spcAft>
                <a:spcPts val="0"/>
              </a:spcAft>
              <a:buSzPts val="1120"/>
              <a:buChar char="🞆"/>
            </a:pPr>
            <a:r>
              <a:rPr lang="en-US" sz="1600">
                <a:latin typeface="Times New Roman"/>
                <a:ea typeface="Times New Roman"/>
                <a:cs typeface="Times New Roman"/>
                <a:sym typeface="Times New Roman"/>
              </a:rPr>
              <a:t>For instance, TPS plays roles in processing and managing transactions such as withdrawing cash from ATMs (Wahsheh </a:t>
            </a:r>
            <a:r>
              <a:rPr i="1" lang="en-US" sz="1600">
                <a:latin typeface="Times New Roman"/>
                <a:ea typeface="Times New Roman"/>
                <a:cs typeface="Times New Roman"/>
                <a:sym typeface="Times New Roman"/>
              </a:rPr>
              <a:t>et al.</a:t>
            </a:r>
            <a:r>
              <a:rPr lang="en-US" sz="1600">
                <a:latin typeface="Times New Roman"/>
                <a:ea typeface="Times New Roman"/>
                <a:cs typeface="Times New Roman"/>
                <a:sym typeface="Times New Roman"/>
              </a:rPr>
              <a:t> 2023).</a:t>
            </a:r>
            <a:endParaRPr/>
          </a:p>
          <a:p>
            <a:pPr indent="-274320" lvl="0" marL="274320" rtl="0" algn="just">
              <a:lnSpc>
                <a:spcPct val="170000"/>
              </a:lnSpc>
              <a:spcBef>
                <a:spcPts val="600"/>
              </a:spcBef>
              <a:spcAft>
                <a:spcPts val="0"/>
              </a:spcAft>
              <a:buSzPts val="1120"/>
              <a:buChar char="🞆"/>
            </a:pPr>
            <a:r>
              <a:rPr lang="en-US" sz="1600">
                <a:latin typeface="Times New Roman"/>
                <a:ea typeface="Times New Roman"/>
                <a:cs typeface="Times New Roman"/>
                <a:sym typeface="Times New Roman"/>
              </a:rPr>
              <a:t>Process control systems play important roles in  different industrial processes for improvement in business such as in industrial temperature control.</a:t>
            </a:r>
            <a:endParaRPr/>
          </a:p>
          <a:p>
            <a:pPr indent="-203200" lvl="0" marL="274320" rtl="0" algn="just">
              <a:lnSpc>
                <a:spcPct val="170000"/>
              </a:lnSpc>
              <a:spcBef>
                <a:spcPts val="600"/>
              </a:spcBef>
              <a:spcAft>
                <a:spcPts val="0"/>
              </a:spcAft>
              <a:buSzPts val="1120"/>
              <a:buNone/>
            </a:pPr>
            <a:r>
              <a:t/>
            </a:r>
            <a:endParaRPr sz="1600">
              <a:latin typeface="Times New Roman"/>
              <a:ea typeface="Times New Roman"/>
              <a:cs typeface="Times New Roman"/>
              <a:sym typeface="Times New Roman"/>
            </a:endParaRPr>
          </a:p>
          <a:p>
            <a:pPr indent="-203200" lvl="0" marL="274320" rtl="0" algn="l">
              <a:spcBef>
                <a:spcPts val="600"/>
              </a:spcBef>
              <a:spcAft>
                <a:spcPts val="0"/>
              </a:spcAft>
              <a:buSzPts val="1120"/>
              <a:buNone/>
            </a:pPr>
            <a:r>
              <a:t/>
            </a:r>
            <a:endParaRPr sz="1600"/>
          </a:p>
        </p:txBody>
      </p:sp>
      <p:pic>
        <p:nvPicPr>
          <p:cNvPr id="166" name="Google Shape;166;p16"/>
          <p:cNvPicPr preferRelativeResize="0"/>
          <p:nvPr/>
        </p:nvPicPr>
        <p:blipFill rotWithShape="1">
          <a:blip r:embed="rId3">
            <a:alphaModFix/>
          </a:blip>
          <a:srcRect b="0" l="0" r="0" t="0"/>
          <a:stretch/>
        </p:blipFill>
        <p:spPr>
          <a:xfrm>
            <a:off x="5297814" y="1828800"/>
            <a:ext cx="3380126" cy="2438400"/>
          </a:xfrm>
          <a:prstGeom prst="rect">
            <a:avLst/>
          </a:prstGeom>
          <a:noFill/>
          <a:ln>
            <a:noFill/>
          </a:ln>
        </p:spPr>
      </p:pic>
      <p:sp>
        <p:nvSpPr>
          <p:cNvPr id="167" name="Google Shape;167;p16"/>
          <p:cNvSpPr txBox="1"/>
          <p:nvPr/>
        </p:nvSpPr>
        <p:spPr>
          <a:xfrm>
            <a:off x="4876800" y="4495800"/>
            <a:ext cx="4572000"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400">
                <a:solidFill>
                  <a:schemeClr val="dk1"/>
                </a:solidFill>
                <a:latin typeface="Times New Roman"/>
                <a:ea typeface="Times New Roman"/>
                <a:cs typeface="Times New Roman"/>
                <a:sym typeface="Times New Roman"/>
              </a:rPr>
              <a:t>Figure 2: Advantages of the systems</a:t>
            </a:r>
            <a:br>
              <a:rPr lang="en-US" sz="1400">
                <a:solidFill>
                  <a:schemeClr val="dk1"/>
                </a:solidFill>
                <a:latin typeface="Times New Roman"/>
                <a:ea typeface="Times New Roman"/>
                <a:cs typeface="Times New Roman"/>
                <a:sym typeface="Times New Roman"/>
              </a:rPr>
            </a:br>
            <a:r>
              <a:rPr lang="en-US" sz="1400">
                <a:solidFill>
                  <a:schemeClr val="dk1"/>
                </a:solidFill>
                <a:latin typeface="Times New Roman"/>
                <a:ea typeface="Times New Roman"/>
                <a:cs typeface="Times New Roman"/>
                <a:sym typeface="Times New Roman"/>
              </a:rPr>
              <a:t>(Source: Wahsheh </a:t>
            </a:r>
            <a:r>
              <a:rPr i="1" lang="en-US" sz="1400">
                <a:solidFill>
                  <a:schemeClr val="dk1"/>
                </a:solidFill>
                <a:latin typeface="Times New Roman"/>
                <a:ea typeface="Times New Roman"/>
                <a:cs typeface="Times New Roman"/>
                <a:sym typeface="Times New Roman"/>
              </a:rPr>
              <a:t>et al.</a:t>
            </a:r>
            <a:r>
              <a:rPr lang="en-US" sz="1400">
                <a:solidFill>
                  <a:schemeClr val="dk1"/>
                </a:solidFill>
                <a:latin typeface="Times New Roman"/>
                <a:ea typeface="Times New Roman"/>
                <a:cs typeface="Times New Roman"/>
                <a:sym typeface="Times New Roman"/>
              </a:rPr>
              <a:t> 2023)</a:t>
            </a:r>
            <a:endParaRPr sz="1400">
              <a:solidFill>
                <a:schemeClr val="dk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2" name="Shape 172"/>
        <p:cNvGrpSpPr/>
        <p:nvPr/>
      </p:nvGrpSpPr>
      <p:grpSpPr>
        <a:xfrm>
          <a:off x="0" y="0"/>
          <a:ext cx="0" cy="0"/>
          <a:chOff x="0" y="0"/>
          <a:chExt cx="0" cy="0"/>
        </a:xfrm>
      </p:grpSpPr>
      <p:sp>
        <p:nvSpPr>
          <p:cNvPr id="173" name="Google Shape;173;p17"/>
          <p:cNvSpPr txBox="1"/>
          <p:nvPr>
            <p:ph type="title"/>
          </p:nvPr>
        </p:nvSpPr>
        <p:spPr>
          <a:xfrm>
            <a:off x="457200" y="274638"/>
            <a:ext cx="7467600" cy="1143000"/>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chemeClr val="dk1"/>
              </a:buClr>
              <a:buSzPts val="2800"/>
              <a:buFont typeface="Times New Roman"/>
              <a:buNone/>
            </a:pPr>
            <a:r>
              <a:rPr b="1" lang="en-US" sz="2800">
                <a:solidFill>
                  <a:schemeClr val="dk1"/>
                </a:solidFill>
                <a:latin typeface="Times New Roman"/>
                <a:ea typeface="Times New Roman"/>
                <a:cs typeface="Times New Roman"/>
                <a:sym typeface="Times New Roman"/>
              </a:rPr>
              <a:t>ANALYSIS OF INFORMATION SYSTEM</a:t>
            </a:r>
            <a:endParaRPr sz="2800">
              <a:solidFill>
                <a:schemeClr val="dk1"/>
              </a:solidFill>
            </a:endParaRPr>
          </a:p>
        </p:txBody>
      </p:sp>
      <p:sp>
        <p:nvSpPr>
          <p:cNvPr id="174" name="Google Shape;174;p17"/>
          <p:cNvSpPr txBox="1"/>
          <p:nvPr>
            <p:ph idx="1" type="body"/>
          </p:nvPr>
        </p:nvSpPr>
        <p:spPr>
          <a:xfrm>
            <a:off x="457200" y="1600200"/>
            <a:ext cx="5181600" cy="4800600"/>
          </a:xfrm>
          <a:prstGeom prst="rect">
            <a:avLst/>
          </a:prstGeom>
          <a:noFill/>
          <a:ln>
            <a:noFill/>
          </a:ln>
        </p:spPr>
        <p:txBody>
          <a:bodyPr anchorCtr="0" anchor="t" bIns="45700" lIns="91425" spcFirstLastPara="1" rIns="91425" wrap="square" tIns="45700">
            <a:normAutofit/>
          </a:bodyPr>
          <a:lstStyle/>
          <a:p>
            <a:pPr indent="-274320" lvl="0" marL="274320" rtl="0" algn="just">
              <a:lnSpc>
                <a:spcPct val="150000"/>
              </a:lnSpc>
              <a:spcBef>
                <a:spcPts val="0"/>
              </a:spcBef>
              <a:spcAft>
                <a:spcPts val="0"/>
              </a:spcAft>
              <a:buSzPts val="1120"/>
              <a:buChar char="🞆"/>
            </a:pPr>
            <a:r>
              <a:rPr lang="en-US" sz="1600">
                <a:latin typeface="Times New Roman"/>
                <a:ea typeface="Times New Roman"/>
                <a:cs typeface="Times New Roman"/>
                <a:sym typeface="Times New Roman"/>
              </a:rPr>
              <a:t>Transaction Processing Systems are used in processing high volume data, speed, reliability for business operations by capturing and standardizing data. </a:t>
            </a:r>
            <a:endParaRPr/>
          </a:p>
          <a:p>
            <a:pPr indent="-274320" lvl="0" marL="274320" rtl="0" algn="just">
              <a:lnSpc>
                <a:spcPct val="150000"/>
              </a:lnSpc>
              <a:spcBef>
                <a:spcPts val="600"/>
              </a:spcBef>
              <a:spcAft>
                <a:spcPts val="0"/>
              </a:spcAft>
              <a:buSzPts val="1120"/>
              <a:buChar char="🞆"/>
            </a:pPr>
            <a:r>
              <a:rPr lang="en-US" sz="1600">
                <a:latin typeface="Times New Roman"/>
                <a:ea typeface="Times New Roman"/>
                <a:cs typeface="Times New Roman"/>
                <a:sym typeface="Times New Roman"/>
              </a:rPr>
              <a:t>Supply chain management controls the movement of goods, finances and information from suppliers to manufacturers, wholesalers and so on (Yontar, 2023). </a:t>
            </a:r>
            <a:endParaRPr/>
          </a:p>
          <a:p>
            <a:pPr indent="-274320" lvl="0" marL="274320" rtl="0" algn="just">
              <a:lnSpc>
                <a:spcPct val="150000"/>
              </a:lnSpc>
              <a:spcBef>
                <a:spcPts val="600"/>
              </a:spcBef>
              <a:spcAft>
                <a:spcPts val="0"/>
              </a:spcAft>
              <a:buSzPts val="1120"/>
              <a:buChar char="🞆"/>
            </a:pPr>
            <a:r>
              <a:rPr lang="en-US" sz="1600">
                <a:latin typeface="Times New Roman"/>
                <a:ea typeface="Times New Roman"/>
                <a:cs typeface="Times New Roman"/>
                <a:sym typeface="Times New Roman"/>
              </a:rPr>
              <a:t>Enterprise Information Systems connects different functions such as HR, finance, manufacturing across the whole organization.</a:t>
            </a:r>
            <a:endParaRPr/>
          </a:p>
          <a:p>
            <a:pPr indent="-203200" lvl="0" marL="274320" rtl="0" algn="just">
              <a:lnSpc>
                <a:spcPct val="150000"/>
              </a:lnSpc>
              <a:spcBef>
                <a:spcPts val="600"/>
              </a:spcBef>
              <a:spcAft>
                <a:spcPts val="0"/>
              </a:spcAft>
              <a:buSzPts val="1120"/>
              <a:buNone/>
            </a:pPr>
            <a:r>
              <a:t/>
            </a:r>
            <a:endParaRPr sz="1600">
              <a:latin typeface="Times New Roman"/>
              <a:ea typeface="Times New Roman"/>
              <a:cs typeface="Times New Roman"/>
              <a:sym typeface="Times New Roman"/>
            </a:endParaRPr>
          </a:p>
          <a:p>
            <a:pPr indent="-203200" lvl="0" marL="274320" rtl="0" algn="l">
              <a:spcBef>
                <a:spcPts val="600"/>
              </a:spcBef>
              <a:spcAft>
                <a:spcPts val="0"/>
              </a:spcAft>
              <a:buSzPts val="1120"/>
              <a:buNone/>
            </a:pPr>
            <a:r>
              <a:t/>
            </a:r>
            <a:endParaRPr sz="1600"/>
          </a:p>
        </p:txBody>
      </p:sp>
      <p:pic>
        <p:nvPicPr>
          <p:cNvPr id="175" name="Google Shape;175;p17"/>
          <p:cNvPicPr preferRelativeResize="0"/>
          <p:nvPr/>
        </p:nvPicPr>
        <p:blipFill rotWithShape="1">
          <a:blip r:embed="rId3">
            <a:alphaModFix/>
          </a:blip>
          <a:srcRect b="0" l="0" r="0" t="0"/>
          <a:stretch/>
        </p:blipFill>
        <p:spPr>
          <a:xfrm>
            <a:off x="5943600" y="1777139"/>
            <a:ext cx="2541181" cy="1651861"/>
          </a:xfrm>
          <a:prstGeom prst="rect">
            <a:avLst/>
          </a:prstGeom>
          <a:noFill/>
          <a:ln>
            <a:noFill/>
          </a:ln>
        </p:spPr>
      </p:pic>
      <p:sp>
        <p:nvSpPr>
          <p:cNvPr id="176" name="Google Shape;176;p17"/>
          <p:cNvSpPr txBox="1"/>
          <p:nvPr/>
        </p:nvSpPr>
        <p:spPr>
          <a:xfrm>
            <a:off x="5915247" y="3776096"/>
            <a:ext cx="2771553"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400">
                <a:solidFill>
                  <a:schemeClr val="dk1"/>
                </a:solidFill>
                <a:latin typeface="Times New Roman"/>
                <a:ea typeface="Times New Roman"/>
                <a:cs typeface="Times New Roman"/>
                <a:sym typeface="Times New Roman"/>
              </a:rPr>
              <a:t>Figure 3: Processing systems</a:t>
            </a:r>
            <a:br>
              <a:rPr lang="en-US" sz="1400">
                <a:solidFill>
                  <a:schemeClr val="dk1"/>
                </a:solidFill>
                <a:latin typeface="Times New Roman"/>
                <a:ea typeface="Times New Roman"/>
                <a:cs typeface="Times New Roman"/>
                <a:sym typeface="Times New Roman"/>
              </a:rPr>
            </a:br>
            <a:r>
              <a:rPr lang="en-US" sz="1400">
                <a:solidFill>
                  <a:schemeClr val="dk1"/>
                </a:solidFill>
                <a:latin typeface="Times New Roman"/>
                <a:ea typeface="Times New Roman"/>
                <a:cs typeface="Times New Roman"/>
                <a:sym typeface="Times New Roman"/>
              </a:rPr>
              <a:t>(Source: Yontar, 2023)</a:t>
            </a:r>
            <a:endParaRPr sz="1400">
              <a:solidFill>
                <a:schemeClr val="dk1"/>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1" name="Shape 181"/>
        <p:cNvGrpSpPr/>
        <p:nvPr/>
      </p:nvGrpSpPr>
      <p:grpSpPr>
        <a:xfrm>
          <a:off x="0" y="0"/>
          <a:ext cx="0" cy="0"/>
          <a:chOff x="0" y="0"/>
          <a:chExt cx="0" cy="0"/>
        </a:xfrm>
      </p:grpSpPr>
      <p:sp>
        <p:nvSpPr>
          <p:cNvPr id="182" name="Google Shape;182;p18"/>
          <p:cNvSpPr txBox="1"/>
          <p:nvPr>
            <p:ph type="title"/>
          </p:nvPr>
        </p:nvSpPr>
        <p:spPr>
          <a:xfrm>
            <a:off x="457200" y="274638"/>
            <a:ext cx="7467600" cy="1143000"/>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chemeClr val="dk1"/>
              </a:buClr>
              <a:buSzPts val="2800"/>
              <a:buFont typeface="Times New Roman"/>
              <a:buNone/>
            </a:pPr>
            <a:r>
              <a:rPr b="1" lang="en-US" sz="2800">
                <a:solidFill>
                  <a:schemeClr val="dk1"/>
                </a:solidFill>
                <a:latin typeface="Times New Roman"/>
                <a:ea typeface="Times New Roman"/>
                <a:cs typeface="Times New Roman"/>
                <a:sym typeface="Times New Roman"/>
              </a:rPr>
              <a:t>FUNCTIONS, BENEFITS AND LIMITATIONS</a:t>
            </a:r>
            <a:endParaRPr sz="2800">
              <a:solidFill>
                <a:schemeClr val="dk1"/>
              </a:solidFill>
            </a:endParaRPr>
          </a:p>
        </p:txBody>
      </p:sp>
      <p:sp>
        <p:nvSpPr>
          <p:cNvPr id="183" name="Google Shape;183;p18"/>
          <p:cNvSpPr txBox="1"/>
          <p:nvPr>
            <p:ph idx="1" type="body"/>
          </p:nvPr>
        </p:nvSpPr>
        <p:spPr>
          <a:xfrm>
            <a:off x="457200" y="1600200"/>
            <a:ext cx="8153400" cy="4873752"/>
          </a:xfrm>
          <a:prstGeom prst="rect">
            <a:avLst/>
          </a:prstGeom>
          <a:noFill/>
          <a:ln>
            <a:noFill/>
          </a:ln>
        </p:spPr>
        <p:txBody>
          <a:bodyPr anchorCtr="0" anchor="t" bIns="45700" lIns="91425" spcFirstLastPara="1" rIns="91425" wrap="square" tIns="45700">
            <a:normAutofit/>
          </a:bodyPr>
          <a:lstStyle/>
          <a:p>
            <a:pPr indent="-274320" lvl="0" marL="274320" rtl="0" algn="just">
              <a:lnSpc>
                <a:spcPct val="150000"/>
              </a:lnSpc>
              <a:spcBef>
                <a:spcPts val="0"/>
              </a:spcBef>
              <a:spcAft>
                <a:spcPts val="0"/>
              </a:spcAft>
              <a:buSzPts val="1260"/>
              <a:buChar char="🞆"/>
            </a:pPr>
            <a:r>
              <a:rPr lang="en-US" sz="1800">
                <a:latin typeface="Times New Roman"/>
                <a:ea typeface="Times New Roman"/>
                <a:cs typeface="Times New Roman"/>
                <a:sym typeface="Times New Roman"/>
              </a:rPr>
              <a:t>Transaction Processing Systems (TPS) helps in facilitating on real-time or processing batch for efficiency.</a:t>
            </a:r>
            <a:endParaRPr/>
          </a:p>
          <a:p>
            <a:pPr indent="-274320" lvl="0" marL="274320" rtl="0" algn="just">
              <a:lnSpc>
                <a:spcPct val="150000"/>
              </a:lnSpc>
              <a:spcBef>
                <a:spcPts val="600"/>
              </a:spcBef>
              <a:spcAft>
                <a:spcPts val="0"/>
              </a:spcAft>
              <a:buSzPts val="1260"/>
              <a:buChar char="🞆"/>
            </a:pPr>
            <a:r>
              <a:rPr lang="en-US" sz="1800">
                <a:latin typeface="Times New Roman"/>
                <a:ea typeface="Times New Roman"/>
                <a:cs typeface="Times New Roman"/>
                <a:sym typeface="Times New Roman"/>
              </a:rPr>
              <a:t>Functions of Supply Chain Management Systems are demand planning, logistics, inventory management and so on (Tavana </a:t>
            </a:r>
            <a:r>
              <a:rPr i="1" lang="en-US" sz="1800">
                <a:latin typeface="Times New Roman"/>
                <a:ea typeface="Times New Roman"/>
                <a:cs typeface="Times New Roman"/>
                <a:sym typeface="Times New Roman"/>
              </a:rPr>
              <a:t>et al. </a:t>
            </a:r>
            <a:r>
              <a:rPr lang="en-US" sz="1800">
                <a:latin typeface="Times New Roman"/>
                <a:ea typeface="Times New Roman"/>
                <a:cs typeface="Times New Roman"/>
                <a:sym typeface="Times New Roman"/>
              </a:rPr>
              <a:t>2022).</a:t>
            </a:r>
            <a:endParaRPr/>
          </a:p>
          <a:p>
            <a:pPr indent="-274320" lvl="0" marL="274320" rtl="0" algn="just">
              <a:lnSpc>
                <a:spcPct val="150000"/>
              </a:lnSpc>
              <a:spcBef>
                <a:spcPts val="600"/>
              </a:spcBef>
              <a:spcAft>
                <a:spcPts val="0"/>
              </a:spcAft>
              <a:buSzPts val="1260"/>
              <a:buChar char="🞆"/>
            </a:pPr>
            <a:r>
              <a:rPr lang="en-US" sz="1800">
                <a:latin typeface="Times New Roman"/>
                <a:ea typeface="Times New Roman"/>
                <a:cs typeface="Times New Roman"/>
                <a:sym typeface="Times New Roman"/>
              </a:rPr>
              <a:t>Enterprise Information Systems plays a role in data centralization, ensuring spreading of data in real-time across departments.</a:t>
            </a:r>
            <a:endParaRPr/>
          </a:p>
          <a:p>
            <a:pPr indent="-194310" lvl="0" marL="274320" rtl="0" algn="just">
              <a:lnSpc>
                <a:spcPct val="150000"/>
              </a:lnSpc>
              <a:spcBef>
                <a:spcPts val="600"/>
              </a:spcBef>
              <a:spcAft>
                <a:spcPts val="0"/>
              </a:spcAft>
              <a:buSzPts val="1260"/>
              <a:buNone/>
            </a:pPr>
            <a:r>
              <a:t/>
            </a:r>
            <a:endParaRPr sz="1800">
              <a:latin typeface="Times New Roman"/>
              <a:ea typeface="Times New Roman"/>
              <a:cs typeface="Times New Roman"/>
              <a:sym typeface="Times New Roman"/>
            </a:endParaRPr>
          </a:p>
          <a:p>
            <a:pPr indent="-194310" lvl="0" marL="274320" rtl="0" algn="l">
              <a:spcBef>
                <a:spcPts val="600"/>
              </a:spcBef>
              <a:spcAft>
                <a:spcPts val="0"/>
              </a:spcAft>
              <a:buSzPts val="1260"/>
              <a:buNone/>
            </a:pPr>
            <a:r>
              <a:t/>
            </a:r>
            <a:endParaRPr sz="18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8" name="Shape 188"/>
        <p:cNvGrpSpPr/>
        <p:nvPr/>
      </p:nvGrpSpPr>
      <p:grpSpPr>
        <a:xfrm>
          <a:off x="0" y="0"/>
          <a:ext cx="0" cy="0"/>
          <a:chOff x="0" y="0"/>
          <a:chExt cx="0" cy="0"/>
        </a:xfrm>
      </p:grpSpPr>
      <p:sp>
        <p:nvSpPr>
          <p:cNvPr id="189" name="Google Shape;189;p19"/>
          <p:cNvSpPr txBox="1"/>
          <p:nvPr>
            <p:ph type="title"/>
          </p:nvPr>
        </p:nvSpPr>
        <p:spPr>
          <a:xfrm>
            <a:off x="457200" y="274638"/>
            <a:ext cx="7467600" cy="1143000"/>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chemeClr val="dk1"/>
              </a:buClr>
              <a:buSzPts val="2800"/>
              <a:buFont typeface="Times New Roman"/>
              <a:buNone/>
            </a:pPr>
            <a:r>
              <a:rPr b="1" lang="en-US" sz="2800">
                <a:solidFill>
                  <a:schemeClr val="dk1"/>
                </a:solidFill>
                <a:latin typeface="Times New Roman"/>
                <a:ea typeface="Times New Roman"/>
                <a:cs typeface="Times New Roman"/>
                <a:sym typeface="Times New Roman"/>
              </a:rPr>
              <a:t>ETHICAL CONSIDERATIONS</a:t>
            </a:r>
            <a:endParaRPr sz="2800">
              <a:solidFill>
                <a:schemeClr val="dk1"/>
              </a:solidFill>
            </a:endParaRPr>
          </a:p>
        </p:txBody>
      </p:sp>
      <p:sp>
        <p:nvSpPr>
          <p:cNvPr id="190" name="Google Shape;190;p19"/>
          <p:cNvSpPr txBox="1"/>
          <p:nvPr>
            <p:ph idx="1" type="body"/>
          </p:nvPr>
        </p:nvSpPr>
        <p:spPr>
          <a:xfrm>
            <a:off x="457200" y="1600200"/>
            <a:ext cx="5257800" cy="4724400"/>
          </a:xfrm>
          <a:prstGeom prst="rect">
            <a:avLst/>
          </a:prstGeom>
          <a:noFill/>
          <a:ln>
            <a:noFill/>
          </a:ln>
        </p:spPr>
        <p:txBody>
          <a:bodyPr anchorCtr="0" anchor="t" bIns="45700" lIns="91425" spcFirstLastPara="1" rIns="91425" wrap="square" tIns="45700">
            <a:normAutofit/>
          </a:bodyPr>
          <a:lstStyle/>
          <a:p>
            <a:pPr indent="-274320" lvl="0" marL="274320" rtl="0" algn="just">
              <a:lnSpc>
                <a:spcPct val="150000"/>
              </a:lnSpc>
              <a:spcBef>
                <a:spcPts val="0"/>
              </a:spcBef>
              <a:spcAft>
                <a:spcPts val="0"/>
              </a:spcAft>
              <a:buSzPts val="1120"/>
              <a:buChar char="🞆"/>
            </a:pPr>
            <a:r>
              <a:rPr lang="en-US" sz="1600">
                <a:latin typeface="Times New Roman"/>
                <a:ea typeface="Times New Roman"/>
                <a:cs typeface="Times New Roman"/>
                <a:sym typeface="Times New Roman"/>
              </a:rPr>
              <a:t>The ethical consideration implies concern using huge datasets without concern or discrimination which violates data protection act 2023. </a:t>
            </a:r>
            <a:endParaRPr/>
          </a:p>
          <a:p>
            <a:pPr indent="-274320" lvl="0" marL="274320" rtl="0" algn="just">
              <a:lnSpc>
                <a:spcPct val="150000"/>
              </a:lnSpc>
              <a:spcBef>
                <a:spcPts val="600"/>
              </a:spcBef>
              <a:spcAft>
                <a:spcPts val="0"/>
              </a:spcAft>
              <a:buSzPts val="1120"/>
              <a:buChar char="🞆"/>
            </a:pPr>
            <a:r>
              <a:rPr lang="en-US" sz="1600">
                <a:latin typeface="Times New Roman"/>
                <a:ea typeface="Times New Roman"/>
                <a:cs typeface="Times New Roman"/>
                <a:sym typeface="Times New Roman"/>
              </a:rPr>
              <a:t>The implementation of AI algorithms should follow a consent management system to get specific information (Bahangulu and Owusu-Berko, 2025).</a:t>
            </a:r>
            <a:endParaRPr/>
          </a:p>
          <a:p>
            <a:pPr indent="-203200" lvl="0" marL="274320" rtl="0" algn="just">
              <a:lnSpc>
                <a:spcPct val="150000"/>
              </a:lnSpc>
              <a:spcBef>
                <a:spcPts val="600"/>
              </a:spcBef>
              <a:spcAft>
                <a:spcPts val="0"/>
              </a:spcAft>
              <a:buSzPts val="1120"/>
              <a:buNone/>
            </a:pPr>
            <a:r>
              <a:t/>
            </a:r>
            <a:endParaRPr sz="1600">
              <a:latin typeface="Times New Roman"/>
              <a:ea typeface="Times New Roman"/>
              <a:cs typeface="Times New Roman"/>
              <a:sym typeface="Times New Roman"/>
            </a:endParaRPr>
          </a:p>
          <a:p>
            <a:pPr indent="-203200" lvl="0" marL="274320" rtl="0" algn="l">
              <a:spcBef>
                <a:spcPts val="600"/>
              </a:spcBef>
              <a:spcAft>
                <a:spcPts val="0"/>
              </a:spcAft>
              <a:buSzPts val="1120"/>
              <a:buNone/>
            </a:pPr>
            <a:r>
              <a:t/>
            </a:r>
            <a:endParaRPr sz="1600"/>
          </a:p>
        </p:txBody>
      </p:sp>
      <p:pic>
        <p:nvPicPr>
          <p:cNvPr id="191" name="Google Shape;191;p19"/>
          <p:cNvPicPr preferRelativeResize="0"/>
          <p:nvPr/>
        </p:nvPicPr>
        <p:blipFill rotWithShape="1">
          <a:blip r:embed="rId3">
            <a:alphaModFix/>
          </a:blip>
          <a:srcRect b="0" l="0" r="0" t="0"/>
          <a:stretch/>
        </p:blipFill>
        <p:spPr>
          <a:xfrm>
            <a:off x="5867400" y="1486750"/>
            <a:ext cx="2928654" cy="3097036"/>
          </a:xfrm>
          <a:prstGeom prst="rect">
            <a:avLst/>
          </a:prstGeom>
          <a:noFill/>
          <a:ln>
            <a:noFill/>
          </a:ln>
        </p:spPr>
      </p:pic>
      <p:sp>
        <p:nvSpPr>
          <p:cNvPr id="192" name="Google Shape;192;p19"/>
          <p:cNvSpPr txBox="1"/>
          <p:nvPr/>
        </p:nvSpPr>
        <p:spPr>
          <a:xfrm>
            <a:off x="5519454" y="4801790"/>
            <a:ext cx="3276600" cy="738664"/>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400">
                <a:solidFill>
                  <a:schemeClr val="dk1"/>
                </a:solidFill>
                <a:latin typeface="Times New Roman"/>
                <a:ea typeface="Times New Roman"/>
                <a:cs typeface="Times New Roman"/>
                <a:sym typeface="Times New Roman"/>
              </a:rPr>
              <a:t>Figure 4: AI governance model</a:t>
            </a:r>
            <a:br>
              <a:rPr lang="en-US" sz="1400">
                <a:solidFill>
                  <a:schemeClr val="dk1"/>
                </a:solidFill>
                <a:latin typeface="Times New Roman"/>
                <a:ea typeface="Times New Roman"/>
                <a:cs typeface="Times New Roman"/>
                <a:sym typeface="Times New Roman"/>
              </a:rPr>
            </a:br>
            <a:r>
              <a:rPr lang="en-US" sz="1400">
                <a:solidFill>
                  <a:schemeClr val="dk1"/>
                </a:solidFill>
                <a:latin typeface="Times New Roman"/>
                <a:ea typeface="Times New Roman"/>
                <a:cs typeface="Times New Roman"/>
                <a:sym typeface="Times New Roman"/>
              </a:rPr>
              <a:t>(Source: Bahangulu and Owusu-Berko, 2025)</a:t>
            </a:r>
            <a:endParaRPr sz="1400">
              <a:solidFill>
                <a:schemeClr val="dk1"/>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7" name="Shape 197"/>
        <p:cNvGrpSpPr/>
        <p:nvPr/>
      </p:nvGrpSpPr>
      <p:grpSpPr>
        <a:xfrm>
          <a:off x="0" y="0"/>
          <a:ext cx="0" cy="0"/>
          <a:chOff x="0" y="0"/>
          <a:chExt cx="0" cy="0"/>
        </a:xfrm>
      </p:grpSpPr>
      <p:sp>
        <p:nvSpPr>
          <p:cNvPr id="198" name="Google Shape;198;p20"/>
          <p:cNvSpPr txBox="1"/>
          <p:nvPr>
            <p:ph type="title"/>
          </p:nvPr>
        </p:nvSpPr>
        <p:spPr>
          <a:xfrm>
            <a:off x="457200" y="274638"/>
            <a:ext cx="7467600" cy="1143000"/>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chemeClr val="dk1"/>
              </a:buClr>
              <a:buSzPts val="2400"/>
              <a:buFont typeface="Times New Roman"/>
              <a:buNone/>
            </a:pPr>
            <a:r>
              <a:rPr b="1" lang="en-US" sz="2400">
                <a:solidFill>
                  <a:schemeClr val="dk1"/>
                </a:solidFill>
                <a:latin typeface="Times New Roman"/>
                <a:ea typeface="Times New Roman"/>
                <a:cs typeface="Times New Roman"/>
                <a:sym typeface="Times New Roman"/>
              </a:rPr>
              <a:t> MITIGATING RISKS AND RESPONSIBLE USE</a:t>
            </a:r>
            <a:endParaRPr sz="2400">
              <a:solidFill>
                <a:schemeClr val="dk1"/>
              </a:solidFill>
            </a:endParaRPr>
          </a:p>
        </p:txBody>
      </p:sp>
      <p:sp>
        <p:nvSpPr>
          <p:cNvPr id="199" name="Google Shape;199;p20"/>
          <p:cNvSpPr txBox="1"/>
          <p:nvPr>
            <p:ph idx="1" type="body"/>
          </p:nvPr>
        </p:nvSpPr>
        <p:spPr>
          <a:xfrm>
            <a:off x="457200" y="1600200"/>
            <a:ext cx="7696200" cy="4525963"/>
          </a:xfrm>
          <a:prstGeom prst="rect">
            <a:avLst/>
          </a:prstGeom>
          <a:noFill/>
          <a:ln>
            <a:noFill/>
          </a:ln>
        </p:spPr>
        <p:txBody>
          <a:bodyPr anchorCtr="0" anchor="t" bIns="45700" lIns="91425" spcFirstLastPara="1" rIns="91425" wrap="square" tIns="45700">
            <a:normAutofit/>
          </a:bodyPr>
          <a:lstStyle/>
          <a:p>
            <a:pPr indent="-274320" lvl="0" marL="274320" rtl="0" algn="just">
              <a:lnSpc>
                <a:spcPct val="150000"/>
              </a:lnSpc>
              <a:spcBef>
                <a:spcPts val="0"/>
              </a:spcBef>
              <a:spcAft>
                <a:spcPts val="0"/>
              </a:spcAft>
              <a:buSzPts val="1120"/>
              <a:buChar char="🞆"/>
            </a:pPr>
            <a:r>
              <a:rPr lang="en-US" sz="1600">
                <a:latin typeface="Times New Roman"/>
                <a:ea typeface="Times New Roman"/>
                <a:cs typeface="Times New Roman"/>
                <a:sym typeface="Times New Roman"/>
              </a:rPr>
              <a:t>Data privacy and security risks can be migrated through controlled AI systems to avoid privacy violations. </a:t>
            </a:r>
            <a:endParaRPr/>
          </a:p>
          <a:p>
            <a:pPr indent="-274320" lvl="0" marL="274320" rtl="0" algn="just">
              <a:lnSpc>
                <a:spcPct val="150000"/>
              </a:lnSpc>
              <a:spcBef>
                <a:spcPts val="600"/>
              </a:spcBef>
              <a:spcAft>
                <a:spcPts val="0"/>
              </a:spcAft>
              <a:buSzPts val="1120"/>
              <a:buChar char="🞆"/>
            </a:pPr>
            <a:r>
              <a:rPr lang="en-US" sz="1600">
                <a:latin typeface="Times New Roman"/>
                <a:ea typeface="Times New Roman"/>
                <a:cs typeface="Times New Roman"/>
                <a:sym typeface="Times New Roman"/>
              </a:rPr>
              <a:t>The use of AI in decision-making and accountability can create unfairness in hiring (Qureshi </a:t>
            </a:r>
            <a:r>
              <a:rPr i="1" lang="en-US" sz="1600">
                <a:latin typeface="Times New Roman"/>
                <a:ea typeface="Times New Roman"/>
                <a:cs typeface="Times New Roman"/>
                <a:sym typeface="Times New Roman"/>
              </a:rPr>
              <a:t>et al.</a:t>
            </a:r>
            <a:r>
              <a:rPr lang="en-US" sz="1600">
                <a:latin typeface="Times New Roman"/>
                <a:ea typeface="Times New Roman"/>
                <a:cs typeface="Times New Roman"/>
                <a:sym typeface="Times New Roman"/>
              </a:rPr>
              <a:t> 2024). </a:t>
            </a:r>
            <a:endParaRPr/>
          </a:p>
          <a:p>
            <a:pPr indent="-274320" lvl="0" marL="274320" rtl="0" algn="just">
              <a:lnSpc>
                <a:spcPct val="150000"/>
              </a:lnSpc>
              <a:spcBef>
                <a:spcPts val="600"/>
              </a:spcBef>
              <a:spcAft>
                <a:spcPts val="0"/>
              </a:spcAft>
              <a:buSzPts val="1120"/>
              <a:buChar char="🞆"/>
            </a:pPr>
            <a:r>
              <a:rPr lang="en-US" sz="1600">
                <a:latin typeface="Times New Roman"/>
                <a:ea typeface="Times New Roman"/>
                <a:cs typeface="Times New Roman"/>
                <a:sym typeface="Times New Roman"/>
              </a:rPr>
              <a:t>Mitigating autonomous AI decisions can be achieved through transparent policies on using AI for decision-making.</a:t>
            </a:r>
            <a:endParaRPr/>
          </a:p>
          <a:p>
            <a:pPr indent="-203200" lvl="0" marL="274320" rtl="0" algn="just">
              <a:lnSpc>
                <a:spcPct val="150000"/>
              </a:lnSpc>
              <a:spcBef>
                <a:spcPts val="600"/>
              </a:spcBef>
              <a:spcAft>
                <a:spcPts val="0"/>
              </a:spcAft>
              <a:buSzPts val="1120"/>
              <a:buNone/>
            </a:pPr>
            <a:r>
              <a:t/>
            </a:r>
            <a:endParaRPr sz="1600">
              <a:latin typeface="Times New Roman"/>
              <a:ea typeface="Times New Roman"/>
              <a:cs typeface="Times New Roman"/>
              <a:sym typeface="Times New Roman"/>
            </a:endParaRPr>
          </a:p>
          <a:p>
            <a:pPr indent="-203200" lvl="0" marL="274320" rtl="0" algn="l">
              <a:spcBef>
                <a:spcPts val="600"/>
              </a:spcBef>
              <a:spcAft>
                <a:spcPts val="0"/>
              </a:spcAft>
              <a:buSzPts val="1120"/>
              <a:buNone/>
            </a:pPr>
            <a:r>
              <a:t/>
            </a:r>
            <a:endParaRPr sz="160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4" name="Shape 204"/>
        <p:cNvGrpSpPr/>
        <p:nvPr/>
      </p:nvGrpSpPr>
      <p:grpSpPr>
        <a:xfrm>
          <a:off x="0" y="0"/>
          <a:ext cx="0" cy="0"/>
          <a:chOff x="0" y="0"/>
          <a:chExt cx="0" cy="0"/>
        </a:xfrm>
      </p:grpSpPr>
      <p:sp>
        <p:nvSpPr>
          <p:cNvPr id="205" name="Google Shape;205;p21"/>
          <p:cNvSpPr txBox="1"/>
          <p:nvPr>
            <p:ph type="title"/>
          </p:nvPr>
        </p:nvSpPr>
        <p:spPr>
          <a:xfrm>
            <a:off x="457200" y="274638"/>
            <a:ext cx="7467600" cy="1143000"/>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chemeClr val="dk1"/>
              </a:buClr>
              <a:buSzPts val="2800"/>
              <a:buFont typeface="Times New Roman"/>
              <a:buNone/>
            </a:pPr>
            <a:r>
              <a:rPr b="1" lang="en-US" sz="2800">
                <a:solidFill>
                  <a:schemeClr val="dk1"/>
                </a:solidFill>
                <a:latin typeface="Times New Roman"/>
                <a:ea typeface="Times New Roman"/>
                <a:cs typeface="Times New Roman"/>
                <a:sym typeface="Times New Roman"/>
              </a:rPr>
              <a:t>REAL WORLD CASE STUDIES</a:t>
            </a:r>
            <a:endParaRPr sz="2800">
              <a:solidFill>
                <a:schemeClr val="dk1"/>
              </a:solidFill>
            </a:endParaRPr>
          </a:p>
        </p:txBody>
      </p:sp>
      <p:sp>
        <p:nvSpPr>
          <p:cNvPr id="206" name="Google Shape;206;p21"/>
          <p:cNvSpPr txBox="1"/>
          <p:nvPr>
            <p:ph idx="1" type="body"/>
          </p:nvPr>
        </p:nvSpPr>
        <p:spPr>
          <a:xfrm>
            <a:off x="457200" y="1600200"/>
            <a:ext cx="4495800" cy="4114799"/>
          </a:xfrm>
          <a:prstGeom prst="rect">
            <a:avLst/>
          </a:prstGeom>
          <a:noFill/>
          <a:ln>
            <a:noFill/>
          </a:ln>
        </p:spPr>
        <p:txBody>
          <a:bodyPr anchorCtr="0" anchor="t" bIns="45700" lIns="91425" spcFirstLastPara="1" rIns="91425" wrap="square" tIns="45700">
            <a:noAutofit/>
          </a:bodyPr>
          <a:lstStyle/>
          <a:p>
            <a:pPr indent="-274320" lvl="0" marL="274320" rtl="0" algn="just">
              <a:lnSpc>
                <a:spcPct val="150000"/>
              </a:lnSpc>
              <a:spcBef>
                <a:spcPts val="0"/>
              </a:spcBef>
              <a:spcAft>
                <a:spcPts val="0"/>
              </a:spcAft>
              <a:buSzPts val="1260"/>
              <a:buChar char="🞆"/>
            </a:pPr>
            <a:r>
              <a:rPr lang="en-US" sz="1800">
                <a:latin typeface="Times New Roman"/>
                <a:ea typeface="Times New Roman"/>
                <a:cs typeface="Times New Roman"/>
                <a:sym typeface="Times New Roman"/>
              </a:rPr>
              <a:t>Tata Consultancy Services uses supply chain management strategy that helps in the use of controlled AI algorithms.</a:t>
            </a:r>
            <a:endParaRPr/>
          </a:p>
          <a:p>
            <a:pPr indent="-274320" lvl="0" marL="274320" rtl="0" algn="just">
              <a:lnSpc>
                <a:spcPct val="150000"/>
              </a:lnSpc>
              <a:spcBef>
                <a:spcPts val="600"/>
              </a:spcBef>
              <a:spcAft>
                <a:spcPts val="0"/>
              </a:spcAft>
              <a:buSzPts val="1260"/>
              <a:buChar char="🞆"/>
            </a:pPr>
            <a:r>
              <a:rPr lang="en-US" sz="1800">
                <a:latin typeface="Times New Roman"/>
                <a:ea typeface="Times New Roman"/>
                <a:cs typeface="Times New Roman"/>
                <a:sym typeface="Times New Roman"/>
              </a:rPr>
              <a:t>On the other hand, Process Control Systems is used by Siemens to automate production (Anjum, 2022). </a:t>
            </a:r>
            <a:endParaRPr/>
          </a:p>
          <a:p>
            <a:pPr indent="-274320" lvl="0" marL="274320" rtl="0" algn="just">
              <a:lnSpc>
                <a:spcPct val="150000"/>
              </a:lnSpc>
              <a:spcBef>
                <a:spcPts val="600"/>
              </a:spcBef>
              <a:spcAft>
                <a:spcPts val="0"/>
              </a:spcAft>
              <a:buSzPts val="1260"/>
              <a:buChar char="🞆"/>
            </a:pPr>
            <a:r>
              <a:rPr lang="en-US" sz="1800">
                <a:latin typeface="Times New Roman"/>
                <a:ea typeface="Times New Roman"/>
                <a:cs typeface="Times New Roman"/>
                <a:sym typeface="Times New Roman"/>
              </a:rPr>
              <a:t>Transaction Processing Systems is used in JPMorgan Chase which is important for banking and finance.</a:t>
            </a:r>
            <a:endParaRPr/>
          </a:p>
          <a:p>
            <a:pPr indent="-194310" lvl="0" marL="274320" rtl="0" algn="just">
              <a:lnSpc>
                <a:spcPct val="150000"/>
              </a:lnSpc>
              <a:spcBef>
                <a:spcPts val="600"/>
              </a:spcBef>
              <a:spcAft>
                <a:spcPts val="0"/>
              </a:spcAft>
              <a:buSzPts val="1260"/>
              <a:buNone/>
            </a:pPr>
            <a:r>
              <a:t/>
            </a:r>
            <a:endParaRPr sz="1800">
              <a:latin typeface="Times New Roman"/>
              <a:ea typeface="Times New Roman"/>
              <a:cs typeface="Times New Roman"/>
              <a:sym typeface="Times New Roman"/>
            </a:endParaRPr>
          </a:p>
          <a:p>
            <a:pPr indent="-194310" lvl="0" marL="274320" rtl="0" algn="l">
              <a:spcBef>
                <a:spcPts val="600"/>
              </a:spcBef>
              <a:spcAft>
                <a:spcPts val="0"/>
              </a:spcAft>
              <a:buSzPts val="1260"/>
              <a:buNone/>
            </a:pPr>
            <a:r>
              <a:t/>
            </a:r>
            <a:endParaRPr sz="1800"/>
          </a:p>
        </p:txBody>
      </p:sp>
      <p:pic>
        <p:nvPicPr>
          <p:cNvPr id="207" name="Google Shape;207;p21"/>
          <p:cNvPicPr preferRelativeResize="0"/>
          <p:nvPr/>
        </p:nvPicPr>
        <p:blipFill rotWithShape="1">
          <a:blip r:embed="rId3">
            <a:alphaModFix/>
          </a:blip>
          <a:srcRect b="0" l="0" r="0" t="0"/>
          <a:stretch/>
        </p:blipFill>
        <p:spPr>
          <a:xfrm>
            <a:off x="5334000" y="1417638"/>
            <a:ext cx="3635180" cy="3771431"/>
          </a:xfrm>
          <a:prstGeom prst="rect">
            <a:avLst/>
          </a:prstGeom>
          <a:noFill/>
          <a:ln>
            <a:noFill/>
          </a:ln>
        </p:spPr>
      </p:pic>
      <p:sp>
        <p:nvSpPr>
          <p:cNvPr id="208" name="Google Shape;208;p21"/>
          <p:cNvSpPr txBox="1"/>
          <p:nvPr/>
        </p:nvSpPr>
        <p:spPr>
          <a:xfrm>
            <a:off x="5105400" y="5438590"/>
            <a:ext cx="3429000"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US" sz="1400">
                <a:solidFill>
                  <a:schemeClr val="dk1"/>
                </a:solidFill>
                <a:latin typeface="Times New Roman"/>
                <a:ea typeface="Times New Roman"/>
                <a:cs typeface="Times New Roman"/>
                <a:sym typeface="Times New Roman"/>
              </a:rPr>
              <a:t>Figure 5: Company culture at TCS</a:t>
            </a:r>
            <a:br>
              <a:rPr lang="en-US" sz="1400">
                <a:solidFill>
                  <a:schemeClr val="dk1"/>
                </a:solidFill>
                <a:latin typeface="Times New Roman"/>
                <a:ea typeface="Times New Roman"/>
                <a:cs typeface="Times New Roman"/>
                <a:sym typeface="Times New Roman"/>
              </a:rPr>
            </a:br>
            <a:r>
              <a:rPr lang="en-US" sz="1400">
                <a:solidFill>
                  <a:schemeClr val="dk1"/>
                </a:solidFill>
                <a:latin typeface="Times New Roman"/>
                <a:ea typeface="Times New Roman"/>
                <a:cs typeface="Times New Roman"/>
                <a:sym typeface="Times New Roman"/>
              </a:rPr>
              <a:t>(Source: Anjum, 2022)</a:t>
            </a:r>
            <a:endParaRPr sz="1400">
              <a:solidFill>
                <a:schemeClr val="dk1"/>
              </a:solidFill>
              <a:latin typeface="Times New Roman"/>
              <a:ea typeface="Times New Roman"/>
              <a:cs typeface="Times New Roman"/>
              <a:sym typeface="Times New Roman"/>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3" name="Shape 213"/>
        <p:cNvGrpSpPr/>
        <p:nvPr/>
      </p:nvGrpSpPr>
      <p:grpSpPr>
        <a:xfrm>
          <a:off x="0" y="0"/>
          <a:ext cx="0" cy="0"/>
          <a:chOff x="0" y="0"/>
          <a:chExt cx="0" cy="0"/>
        </a:xfrm>
      </p:grpSpPr>
      <p:sp>
        <p:nvSpPr>
          <p:cNvPr id="214" name="Google Shape;214;p22"/>
          <p:cNvSpPr txBox="1"/>
          <p:nvPr>
            <p:ph type="title"/>
          </p:nvPr>
        </p:nvSpPr>
        <p:spPr>
          <a:xfrm>
            <a:off x="457200" y="274638"/>
            <a:ext cx="8229600" cy="715962"/>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chemeClr val="dk1"/>
              </a:buClr>
              <a:buSzPts val="2400"/>
              <a:buFont typeface="Times New Roman"/>
              <a:buNone/>
            </a:pPr>
            <a:r>
              <a:rPr b="1" lang="en-US" sz="2400">
                <a:solidFill>
                  <a:schemeClr val="dk1"/>
                </a:solidFill>
              </a:rPr>
              <a:t>CHALLENGES FOR COMPANIES</a:t>
            </a:r>
            <a:endParaRPr sz="2400">
              <a:solidFill>
                <a:schemeClr val="dk1"/>
              </a:solidFill>
            </a:endParaRPr>
          </a:p>
        </p:txBody>
      </p:sp>
      <p:sp>
        <p:nvSpPr>
          <p:cNvPr id="215" name="Google Shape;215;p22"/>
          <p:cNvSpPr txBox="1"/>
          <p:nvPr>
            <p:ph idx="1" type="body"/>
          </p:nvPr>
        </p:nvSpPr>
        <p:spPr>
          <a:xfrm>
            <a:off x="228600" y="1600200"/>
            <a:ext cx="4495800" cy="4525963"/>
          </a:xfrm>
          <a:prstGeom prst="rect">
            <a:avLst/>
          </a:prstGeom>
          <a:noFill/>
          <a:ln>
            <a:noFill/>
          </a:ln>
        </p:spPr>
        <p:txBody>
          <a:bodyPr anchorCtr="0" anchor="t" bIns="45700" lIns="91425" spcFirstLastPara="1" rIns="91425" wrap="square" tIns="45700">
            <a:normAutofit/>
          </a:bodyPr>
          <a:lstStyle/>
          <a:p>
            <a:pPr indent="-274320" lvl="0" marL="274320" rtl="0" algn="just">
              <a:lnSpc>
                <a:spcPct val="150000"/>
              </a:lnSpc>
              <a:spcBef>
                <a:spcPts val="0"/>
              </a:spcBef>
              <a:spcAft>
                <a:spcPts val="0"/>
              </a:spcAft>
              <a:buSzPts val="1120"/>
              <a:buChar char="🞆"/>
            </a:pPr>
            <a:r>
              <a:rPr lang="en-US" sz="1600"/>
              <a:t>The lack of skilled staff members is perceived to be a critical challenge for the company in terms of leveraging business information systems in an effective manner. </a:t>
            </a:r>
            <a:endParaRPr/>
          </a:p>
          <a:p>
            <a:pPr indent="-274320" lvl="0" marL="274320" rtl="0" algn="just">
              <a:lnSpc>
                <a:spcPct val="150000"/>
              </a:lnSpc>
              <a:spcBef>
                <a:spcPts val="600"/>
              </a:spcBef>
              <a:spcAft>
                <a:spcPts val="0"/>
              </a:spcAft>
              <a:buSzPts val="1120"/>
              <a:buChar char="🞆"/>
            </a:pPr>
            <a:r>
              <a:rPr lang="en-US" sz="1600"/>
              <a:t>As per the opinion of Shao </a:t>
            </a:r>
            <a:r>
              <a:rPr i="1" lang="en-US" sz="1600"/>
              <a:t>et al. </a:t>
            </a:r>
            <a:r>
              <a:rPr lang="en-US" sz="1600"/>
              <a:t>(2022), business organisation's intelligence and systems are affected by the challenge or risk of data breaches. </a:t>
            </a:r>
            <a:endParaRPr/>
          </a:p>
          <a:p>
            <a:pPr indent="-274320" lvl="0" marL="274320" rtl="0" algn="just">
              <a:lnSpc>
                <a:spcPct val="150000"/>
              </a:lnSpc>
              <a:spcBef>
                <a:spcPts val="600"/>
              </a:spcBef>
              <a:spcAft>
                <a:spcPts val="0"/>
              </a:spcAft>
              <a:buSzPts val="1120"/>
              <a:buChar char="🞆"/>
            </a:pPr>
            <a:r>
              <a:rPr lang="en-US" sz="1600"/>
              <a:t>Cyber threats can lead to the exposure of the company’s private documents during the implementation of business information systems. </a:t>
            </a:r>
            <a:endParaRPr/>
          </a:p>
        </p:txBody>
      </p:sp>
      <p:sp>
        <p:nvSpPr>
          <p:cNvPr id="216" name="Google Shape;216;p22"/>
          <p:cNvSpPr/>
          <p:nvPr/>
        </p:nvSpPr>
        <p:spPr>
          <a:xfrm>
            <a:off x="5105400" y="5334000"/>
            <a:ext cx="4038600" cy="523220"/>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1" lang="en-US" sz="1400">
                <a:solidFill>
                  <a:schemeClr val="dk1"/>
                </a:solidFill>
                <a:latin typeface="Times New Roman"/>
                <a:ea typeface="Times New Roman"/>
                <a:cs typeface="Times New Roman"/>
                <a:sym typeface="Times New Roman"/>
              </a:rPr>
              <a:t>Figure 6: Cyber security issues</a:t>
            </a:r>
            <a:endParaRPr/>
          </a:p>
          <a:p>
            <a:pPr indent="0" lvl="0" marL="0" marR="0" rtl="0" algn="ctr">
              <a:spcBef>
                <a:spcPts val="0"/>
              </a:spcBef>
              <a:spcAft>
                <a:spcPts val="0"/>
              </a:spcAft>
              <a:buNone/>
            </a:pPr>
            <a:r>
              <a:rPr lang="en-US" sz="1400">
                <a:solidFill>
                  <a:schemeClr val="dk1"/>
                </a:solidFill>
                <a:latin typeface="Times New Roman"/>
                <a:ea typeface="Times New Roman"/>
                <a:cs typeface="Times New Roman"/>
                <a:sym typeface="Times New Roman"/>
              </a:rPr>
              <a:t>(Source: Li </a:t>
            </a:r>
            <a:r>
              <a:rPr i="1" lang="en-US" sz="1400">
                <a:solidFill>
                  <a:schemeClr val="dk1"/>
                </a:solidFill>
                <a:latin typeface="Times New Roman"/>
                <a:ea typeface="Times New Roman"/>
                <a:cs typeface="Times New Roman"/>
                <a:sym typeface="Times New Roman"/>
              </a:rPr>
              <a:t>et al. </a:t>
            </a:r>
            <a:r>
              <a:rPr lang="en-US" sz="1400">
                <a:solidFill>
                  <a:schemeClr val="dk1"/>
                </a:solidFill>
                <a:latin typeface="Times New Roman"/>
                <a:ea typeface="Times New Roman"/>
                <a:cs typeface="Times New Roman"/>
                <a:sym typeface="Times New Roman"/>
              </a:rPr>
              <a:t>2024)</a:t>
            </a:r>
            <a:endParaRPr/>
          </a:p>
        </p:txBody>
      </p:sp>
      <p:pic>
        <p:nvPicPr>
          <p:cNvPr id="217" name="Google Shape;217;p22"/>
          <p:cNvPicPr preferRelativeResize="0"/>
          <p:nvPr/>
        </p:nvPicPr>
        <p:blipFill rotWithShape="1">
          <a:blip r:embed="rId3">
            <a:alphaModFix/>
          </a:blip>
          <a:srcRect b="0" l="0" r="0" t="0"/>
          <a:stretch/>
        </p:blipFill>
        <p:spPr>
          <a:xfrm>
            <a:off x="6019800" y="1524000"/>
            <a:ext cx="2286000" cy="335930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2" name="Shape 222"/>
        <p:cNvGrpSpPr/>
        <p:nvPr/>
      </p:nvGrpSpPr>
      <p:grpSpPr>
        <a:xfrm>
          <a:off x="0" y="0"/>
          <a:ext cx="0" cy="0"/>
          <a:chOff x="0" y="0"/>
          <a:chExt cx="0" cy="0"/>
        </a:xfrm>
      </p:grpSpPr>
      <p:sp>
        <p:nvSpPr>
          <p:cNvPr id="223" name="Google Shape;223;p23"/>
          <p:cNvSpPr txBox="1"/>
          <p:nvPr>
            <p:ph type="title"/>
          </p:nvPr>
        </p:nvSpPr>
        <p:spPr>
          <a:xfrm>
            <a:off x="457200" y="274638"/>
            <a:ext cx="8229600" cy="563562"/>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chemeClr val="dk1"/>
              </a:buClr>
              <a:buSzPts val="2400"/>
              <a:buFont typeface="Times New Roman"/>
              <a:buNone/>
            </a:pPr>
            <a:r>
              <a:rPr b="1" lang="en-US" sz="2400">
                <a:solidFill>
                  <a:schemeClr val="dk1"/>
                </a:solidFill>
              </a:rPr>
              <a:t>SOLUTIONS REQUIRED</a:t>
            </a:r>
            <a:endParaRPr sz="2400">
              <a:solidFill>
                <a:schemeClr val="dk1"/>
              </a:solidFill>
            </a:endParaRPr>
          </a:p>
        </p:txBody>
      </p:sp>
      <p:sp>
        <p:nvSpPr>
          <p:cNvPr id="224" name="Google Shape;224;p23"/>
          <p:cNvSpPr txBox="1"/>
          <p:nvPr>
            <p:ph idx="1" type="body"/>
          </p:nvPr>
        </p:nvSpPr>
        <p:spPr>
          <a:xfrm>
            <a:off x="4495800" y="1600200"/>
            <a:ext cx="4419600" cy="4953000"/>
          </a:xfrm>
          <a:prstGeom prst="rect">
            <a:avLst/>
          </a:prstGeom>
          <a:noFill/>
          <a:ln>
            <a:noFill/>
          </a:ln>
        </p:spPr>
        <p:txBody>
          <a:bodyPr anchorCtr="0" anchor="t" bIns="45700" lIns="91425" spcFirstLastPara="1" rIns="91425" wrap="square" tIns="45700">
            <a:normAutofit lnSpcReduction="10000"/>
          </a:bodyPr>
          <a:lstStyle/>
          <a:p>
            <a:pPr indent="-274320" lvl="0" marL="274320" rtl="0" algn="just">
              <a:lnSpc>
                <a:spcPct val="150000"/>
              </a:lnSpc>
              <a:spcBef>
                <a:spcPts val="0"/>
              </a:spcBef>
              <a:spcAft>
                <a:spcPts val="0"/>
              </a:spcAft>
              <a:buSzPts val="1120"/>
              <a:buChar char="🞆"/>
            </a:pPr>
            <a:r>
              <a:rPr lang="en-US" sz="1600"/>
              <a:t>Employees need to be upskilled by engaging staff members in training programs and mentorship arrangements to improve the handling of business information systems. </a:t>
            </a:r>
            <a:endParaRPr/>
          </a:p>
          <a:p>
            <a:pPr indent="-274320" lvl="0" marL="274320" rtl="0" algn="just">
              <a:lnSpc>
                <a:spcPct val="150000"/>
              </a:lnSpc>
              <a:spcBef>
                <a:spcPts val="600"/>
              </a:spcBef>
              <a:spcAft>
                <a:spcPts val="0"/>
              </a:spcAft>
              <a:buSzPts val="1120"/>
              <a:buChar char="🞆"/>
            </a:pPr>
            <a:r>
              <a:rPr lang="en-US" sz="1600"/>
              <a:t>In accordance with the comment of Salim </a:t>
            </a:r>
            <a:r>
              <a:rPr i="1" lang="en-US" sz="1600"/>
              <a:t>et al. </a:t>
            </a:r>
            <a:r>
              <a:rPr lang="en-US" sz="1600"/>
              <a:t>(2023), providing training sessions can prove valuable in relevance to helping staff members develop individual skills. </a:t>
            </a:r>
            <a:endParaRPr/>
          </a:p>
          <a:p>
            <a:pPr indent="-274320" lvl="0" marL="274320" rtl="0" algn="just">
              <a:lnSpc>
                <a:spcPct val="150000"/>
              </a:lnSpc>
              <a:spcBef>
                <a:spcPts val="600"/>
              </a:spcBef>
              <a:spcAft>
                <a:spcPts val="0"/>
              </a:spcAft>
              <a:buSzPts val="1120"/>
              <a:buChar char="🞆"/>
            </a:pPr>
            <a:r>
              <a:rPr lang="en-US" sz="1600"/>
              <a:t>Candidates with strong technological competencies need to be hired and appointed by the organisation in order to ensure the appropriate handling of business information systems.</a:t>
            </a:r>
            <a:endParaRPr/>
          </a:p>
        </p:txBody>
      </p:sp>
      <p:sp>
        <p:nvSpPr>
          <p:cNvPr id="225" name="Google Shape;225;p23"/>
          <p:cNvSpPr/>
          <p:nvPr/>
        </p:nvSpPr>
        <p:spPr>
          <a:xfrm>
            <a:off x="228600" y="4876800"/>
            <a:ext cx="3581400" cy="523220"/>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1" lang="en-US" sz="1400">
                <a:solidFill>
                  <a:schemeClr val="dk1"/>
                </a:solidFill>
                <a:latin typeface="Times New Roman"/>
                <a:ea typeface="Times New Roman"/>
                <a:cs typeface="Times New Roman"/>
                <a:sym typeface="Times New Roman"/>
              </a:rPr>
              <a:t>Figure 7: Training process</a:t>
            </a:r>
            <a:endParaRPr/>
          </a:p>
          <a:p>
            <a:pPr indent="0" lvl="0" marL="0" marR="0" rtl="0" algn="ctr">
              <a:spcBef>
                <a:spcPts val="0"/>
              </a:spcBef>
              <a:spcAft>
                <a:spcPts val="0"/>
              </a:spcAft>
              <a:buNone/>
            </a:pPr>
            <a:r>
              <a:rPr lang="en-US" sz="1400">
                <a:solidFill>
                  <a:schemeClr val="dk1"/>
                </a:solidFill>
                <a:latin typeface="Times New Roman"/>
                <a:ea typeface="Times New Roman"/>
                <a:cs typeface="Times New Roman"/>
                <a:sym typeface="Times New Roman"/>
              </a:rPr>
              <a:t>(Source: Madhavan </a:t>
            </a:r>
            <a:r>
              <a:rPr i="1" lang="en-US" sz="1400">
                <a:solidFill>
                  <a:schemeClr val="dk1"/>
                </a:solidFill>
                <a:latin typeface="Times New Roman"/>
                <a:ea typeface="Times New Roman"/>
                <a:cs typeface="Times New Roman"/>
                <a:sym typeface="Times New Roman"/>
              </a:rPr>
              <a:t>et al. </a:t>
            </a:r>
            <a:r>
              <a:rPr lang="en-US" sz="1400">
                <a:solidFill>
                  <a:schemeClr val="dk1"/>
                </a:solidFill>
                <a:latin typeface="Times New Roman"/>
                <a:ea typeface="Times New Roman"/>
                <a:cs typeface="Times New Roman"/>
                <a:sym typeface="Times New Roman"/>
              </a:rPr>
              <a:t>2023)</a:t>
            </a:r>
            <a:endParaRPr/>
          </a:p>
        </p:txBody>
      </p:sp>
      <p:pic>
        <p:nvPicPr>
          <p:cNvPr id="226" name="Google Shape;226;p23"/>
          <p:cNvPicPr preferRelativeResize="0"/>
          <p:nvPr/>
        </p:nvPicPr>
        <p:blipFill rotWithShape="1">
          <a:blip r:embed="rId3">
            <a:alphaModFix/>
          </a:blip>
          <a:srcRect b="0" l="0" r="0" t="0"/>
          <a:stretch/>
        </p:blipFill>
        <p:spPr>
          <a:xfrm>
            <a:off x="152400" y="1371600"/>
            <a:ext cx="3162300" cy="3571875"/>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1" name="Shape 231"/>
        <p:cNvGrpSpPr/>
        <p:nvPr/>
      </p:nvGrpSpPr>
      <p:grpSpPr>
        <a:xfrm>
          <a:off x="0" y="0"/>
          <a:ext cx="0" cy="0"/>
          <a:chOff x="0" y="0"/>
          <a:chExt cx="0" cy="0"/>
        </a:xfrm>
      </p:grpSpPr>
      <p:sp>
        <p:nvSpPr>
          <p:cNvPr id="232" name="Google Shape;232;p24"/>
          <p:cNvSpPr txBox="1"/>
          <p:nvPr>
            <p:ph type="title"/>
          </p:nvPr>
        </p:nvSpPr>
        <p:spPr>
          <a:xfrm>
            <a:off x="457200" y="274638"/>
            <a:ext cx="7467600" cy="1143000"/>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chemeClr val="dk1"/>
              </a:buClr>
              <a:buSzPts val="2400"/>
              <a:buFont typeface="Times New Roman"/>
              <a:buNone/>
            </a:pPr>
            <a:r>
              <a:rPr b="1" lang="en-US" sz="2400">
                <a:solidFill>
                  <a:schemeClr val="dk1"/>
                </a:solidFill>
              </a:rPr>
              <a:t>SOLUTIONS REQUIRED (CONT.)</a:t>
            </a:r>
            <a:endParaRPr sz="2400">
              <a:solidFill>
                <a:schemeClr val="dk1"/>
              </a:solidFill>
            </a:endParaRPr>
          </a:p>
        </p:txBody>
      </p:sp>
      <p:sp>
        <p:nvSpPr>
          <p:cNvPr id="233" name="Google Shape;233;p24"/>
          <p:cNvSpPr txBox="1"/>
          <p:nvPr>
            <p:ph idx="1" type="body"/>
          </p:nvPr>
        </p:nvSpPr>
        <p:spPr>
          <a:xfrm>
            <a:off x="457200" y="1600200"/>
            <a:ext cx="8382000" cy="2286000"/>
          </a:xfrm>
          <a:prstGeom prst="rect">
            <a:avLst/>
          </a:prstGeom>
          <a:noFill/>
          <a:ln>
            <a:noFill/>
          </a:ln>
        </p:spPr>
        <p:txBody>
          <a:bodyPr anchorCtr="0" anchor="t" bIns="45700" lIns="91425" spcFirstLastPara="1" rIns="91425" wrap="square" tIns="45700">
            <a:normAutofit fontScale="92500" lnSpcReduction="10000"/>
          </a:bodyPr>
          <a:lstStyle/>
          <a:p>
            <a:pPr indent="-274320" lvl="0" marL="274320" rtl="0" algn="just">
              <a:lnSpc>
                <a:spcPct val="150000"/>
              </a:lnSpc>
              <a:spcBef>
                <a:spcPts val="0"/>
              </a:spcBef>
              <a:spcAft>
                <a:spcPts val="0"/>
              </a:spcAft>
              <a:buSzPct val="70000"/>
              <a:buChar char="🞆"/>
            </a:pPr>
            <a:r>
              <a:rPr lang="en-US" sz="1600"/>
              <a:t>Implementing protective technologies needs to be a top priority for the company in relevance to restricting cyber incidents after the installation of business information systems. </a:t>
            </a:r>
            <a:endParaRPr/>
          </a:p>
          <a:p>
            <a:pPr indent="-274320" lvl="0" marL="274320" rtl="0" algn="just">
              <a:lnSpc>
                <a:spcPct val="150000"/>
              </a:lnSpc>
              <a:spcBef>
                <a:spcPts val="600"/>
              </a:spcBef>
              <a:spcAft>
                <a:spcPts val="0"/>
              </a:spcAft>
              <a:buSzPct val="70000"/>
              <a:buChar char="🞆"/>
            </a:pPr>
            <a:r>
              <a:rPr lang="en-US" sz="1600"/>
              <a:t>Based on the observation of Singh </a:t>
            </a:r>
            <a:r>
              <a:rPr i="1" lang="en-US" sz="1600"/>
              <a:t>et al. </a:t>
            </a:r>
            <a:r>
              <a:rPr lang="en-US" sz="1600"/>
              <a:t>(2023), Blockchain develops access control solutions to significantly restrict any sort of cyber incidents.</a:t>
            </a:r>
            <a:endParaRPr/>
          </a:p>
          <a:p>
            <a:pPr indent="-274320" lvl="0" marL="274320" rtl="0" algn="just">
              <a:lnSpc>
                <a:spcPct val="150000"/>
              </a:lnSpc>
              <a:spcBef>
                <a:spcPts val="600"/>
              </a:spcBef>
              <a:spcAft>
                <a:spcPts val="0"/>
              </a:spcAft>
              <a:buSzPct val="70000"/>
              <a:buChar char="🞆"/>
            </a:pPr>
            <a:r>
              <a:rPr lang="en-US" sz="1600"/>
              <a:t>As opined by Allami </a:t>
            </a:r>
            <a:r>
              <a:rPr i="1" lang="en-US" sz="1600"/>
              <a:t>et al. </a:t>
            </a:r>
            <a:r>
              <a:rPr lang="en-US" sz="1600"/>
              <a:t>(2025), Firewalls are remarkably effective in terms of preventing attacks that are designed from outside of a business firm.</a:t>
            </a:r>
            <a:endParaRPr/>
          </a:p>
        </p:txBody>
      </p:sp>
      <p:sp>
        <p:nvSpPr>
          <p:cNvPr id="234" name="Google Shape;234;p24"/>
          <p:cNvSpPr/>
          <p:nvPr/>
        </p:nvSpPr>
        <p:spPr>
          <a:xfrm>
            <a:off x="2362200" y="6248400"/>
            <a:ext cx="3581400" cy="46166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1" lang="en-US" sz="1200">
                <a:solidFill>
                  <a:schemeClr val="dk1"/>
                </a:solidFill>
                <a:latin typeface="Times New Roman"/>
                <a:ea typeface="Times New Roman"/>
                <a:cs typeface="Times New Roman"/>
                <a:sym typeface="Times New Roman"/>
              </a:rPr>
              <a:t>Figure 8: Firewall</a:t>
            </a:r>
            <a:endParaRPr/>
          </a:p>
          <a:p>
            <a:pPr indent="0" lvl="0" marL="0" marR="0" rtl="0" algn="ctr">
              <a:spcBef>
                <a:spcPts val="0"/>
              </a:spcBef>
              <a:spcAft>
                <a:spcPts val="0"/>
              </a:spcAft>
              <a:buNone/>
            </a:pPr>
            <a:r>
              <a:rPr lang="en-US" sz="1200">
                <a:solidFill>
                  <a:schemeClr val="dk1"/>
                </a:solidFill>
                <a:latin typeface="Times New Roman"/>
                <a:ea typeface="Times New Roman"/>
                <a:cs typeface="Times New Roman"/>
                <a:sym typeface="Times New Roman"/>
              </a:rPr>
              <a:t>(Source: Dawadi </a:t>
            </a:r>
            <a:r>
              <a:rPr i="1" lang="en-US" sz="1200">
                <a:solidFill>
                  <a:schemeClr val="dk1"/>
                </a:solidFill>
                <a:latin typeface="Times New Roman"/>
                <a:ea typeface="Times New Roman"/>
                <a:cs typeface="Times New Roman"/>
                <a:sym typeface="Times New Roman"/>
              </a:rPr>
              <a:t>et al. </a:t>
            </a:r>
            <a:r>
              <a:rPr lang="en-US" sz="1200">
                <a:solidFill>
                  <a:schemeClr val="dk1"/>
                </a:solidFill>
                <a:latin typeface="Times New Roman"/>
                <a:ea typeface="Times New Roman"/>
                <a:cs typeface="Times New Roman"/>
                <a:sym typeface="Times New Roman"/>
              </a:rPr>
              <a:t>2023)</a:t>
            </a:r>
            <a:endParaRPr/>
          </a:p>
        </p:txBody>
      </p:sp>
      <p:pic>
        <p:nvPicPr>
          <p:cNvPr id="235" name="Google Shape;235;p24"/>
          <p:cNvPicPr preferRelativeResize="0"/>
          <p:nvPr/>
        </p:nvPicPr>
        <p:blipFill rotWithShape="1">
          <a:blip r:embed="rId3">
            <a:alphaModFix/>
          </a:blip>
          <a:srcRect b="0" l="0" r="0" t="0"/>
          <a:stretch/>
        </p:blipFill>
        <p:spPr>
          <a:xfrm>
            <a:off x="2209800" y="3810000"/>
            <a:ext cx="3810000" cy="2198460"/>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0" name="Shape 240"/>
        <p:cNvGrpSpPr/>
        <p:nvPr/>
      </p:nvGrpSpPr>
      <p:grpSpPr>
        <a:xfrm>
          <a:off x="0" y="0"/>
          <a:ext cx="0" cy="0"/>
          <a:chOff x="0" y="0"/>
          <a:chExt cx="0" cy="0"/>
        </a:xfrm>
      </p:grpSpPr>
      <p:sp>
        <p:nvSpPr>
          <p:cNvPr id="241" name="Google Shape;241;p25"/>
          <p:cNvSpPr txBox="1"/>
          <p:nvPr>
            <p:ph type="title"/>
          </p:nvPr>
        </p:nvSpPr>
        <p:spPr>
          <a:xfrm>
            <a:off x="457200" y="274638"/>
            <a:ext cx="8229600" cy="715962"/>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chemeClr val="dk1"/>
              </a:buClr>
              <a:buSzPts val="2400"/>
              <a:buFont typeface="Times New Roman"/>
              <a:buNone/>
            </a:pPr>
            <a:r>
              <a:rPr b="1" lang="en-US" sz="2400">
                <a:solidFill>
                  <a:schemeClr val="dk1"/>
                </a:solidFill>
              </a:rPr>
              <a:t>ETHICAL ISSUES</a:t>
            </a:r>
            <a:endParaRPr sz="2400">
              <a:solidFill>
                <a:schemeClr val="dk1"/>
              </a:solidFill>
            </a:endParaRPr>
          </a:p>
        </p:txBody>
      </p:sp>
      <p:sp>
        <p:nvSpPr>
          <p:cNvPr id="242" name="Google Shape;242;p25"/>
          <p:cNvSpPr txBox="1"/>
          <p:nvPr>
            <p:ph idx="1" type="body"/>
          </p:nvPr>
        </p:nvSpPr>
        <p:spPr>
          <a:xfrm>
            <a:off x="457200" y="1600200"/>
            <a:ext cx="4191000" cy="4953000"/>
          </a:xfrm>
          <a:prstGeom prst="rect">
            <a:avLst/>
          </a:prstGeom>
          <a:noFill/>
          <a:ln>
            <a:noFill/>
          </a:ln>
        </p:spPr>
        <p:txBody>
          <a:bodyPr anchorCtr="0" anchor="t" bIns="45700" lIns="91425" spcFirstLastPara="1" rIns="91425" wrap="square" tIns="45700">
            <a:normAutofit/>
          </a:bodyPr>
          <a:lstStyle/>
          <a:p>
            <a:pPr indent="-274320" lvl="0" marL="274320" rtl="0" algn="just">
              <a:lnSpc>
                <a:spcPct val="150000"/>
              </a:lnSpc>
              <a:spcBef>
                <a:spcPts val="0"/>
              </a:spcBef>
              <a:spcAft>
                <a:spcPts val="0"/>
              </a:spcAft>
              <a:buSzPts val="1120"/>
              <a:buChar char="🞆"/>
            </a:pPr>
            <a:r>
              <a:rPr lang="en-US" sz="1600"/>
              <a:t>The risk of hacking is a significant ethical issue involved with the application of business information systems in the organisation. </a:t>
            </a:r>
            <a:endParaRPr/>
          </a:p>
          <a:p>
            <a:pPr indent="-274320" lvl="0" marL="274320" rtl="0" algn="just">
              <a:lnSpc>
                <a:spcPct val="150000"/>
              </a:lnSpc>
              <a:spcBef>
                <a:spcPts val="600"/>
              </a:spcBef>
              <a:spcAft>
                <a:spcPts val="0"/>
              </a:spcAft>
              <a:buSzPts val="1120"/>
              <a:buChar char="🞆"/>
            </a:pPr>
            <a:r>
              <a:rPr lang="en-US" sz="1600"/>
              <a:t>In accordance with the idea of Senapati </a:t>
            </a:r>
            <a:r>
              <a:rPr i="1" lang="en-US" sz="1600"/>
              <a:t>et al. </a:t>
            </a:r>
            <a:r>
              <a:rPr lang="en-US" sz="1600"/>
              <a:t>(2023), private and personal data are stolen by third-party hackers. </a:t>
            </a:r>
            <a:endParaRPr/>
          </a:p>
          <a:p>
            <a:pPr indent="-274320" lvl="0" marL="274320" rtl="0" algn="just">
              <a:lnSpc>
                <a:spcPct val="150000"/>
              </a:lnSpc>
              <a:spcBef>
                <a:spcPts val="600"/>
              </a:spcBef>
              <a:spcAft>
                <a:spcPts val="0"/>
              </a:spcAft>
              <a:buSzPts val="1120"/>
              <a:buChar char="🞆"/>
            </a:pPr>
            <a:r>
              <a:rPr lang="en-US" sz="1600"/>
              <a:t>Scammers can also gain access to customers’ personal information by intervening in business information systems, which is another potential ethical threat to the company in terms of retaining its clients.</a:t>
            </a:r>
            <a:endParaRPr/>
          </a:p>
        </p:txBody>
      </p:sp>
      <p:sp>
        <p:nvSpPr>
          <p:cNvPr id="243" name="Google Shape;243;p25"/>
          <p:cNvSpPr/>
          <p:nvPr/>
        </p:nvSpPr>
        <p:spPr>
          <a:xfrm>
            <a:off x="4905500" y="5334000"/>
            <a:ext cx="4191000" cy="584775"/>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1" lang="en-US" sz="1600">
                <a:solidFill>
                  <a:schemeClr val="dk1"/>
                </a:solidFill>
                <a:latin typeface="Times New Roman"/>
                <a:ea typeface="Times New Roman"/>
                <a:cs typeface="Times New Roman"/>
                <a:sym typeface="Times New Roman"/>
              </a:rPr>
              <a:t>Figure 9: Hacking</a:t>
            </a:r>
            <a:endParaRPr/>
          </a:p>
          <a:p>
            <a:pPr indent="0" lvl="0" marL="0" marR="0" rtl="0" algn="ctr">
              <a:spcBef>
                <a:spcPts val="0"/>
              </a:spcBef>
              <a:spcAft>
                <a:spcPts val="0"/>
              </a:spcAft>
              <a:buNone/>
            </a:pPr>
            <a:r>
              <a:rPr lang="en-US" sz="1600">
                <a:solidFill>
                  <a:schemeClr val="dk1"/>
                </a:solidFill>
                <a:latin typeface="Times New Roman"/>
                <a:ea typeface="Times New Roman"/>
                <a:cs typeface="Times New Roman"/>
                <a:sym typeface="Times New Roman"/>
              </a:rPr>
              <a:t>(Source: Kumar </a:t>
            </a:r>
            <a:r>
              <a:rPr i="1" lang="en-US" sz="1600">
                <a:solidFill>
                  <a:schemeClr val="dk1"/>
                </a:solidFill>
                <a:latin typeface="Times New Roman"/>
                <a:ea typeface="Times New Roman"/>
                <a:cs typeface="Times New Roman"/>
                <a:sym typeface="Times New Roman"/>
              </a:rPr>
              <a:t>et al. </a:t>
            </a:r>
            <a:r>
              <a:rPr lang="en-US" sz="1600">
                <a:solidFill>
                  <a:schemeClr val="dk1"/>
                </a:solidFill>
                <a:latin typeface="Times New Roman"/>
                <a:ea typeface="Times New Roman"/>
                <a:cs typeface="Times New Roman"/>
                <a:sym typeface="Times New Roman"/>
              </a:rPr>
              <a:t>2022)</a:t>
            </a:r>
            <a:endParaRPr/>
          </a:p>
        </p:txBody>
      </p:sp>
      <p:pic>
        <p:nvPicPr>
          <p:cNvPr id="244" name="Google Shape;244;p25"/>
          <p:cNvPicPr preferRelativeResize="0"/>
          <p:nvPr/>
        </p:nvPicPr>
        <p:blipFill rotWithShape="1">
          <a:blip r:embed="rId3">
            <a:alphaModFix/>
          </a:blip>
          <a:srcRect b="0" l="0" r="0" t="0"/>
          <a:stretch/>
        </p:blipFill>
        <p:spPr>
          <a:xfrm>
            <a:off x="5029200" y="1905000"/>
            <a:ext cx="3562350" cy="292417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9" name="Shape 249"/>
        <p:cNvGrpSpPr/>
        <p:nvPr/>
      </p:nvGrpSpPr>
      <p:grpSpPr>
        <a:xfrm>
          <a:off x="0" y="0"/>
          <a:ext cx="0" cy="0"/>
          <a:chOff x="0" y="0"/>
          <a:chExt cx="0" cy="0"/>
        </a:xfrm>
      </p:grpSpPr>
      <p:sp>
        <p:nvSpPr>
          <p:cNvPr id="250" name="Google Shape;250;p26"/>
          <p:cNvSpPr txBox="1"/>
          <p:nvPr>
            <p:ph type="title"/>
          </p:nvPr>
        </p:nvSpPr>
        <p:spPr>
          <a:xfrm>
            <a:off x="457200" y="274638"/>
            <a:ext cx="7467600" cy="1143000"/>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chemeClr val="dk1"/>
              </a:buClr>
              <a:buSzPts val="2400"/>
              <a:buFont typeface="Times New Roman"/>
              <a:buNone/>
            </a:pPr>
            <a:r>
              <a:rPr b="1" lang="en-US" sz="2400">
                <a:solidFill>
                  <a:schemeClr val="dk1"/>
                </a:solidFill>
              </a:rPr>
              <a:t>IMPACT ON BUSINESS PERFORMANCE</a:t>
            </a:r>
            <a:endParaRPr sz="2400">
              <a:solidFill>
                <a:schemeClr val="dk1"/>
              </a:solidFill>
            </a:endParaRPr>
          </a:p>
        </p:txBody>
      </p:sp>
      <p:sp>
        <p:nvSpPr>
          <p:cNvPr id="251" name="Google Shape;251;p26"/>
          <p:cNvSpPr txBox="1"/>
          <p:nvPr>
            <p:ph idx="1" type="body"/>
          </p:nvPr>
        </p:nvSpPr>
        <p:spPr>
          <a:xfrm>
            <a:off x="4495800" y="1600200"/>
            <a:ext cx="4191000" cy="5029200"/>
          </a:xfrm>
          <a:prstGeom prst="rect">
            <a:avLst/>
          </a:prstGeom>
          <a:noFill/>
          <a:ln>
            <a:noFill/>
          </a:ln>
        </p:spPr>
        <p:txBody>
          <a:bodyPr anchorCtr="0" anchor="t" bIns="45700" lIns="91425" spcFirstLastPara="1" rIns="91425" wrap="square" tIns="45700">
            <a:normAutofit/>
          </a:bodyPr>
          <a:lstStyle/>
          <a:p>
            <a:pPr indent="-274320" lvl="0" marL="274320" rtl="0" algn="just">
              <a:lnSpc>
                <a:spcPct val="150000"/>
              </a:lnSpc>
              <a:spcBef>
                <a:spcPts val="0"/>
              </a:spcBef>
              <a:spcAft>
                <a:spcPts val="0"/>
              </a:spcAft>
              <a:buSzPts val="1120"/>
              <a:buChar char="🞆"/>
            </a:pPr>
            <a:r>
              <a:rPr lang="en-US" sz="1600"/>
              <a:t>The lack of skilled staff members can prevent the company from improving its business performance due to the inappropriate handling of business information systems, which might create false outcomes. </a:t>
            </a:r>
            <a:endParaRPr/>
          </a:p>
          <a:p>
            <a:pPr indent="-274320" lvl="0" marL="274320" rtl="0" algn="just">
              <a:lnSpc>
                <a:spcPct val="150000"/>
              </a:lnSpc>
              <a:spcBef>
                <a:spcPts val="600"/>
              </a:spcBef>
              <a:spcAft>
                <a:spcPts val="0"/>
              </a:spcAft>
              <a:buSzPts val="1120"/>
              <a:buChar char="🞆"/>
            </a:pPr>
            <a:r>
              <a:rPr lang="en-US" sz="1600"/>
              <a:t>The threat of cyber incidents can affect business performance by leading to the loss of customers due to the leakage of clients’ personal information.   </a:t>
            </a:r>
            <a:endParaRPr/>
          </a:p>
          <a:p>
            <a:pPr indent="-274320" lvl="0" marL="274320" rtl="0" algn="just">
              <a:lnSpc>
                <a:spcPct val="150000"/>
              </a:lnSpc>
              <a:spcBef>
                <a:spcPts val="600"/>
              </a:spcBef>
              <a:spcAft>
                <a:spcPts val="0"/>
              </a:spcAft>
              <a:buSzPts val="1120"/>
              <a:buChar char="🞆"/>
            </a:pPr>
            <a:r>
              <a:rPr lang="en-US" sz="1600"/>
              <a:t>Hacking incidents can result in the loss of trust and loyalty among consumers, which might eventually lead to reduced profitability.</a:t>
            </a:r>
            <a:endParaRPr/>
          </a:p>
        </p:txBody>
      </p:sp>
      <p:sp>
        <p:nvSpPr>
          <p:cNvPr id="252" name="Google Shape;252;p26"/>
          <p:cNvSpPr/>
          <p:nvPr/>
        </p:nvSpPr>
        <p:spPr>
          <a:xfrm>
            <a:off x="152400" y="5181600"/>
            <a:ext cx="4038600" cy="523220"/>
          </a:xfrm>
          <a:prstGeom prst="rect">
            <a:avLst/>
          </a:prstGeom>
          <a:noFill/>
          <a:ln>
            <a:noFill/>
          </a:ln>
        </p:spPr>
        <p:txBody>
          <a:bodyPr anchorCtr="0" anchor="t" bIns="45700" lIns="91425" spcFirstLastPara="1" rIns="91425" wrap="square" tIns="45700">
            <a:noAutofit/>
          </a:bodyPr>
          <a:lstStyle/>
          <a:p>
            <a:pPr indent="0" lvl="0" marL="0" marR="0" rtl="0" algn="ctr">
              <a:spcBef>
                <a:spcPts val="0"/>
              </a:spcBef>
              <a:spcAft>
                <a:spcPts val="0"/>
              </a:spcAft>
              <a:buNone/>
            </a:pPr>
            <a:r>
              <a:rPr b="1" lang="en-US" sz="1400">
                <a:solidFill>
                  <a:schemeClr val="dk1"/>
                </a:solidFill>
                <a:latin typeface="Times New Roman"/>
                <a:ea typeface="Times New Roman"/>
                <a:cs typeface="Times New Roman"/>
                <a:sym typeface="Times New Roman"/>
              </a:rPr>
              <a:t>Figure 10: Skilled employees</a:t>
            </a:r>
            <a:endParaRPr/>
          </a:p>
          <a:p>
            <a:pPr indent="0" lvl="0" marL="0" marR="0" rtl="0" algn="ctr">
              <a:spcBef>
                <a:spcPts val="0"/>
              </a:spcBef>
              <a:spcAft>
                <a:spcPts val="0"/>
              </a:spcAft>
              <a:buNone/>
            </a:pPr>
            <a:r>
              <a:rPr lang="en-US" sz="1400">
                <a:solidFill>
                  <a:schemeClr val="dk1"/>
                </a:solidFill>
                <a:latin typeface="Times New Roman"/>
                <a:ea typeface="Times New Roman"/>
                <a:cs typeface="Times New Roman"/>
                <a:sym typeface="Times New Roman"/>
              </a:rPr>
              <a:t>(Source: Szajna and Kostrzewski 2022)</a:t>
            </a:r>
            <a:endParaRPr/>
          </a:p>
        </p:txBody>
      </p:sp>
      <p:pic>
        <p:nvPicPr>
          <p:cNvPr id="253" name="Google Shape;253;p26"/>
          <p:cNvPicPr preferRelativeResize="0"/>
          <p:nvPr/>
        </p:nvPicPr>
        <p:blipFill rotWithShape="1">
          <a:blip r:embed="rId3">
            <a:alphaModFix/>
          </a:blip>
          <a:srcRect b="0" l="0" r="0" t="0"/>
          <a:stretch/>
        </p:blipFill>
        <p:spPr>
          <a:xfrm>
            <a:off x="0" y="2286000"/>
            <a:ext cx="3842657" cy="2438400"/>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8" name="Shape 258"/>
        <p:cNvGrpSpPr/>
        <p:nvPr/>
      </p:nvGrpSpPr>
      <p:grpSpPr>
        <a:xfrm>
          <a:off x="0" y="0"/>
          <a:ext cx="0" cy="0"/>
          <a:chOff x="0" y="0"/>
          <a:chExt cx="0" cy="0"/>
        </a:xfrm>
      </p:grpSpPr>
      <p:sp>
        <p:nvSpPr>
          <p:cNvPr id="259" name="Google Shape;259;p27"/>
          <p:cNvSpPr txBox="1"/>
          <p:nvPr>
            <p:ph type="title"/>
          </p:nvPr>
        </p:nvSpPr>
        <p:spPr>
          <a:xfrm>
            <a:off x="457200" y="274638"/>
            <a:ext cx="8229600" cy="792162"/>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chemeClr val="dk1"/>
              </a:buClr>
              <a:buSzPts val="2400"/>
              <a:buFont typeface="Times New Roman"/>
              <a:buNone/>
            </a:pPr>
            <a:r>
              <a:rPr b="1" lang="en-US" sz="2400">
                <a:solidFill>
                  <a:schemeClr val="dk1"/>
                </a:solidFill>
              </a:rPr>
              <a:t>KEY TAKEAWAYS</a:t>
            </a:r>
            <a:endParaRPr/>
          </a:p>
        </p:txBody>
      </p:sp>
      <p:sp>
        <p:nvSpPr>
          <p:cNvPr id="260" name="Google Shape;260;p27"/>
          <p:cNvSpPr txBox="1"/>
          <p:nvPr>
            <p:ph idx="1" type="body"/>
          </p:nvPr>
        </p:nvSpPr>
        <p:spPr>
          <a:xfrm>
            <a:off x="228600" y="1600200"/>
            <a:ext cx="8305800" cy="3124200"/>
          </a:xfrm>
          <a:prstGeom prst="rect">
            <a:avLst/>
          </a:prstGeom>
          <a:noFill/>
          <a:ln>
            <a:noFill/>
          </a:ln>
        </p:spPr>
        <p:txBody>
          <a:bodyPr anchorCtr="0" anchor="t" bIns="45700" lIns="91425" spcFirstLastPara="1" rIns="91425" wrap="square" tIns="45700">
            <a:normAutofit lnSpcReduction="10000"/>
          </a:bodyPr>
          <a:lstStyle/>
          <a:p>
            <a:pPr indent="-274320" lvl="0" marL="274320" rtl="0" algn="just">
              <a:lnSpc>
                <a:spcPct val="150000"/>
              </a:lnSpc>
              <a:spcBef>
                <a:spcPts val="0"/>
              </a:spcBef>
              <a:spcAft>
                <a:spcPts val="0"/>
              </a:spcAft>
              <a:buSzPts val="1120"/>
              <a:buChar char="🞆"/>
            </a:pPr>
            <a:r>
              <a:rPr lang="en-US" sz="1600"/>
              <a:t>The application of business information systems can be valuable for this organisation in the context of elevating the margin of automation in operational and functional processes. </a:t>
            </a:r>
            <a:endParaRPr/>
          </a:p>
          <a:p>
            <a:pPr indent="-274320" lvl="0" marL="274320" rtl="0" algn="just">
              <a:lnSpc>
                <a:spcPct val="150000"/>
              </a:lnSpc>
              <a:spcBef>
                <a:spcPts val="600"/>
              </a:spcBef>
              <a:spcAft>
                <a:spcPts val="0"/>
              </a:spcAft>
              <a:buSzPts val="1120"/>
              <a:buChar char="🞆"/>
            </a:pPr>
            <a:r>
              <a:rPr lang="en-US" sz="1600"/>
              <a:t>Transaction Processing Systems (TPS), Process Control Systems, Supply Chain management Systems and Enterprise Information Systems are identified to be the key types of business information systems. </a:t>
            </a:r>
            <a:endParaRPr/>
          </a:p>
          <a:p>
            <a:pPr indent="-274320" lvl="0" marL="274320" rtl="0" algn="just">
              <a:lnSpc>
                <a:spcPct val="150000"/>
              </a:lnSpc>
              <a:spcBef>
                <a:spcPts val="600"/>
              </a:spcBef>
              <a:spcAft>
                <a:spcPts val="0"/>
              </a:spcAft>
              <a:buSzPts val="1120"/>
              <a:buChar char="🞆"/>
            </a:pPr>
            <a:r>
              <a:rPr lang="en-US" sz="1600"/>
              <a:t>However, critical risks such as the lack of skilled staff, cyber incidents and hacking can affect the overall business performance of the company after the implication of business information systems.</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5" name="Shape 265"/>
        <p:cNvGrpSpPr/>
        <p:nvPr/>
      </p:nvGrpSpPr>
      <p:grpSpPr>
        <a:xfrm>
          <a:off x="0" y="0"/>
          <a:ext cx="0" cy="0"/>
          <a:chOff x="0" y="0"/>
          <a:chExt cx="0" cy="0"/>
        </a:xfrm>
      </p:grpSpPr>
      <p:sp>
        <p:nvSpPr>
          <p:cNvPr id="266" name="Google Shape;266;p28"/>
          <p:cNvSpPr txBox="1"/>
          <p:nvPr>
            <p:ph type="title"/>
          </p:nvPr>
        </p:nvSpPr>
        <p:spPr>
          <a:xfrm>
            <a:off x="457200" y="274638"/>
            <a:ext cx="8229600" cy="639762"/>
          </a:xfrm>
          <a:prstGeom prst="rect">
            <a:avLst/>
          </a:prstGeom>
          <a:noFill/>
          <a:ln>
            <a:noFill/>
          </a:ln>
        </p:spPr>
        <p:txBody>
          <a:bodyPr anchorCtr="0" anchor="b" bIns="45700" lIns="91425" spcFirstLastPara="1" rIns="91425" wrap="square" tIns="45700">
            <a:normAutofit/>
          </a:bodyPr>
          <a:lstStyle/>
          <a:p>
            <a:pPr indent="0" lvl="0" marL="0" rtl="0" algn="l">
              <a:spcBef>
                <a:spcPts val="0"/>
              </a:spcBef>
              <a:spcAft>
                <a:spcPts val="0"/>
              </a:spcAft>
              <a:buClr>
                <a:schemeClr val="dk1"/>
              </a:buClr>
              <a:buSzPts val="2400"/>
              <a:buFont typeface="Times New Roman"/>
              <a:buNone/>
            </a:pPr>
            <a:r>
              <a:rPr b="1" lang="en-US" sz="2400">
                <a:solidFill>
                  <a:schemeClr val="dk1"/>
                </a:solidFill>
              </a:rPr>
              <a:t>CONCLUSION</a:t>
            </a:r>
            <a:endParaRPr/>
          </a:p>
        </p:txBody>
      </p:sp>
      <p:sp>
        <p:nvSpPr>
          <p:cNvPr id="267" name="Google Shape;267;p28"/>
          <p:cNvSpPr txBox="1"/>
          <p:nvPr>
            <p:ph idx="1" type="body"/>
          </p:nvPr>
        </p:nvSpPr>
        <p:spPr>
          <a:xfrm>
            <a:off x="457200" y="1600201"/>
            <a:ext cx="8229600" cy="2971800"/>
          </a:xfrm>
          <a:prstGeom prst="rect">
            <a:avLst/>
          </a:prstGeom>
          <a:noFill/>
          <a:ln>
            <a:noFill/>
          </a:ln>
        </p:spPr>
        <p:txBody>
          <a:bodyPr anchorCtr="0" anchor="t" bIns="45700" lIns="91425" spcFirstLastPara="1" rIns="91425" wrap="square" tIns="45700">
            <a:normAutofit fontScale="92500"/>
          </a:bodyPr>
          <a:lstStyle/>
          <a:p>
            <a:pPr indent="-274320" lvl="0" marL="274320" rtl="0" algn="just">
              <a:lnSpc>
                <a:spcPct val="150000"/>
              </a:lnSpc>
              <a:spcBef>
                <a:spcPts val="0"/>
              </a:spcBef>
              <a:spcAft>
                <a:spcPts val="0"/>
              </a:spcAft>
              <a:buSzPct val="70000"/>
              <a:buChar char="🞆"/>
            </a:pPr>
            <a:r>
              <a:rPr lang="en-US" sz="1600"/>
              <a:t>It is concluded that the company can achieve improved performance and success through operational and internal automation by implementing business information systems.</a:t>
            </a:r>
            <a:endParaRPr/>
          </a:p>
          <a:p>
            <a:pPr indent="-274320" lvl="0" marL="274320" rtl="0" algn="just">
              <a:lnSpc>
                <a:spcPct val="150000"/>
              </a:lnSpc>
              <a:spcBef>
                <a:spcPts val="600"/>
              </a:spcBef>
              <a:spcAft>
                <a:spcPts val="0"/>
              </a:spcAft>
              <a:buSzPct val="70000"/>
              <a:buChar char="🞆"/>
            </a:pPr>
            <a:r>
              <a:rPr lang="en-US" sz="1600"/>
              <a:t>Process Control Systems, Transaction Processing Systems (TPS), Supply Chain management Systems and Enterprise Information Systems are comprehended to be significant business information systems. </a:t>
            </a:r>
            <a:endParaRPr/>
          </a:p>
          <a:p>
            <a:pPr indent="-274320" lvl="0" marL="274320" rtl="0" algn="just">
              <a:lnSpc>
                <a:spcPct val="150000"/>
              </a:lnSpc>
              <a:spcBef>
                <a:spcPts val="600"/>
              </a:spcBef>
              <a:spcAft>
                <a:spcPts val="0"/>
              </a:spcAft>
              <a:buSzPct val="70000"/>
              <a:buChar char="🞆"/>
            </a:pPr>
            <a:r>
              <a:rPr lang="en-US" sz="1600"/>
              <a:t>The risk of data leakage, cyber-attacks, poor availability of skilled employees and hacking attacks are identically associated with the application of business information systems in the company. </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2" name="Shape 272"/>
        <p:cNvGrpSpPr/>
        <p:nvPr/>
      </p:nvGrpSpPr>
      <p:grpSpPr>
        <a:xfrm>
          <a:off x="0" y="0"/>
          <a:ext cx="0" cy="0"/>
          <a:chOff x="0" y="0"/>
          <a:chExt cx="0" cy="0"/>
        </a:xfrm>
      </p:grpSpPr>
      <p:sp>
        <p:nvSpPr>
          <p:cNvPr id="273" name="Google Shape;273;p29"/>
          <p:cNvSpPr txBox="1"/>
          <p:nvPr>
            <p:ph type="title"/>
          </p:nvPr>
        </p:nvSpPr>
        <p:spPr>
          <a:xfrm>
            <a:off x="457200" y="228600"/>
            <a:ext cx="7467600" cy="427038"/>
          </a:xfrm>
          <a:prstGeom prst="rect">
            <a:avLst/>
          </a:prstGeom>
          <a:noFill/>
          <a:ln>
            <a:noFill/>
          </a:ln>
        </p:spPr>
        <p:txBody>
          <a:bodyPr anchorCtr="0" anchor="b" bIns="45700" lIns="91425" spcFirstLastPara="1" rIns="91425" wrap="square" tIns="45700">
            <a:normAutofit fontScale="90000"/>
          </a:bodyPr>
          <a:lstStyle/>
          <a:p>
            <a:pPr indent="0" lvl="0" marL="0" rtl="0" algn="l">
              <a:spcBef>
                <a:spcPts val="0"/>
              </a:spcBef>
              <a:spcAft>
                <a:spcPts val="0"/>
              </a:spcAft>
              <a:buClr>
                <a:schemeClr val="dk1"/>
              </a:buClr>
              <a:buSzPct val="100000"/>
              <a:buFont typeface="Times New Roman"/>
              <a:buNone/>
            </a:pPr>
            <a:r>
              <a:rPr b="1" lang="en-US" sz="2400">
                <a:solidFill>
                  <a:schemeClr val="dk1"/>
                </a:solidFill>
              </a:rPr>
              <a:t>REFERENCES</a:t>
            </a:r>
            <a:endParaRPr/>
          </a:p>
        </p:txBody>
      </p:sp>
      <p:sp>
        <p:nvSpPr>
          <p:cNvPr id="274" name="Google Shape;274;p29"/>
          <p:cNvSpPr txBox="1"/>
          <p:nvPr>
            <p:ph idx="1" type="body"/>
          </p:nvPr>
        </p:nvSpPr>
        <p:spPr>
          <a:xfrm>
            <a:off x="457200" y="838200"/>
            <a:ext cx="7467600" cy="5635752"/>
          </a:xfrm>
          <a:prstGeom prst="rect">
            <a:avLst/>
          </a:prstGeom>
          <a:noFill/>
          <a:ln>
            <a:noFill/>
          </a:ln>
        </p:spPr>
        <p:txBody>
          <a:bodyPr anchorCtr="0" anchor="t" bIns="45700" lIns="91425" spcFirstLastPara="1" rIns="91425" wrap="square" tIns="45700">
            <a:normAutofit fontScale="55000" lnSpcReduction="20000"/>
          </a:bodyPr>
          <a:lstStyle/>
          <a:p>
            <a:pPr indent="-274320" lvl="0" marL="274320" rtl="0" algn="l">
              <a:spcBef>
                <a:spcPts val="0"/>
              </a:spcBef>
              <a:spcAft>
                <a:spcPts val="0"/>
              </a:spcAft>
              <a:buSzPct val="70000"/>
              <a:buChar char="🞆"/>
            </a:pPr>
            <a:r>
              <a:rPr lang="en-US" sz="1200"/>
              <a:t>Al-kaseasbeh, H.M.Z., Wahsheh, F.R., Mohamad, F.S., Jusoh, J.A., Farea, M.M. and KV, A., (2023), October. A review of the effectiveness of management information system in decision making. In </a:t>
            </a:r>
            <a:r>
              <a:rPr i="1" lang="en-US" sz="1200"/>
              <a:t>2023 International Conference on Computer Science and Emerging Technologies (CSET)</a:t>
            </a:r>
            <a:r>
              <a:rPr lang="en-US" sz="1200"/>
              <a:t> (pp. 1-7). IEEE. </a:t>
            </a:r>
            <a:r>
              <a:rPr lang="en-US" sz="1200" u="sng">
                <a:solidFill>
                  <a:schemeClr val="hlink"/>
                </a:solidFill>
                <a:hlinkClick r:id="rId3"/>
              </a:rPr>
              <a:t>https://ieeexplore.ieee.org/abstract/document/10346819/</a:t>
            </a:r>
            <a:endParaRPr sz="1200"/>
          </a:p>
          <a:p>
            <a:pPr indent="-274320" lvl="0" marL="274320" rtl="0" algn="l">
              <a:spcBef>
                <a:spcPts val="600"/>
              </a:spcBef>
              <a:spcAft>
                <a:spcPts val="0"/>
              </a:spcAft>
              <a:buSzPct val="70000"/>
              <a:buChar char="🞆"/>
            </a:pPr>
            <a:r>
              <a:rPr lang="en-US" sz="1200"/>
              <a:t>Allami, A., Nicewarner, T., Goss, K., Kundu, A., Jiang, W. and Lin, D., (2025). Oblivious and distributed firewall policies for securing firewalls from malicious attacks. </a:t>
            </a:r>
            <a:r>
              <a:rPr i="1" lang="en-US" sz="1200"/>
              <a:t>Computers &amp; Security, 150</a:t>
            </a:r>
            <a:r>
              <a:rPr lang="en-US" sz="1200"/>
              <a:t>, p.104201. </a:t>
            </a:r>
            <a:r>
              <a:rPr lang="en-US" sz="1200" u="sng">
                <a:solidFill>
                  <a:schemeClr val="hlink"/>
                </a:solidFill>
                <a:hlinkClick r:id="rId4"/>
              </a:rPr>
              <a:t>https://www.sciencedirect.com/science/article/pii/S0167404824005066</a:t>
            </a:r>
            <a:r>
              <a:rPr lang="en-US" sz="1200"/>
              <a:t> </a:t>
            </a:r>
            <a:endParaRPr sz="1200"/>
          </a:p>
          <a:p>
            <a:pPr indent="-274320" lvl="0" marL="274320" rtl="0" algn="l">
              <a:spcBef>
                <a:spcPts val="600"/>
              </a:spcBef>
              <a:spcAft>
                <a:spcPts val="0"/>
              </a:spcAft>
              <a:buSzPct val="70000"/>
              <a:buChar char="🞆"/>
            </a:pPr>
            <a:r>
              <a:rPr lang="en-US" sz="1200"/>
              <a:t>Anjum, F., (2022). Company Analysis: Tata Consultancy Services. </a:t>
            </a:r>
            <a:r>
              <a:rPr i="1" lang="en-US" sz="1200"/>
              <a:t>IARJSET</a:t>
            </a:r>
            <a:r>
              <a:rPr lang="en-US" sz="1200"/>
              <a:t>. </a:t>
            </a:r>
            <a:r>
              <a:rPr lang="en-US" sz="1200" u="sng">
                <a:solidFill>
                  <a:schemeClr val="hlink"/>
                </a:solidFill>
                <a:hlinkClick r:id="rId5"/>
              </a:rPr>
              <a:t>https://www.academia.edu/download/125231446/IARJSET.2022.91108.pdf</a:t>
            </a:r>
            <a:r>
              <a:rPr lang="en-US" sz="1200"/>
              <a:t> </a:t>
            </a:r>
            <a:endParaRPr sz="1200"/>
          </a:p>
          <a:p>
            <a:pPr indent="-274320" lvl="0" marL="274320" rtl="0" algn="l">
              <a:spcBef>
                <a:spcPts val="600"/>
              </a:spcBef>
              <a:spcAft>
                <a:spcPts val="0"/>
              </a:spcAft>
              <a:buSzPct val="70000"/>
              <a:buChar char="🞆"/>
            </a:pPr>
            <a:r>
              <a:rPr lang="en-US" sz="1200"/>
              <a:t>Bahangulu, J.K. and Owusu-Berko, L., (2025). Algorithmic bias, data ethics, and governance: Ensuring fairness, transparency and compliance in AI-powered business analytics applications. </a:t>
            </a:r>
            <a:r>
              <a:rPr i="1" lang="en-US" sz="1200"/>
              <a:t>World J Adv Res Rev</a:t>
            </a:r>
            <a:r>
              <a:rPr lang="en-US" sz="1200"/>
              <a:t>, </a:t>
            </a:r>
            <a:r>
              <a:rPr i="1" lang="en-US" sz="1200"/>
              <a:t>25</a:t>
            </a:r>
            <a:r>
              <a:rPr lang="en-US" sz="1200"/>
              <a:t>(2), pp.1746-63. </a:t>
            </a:r>
            <a:r>
              <a:rPr lang="en-US" sz="1200" u="sng">
                <a:solidFill>
                  <a:schemeClr val="hlink"/>
                </a:solidFill>
                <a:hlinkClick r:id="rId6"/>
              </a:rPr>
              <a:t>https://www.researchgate.net/profile/Louis-Owusu-Berko-2/publication/389397603_Algorithmic_bias_data_ethics_and_governance_Ensuring_fairness_transparency_and_compliance_in_AI-powered_business_analytics_applications/links/67c1200e207c0c20fa9ab59e/Algorithmic-bias-data-ethics-and-governance-Ensuring-fairness-transparency-and-compliance-in-AI-powered-business-analytics-applications.pdf</a:t>
            </a:r>
            <a:r>
              <a:rPr lang="en-US" sz="1200"/>
              <a:t> </a:t>
            </a:r>
            <a:endParaRPr sz="1200"/>
          </a:p>
          <a:p>
            <a:pPr indent="-274320" lvl="0" marL="274320" rtl="0" algn="l">
              <a:spcBef>
                <a:spcPts val="600"/>
              </a:spcBef>
              <a:spcAft>
                <a:spcPts val="0"/>
              </a:spcAft>
              <a:buSzPct val="70000"/>
              <a:buChar char="🞆"/>
            </a:pPr>
            <a:r>
              <a:rPr lang="en-US" sz="1200"/>
              <a:t>Halimuzzaman, M., Sharma, J. and Khang, A., (2024). Enterprise Resource Planning and Accounting Information Systems: Modeling the Relationship in Manufacturing. In </a:t>
            </a:r>
            <a:r>
              <a:rPr i="1" lang="en-US" sz="1200"/>
              <a:t>Machine Vision and Industrial Robotics in Manufacturing</a:t>
            </a:r>
            <a:r>
              <a:rPr lang="en-US" sz="1200"/>
              <a:t> (pp. 418-434). CRC Press. </a:t>
            </a:r>
            <a:r>
              <a:rPr lang="en-US" sz="1200" u="sng">
                <a:solidFill>
                  <a:schemeClr val="hlink"/>
                </a:solidFill>
                <a:hlinkClick r:id="rId7"/>
              </a:rPr>
              <a:t>https://www.researchgate.net/profile/Louis-Owusu-Berko-2/publication/389397603_Algorithmic_bias_data_ethics_and_governance_Ensuring_fairness_transparency_and_compliance_in_AI-powered_business_analytics_applications/links/67c1200e207c0c20fa9ab59e/Algorithmic-bias-data-ethics-and-governance-Ensuring-fairness-transparency-and-compliance-in-AI-powered-business-analytics-applications.pdf</a:t>
            </a:r>
            <a:endParaRPr sz="1200"/>
          </a:p>
          <a:p>
            <a:pPr indent="-274320" lvl="0" marL="274320" rtl="0" algn="l">
              <a:spcBef>
                <a:spcPts val="600"/>
              </a:spcBef>
              <a:spcAft>
                <a:spcPts val="0"/>
              </a:spcAft>
              <a:buSzPct val="70000"/>
              <a:buChar char="🞆"/>
            </a:pPr>
            <a:r>
              <a:rPr lang="en-US" sz="1200"/>
              <a:t>Qureshi, N.I., Garg, A., Singh, P. and Retzlaff, N., (2024), April. AI and Corporate Risk Management: Identifying and Mitigating Technological and Ethical Risks. In </a:t>
            </a:r>
            <a:r>
              <a:rPr i="1" lang="en-US" sz="1200"/>
              <a:t>2024 International Conference on Knowledge Engineering and Communication Systems (ICKECS)</a:t>
            </a:r>
            <a:r>
              <a:rPr lang="en-US" sz="1200"/>
              <a:t> (Vol. 1, pp. 1-5). IEEE. </a:t>
            </a:r>
            <a:r>
              <a:rPr lang="en-US" sz="1200" u="sng">
                <a:solidFill>
                  <a:schemeClr val="hlink"/>
                </a:solidFill>
                <a:hlinkClick r:id="rId8"/>
              </a:rPr>
              <a:t>https://ieeexplore.ieee.org/abstract/document/10617141/</a:t>
            </a:r>
            <a:endParaRPr sz="1200"/>
          </a:p>
          <a:p>
            <a:pPr indent="-274320" lvl="0" marL="274320" rtl="0" algn="l">
              <a:spcBef>
                <a:spcPts val="600"/>
              </a:spcBef>
              <a:spcAft>
                <a:spcPts val="0"/>
              </a:spcAft>
              <a:buSzPct val="70000"/>
              <a:buChar char="🞆"/>
            </a:pPr>
            <a:r>
              <a:rPr lang="en-US" sz="1200"/>
              <a:t>Salim, N.A., Sutrisno, S., Maango, H., Yusuf, M. and Haryono, A., (2023). Employee performance and the effects of training and the workplace.</a:t>
            </a:r>
            <a:r>
              <a:rPr i="1" lang="en-US" sz="1200"/>
              <a:t> Jurnal Darma Agung, 30</a:t>
            </a:r>
            <a:r>
              <a:rPr lang="en-US" sz="1200"/>
              <a:t>(2), pp.549-558. </a:t>
            </a:r>
            <a:r>
              <a:rPr lang="en-US" sz="1200" u="sng">
                <a:solidFill>
                  <a:schemeClr val="hlink"/>
                </a:solidFill>
                <a:hlinkClick r:id="rId9"/>
              </a:rPr>
              <a:t>https://jurnal.universitasdarmaagung.ac.id/jurnaluda/article/download/2267/2033</a:t>
            </a:r>
            <a:r>
              <a:rPr lang="en-US" sz="1200"/>
              <a:t> </a:t>
            </a:r>
            <a:endParaRPr sz="1200"/>
          </a:p>
          <a:p>
            <a:pPr indent="-274320" lvl="0" marL="274320" rtl="0" algn="l">
              <a:spcBef>
                <a:spcPts val="600"/>
              </a:spcBef>
              <a:spcAft>
                <a:spcPts val="0"/>
              </a:spcAft>
              <a:buSzPct val="70000"/>
              <a:buChar char="🞆"/>
            </a:pPr>
            <a:r>
              <a:rPr lang="en-US" sz="1200"/>
              <a:t>Senapati, K.K., Kumar, A. and Sinha, K., (2023). Impact of information leakage and conserving digital privacy. In </a:t>
            </a:r>
            <a:r>
              <a:rPr i="1" lang="en-US" sz="1200"/>
              <a:t>Malware analysis and intrusion detection in cyber-physical systems</a:t>
            </a:r>
            <a:r>
              <a:rPr lang="en-US" sz="1200"/>
              <a:t> (pp. 166-188). IGI Global. </a:t>
            </a:r>
            <a:r>
              <a:rPr lang="en-US" sz="1200" u="sng">
                <a:solidFill>
                  <a:schemeClr val="hlink"/>
                </a:solidFill>
                <a:hlinkClick r:id="rId10"/>
              </a:rPr>
              <a:t>https://www.igi-global.com/chapter/impact-of-information-leakage-and-conserving-digital-privacy/331304</a:t>
            </a:r>
            <a:r>
              <a:rPr lang="en-US" sz="1200"/>
              <a:t> </a:t>
            </a:r>
            <a:endParaRPr sz="1200"/>
          </a:p>
          <a:p>
            <a:pPr indent="-274320" lvl="0" marL="274320" rtl="0" algn="l">
              <a:spcBef>
                <a:spcPts val="600"/>
              </a:spcBef>
              <a:spcAft>
                <a:spcPts val="0"/>
              </a:spcAft>
              <a:buSzPct val="70000"/>
              <a:buChar char="🞆"/>
            </a:pPr>
            <a:r>
              <a:rPr lang="en-US" sz="1200"/>
              <a:t>Shao, C., Yang, Y., Juneja, S. and GSeetharam, T., (2022). IoT data visualization for business intelligence in corporate finance. </a:t>
            </a:r>
            <a:r>
              <a:rPr i="1" lang="en-US" sz="1200"/>
              <a:t>Information Processing &amp; Management, 59</a:t>
            </a:r>
            <a:r>
              <a:rPr lang="en-US" sz="1200"/>
              <a:t>(1), p.102736. </a:t>
            </a:r>
            <a:r>
              <a:rPr lang="en-US" sz="1200" u="sng">
                <a:solidFill>
                  <a:schemeClr val="hlink"/>
                </a:solidFill>
                <a:hlinkClick r:id="rId11"/>
              </a:rPr>
              <a:t>https://www.sciencedirect.com/science/article/pii/S0306457321002181</a:t>
            </a:r>
            <a:r>
              <a:rPr lang="en-US" sz="1200"/>
              <a:t> </a:t>
            </a:r>
            <a:endParaRPr sz="1200"/>
          </a:p>
          <a:p>
            <a:pPr indent="-274320" lvl="0" marL="274320" rtl="0" algn="l">
              <a:spcBef>
                <a:spcPts val="600"/>
              </a:spcBef>
              <a:spcAft>
                <a:spcPts val="0"/>
              </a:spcAft>
              <a:buSzPct val="70000"/>
              <a:buChar char="🞆"/>
            </a:pPr>
            <a:r>
              <a:rPr lang="en-US" sz="1200"/>
              <a:t>Singh, R., Kukreja, D. and Sharma, D.K., (2023). Blockchain-enabled access control to prevent cyber attacks in IoT: Systematic literature review. </a:t>
            </a:r>
            <a:r>
              <a:rPr i="1" lang="en-US" sz="1200"/>
              <a:t>Frontiers in big Data</a:t>
            </a:r>
            <a:r>
              <a:rPr lang="en-US" sz="1200"/>
              <a:t>, </a:t>
            </a:r>
            <a:r>
              <a:rPr i="1" lang="en-US" sz="1200"/>
              <a:t>5</a:t>
            </a:r>
            <a:r>
              <a:rPr lang="en-US" sz="1200"/>
              <a:t>, p.1081770. </a:t>
            </a:r>
            <a:r>
              <a:rPr lang="en-US" sz="1200" u="sng">
                <a:solidFill>
                  <a:schemeClr val="hlink"/>
                </a:solidFill>
                <a:hlinkClick r:id="rId12"/>
              </a:rPr>
              <a:t>https://www.frontiersin.org/journals/big-data/articles/10.3389/fdata.2022.1081770/pdf</a:t>
            </a:r>
            <a:r>
              <a:rPr lang="en-US" sz="1200"/>
              <a:t> </a:t>
            </a:r>
            <a:endParaRPr sz="1200"/>
          </a:p>
          <a:p>
            <a:pPr indent="-274320" lvl="0" marL="274320" rtl="0" algn="l">
              <a:spcBef>
                <a:spcPts val="600"/>
              </a:spcBef>
              <a:spcAft>
                <a:spcPts val="0"/>
              </a:spcAft>
              <a:buSzPct val="70000"/>
              <a:buChar char="🞆"/>
            </a:pPr>
            <a:r>
              <a:rPr lang="en-US" sz="1200"/>
              <a:t>Taherdoost, H., (2023). The Role of Different Types of Management Information System Applications in Business Development: Concepts, and Limitations. </a:t>
            </a:r>
            <a:r>
              <a:rPr i="1" lang="en-US" sz="1200"/>
              <a:t>Cloud Computing and Data Science</a:t>
            </a:r>
            <a:r>
              <a:rPr lang="en-US" sz="1200"/>
              <a:t>. </a:t>
            </a:r>
            <a:r>
              <a:rPr lang="en-US" sz="1200" u="sng">
                <a:solidFill>
                  <a:schemeClr val="hlink"/>
                </a:solidFill>
                <a:hlinkClick r:id="rId13"/>
              </a:rPr>
              <a:t>https://papers.ssrn.com/sol3/papers.cfm?abstract_id=4285861</a:t>
            </a:r>
            <a:endParaRPr sz="1200"/>
          </a:p>
          <a:p>
            <a:pPr indent="-274320" lvl="0" marL="274320" rtl="0" algn="l">
              <a:spcBef>
                <a:spcPts val="600"/>
              </a:spcBef>
              <a:spcAft>
                <a:spcPts val="0"/>
              </a:spcAft>
              <a:buSzPct val="70000"/>
              <a:buChar char="🞆"/>
            </a:pPr>
            <a:r>
              <a:rPr lang="en-US" sz="1200"/>
              <a:t>Tavana, M., Shaabani, A., Raeesi Vanani, I. and Kumar Gangadhari, R., (2022). A review of digital transformation on supply chain process management using text mining. </a:t>
            </a:r>
            <a:r>
              <a:rPr i="1" lang="en-US" sz="1200"/>
              <a:t>Processes</a:t>
            </a:r>
            <a:r>
              <a:rPr lang="en-US" sz="1200"/>
              <a:t>, </a:t>
            </a:r>
            <a:r>
              <a:rPr i="1" lang="en-US" sz="1200"/>
              <a:t>10</a:t>
            </a:r>
            <a:r>
              <a:rPr lang="en-US" sz="1200"/>
              <a:t>(5), p.842. </a:t>
            </a:r>
            <a:r>
              <a:rPr lang="en-US" sz="1200" u="sng">
                <a:solidFill>
                  <a:schemeClr val="hlink"/>
                </a:solidFill>
                <a:hlinkClick r:id="rId14"/>
              </a:rPr>
              <a:t>https://www.mdpi.com/2227-9717/10/5/842</a:t>
            </a:r>
            <a:endParaRPr sz="1200"/>
          </a:p>
          <a:p>
            <a:pPr indent="-274320" lvl="0" marL="274320" rtl="0" algn="l">
              <a:spcBef>
                <a:spcPts val="600"/>
              </a:spcBef>
              <a:spcAft>
                <a:spcPts val="0"/>
              </a:spcAft>
              <a:buSzPct val="70000"/>
              <a:buChar char="🞆"/>
            </a:pPr>
            <a:r>
              <a:rPr lang="en-US" sz="1200"/>
              <a:t>Wahsheh, F.R., Marie, Z., Farea, M.M., Al-Haithami, W.A., Mohamad, F.S. and Bisht, N., (2023, October). Operational Level System: Transaction Processing System and Decision Making. In </a:t>
            </a:r>
            <a:r>
              <a:rPr i="1" lang="en-US" sz="1200"/>
              <a:t>2023 International Conference on Computer Science and Emerging Technologies (CSET)</a:t>
            </a:r>
            <a:r>
              <a:rPr lang="en-US" sz="1200"/>
              <a:t> (pp. 1-7). IEEE. </a:t>
            </a:r>
            <a:r>
              <a:rPr lang="en-US" sz="1200" u="sng">
                <a:solidFill>
                  <a:schemeClr val="hlink"/>
                </a:solidFill>
                <a:hlinkClick r:id="rId15"/>
              </a:rPr>
              <a:t>https://ieeexplore.ieee.org/abstract/document/10346773/</a:t>
            </a:r>
            <a:endParaRPr sz="1200"/>
          </a:p>
          <a:p>
            <a:pPr indent="-274320" lvl="0" marL="274320" rtl="0" algn="l">
              <a:spcBef>
                <a:spcPts val="600"/>
              </a:spcBef>
              <a:spcAft>
                <a:spcPts val="0"/>
              </a:spcAft>
              <a:buSzPct val="70000"/>
              <a:buChar char="🞆"/>
            </a:pPr>
            <a:r>
              <a:rPr lang="en-US" sz="1200"/>
              <a:t>Yontar, E., (2023). Critical success factor analysis of blockchain technology in agri-food supply chain management: A circular economy perspective. </a:t>
            </a:r>
            <a:r>
              <a:rPr i="1" lang="en-US" sz="1200"/>
              <a:t>Journal of Environmental Management</a:t>
            </a:r>
            <a:r>
              <a:rPr lang="en-US" sz="1200"/>
              <a:t>, </a:t>
            </a:r>
            <a:r>
              <a:rPr i="1" lang="en-US" sz="1200"/>
              <a:t>330</a:t>
            </a:r>
            <a:r>
              <a:rPr lang="en-US" sz="1200"/>
              <a:t>, p.117173. Available at: </a:t>
            </a:r>
            <a:r>
              <a:rPr lang="en-US" sz="1200" u="sng">
                <a:solidFill>
                  <a:schemeClr val="hlink"/>
                </a:solidFill>
                <a:hlinkClick r:id="rId16"/>
              </a:rPr>
              <a:t>https://www.sciencedirect.com/science/article/pii/S0301479722027463</a:t>
            </a:r>
            <a:endParaRPr sz="1200" u="sng"/>
          </a:p>
          <a:p>
            <a:pPr indent="-274342" lvl="0" marL="274320" rtl="0" algn="l">
              <a:spcBef>
                <a:spcPts val="600"/>
              </a:spcBef>
              <a:spcAft>
                <a:spcPts val="0"/>
              </a:spcAft>
              <a:buSzPct val="70000"/>
              <a:buChar char="🞆"/>
            </a:pPr>
            <a:r>
              <a:rPr lang="en-US" sz="1050"/>
              <a:t>Li, H., Shi, Z., Pan, C., Zhao, D. and Sun, N., (2024). Cybersecurity knowledge graphs construction and quality assessment. </a:t>
            </a:r>
            <a:r>
              <a:rPr i="1" lang="en-US" sz="1050"/>
              <a:t>Complex &amp; Intelligent Systems</a:t>
            </a:r>
            <a:r>
              <a:rPr lang="en-US" sz="1050"/>
              <a:t>, </a:t>
            </a:r>
            <a:r>
              <a:rPr i="1" lang="en-US" sz="1050"/>
              <a:t>10</a:t>
            </a:r>
            <a:r>
              <a:rPr lang="en-US" sz="1050"/>
              <a:t>(1), pp.1201-1217. </a:t>
            </a:r>
            <a:r>
              <a:rPr lang="en-US" sz="1050" u="sng">
                <a:solidFill>
                  <a:schemeClr val="hlink"/>
                </a:solidFill>
                <a:hlinkClick r:id="rId17"/>
              </a:rPr>
              <a:t>https://link.springer.com/content/pdf/10.1007/s40747-023-01205-1.pdf</a:t>
            </a:r>
            <a:r>
              <a:rPr lang="en-US" sz="1050"/>
              <a:t> </a:t>
            </a:r>
            <a:endParaRPr/>
          </a:p>
          <a:p>
            <a:pPr indent="-274320" lvl="0" marL="274320" rtl="0" algn="l">
              <a:spcBef>
                <a:spcPts val="600"/>
              </a:spcBef>
              <a:spcAft>
                <a:spcPts val="0"/>
              </a:spcAft>
              <a:buSzPct val="70000"/>
              <a:buChar char="🞆"/>
            </a:pPr>
            <a:r>
              <a:rPr lang="en-US" sz="1100"/>
              <a:t>Madhavan, V., Venugopalan, M., Gupta, B. and Sisodia, G.S., (2023). Addressing agency problem in employee training: the role of goal congruence. </a:t>
            </a:r>
            <a:r>
              <a:rPr i="1" lang="en-US" sz="1100"/>
              <a:t>Sustainability</a:t>
            </a:r>
            <a:r>
              <a:rPr lang="en-US" sz="1100"/>
              <a:t>, </a:t>
            </a:r>
            <a:r>
              <a:rPr i="1" lang="en-US" sz="1100"/>
              <a:t>15</a:t>
            </a:r>
            <a:r>
              <a:rPr lang="en-US" sz="1100"/>
              <a:t>(4), p.3745. </a:t>
            </a:r>
            <a:r>
              <a:rPr lang="en-US" sz="1100" u="sng">
                <a:solidFill>
                  <a:schemeClr val="hlink"/>
                </a:solidFill>
                <a:hlinkClick r:id="rId18"/>
              </a:rPr>
              <a:t>https://www.mdpi.com/2071-1050/15/4/3745</a:t>
            </a:r>
            <a:r>
              <a:rPr lang="en-US" sz="1100"/>
              <a:t> </a:t>
            </a:r>
            <a:endParaRPr/>
          </a:p>
          <a:p>
            <a:pPr indent="-274342" lvl="0" marL="274320" rtl="0" algn="l">
              <a:spcBef>
                <a:spcPts val="600"/>
              </a:spcBef>
              <a:spcAft>
                <a:spcPts val="0"/>
              </a:spcAft>
              <a:buSzPct val="70000"/>
              <a:buChar char="🞆"/>
            </a:pPr>
            <a:r>
              <a:rPr lang="en-US" sz="1050"/>
              <a:t>Dawadi, B.R., Adhikari, B. and Srivastava, D.K., (2023). Deep learning technique-enabled web application firewall for the detection of web attacks. </a:t>
            </a:r>
            <a:r>
              <a:rPr i="1" lang="en-US" sz="1050"/>
              <a:t>Sensors</a:t>
            </a:r>
            <a:r>
              <a:rPr lang="en-US" sz="1050"/>
              <a:t>, </a:t>
            </a:r>
            <a:r>
              <a:rPr i="1" lang="en-US" sz="1050"/>
              <a:t>23</a:t>
            </a:r>
            <a:r>
              <a:rPr lang="en-US" sz="1050"/>
              <a:t>(4), p.2073. </a:t>
            </a:r>
            <a:r>
              <a:rPr lang="en-US" sz="1050" u="sng">
                <a:solidFill>
                  <a:schemeClr val="hlink"/>
                </a:solidFill>
                <a:hlinkClick r:id="rId19"/>
              </a:rPr>
              <a:t>https://www.mdpi.com/1424-8220/23/4/2073</a:t>
            </a:r>
            <a:r>
              <a:rPr lang="en-US" sz="1050"/>
              <a:t> </a:t>
            </a:r>
            <a:endParaRPr/>
          </a:p>
          <a:p>
            <a:pPr indent="-274342" lvl="0" marL="274320" rtl="0" algn="l">
              <a:spcBef>
                <a:spcPts val="600"/>
              </a:spcBef>
              <a:spcAft>
                <a:spcPts val="0"/>
              </a:spcAft>
              <a:buSzPct val="70000"/>
              <a:buChar char="🞆"/>
            </a:pPr>
            <a:r>
              <a:rPr lang="en-US" sz="1050"/>
              <a:t>Kumar, D.S., Yadav, D.R., Kaushik, D.P., Tilak Babu, S.B.G., Dubey, D.R.K. and Subramanian, D.M., 2022. Effective Cyber Security Using IoT to Prevent E-Threats and Hacking During Covid-19. </a:t>
            </a:r>
            <a:r>
              <a:rPr i="1" lang="en-US" sz="1050"/>
              <a:t>International Journal of Electrical and Electronics Research</a:t>
            </a:r>
            <a:r>
              <a:rPr lang="en-US" sz="1050"/>
              <a:t>, </a:t>
            </a:r>
            <a:r>
              <a:rPr i="1" lang="en-US" sz="1050"/>
              <a:t>10</a:t>
            </a:r>
            <a:r>
              <a:rPr lang="en-US" sz="1050"/>
              <a:t>(2), pp.111-116. </a:t>
            </a:r>
            <a:r>
              <a:rPr lang="en-US" sz="1050" u="sng">
                <a:solidFill>
                  <a:schemeClr val="hlink"/>
                </a:solidFill>
                <a:hlinkClick r:id="rId20"/>
              </a:rPr>
              <a:t>https://ijeer.forexjournal.co.in/papers-pdf/ijeer-100210.pdf</a:t>
            </a:r>
            <a:endParaRPr sz="1050"/>
          </a:p>
          <a:p>
            <a:pPr indent="-274320" lvl="0" marL="274320" rtl="0" algn="l">
              <a:spcBef>
                <a:spcPts val="600"/>
              </a:spcBef>
              <a:spcAft>
                <a:spcPts val="0"/>
              </a:spcAft>
              <a:buSzPct val="70000"/>
              <a:buChar char="🞆"/>
            </a:pPr>
            <a:r>
              <a:rPr lang="en-US" sz="1100"/>
              <a:t>Szajna, A. and Kostrzewski, M., (2022). AR-AI tools as a response to high employee turnover and shortages in manufacturing during regular, pandemic, and war times. </a:t>
            </a:r>
            <a:r>
              <a:rPr i="1" lang="en-US" sz="1100"/>
              <a:t>Sustainability</a:t>
            </a:r>
            <a:r>
              <a:rPr lang="en-US" sz="1100"/>
              <a:t>, </a:t>
            </a:r>
            <a:r>
              <a:rPr i="1" lang="en-US" sz="1100"/>
              <a:t>14</a:t>
            </a:r>
            <a:r>
              <a:rPr lang="en-US" sz="1100"/>
              <a:t>(11), p.6729.</a:t>
            </a:r>
            <a:r>
              <a:rPr lang="en-US" sz="1500"/>
              <a:t> </a:t>
            </a:r>
            <a:r>
              <a:rPr lang="en-US" sz="1500" u="sng">
                <a:solidFill>
                  <a:schemeClr val="hlink"/>
                </a:solidFill>
                <a:hlinkClick r:id="rId21"/>
              </a:rPr>
              <a:t>https://www.mdpi.com/2071-1050/14/11/6729</a:t>
            </a:r>
            <a:r>
              <a:rPr lang="en-US" sz="1500"/>
              <a:t> </a:t>
            </a:r>
            <a:endParaRPr sz="1600"/>
          </a:p>
          <a:p>
            <a:pPr indent="-244983" lvl="0" marL="274320" rtl="0" algn="just">
              <a:spcBef>
                <a:spcPts val="600"/>
              </a:spcBef>
              <a:spcAft>
                <a:spcPts val="0"/>
              </a:spcAft>
              <a:buSzPct val="70000"/>
              <a:buNone/>
            </a:pPr>
            <a:r>
              <a:t/>
            </a:r>
            <a:endParaRPr sz="1200"/>
          </a:p>
        </p:txBody>
      </p:sp>
    </p:spTree>
  </p:cSld>
  <p:clrMapOvr>
    <a:masterClrMapping/>
  </p:clrMapOvr>
</p:sld>
</file>

<file path=ppt/theme/theme1.xml><?xml version="1.0" encoding="utf-8"?>
<a:theme xmlns:a="http://schemas.openxmlformats.org/drawingml/2006/main" xmlns:r="http://schemas.openxmlformats.org/officeDocument/2006/relationships" name="Oriel">
  <a:themeElements>
    <a:clrScheme name="Oriel">
      <a:dk1>
        <a:srgbClr val="000000"/>
      </a:dk1>
      <a:lt1>
        <a:srgbClr val="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