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4" r:id="rId6"/>
    <p:sldId id="260" r:id="rId7"/>
    <p:sldId id="263" r:id="rId8"/>
    <p:sldId id="262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88C0DA-53BE-E341-B04E-06A964AF311D}" v="119" dt="2026-02-22T23:46:46.2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60"/>
    <p:restoredTop sz="94720"/>
  </p:normalViewPr>
  <p:slideViewPr>
    <p:cSldViewPr snapToGrid="0">
      <p:cViewPr>
        <p:scale>
          <a:sx n="66" d="100"/>
          <a:sy n="66" d="100"/>
        </p:scale>
        <p:origin x="64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mia Bibi (2435170)" userId="5d6538e4-d6af-4b57-a144-d1b94336c6b1" providerId="ADAL" clId="{6188C0DA-53BE-E341-B04E-06A964AF311D}"/>
    <pc:docChg chg="undo custSel addSld modSld">
      <pc:chgData name="Tasmia Bibi (2435170)" userId="5d6538e4-d6af-4b57-a144-d1b94336c6b1" providerId="ADAL" clId="{6188C0DA-53BE-E341-B04E-06A964AF311D}" dt="2026-02-22T23:46:46.243" v="1781"/>
      <pc:docMkLst>
        <pc:docMk/>
      </pc:docMkLst>
      <pc:sldChg chg="addSp delSp modSp mod setBg">
        <pc:chgData name="Tasmia Bibi (2435170)" userId="5d6538e4-d6af-4b57-a144-d1b94336c6b1" providerId="ADAL" clId="{6188C0DA-53BE-E341-B04E-06A964AF311D}" dt="2026-02-22T21:34:02.309" v="607" actId="1076"/>
        <pc:sldMkLst>
          <pc:docMk/>
          <pc:sldMk cId="1116216589" sldId="256"/>
        </pc:sldMkLst>
        <pc:spChg chg="mod">
          <ac:chgData name="Tasmia Bibi (2435170)" userId="5d6538e4-d6af-4b57-a144-d1b94336c6b1" providerId="ADAL" clId="{6188C0DA-53BE-E341-B04E-06A964AF311D}" dt="2026-02-22T21:34:02.309" v="607" actId="1076"/>
          <ac:spMkLst>
            <pc:docMk/>
            <pc:sldMk cId="1116216589" sldId="256"/>
            <ac:spMk id="2" creationId="{578C3609-B6E7-5FCE-6FEC-3BC5323DC714}"/>
          </ac:spMkLst>
        </pc:spChg>
        <pc:spChg chg="mod">
          <ac:chgData name="Tasmia Bibi (2435170)" userId="5d6538e4-d6af-4b57-a144-d1b94336c6b1" providerId="ADAL" clId="{6188C0DA-53BE-E341-B04E-06A964AF311D}" dt="2026-02-22T19:19:28.741" v="15" actId="5793"/>
          <ac:spMkLst>
            <pc:docMk/>
            <pc:sldMk cId="1116216589" sldId="256"/>
            <ac:spMk id="3" creationId="{74C7EA64-97B7-BAE6-726F-C82B24A34C67}"/>
          </ac:spMkLst>
        </pc:spChg>
        <pc:spChg chg="add del">
          <ac:chgData name="Tasmia Bibi (2435170)" userId="5d6538e4-d6af-4b57-a144-d1b94336c6b1" providerId="ADAL" clId="{6188C0DA-53BE-E341-B04E-06A964AF311D}" dt="2026-02-22T19:18:16.475" v="4" actId="26606"/>
          <ac:spMkLst>
            <pc:docMk/>
            <pc:sldMk cId="1116216589" sldId="256"/>
            <ac:spMk id="1033" creationId="{E81BF4F6-F2CF-4984-9D14-D6966D92F99F}"/>
          </ac:spMkLst>
        </pc:spChg>
        <pc:spChg chg="add del">
          <ac:chgData name="Tasmia Bibi (2435170)" userId="5d6538e4-d6af-4b57-a144-d1b94336c6b1" providerId="ADAL" clId="{6188C0DA-53BE-E341-B04E-06A964AF311D}" dt="2026-02-22T19:18:16.475" v="4" actId="26606"/>
          <ac:spMkLst>
            <pc:docMk/>
            <pc:sldMk cId="1116216589" sldId="256"/>
            <ac:spMk id="1034" creationId="{C0763A76-9F1C-4FC5-82B7-DD475DA461B2}"/>
          </ac:spMkLst>
        </pc:spChg>
        <pc:spChg chg="add">
          <ac:chgData name="Tasmia Bibi (2435170)" userId="5d6538e4-d6af-4b57-a144-d1b94336c6b1" providerId="ADAL" clId="{6188C0DA-53BE-E341-B04E-06A964AF311D}" dt="2026-02-22T19:18:16.648" v="5" actId="26606"/>
          <ac:spMkLst>
            <pc:docMk/>
            <pc:sldMk cId="1116216589" sldId="256"/>
            <ac:spMk id="1036" creationId="{8F90786E-B72D-4C32-BDCE-A170B007822D}"/>
          </ac:spMkLst>
        </pc:spChg>
        <pc:spChg chg="add">
          <ac:chgData name="Tasmia Bibi (2435170)" userId="5d6538e4-d6af-4b57-a144-d1b94336c6b1" providerId="ADAL" clId="{6188C0DA-53BE-E341-B04E-06A964AF311D}" dt="2026-02-22T19:18:16.648" v="5" actId="26606"/>
          <ac:spMkLst>
            <pc:docMk/>
            <pc:sldMk cId="1116216589" sldId="256"/>
            <ac:spMk id="1037" creationId="{5E46F2E7-848F-4A6C-A098-4764FDEA771A}"/>
          </ac:spMkLst>
        </pc:spChg>
        <pc:picChg chg="add mod ord">
          <ac:chgData name="Tasmia Bibi (2435170)" userId="5d6538e4-d6af-4b57-a144-d1b94336c6b1" providerId="ADAL" clId="{6188C0DA-53BE-E341-B04E-06A964AF311D}" dt="2026-02-22T19:18:16.648" v="5" actId="26606"/>
          <ac:picMkLst>
            <pc:docMk/>
            <pc:sldMk cId="1116216589" sldId="256"/>
            <ac:picMk id="1026" creationId="{C43CDD54-9B1F-63DB-DE39-E1F6DA418D84}"/>
          </ac:picMkLst>
        </pc:picChg>
        <pc:cxnChg chg="add del">
          <ac:chgData name="Tasmia Bibi (2435170)" userId="5d6538e4-d6af-4b57-a144-d1b94336c6b1" providerId="ADAL" clId="{6188C0DA-53BE-E341-B04E-06A964AF311D}" dt="2026-02-22T19:17:57.537" v="2" actId="26606"/>
          <ac:cxnSpMkLst>
            <pc:docMk/>
            <pc:sldMk cId="1116216589" sldId="256"/>
            <ac:cxnSpMk id="1031" creationId="{1503BFE4-729B-D9D0-C17B-501E6AF1127A}"/>
          </ac:cxnSpMkLst>
        </pc:cxnChg>
      </pc:sldChg>
      <pc:sldChg chg="addSp delSp modSp mod setBg">
        <pc:chgData name="Tasmia Bibi (2435170)" userId="5d6538e4-d6af-4b57-a144-d1b94336c6b1" providerId="ADAL" clId="{6188C0DA-53BE-E341-B04E-06A964AF311D}" dt="2026-02-22T23:45:14.997" v="1775"/>
        <pc:sldMkLst>
          <pc:docMk/>
          <pc:sldMk cId="661838566" sldId="257"/>
        </pc:sldMkLst>
        <pc:spChg chg="mod">
          <ac:chgData name="Tasmia Bibi (2435170)" userId="5d6538e4-d6af-4b57-a144-d1b94336c6b1" providerId="ADAL" clId="{6188C0DA-53BE-E341-B04E-06A964AF311D}" dt="2026-02-22T19:47:54.735" v="214" actId="120"/>
          <ac:spMkLst>
            <pc:docMk/>
            <pc:sldMk cId="661838566" sldId="257"/>
            <ac:spMk id="2" creationId="{B77E29F8-E781-321C-54C9-975329F2814B}"/>
          </ac:spMkLst>
        </pc:spChg>
        <pc:spChg chg="mod">
          <ac:chgData name="Tasmia Bibi (2435170)" userId="5d6538e4-d6af-4b57-a144-d1b94336c6b1" providerId="ADAL" clId="{6188C0DA-53BE-E341-B04E-06A964AF311D}" dt="2026-02-22T19:33:32.275" v="94" actId="27636"/>
          <ac:spMkLst>
            <pc:docMk/>
            <pc:sldMk cId="661838566" sldId="257"/>
            <ac:spMk id="3" creationId="{4432EC18-6F8F-4090-3F87-7A6831AFAFAE}"/>
          </ac:spMkLst>
        </pc:spChg>
        <pc:spChg chg="add mod">
          <ac:chgData name="Tasmia Bibi (2435170)" userId="5d6538e4-d6af-4b57-a144-d1b94336c6b1" providerId="ADAL" clId="{6188C0DA-53BE-E341-B04E-06A964AF311D}" dt="2026-02-22T21:34:25.977" v="608" actId="1076"/>
          <ac:spMkLst>
            <pc:docMk/>
            <pc:sldMk cId="661838566" sldId="257"/>
            <ac:spMk id="4" creationId="{4F7BD908-CEC1-B401-C019-07ADA06FD71A}"/>
          </ac:spMkLst>
        </pc:spChg>
        <pc:spChg chg="add del mod">
          <ac:chgData name="Tasmia Bibi (2435170)" userId="5d6538e4-d6af-4b57-a144-d1b94336c6b1" providerId="ADAL" clId="{6188C0DA-53BE-E341-B04E-06A964AF311D}" dt="2026-02-22T19:27:58.121" v="52"/>
          <ac:spMkLst>
            <pc:docMk/>
            <pc:sldMk cId="661838566" sldId="257"/>
            <ac:spMk id="5" creationId="{2EA4B12B-FEFB-9AD9-37CA-CBF960AC8063}"/>
          </ac:spMkLst>
        </pc:spChg>
        <pc:spChg chg="add del mod">
          <ac:chgData name="Tasmia Bibi (2435170)" userId="5d6538e4-d6af-4b57-a144-d1b94336c6b1" providerId="ADAL" clId="{6188C0DA-53BE-E341-B04E-06A964AF311D}" dt="2026-02-22T19:27:57.111" v="50"/>
          <ac:spMkLst>
            <pc:docMk/>
            <pc:sldMk cId="661838566" sldId="257"/>
            <ac:spMk id="6" creationId="{DAA2BD3D-E5E7-D80A-F3D5-C7693B771655}"/>
          </ac:spMkLst>
        </pc:spChg>
        <pc:spChg chg="add del mod">
          <ac:chgData name="Tasmia Bibi (2435170)" userId="5d6538e4-d6af-4b57-a144-d1b94336c6b1" providerId="ADAL" clId="{6188C0DA-53BE-E341-B04E-06A964AF311D}" dt="2026-02-22T19:28:30.424" v="64" actId="478"/>
          <ac:spMkLst>
            <pc:docMk/>
            <pc:sldMk cId="661838566" sldId="257"/>
            <ac:spMk id="7" creationId="{61C7AE7D-1D97-CD8E-A5FA-396381C60400}"/>
          </ac:spMkLst>
        </pc:spChg>
        <pc:spChg chg="add del mod">
          <ac:chgData name="Tasmia Bibi (2435170)" userId="5d6538e4-d6af-4b57-a144-d1b94336c6b1" providerId="ADAL" clId="{6188C0DA-53BE-E341-B04E-06A964AF311D}" dt="2026-02-22T19:33:25.108" v="92"/>
          <ac:spMkLst>
            <pc:docMk/>
            <pc:sldMk cId="661838566" sldId="257"/>
            <ac:spMk id="8" creationId="{8FBD506B-F6D8-08B0-84D0-0327BF8E12EE}"/>
          </ac:spMkLst>
        </pc:spChg>
        <pc:spChg chg="add del mod">
          <ac:chgData name="Tasmia Bibi (2435170)" userId="5d6538e4-d6af-4b57-a144-d1b94336c6b1" providerId="ADAL" clId="{6188C0DA-53BE-E341-B04E-06A964AF311D}" dt="2026-02-22T19:33:20.584" v="86"/>
          <ac:spMkLst>
            <pc:docMk/>
            <pc:sldMk cId="661838566" sldId="257"/>
            <ac:spMk id="9" creationId="{D6BFB5F0-1768-762F-ABE8-6A84A5E78F4C}"/>
          </ac:spMkLst>
        </pc:spChg>
        <pc:spChg chg="add del mod">
          <ac:chgData name="Tasmia Bibi (2435170)" userId="5d6538e4-d6af-4b57-a144-d1b94336c6b1" providerId="ADAL" clId="{6188C0DA-53BE-E341-B04E-06A964AF311D}" dt="2026-02-22T19:33:22.346" v="90"/>
          <ac:spMkLst>
            <pc:docMk/>
            <pc:sldMk cId="661838566" sldId="257"/>
            <ac:spMk id="10" creationId="{E8F8D6A6-1B50-5293-18EE-0D527F1169E4}"/>
          </ac:spMkLst>
        </pc:spChg>
        <pc:spChg chg="add del mod">
          <ac:chgData name="Tasmia Bibi (2435170)" userId="5d6538e4-d6af-4b57-a144-d1b94336c6b1" providerId="ADAL" clId="{6188C0DA-53BE-E341-B04E-06A964AF311D}" dt="2026-02-22T19:33:20.586" v="88"/>
          <ac:spMkLst>
            <pc:docMk/>
            <pc:sldMk cId="661838566" sldId="257"/>
            <ac:spMk id="11" creationId="{ACF5CD19-F152-1F36-4B64-621E71AAF469}"/>
          </ac:spMkLst>
        </pc:spChg>
        <pc:spChg chg="add del mod">
          <ac:chgData name="Tasmia Bibi (2435170)" userId="5d6538e4-d6af-4b57-a144-d1b94336c6b1" providerId="ADAL" clId="{6188C0DA-53BE-E341-B04E-06A964AF311D}" dt="2026-02-22T19:34:10.777" v="116"/>
          <ac:spMkLst>
            <pc:docMk/>
            <pc:sldMk cId="661838566" sldId="257"/>
            <ac:spMk id="12" creationId="{A2C46763-5844-8D18-38C9-62E204EBFE8A}"/>
          </ac:spMkLst>
        </pc:spChg>
        <pc:spChg chg="add mod">
          <ac:chgData name="Tasmia Bibi (2435170)" userId="5d6538e4-d6af-4b57-a144-d1b94336c6b1" providerId="ADAL" clId="{6188C0DA-53BE-E341-B04E-06A964AF311D}" dt="2026-02-22T21:34:30.243" v="609" actId="1076"/>
          <ac:spMkLst>
            <pc:docMk/>
            <pc:sldMk cId="661838566" sldId="257"/>
            <ac:spMk id="13" creationId="{436EEB25-F92F-4BB1-93CE-2935409E6FD3}"/>
          </ac:spMkLst>
        </pc:spChg>
        <pc:spChg chg="add del mod">
          <ac:chgData name="Tasmia Bibi (2435170)" userId="5d6538e4-d6af-4b57-a144-d1b94336c6b1" providerId="ADAL" clId="{6188C0DA-53BE-E341-B04E-06A964AF311D}" dt="2026-02-22T19:34:12.771" v="118"/>
          <ac:spMkLst>
            <pc:docMk/>
            <pc:sldMk cId="661838566" sldId="257"/>
            <ac:spMk id="14" creationId="{05399BA8-5F3E-1299-F981-DB62F0A860D1}"/>
          </ac:spMkLst>
        </pc:spChg>
        <pc:spChg chg="add mod">
          <ac:chgData name="Tasmia Bibi (2435170)" userId="5d6538e4-d6af-4b57-a144-d1b94336c6b1" providerId="ADAL" clId="{6188C0DA-53BE-E341-B04E-06A964AF311D}" dt="2026-02-22T21:34:41.629" v="612" actId="1076"/>
          <ac:spMkLst>
            <pc:docMk/>
            <pc:sldMk cId="661838566" sldId="257"/>
            <ac:spMk id="15" creationId="{0DA98CD4-9F7D-C8BD-4FDA-F9776DCFA963}"/>
          </ac:spMkLst>
        </pc:spChg>
        <pc:spChg chg="add mod">
          <ac:chgData name="Tasmia Bibi (2435170)" userId="5d6538e4-d6af-4b57-a144-d1b94336c6b1" providerId="ADAL" clId="{6188C0DA-53BE-E341-B04E-06A964AF311D}" dt="2026-02-22T21:34:37.610" v="611" actId="1076"/>
          <ac:spMkLst>
            <pc:docMk/>
            <pc:sldMk cId="661838566" sldId="257"/>
            <ac:spMk id="16" creationId="{9DFB6B47-8C40-7A03-B43B-23CDB047AB7F}"/>
          </ac:spMkLst>
        </pc:spChg>
        <pc:spChg chg="add mod">
          <ac:chgData name="Tasmia Bibi (2435170)" userId="5d6538e4-d6af-4b57-a144-d1b94336c6b1" providerId="ADAL" clId="{6188C0DA-53BE-E341-B04E-06A964AF311D}" dt="2026-02-22T21:34:33.494" v="610" actId="1076"/>
          <ac:spMkLst>
            <pc:docMk/>
            <pc:sldMk cId="661838566" sldId="257"/>
            <ac:spMk id="17" creationId="{44F840E8-2ED8-AE32-F280-88167A72395E}"/>
          </ac:spMkLst>
        </pc:spChg>
      </pc:sldChg>
      <pc:sldChg chg="addSp delSp modSp mod setBg">
        <pc:chgData name="Tasmia Bibi (2435170)" userId="5d6538e4-d6af-4b57-a144-d1b94336c6b1" providerId="ADAL" clId="{6188C0DA-53BE-E341-B04E-06A964AF311D}" dt="2026-02-22T23:45:26.473" v="1776"/>
        <pc:sldMkLst>
          <pc:docMk/>
          <pc:sldMk cId="3561006530" sldId="258"/>
        </pc:sldMkLst>
        <pc:spChg chg="mod">
          <ac:chgData name="Tasmia Bibi (2435170)" userId="5d6538e4-d6af-4b57-a144-d1b94336c6b1" providerId="ADAL" clId="{6188C0DA-53BE-E341-B04E-06A964AF311D}" dt="2026-02-22T19:48:17.990" v="217" actId="26606"/>
          <ac:spMkLst>
            <pc:docMk/>
            <pc:sldMk cId="3561006530" sldId="258"/>
            <ac:spMk id="2" creationId="{34941569-16F7-D062-A718-ACBE26EFF0CC}"/>
          </ac:spMkLst>
        </pc:spChg>
        <pc:spChg chg="mod">
          <ac:chgData name="Tasmia Bibi (2435170)" userId="5d6538e4-d6af-4b57-a144-d1b94336c6b1" providerId="ADAL" clId="{6188C0DA-53BE-E341-B04E-06A964AF311D}" dt="2026-02-22T21:35:13.704" v="623" actId="20577"/>
          <ac:spMkLst>
            <pc:docMk/>
            <pc:sldMk cId="3561006530" sldId="258"/>
            <ac:spMk id="3" creationId="{0BDA307C-A925-A381-70D8-F631806BE6AE}"/>
          </ac:spMkLst>
        </pc:spChg>
        <pc:spChg chg="add del mod">
          <ac:chgData name="Tasmia Bibi (2435170)" userId="5d6538e4-d6af-4b57-a144-d1b94336c6b1" providerId="ADAL" clId="{6188C0DA-53BE-E341-B04E-06A964AF311D}" dt="2026-02-22T19:48:44.899" v="221" actId="478"/>
          <ac:spMkLst>
            <pc:docMk/>
            <pc:sldMk cId="3561006530" sldId="258"/>
            <ac:spMk id="4" creationId="{93C185F5-2DC8-3C14-C89D-4AD81926AF25}"/>
          </ac:spMkLst>
        </pc:spChg>
        <pc:spChg chg="add">
          <ac:chgData name="Tasmia Bibi (2435170)" userId="5d6538e4-d6af-4b57-a144-d1b94336c6b1" providerId="ADAL" clId="{6188C0DA-53BE-E341-B04E-06A964AF311D}" dt="2026-02-22T19:48:17.990" v="217" actId="26606"/>
          <ac:spMkLst>
            <pc:docMk/>
            <pc:sldMk cId="3561006530" sldId="258"/>
            <ac:spMk id="8" creationId="{081EA652-8C6A-4E69-BEB9-170809474553}"/>
          </ac:spMkLst>
        </pc:spChg>
        <pc:spChg chg="add">
          <ac:chgData name="Tasmia Bibi (2435170)" userId="5d6538e4-d6af-4b57-a144-d1b94336c6b1" providerId="ADAL" clId="{6188C0DA-53BE-E341-B04E-06A964AF311D}" dt="2026-02-22T19:48:17.990" v="217" actId="26606"/>
          <ac:spMkLst>
            <pc:docMk/>
            <pc:sldMk cId="3561006530" sldId="258"/>
            <ac:spMk id="10" creationId="{5298780A-33B9-4EA2-8F67-DE68AD62841B}"/>
          </ac:spMkLst>
        </pc:spChg>
        <pc:spChg chg="add">
          <ac:chgData name="Tasmia Bibi (2435170)" userId="5d6538e4-d6af-4b57-a144-d1b94336c6b1" providerId="ADAL" clId="{6188C0DA-53BE-E341-B04E-06A964AF311D}" dt="2026-02-22T19:48:17.990" v="217" actId="26606"/>
          <ac:spMkLst>
            <pc:docMk/>
            <pc:sldMk cId="3561006530" sldId="258"/>
            <ac:spMk id="12" creationId="{7F488E8B-4E1E-4402-8935-D4E6C02615C7}"/>
          </ac:spMkLst>
        </pc:spChg>
        <pc:cxnChg chg="add">
          <ac:chgData name="Tasmia Bibi (2435170)" userId="5d6538e4-d6af-4b57-a144-d1b94336c6b1" providerId="ADAL" clId="{6188C0DA-53BE-E341-B04E-06A964AF311D}" dt="2026-02-22T19:48:17.990" v="217" actId="26606"/>
          <ac:cxnSpMkLst>
            <pc:docMk/>
            <pc:sldMk cId="3561006530" sldId="258"/>
            <ac:cxnSpMk id="14" creationId="{23AAC9B5-8015-485C-ACF9-A750390E9A56}"/>
          </ac:cxnSpMkLst>
        </pc:cxnChg>
      </pc:sldChg>
      <pc:sldChg chg="addSp modSp mod setBg">
        <pc:chgData name="Tasmia Bibi (2435170)" userId="5d6538e4-d6af-4b57-a144-d1b94336c6b1" providerId="ADAL" clId="{6188C0DA-53BE-E341-B04E-06A964AF311D}" dt="2026-02-22T23:45:43.033" v="1777"/>
        <pc:sldMkLst>
          <pc:docMk/>
          <pc:sldMk cId="2193095153" sldId="259"/>
        </pc:sldMkLst>
        <pc:spChg chg="mod">
          <ac:chgData name="Tasmia Bibi (2435170)" userId="5d6538e4-d6af-4b57-a144-d1b94336c6b1" providerId="ADAL" clId="{6188C0DA-53BE-E341-B04E-06A964AF311D}" dt="2026-02-22T21:29:25.369" v="595" actId="207"/>
          <ac:spMkLst>
            <pc:docMk/>
            <pc:sldMk cId="2193095153" sldId="259"/>
            <ac:spMk id="3" creationId="{35AC92AF-DBE3-6F4C-923E-B59DBF730382}"/>
          </ac:spMkLst>
        </pc:spChg>
        <pc:spChg chg="add mod">
          <ac:chgData name="Tasmia Bibi (2435170)" userId="5d6538e4-d6af-4b57-a144-d1b94336c6b1" providerId="ADAL" clId="{6188C0DA-53BE-E341-B04E-06A964AF311D}" dt="2026-02-22T22:02:40.833" v="736" actId="20577"/>
          <ac:spMkLst>
            <pc:docMk/>
            <pc:sldMk cId="2193095153" sldId="259"/>
            <ac:spMk id="4" creationId="{CE83BE28-9490-D2A4-C052-B1C743AA6BC5}"/>
          </ac:spMkLst>
        </pc:spChg>
        <pc:cxnChg chg="add mod">
          <ac:chgData name="Tasmia Bibi (2435170)" userId="5d6538e4-d6af-4b57-a144-d1b94336c6b1" providerId="ADAL" clId="{6188C0DA-53BE-E341-B04E-06A964AF311D}" dt="2026-02-22T22:01:26.732" v="727" actId="1076"/>
          <ac:cxnSpMkLst>
            <pc:docMk/>
            <pc:sldMk cId="2193095153" sldId="259"/>
            <ac:cxnSpMk id="6" creationId="{F2E5F528-BDF0-6C18-AF61-763610B6D85F}"/>
          </ac:cxnSpMkLst>
        </pc:cxnChg>
      </pc:sldChg>
      <pc:sldChg chg="addSp delSp modSp mod setBg">
        <pc:chgData name="Tasmia Bibi (2435170)" userId="5d6538e4-d6af-4b57-a144-d1b94336c6b1" providerId="ADAL" clId="{6188C0DA-53BE-E341-B04E-06A964AF311D}" dt="2026-02-22T23:46:10.259" v="1779"/>
        <pc:sldMkLst>
          <pc:docMk/>
          <pc:sldMk cId="3734316653" sldId="260"/>
        </pc:sldMkLst>
        <pc:spChg chg="mod">
          <ac:chgData name="Tasmia Bibi (2435170)" userId="5d6538e4-d6af-4b57-a144-d1b94336c6b1" providerId="ADAL" clId="{6188C0DA-53BE-E341-B04E-06A964AF311D}" dt="2026-02-22T23:42:15.392" v="1761" actId="20577"/>
          <ac:spMkLst>
            <pc:docMk/>
            <pc:sldMk cId="3734316653" sldId="260"/>
            <ac:spMk id="2" creationId="{5762F1A3-C083-3B5B-9955-D20A749CE9EC}"/>
          </ac:spMkLst>
        </pc:spChg>
        <pc:spChg chg="mod">
          <ac:chgData name="Tasmia Bibi (2435170)" userId="5d6538e4-d6af-4b57-a144-d1b94336c6b1" providerId="ADAL" clId="{6188C0DA-53BE-E341-B04E-06A964AF311D}" dt="2026-02-22T21:48:16.334" v="724"/>
          <ac:spMkLst>
            <pc:docMk/>
            <pc:sldMk cId="3734316653" sldId="260"/>
            <ac:spMk id="3" creationId="{B0409CD0-9AA6-A634-9733-ED3B440BCB71}"/>
          </ac:spMkLst>
        </pc:spChg>
        <pc:spChg chg="add del">
          <ac:chgData name="Tasmia Bibi (2435170)" userId="5d6538e4-d6af-4b57-a144-d1b94336c6b1" providerId="ADAL" clId="{6188C0DA-53BE-E341-B04E-06A964AF311D}" dt="2026-02-22T21:43:19.420" v="660" actId="478"/>
          <ac:spMkLst>
            <pc:docMk/>
            <pc:sldMk cId="3734316653" sldId="260"/>
            <ac:spMk id="5" creationId="{9C20BBF3-CC2E-C2B9-4B2E-54E0EC53A299}"/>
          </ac:spMkLst>
        </pc:spChg>
        <pc:spChg chg="add del">
          <ac:chgData name="Tasmia Bibi (2435170)" userId="5d6538e4-d6af-4b57-a144-d1b94336c6b1" providerId="ADAL" clId="{6188C0DA-53BE-E341-B04E-06A964AF311D}" dt="2026-02-22T21:43:53.724" v="667" actId="22"/>
          <ac:spMkLst>
            <pc:docMk/>
            <pc:sldMk cId="3734316653" sldId="260"/>
            <ac:spMk id="7" creationId="{EE9AE1AE-0533-431F-00B1-D643B5DE77B6}"/>
          </ac:spMkLst>
        </pc:spChg>
        <pc:spChg chg="add del mod">
          <ac:chgData name="Tasmia Bibi (2435170)" userId="5d6538e4-d6af-4b57-a144-d1b94336c6b1" providerId="ADAL" clId="{6188C0DA-53BE-E341-B04E-06A964AF311D}" dt="2026-02-22T21:47:04.638" v="701" actId="767"/>
          <ac:spMkLst>
            <pc:docMk/>
            <pc:sldMk cId="3734316653" sldId="260"/>
            <ac:spMk id="8" creationId="{88731807-DE23-0DDE-477B-68D3CF304681}"/>
          </ac:spMkLst>
        </pc:spChg>
        <pc:spChg chg="add del mod">
          <ac:chgData name="Tasmia Bibi (2435170)" userId="5d6538e4-d6af-4b57-a144-d1b94336c6b1" providerId="ADAL" clId="{6188C0DA-53BE-E341-B04E-06A964AF311D}" dt="2026-02-22T21:47:03.203" v="700" actId="767"/>
          <ac:spMkLst>
            <pc:docMk/>
            <pc:sldMk cId="3734316653" sldId="260"/>
            <ac:spMk id="9" creationId="{B3138B70-DC89-49BB-DBAD-3E3558B5C897}"/>
          </ac:spMkLst>
        </pc:spChg>
        <pc:spChg chg="add del mod">
          <ac:chgData name="Tasmia Bibi (2435170)" userId="5d6538e4-d6af-4b57-a144-d1b94336c6b1" providerId="ADAL" clId="{6188C0DA-53BE-E341-B04E-06A964AF311D}" dt="2026-02-22T21:46:54.809" v="695" actId="22"/>
          <ac:spMkLst>
            <pc:docMk/>
            <pc:sldMk cId="3734316653" sldId="260"/>
            <ac:spMk id="11" creationId="{E764F2C6-C22F-0729-3EEC-3811A158F195}"/>
          </ac:spMkLst>
        </pc:spChg>
        <pc:spChg chg="add del">
          <ac:chgData name="Tasmia Bibi (2435170)" userId="5d6538e4-d6af-4b57-a144-d1b94336c6b1" providerId="ADAL" clId="{6188C0DA-53BE-E341-B04E-06A964AF311D}" dt="2026-02-22T21:48:16.334" v="724"/>
          <ac:spMkLst>
            <pc:docMk/>
            <pc:sldMk cId="3734316653" sldId="260"/>
            <ac:spMk id="2055" creationId="{9427AF5F-9A0E-42B7-A252-FD64C9885F9C}"/>
          </ac:spMkLst>
        </pc:spChg>
        <pc:spChg chg="add del">
          <ac:chgData name="Tasmia Bibi (2435170)" userId="5d6538e4-d6af-4b57-a144-d1b94336c6b1" providerId="ADAL" clId="{6188C0DA-53BE-E341-B04E-06A964AF311D}" dt="2026-02-22T21:47:15.268" v="704" actId="26606"/>
          <ac:spMkLst>
            <pc:docMk/>
            <pc:sldMk cId="3734316653" sldId="260"/>
            <ac:spMk id="2060" creationId="{9427AF5F-9A0E-42B7-A252-FD64C9885F9C}"/>
          </ac:spMkLst>
        </pc:spChg>
        <pc:spChg chg="add del">
          <ac:chgData name="Tasmia Bibi (2435170)" userId="5d6538e4-d6af-4b57-a144-d1b94336c6b1" providerId="ADAL" clId="{6188C0DA-53BE-E341-B04E-06A964AF311D}" dt="2026-02-22T21:48:16.334" v="724"/>
          <ac:spMkLst>
            <pc:docMk/>
            <pc:sldMk cId="3734316653" sldId="260"/>
            <ac:spMk id="2062" creationId="{E335820B-3A29-42C5-AA8D-10ECA43CD985}"/>
          </ac:spMkLst>
        </pc:spChg>
        <pc:spChg chg="add del">
          <ac:chgData name="Tasmia Bibi (2435170)" userId="5d6538e4-d6af-4b57-a144-d1b94336c6b1" providerId="ADAL" clId="{6188C0DA-53BE-E341-B04E-06A964AF311D}" dt="2026-02-22T21:48:16.334" v="724"/>
          <ac:spMkLst>
            <pc:docMk/>
            <pc:sldMk cId="3734316653" sldId="260"/>
            <ac:spMk id="2063" creationId="{B65C0385-5E30-4D2E-AF9F-4639659D34E9}"/>
          </ac:spMkLst>
        </pc:spChg>
        <pc:spChg chg="add del">
          <ac:chgData name="Tasmia Bibi (2435170)" userId="5d6538e4-d6af-4b57-a144-d1b94336c6b1" providerId="ADAL" clId="{6188C0DA-53BE-E341-B04E-06A964AF311D}" dt="2026-02-22T21:48:16.268" v="722"/>
          <ac:spMkLst>
            <pc:docMk/>
            <pc:sldMk cId="3734316653" sldId="260"/>
            <ac:spMk id="2068" creationId="{649C91A9-84E7-4BF0-9026-62F01380D853}"/>
          </ac:spMkLst>
        </pc:spChg>
        <pc:spChg chg="add del">
          <ac:chgData name="Tasmia Bibi (2435170)" userId="5d6538e4-d6af-4b57-a144-d1b94336c6b1" providerId="ADAL" clId="{6188C0DA-53BE-E341-B04E-06A964AF311D}" dt="2026-02-22T21:48:16.268" v="722"/>
          <ac:spMkLst>
            <pc:docMk/>
            <pc:sldMk cId="3734316653" sldId="260"/>
            <ac:spMk id="2070" creationId="{9B47378D-AD27-45D0-8C1C-5B1098DCC068}"/>
          </ac:spMkLst>
        </pc:spChg>
        <pc:picChg chg="add del mod">
          <ac:chgData name="Tasmia Bibi (2435170)" userId="5d6538e4-d6af-4b57-a144-d1b94336c6b1" providerId="ADAL" clId="{6188C0DA-53BE-E341-B04E-06A964AF311D}" dt="2026-02-22T21:48:12.168" v="720"/>
          <ac:picMkLst>
            <pc:docMk/>
            <pc:sldMk cId="3734316653" sldId="260"/>
            <ac:picMk id="12" creationId="{3609DE9F-6926-6373-388A-9E43ED3F1615}"/>
          </ac:picMkLst>
        </pc:picChg>
        <pc:picChg chg="add del mod">
          <ac:chgData name="Tasmia Bibi (2435170)" userId="5d6538e4-d6af-4b57-a144-d1b94336c6b1" providerId="ADAL" clId="{6188C0DA-53BE-E341-B04E-06A964AF311D}" dt="2026-02-22T21:48:10.069" v="717"/>
          <ac:picMkLst>
            <pc:docMk/>
            <pc:sldMk cId="3734316653" sldId="260"/>
            <ac:picMk id="13" creationId="{2FEAAB95-13AA-43B2-3B66-8D28693B6FAF}"/>
          </ac:picMkLst>
        </pc:picChg>
        <pc:picChg chg="add del mod ord">
          <ac:chgData name="Tasmia Bibi (2435170)" userId="5d6538e4-d6af-4b57-a144-d1b94336c6b1" providerId="ADAL" clId="{6188C0DA-53BE-E341-B04E-06A964AF311D}" dt="2026-02-22T21:48:16.334" v="724"/>
          <ac:picMkLst>
            <pc:docMk/>
            <pc:sldMk cId="3734316653" sldId="260"/>
            <ac:picMk id="2050" creationId="{59E6467B-F20C-FBA9-1BD3-F98BFD71F5F7}"/>
          </ac:picMkLst>
        </pc:picChg>
        <pc:picChg chg="add del">
          <ac:chgData name="Tasmia Bibi (2435170)" userId="5d6538e4-d6af-4b57-a144-d1b94336c6b1" providerId="ADAL" clId="{6188C0DA-53BE-E341-B04E-06A964AF311D}" dt="2026-02-22T21:46:54.774" v="693"/>
          <ac:picMkLst>
            <pc:docMk/>
            <pc:sldMk cId="3734316653" sldId="260"/>
            <ac:picMk id="2052" creationId="{FB888729-589D-8D5F-FF48-9B3F432C3425}"/>
          </ac:picMkLst>
        </pc:picChg>
        <pc:picChg chg="add del">
          <ac:chgData name="Tasmia Bibi (2435170)" userId="5d6538e4-d6af-4b57-a144-d1b94336c6b1" providerId="ADAL" clId="{6188C0DA-53BE-E341-B04E-06A964AF311D}" dt="2026-02-22T21:46:53.576" v="691"/>
          <ac:picMkLst>
            <pc:docMk/>
            <pc:sldMk cId="3734316653" sldId="260"/>
            <ac:picMk id="2054" creationId="{46AA5570-EC2A-4F32-4F78-0DE8757F396F}"/>
          </ac:picMkLst>
        </pc:picChg>
        <pc:picChg chg="add del">
          <ac:chgData name="Tasmia Bibi (2435170)" userId="5d6538e4-d6af-4b57-a144-d1b94336c6b1" providerId="ADAL" clId="{6188C0DA-53BE-E341-B04E-06A964AF311D}" dt="2026-02-22T21:46:51.729" v="689"/>
          <ac:picMkLst>
            <pc:docMk/>
            <pc:sldMk cId="3734316653" sldId="260"/>
            <ac:picMk id="2056" creationId="{EDB113DD-B241-4631-8BAE-9EF4303CA164}"/>
          </ac:picMkLst>
        </pc:picChg>
        <pc:picChg chg="add del">
          <ac:chgData name="Tasmia Bibi (2435170)" userId="5d6538e4-d6af-4b57-a144-d1b94336c6b1" providerId="ADAL" clId="{6188C0DA-53BE-E341-B04E-06A964AF311D}" dt="2026-02-22T21:46:47.262" v="687"/>
          <ac:picMkLst>
            <pc:docMk/>
            <pc:sldMk cId="3734316653" sldId="260"/>
            <ac:picMk id="2058" creationId="{C10D787F-1535-8C44-4C4B-532C0DEB0998}"/>
          </ac:picMkLst>
        </pc:picChg>
      </pc:sldChg>
      <pc:sldChg chg="modSp mod">
        <pc:chgData name="Tasmia Bibi (2435170)" userId="5d6538e4-d6af-4b57-a144-d1b94336c6b1" providerId="ADAL" clId="{6188C0DA-53BE-E341-B04E-06A964AF311D}" dt="2026-02-22T23:11:10.326" v="858" actId="2711"/>
        <pc:sldMkLst>
          <pc:docMk/>
          <pc:sldMk cId="1902186224" sldId="261"/>
        </pc:sldMkLst>
        <pc:spChg chg="mod">
          <ac:chgData name="Tasmia Bibi (2435170)" userId="5d6538e4-d6af-4b57-a144-d1b94336c6b1" providerId="ADAL" clId="{6188C0DA-53BE-E341-B04E-06A964AF311D}" dt="2026-02-22T21:25:45.900" v="565" actId="1076"/>
          <ac:spMkLst>
            <pc:docMk/>
            <pc:sldMk cId="1902186224" sldId="261"/>
            <ac:spMk id="2" creationId="{A4A8027E-D584-F168-7C1C-68725CE4A4B9}"/>
          </ac:spMkLst>
        </pc:spChg>
        <pc:spChg chg="mod">
          <ac:chgData name="Tasmia Bibi (2435170)" userId="5d6538e4-d6af-4b57-a144-d1b94336c6b1" providerId="ADAL" clId="{6188C0DA-53BE-E341-B04E-06A964AF311D}" dt="2026-02-22T23:11:10.326" v="858" actId="2711"/>
          <ac:spMkLst>
            <pc:docMk/>
            <pc:sldMk cId="1902186224" sldId="261"/>
            <ac:spMk id="3" creationId="{F229CF9C-041E-3256-4427-074C690320AB}"/>
          </ac:spMkLst>
        </pc:spChg>
      </pc:sldChg>
      <pc:sldChg chg="modSp mod setBg">
        <pc:chgData name="Tasmia Bibi (2435170)" userId="5d6538e4-d6af-4b57-a144-d1b94336c6b1" providerId="ADAL" clId="{6188C0DA-53BE-E341-B04E-06A964AF311D}" dt="2026-02-22T23:46:38.546" v="1780"/>
        <pc:sldMkLst>
          <pc:docMk/>
          <pc:sldMk cId="3180079090" sldId="262"/>
        </pc:sldMkLst>
        <pc:spChg chg="mod">
          <ac:chgData name="Tasmia Bibi (2435170)" userId="5d6538e4-d6af-4b57-a144-d1b94336c6b1" providerId="ADAL" clId="{6188C0DA-53BE-E341-B04E-06A964AF311D}" dt="2026-02-22T21:58:17.358" v="725" actId="14100"/>
          <ac:spMkLst>
            <pc:docMk/>
            <pc:sldMk cId="3180079090" sldId="262"/>
            <ac:spMk id="3" creationId="{B0409CD0-9AA6-A634-9733-ED3B440BCB71}"/>
          </ac:spMkLst>
        </pc:spChg>
      </pc:sldChg>
      <pc:sldChg chg="addSp delSp modSp mod setBg">
        <pc:chgData name="Tasmia Bibi (2435170)" userId="5d6538e4-d6af-4b57-a144-d1b94336c6b1" providerId="ADAL" clId="{6188C0DA-53BE-E341-B04E-06A964AF311D}" dt="2026-02-22T23:46:46.243" v="1781"/>
        <pc:sldMkLst>
          <pc:docMk/>
          <pc:sldMk cId="3037617650" sldId="263"/>
        </pc:sldMkLst>
        <pc:spChg chg="mod">
          <ac:chgData name="Tasmia Bibi (2435170)" userId="5d6538e4-d6af-4b57-a144-d1b94336c6b1" providerId="ADAL" clId="{6188C0DA-53BE-E341-B04E-06A964AF311D}" dt="2026-02-22T23:42:06.525" v="1759" actId="20577"/>
          <ac:spMkLst>
            <pc:docMk/>
            <pc:sldMk cId="3037617650" sldId="263"/>
            <ac:spMk id="2" creationId="{5762F1A3-C083-3B5B-9955-D20A749CE9EC}"/>
          </ac:spMkLst>
        </pc:spChg>
        <pc:spChg chg="del mod">
          <ac:chgData name="Tasmia Bibi (2435170)" userId="5d6538e4-d6af-4b57-a144-d1b94336c6b1" providerId="ADAL" clId="{6188C0DA-53BE-E341-B04E-06A964AF311D}" dt="2026-02-22T20:56:07.644" v="436" actId="26606"/>
          <ac:spMkLst>
            <pc:docMk/>
            <pc:sldMk cId="3037617650" sldId="263"/>
            <ac:spMk id="3" creationId="{B0409CD0-9AA6-A634-9733-ED3B440BCB71}"/>
          </ac:spMkLst>
        </pc:spChg>
        <pc:spChg chg="add">
          <ac:chgData name="Tasmia Bibi (2435170)" userId="5d6538e4-d6af-4b57-a144-d1b94336c6b1" providerId="ADAL" clId="{6188C0DA-53BE-E341-B04E-06A964AF311D}" dt="2026-02-22T21:01:39.146" v="553" actId="26606"/>
          <ac:spMkLst>
            <pc:docMk/>
            <pc:sldMk cId="3037617650" sldId="263"/>
            <ac:spMk id="10" creationId="{955A2079-FA98-4876-80F0-72364A7D2EA4}"/>
          </ac:spMkLst>
        </pc:spChg>
        <pc:graphicFrameChg chg="add mod modGraphic">
          <ac:chgData name="Tasmia Bibi (2435170)" userId="5d6538e4-d6af-4b57-a144-d1b94336c6b1" providerId="ADAL" clId="{6188C0DA-53BE-E341-B04E-06A964AF311D}" dt="2026-02-22T22:09:23.283" v="738" actId="20577"/>
          <ac:graphicFrameMkLst>
            <pc:docMk/>
            <pc:sldMk cId="3037617650" sldId="263"/>
            <ac:graphicFrameMk id="5" creationId="{D703C1CF-1C11-5932-8329-D9658D51579F}"/>
          </ac:graphicFrameMkLst>
        </pc:graphicFrameChg>
      </pc:sldChg>
      <pc:sldChg chg="addSp modSp new mod setBg">
        <pc:chgData name="Tasmia Bibi (2435170)" userId="5d6538e4-d6af-4b57-a144-d1b94336c6b1" providerId="ADAL" clId="{6188C0DA-53BE-E341-B04E-06A964AF311D}" dt="2026-02-22T23:45:58.877" v="1778"/>
        <pc:sldMkLst>
          <pc:docMk/>
          <pc:sldMk cId="2678348377" sldId="264"/>
        </pc:sldMkLst>
        <pc:spChg chg="mod">
          <ac:chgData name="Tasmia Bibi (2435170)" userId="5d6538e4-d6af-4b57-a144-d1b94336c6b1" providerId="ADAL" clId="{6188C0DA-53BE-E341-B04E-06A964AF311D}" dt="2026-02-22T23:41:47.712" v="1751" actId="113"/>
          <ac:spMkLst>
            <pc:docMk/>
            <pc:sldMk cId="2678348377" sldId="264"/>
            <ac:spMk id="2" creationId="{1A896675-9DE8-BAB6-CDBE-F1E3F02D0A20}"/>
          </ac:spMkLst>
        </pc:spChg>
        <pc:spChg chg="mod">
          <ac:chgData name="Tasmia Bibi (2435170)" userId="5d6538e4-d6af-4b57-a144-d1b94336c6b1" providerId="ADAL" clId="{6188C0DA-53BE-E341-B04E-06A964AF311D}" dt="2026-02-22T23:42:51.756" v="1763" actId="20577"/>
          <ac:spMkLst>
            <pc:docMk/>
            <pc:sldMk cId="2678348377" sldId="264"/>
            <ac:spMk id="3" creationId="{B21F4055-B4E4-8282-9046-A25BA58276D7}"/>
          </ac:spMkLst>
        </pc:spChg>
        <pc:spChg chg="add mod">
          <ac:chgData name="Tasmia Bibi (2435170)" userId="5d6538e4-d6af-4b57-a144-d1b94336c6b1" providerId="ADAL" clId="{6188C0DA-53BE-E341-B04E-06A964AF311D}" dt="2026-02-22T23:43:51.242" v="1767" actId="207"/>
          <ac:spMkLst>
            <pc:docMk/>
            <pc:sldMk cId="2678348377" sldId="264"/>
            <ac:spMk id="4" creationId="{425EC678-616F-97BC-1139-67B939D8E064}"/>
          </ac:spMkLst>
        </pc:spChg>
        <pc:spChg chg="add mod">
          <ac:chgData name="Tasmia Bibi (2435170)" userId="5d6538e4-d6af-4b57-a144-d1b94336c6b1" providerId="ADAL" clId="{6188C0DA-53BE-E341-B04E-06A964AF311D}" dt="2026-02-22T23:44:33.026" v="1771" actId="113"/>
          <ac:spMkLst>
            <pc:docMk/>
            <pc:sldMk cId="2678348377" sldId="264"/>
            <ac:spMk id="5" creationId="{D3D6A4F3-6714-D49C-D11A-D9A1B310237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1069B2-937C-4956-B04C-59717AA2A56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0C3E9A-6126-459F-A07F-B55A6736FFDF}">
      <dgm:prSet custT="1"/>
      <dgm:spPr/>
      <dgm:t>
        <a:bodyPr/>
        <a:lstStyle/>
        <a:p>
          <a:r>
            <a:rPr lang="en-US" sz="2000" b="1" dirty="0"/>
            <a:t>1. Risk of error:</a:t>
          </a:r>
        </a:p>
        <a:p>
          <a:r>
            <a:rPr lang="en-US" sz="2000" dirty="0"/>
            <a:t> Important information can be missed which leads to unsafe or incorrect care </a:t>
          </a:r>
        </a:p>
      </dgm:t>
    </dgm:pt>
    <dgm:pt modelId="{14214A5A-A964-482B-B09F-0F49A58B4E74}" type="parTrans" cxnId="{F10011B3-16B0-4B05-B63F-93E8DE37AE6B}">
      <dgm:prSet/>
      <dgm:spPr/>
      <dgm:t>
        <a:bodyPr/>
        <a:lstStyle/>
        <a:p>
          <a:endParaRPr lang="en-US"/>
        </a:p>
      </dgm:t>
    </dgm:pt>
    <dgm:pt modelId="{9B3C33A8-E50F-4088-9EEC-B95596724C26}" type="sibTrans" cxnId="{F10011B3-16B0-4B05-B63F-93E8DE37AE6B}">
      <dgm:prSet/>
      <dgm:spPr/>
      <dgm:t>
        <a:bodyPr/>
        <a:lstStyle/>
        <a:p>
          <a:endParaRPr lang="en-US"/>
        </a:p>
      </dgm:t>
    </dgm:pt>
    <dgm:pt modelId="{416505C1-4CB5-43A8-8E23-392D7CA347A1}">
      <dgm:prSet custT="1"/>
      <dgm:spPr/>
      <dgm:t>
        <a:bodyPr/>
        <a:lstStyle/>
        <a:p>
          <a:r>
            <a:rPr lang="en-US" sz="2000" b="1" dirty="0"/>
            <a:t>2. Loss of trust and confidence:</a:t>
          </a:r>
        </a:p>
        <a:p>
          <a:r>
            <a:rPr lang="en-US" sz="2000" dirty="0"/>
            <a:t> Patients can feel confused or ignored if communication is not clear</a:t>
          </a:r>
        </a:p>
      </dgm:t>
    </dgm:pt>
    <dgm:pt modelId="{60B01ECE-3000-452B-ABAF-070EE47F0ED9}" type="parTrans" cxnId="{3A9E8B54-F365-48CC-A2E5-FDDBA310FD14}">
      <dgm:prSet/>
      <dgm:spPr/>
      <dgm:t>
        <a:bodyPr/>
        <a:lstStyle/>
        <a:p>
          <a:endParaRPr lang="en-US"/>
        </a:p>
      </dgm:t>
    </dgm:pt>
    <dgm:pt modelId="{873AAA6C-CB8A-4C9B-94BA-EFBEAB6C3F35}" type="sibTrans" cxnId="{3A9E8B54-F365-48CC-A2E5-FDDBA310FD14}">
      <dgm:prSet/>
      <dgm:spPr/>
      <dgm:t>
        <a:bodyPr/>
        <a:lstStyle/>
        <a:p>
          <a:endParaRPr lang="en-US"/>
        </a:p>
      </dgm:t>
    </dgm:pt>
    <dgm:pt modelId="{9EFC955A-3B8A-4A07-B95A-0DF06BE93D99}">
      <dgm:prSet custT="1"/>
      <dgm:spPr/>
      <dgm:t>
        <a:bodyPr/>
        <a:lstStyle/>
        <a:p>
          <a:r>
            <a:rPr lang="en-US" sz="2000" b="1" dirty="0"/>
            <a:t>3. Negative impact on patient experiences: </a:t>
          </a:r>
        </a:p>
        <a:p>
          <a:r>
            <a:rPr lang="en-US" sz="2000" dirty="0"/>
            <a:t>Patients may feel disrespected which affects their dignity</a:t>
          </a:r>
        </a:p>
      </dgm:t>
    </dgm:pt>
    <dgm:pt modelId="{9616ADA6-EAAC-40F6-8BCF-A437E06DBD88}" type="parTrans" cxnId="{9BBFD37A-F196-49F2-8059-4ECCDA570E26}">
      <dgm:prSet/>
      <dgm:spPr/>
      <dgm:t>
        <a:bodyPr/>
        <a:lstStyle/>
        <a:p>
          <a:endParaRPr lang="en-US"/>
        </a:p>
      </dgm:t>
    </dgm:pt>
    <dgm:pt modelId="{F8EC4418-EED7-4502-A32C-865FCE7680AA}" type="sibTrans" cxnId="{9BBFD37A-F196-49F2-8059-4ECCDA570E26}">
      <dgm:prSet/>
      <dgm:spPr/>
      <dgm:t>
        <a:bodyPr/>
        <a:lstStyle/>
        <a:p>
          <a:endParaRPr lang="en-US"/>
        </a:p>
      </dgm:t>
    </dgm:pt>
    <dgm:pt modelId="{10E81732-2B46-40FC-846B-942CFD588CE0}">
      <dgm:prSet custT="1"/>
      <dgm:spPr/>
      <dgm:t>
        <a:bodyPr/>
        <a:lstStyle/>
        <a:p>
          <a:r>
            <a:rPr lang="en-US" sz="2000" b="1" dirty="0"/>
            <a:t>4. Reduced patient safety: </a:t>
          </a:r>
        </a:p>
        <a:p>
          <a:r>
            <a:rPr lang="en-US" sz="2000" dirty="0"/>
            <a:t>Poor communication can lead to a misunderstanding about medication, treatment and care plans. </a:t>
          </a:r>
        </a:p>
      </dgm:t>
    </dgm:pt>
    <dgm:pt modelId="{342B72A1-F143-43D9-A4D7-6022FBB242CA}" type="parTrans" cxnId="{92718610-9766-47D0-8050-75ACF5E9E89D}">
      <dgm:prSet/>
      <dgm:spPr/>
      <dgm:t>
        <a:bodyPr/>
        <a:lstStyle/>
        <a:p>
          <a:endParaRPr lang="en-US"/>
        </a:p>
      </dgm:t>
    </dgm:pt>
    <dgm:pt modelId="{964A554D-9D6C-448A-9BCC-F5D7D726B91F}" type="sibTrans" cxnId="{92718610-9766-47D0-8050-75ACF5E9E89D}">
      <dgm:prSet/>
      <dgm:spPr/>
      <dgm:t>
        <a:bodyPr/>
        <a:lstStyle/>
        <a:p>
          <a:endParaRPr lang="en-US"/>
        </a:p>
      </dgm:t>
    </dgm:pt>
    <dgm:pt modelId="{F5B38957-D994-41C8-A0FB-8C24AFF4D06E}" type="pres">
      <dgm:prSet presAssocID="{DF1069B2-937C-4956-B04C-59717AA2A568}" presName="root" presStyleCnt="0">
        <dgm:presLayoutVars>
          <dgm:dir/>
          <dgm:resizeHandles val="exact"/>
        </dgm:presLayoutVars>
      </dgm:prSet>
      <dgm:spPr/>
    </dgm:pt>
    <dgm:pt modelId="{BF0F1A22-A2B9-4202-AF7C-C0330EA7BC50}" type="pres">
      <dgm:prSet presAssocID="{DF1069B2-937C-4956-B04C-59717AA2A568}" presName="container" presStyleCnt="0">
        <dgm:presLayoutVars>
          <dgm:dir/>
          <dgm:resizeHandles val="exact"/>
        </dgm:presLayoutVars>
      </dgm:prSet>
      <dgm:spPr/>
    </dgm:pt>
    <dgm:pt modelId="{03BFD5A7-EBF2-4759-B2AC-4E3ECB2F8D64}" type="pres">
      <dgm:prSet presAssocID="{CD0C3E9A-6126-459F-A07F-B55A6736FFDF}" presName="compNode" presStyleCnt="0"/>
      <dgm:spPr/>
    </dgm:pt>
    <dgm:pt modelId="{41635C59-E078-4D83-A10A-5B5115D75ABC}" type="pres">
      <dgm:prSet presAssocID="{CD0C3E9A-6126-459F-A07F-B55A6736FFDF}" presName="iconBgRect" presStyleLbl="bgShp" presStyleIdx="0" presStyleCnt="4"/>
      <dgm:spPr/>
    </dgm:pt>
    <dgm:pt modelId="{E2169A44-A401-490F-809B-B37F2A21E53B}" type="pres">
      <dgm:prSet presAssocID="{CD0C3E9A-6126-459F-A07F-B55A6736FFD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822DED7-F023-4E2A-AE48-3CF1651677E3}" type="pres">
      <dgm:prSet presAssocID="{CD0C3E9A-6126-459F-A07F-B55A6736FFDF}" presName="spaceRect" presStyleCnt="0"/>
      <dgm:spPr/>
    </dgm:pt>
    <dgm:pt modelId="{C68ABE2D-5947-4AD5-A9A2-B54114572E8E}" type="pres">
      <dgm:prSet presAssocID="{CD0C3E9A-6126-459F-A07F-B55A6736FFDF}" presName="textRect" presStyleLbl="revTx" presStyleIdx="0" presStyleCnt="4">
        <dgm:presLayoutVars>
          <dgm:chMax val="1"/>
          <dgm:chPref val="1"/>
        </dgm:presLayoutVars>
      </dgm:prSet>
      <dgm:spPr/>
    </dgm:pt>
    <dgm:pt modelId="{2ADD608A-D45E-4BE2-9925-8FD4CE1C5F95}" type="pres">
      <dgm:prSet presAssocID="{9B3C33A8-E50F-4088-9EEC-B95596724C26}" presName="sibTrans" presStyleLbl="sibTrans2D1" presStyleIdx="0" presStyleCnt="0"/>
      <dgm:spPr/>
    </dgm:pt>
    <dgm:pt modelId="{F4CB9192-1498-4269-851C-0E12725A2C68}" type="pres">
      <dgm:prSet presAssocID="{416505C1-4CB5-43A8-8E23-392D7CA347A1}" presName="compNode" presStyleCnt="0"/>
      <dgm:spPr/>
    </dgm:pt>
    <dgm:pt modelId="{E5BF140A-82A7-4D84-9C57-1FE39F5EC1CF}" type="pres">
      <dgm:prSet presAssocID="{416505C1-4CB5-43A8-8E23-392D7CA347A1}" presName="iconBgRect" presStyleLbl="bgShp" presStyleIdx="1" presStyleCnt="4"/>
      <dgm:spPr/>
    </dgm:pt>
    <dgm:pt modelId="{42817CF2-5CAC-453E-8D9F-2697995093BC}" type="pres">
      <dgm:prSet presAssocID="{416505C1-4CB5-43A8-8E23-392D7CA347A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0F45800-2D6B-452F-A958-E68344E6E1A8}" type="pres">
      <dgm:prSet presAssocID="{416505C1-4CB5-43A8-8E23-392D7CA347A1}" presName="spaceRect" presStyleCnt="0"/>
      <dgm:spPr/>
    </dgm:pt>
    <dgm:pt modelId="{AD2EBC07-657C-4AA5-BE56-CFDEAFC5F442}" type="pres">
      <dgm:prSet presAssocID="{416505C1-4CB5-43A8-8E23-392D7CA347A1}" presName="textRect" presStyleLbl="revTx" presStyleIdx="1" presStyleCnt="4" custScaleX="116056" custLinFactNeighborX="7396" custLinFactNeighborY="4889">
        <dgm:presLayoutVars>
          <dgm:chMax val="1"/>
          <dgm:chPref val="1"/>
        </dgm:presLayoutVars>
      </dgm:prSet>
      <dgm:spPr/>
    </dgm:pt>
    <dgm:pt modelId="{FD57C625-EA31-405D-91A2-C0C33A818889}" type="pres">
      <dgm:prSet presAssocID="{873AAA6C-CB8A-4C9B-94BA-EFBEAB6C3F35}" presName="sibTrans" presStyleLbl="sibTrans2D1" presStyleIdx="0" presStyleCnt="0"/>
      <dgm:spPr/>
    </dgm:pt>
    <dgm:pt modelId="{35201DDD-F217-4AE5-A892-D3247C6CB31F}" type="pres">
      <dgm:prSet presAssocID="{9EFC955A-3B8A-4A07-B95A-0DF06BE93D99}" presName="compNode" presStyleCnt="0"/>
      <dgm:spPr/>
    </dgm:pt>
    <dgm:pt modelId="{679C2D50-C2CA-4852-945E-C864937411AC}" type="pres">
      <dgm:prSet presAssocID="{9EFC955A-3B8A-4A07-B95A-0DF06BE93D99}" presName="iconBgRect" presStyleLbl="bgShp" presStyleIdx="2" presStyleCnt="4"/>
      <dgm:spPr/>
    </dgm:pt>
    <dgm:pt modelId="{9F132F88-7CCB-472E-8AB1-D4EC4EF0B6EF}" type="pres">
      <dgm:prSet presAssocID="{9EFC955A-3B8A-4A07-B95A-0DF06BE93D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F467147-105D-4CDE-BE7C-58773606F04B}" type="pres">
      <dgm:prSet presAssocID="{9EFC955A-3B8A-4A07-B95A-0DF06BE93D99}" presName="spaceRect" presStyleCnt="0"/>
      <dgm:spPr/>
    </dgm:pt>
    <dgm:pt modelId="{6172B3F3-C0FF-4B84-A4A6-427890402A2B}" type="pres">
      <dgm:prSet presAssocID="{9EFC955A-3B8A-4A07-B95A-0DF06BE93D99}" presName="textRect" presStyleLbl="revTx" presStyleIdx="2" presStyleCnt="4">
        <dgm:presLayoutVars>
          <dgm:chMax val="1"/>
          <dgm:chPref val="1"/>
        </dgm:presLayoutVars>
      </dgm:prSet>
      <dgm:spPr/>
    </dgm:pt>
    <dgm:pt modelId="{9B3044D9-6497-48E9-B02F-652A9B0CA5D1}" type="pres">
      <dgm:prSet presAssocID="{F8EC4418-EED7-4502-A32C-865FCE7680AA}" presName="sibTrans" presStyleLbl="sibTrans2D1" presStyleIdx="0" presStyleCnt="0"/>
      <dgm:spPr/>
    </dgm:pt>
    <dgm:pt modelId="{6AE35F3A-3778-404E-BC34-1595441E7EF5}" type="pres">
      <dgm:prSet presAssocID="{10E81732-2B46-40FC-846B-942CFD588CE0}" presName="compNode" presStyleCnt="0"/>
      <dgm:spPr/>
    </dgm:pt>
    <dgm:pt modelId="{EB485077-298B-4BCE-B32F-B8F281DF7013}" type="pres">
      <dgm:prSet presAssocID="{10E81732-2B46-40FC-846B-942CFD588CE0}" presName="iconBgRect" presStyleLbl="bgShp" presStyleIdx="3" presStyleCnt="4"/>
      <dgm:spPr/>
    </dgm:pt>
    <dgm:pt modelId="{A4FC2B46-8B77-48E6-8374-548D7F743E57}" type="pres">
      <dgm:prSet presAssocID="{10E81732-2B46-40FC-846B-942CFD588CE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6529D21-2427-4172-A342-CF35B3A9F401}" type="pres">
      <dgm:prSet presAssocID="{10E81732-2B46-40FC-846B-942CFD588CE0}" presName="spaceRect" presStyleCnt="0"/>
      <dgm:spPr/>
    </dgm:pt>
    <dgm:pt modelId="{62FDD9CB-DB37-4F7A-AD42-99ECC4D807CB}" type="pres">
      <dgm:prSet presAssocID="{10E81732-2B46-40FC-846B-942CFD588CE0}" presName="textRect" presStyleLbl="revTx" presStyleIdx="3" presStyleCnt="4" custLinFactNeighborX="-3111">
        <dgm:presLayoutVars>
          <dgm:chMax val="1"/>
          <dgm:chPref val="1"/>
        </dgm:presLayoutVars>
      </dgm:prSet>
      <dgm:spPr/>
    </dgm:pt>
  </dgm:ptLst>
  <dgm:cxnLst>
    <dgm:cxn modelId="{92718610-9766-47D0-8050-75ACF5E9E89D}" srcId="{DF1069B2-937C-4956-B04C-59717AA2A568}" destId="{10E81732-2B46-40FC-846B-942CFD588CE0}" srcOrd="3" destOrd="0" parTransId="{342B72A1-F143-43D9-A4D7-6022FBB242CA}" sibTransId="{964A554D-9D6C-448A-9BCC-F5D7D726B91F}"/>
    <dgm:cxn modelId="{9D354E21-2D9C-4288-A2FB-138E4B2E3D6E}" type="presOf" srcId="{F8EC4418-EED7-4502-A32C-865FCE7680AA}" destId="{9B3044D9-6497-48E9-B02F-652A9B0CA5D1}" srcOrd="0" destOrd="0" presId="urn:microsoft.com/office/officeart/2018/2/layout/IconCircleList"/>
    <dgm:cxn modelId="{7B1E4B3B-D576-4FFB-B75D-3AD0D7DDEC3A}" type="presOf" srcId="{9EFC955A-3B8A-4A07-B95A-0DF06BE93D99}" destId="{6172B3F3-C0FF-4B84-A4A6-427890402A2B}" srcOrd="0" destOrd="0" presId="urn:microsoft.com/office/officeart/2018/2/layout/IconCircleList"/>
    <dgm:cxn modelId="{0A244A3C-F831-4A49-B8BC-C539E1BB06B9}" type="presOf" srcId="{416505C1-4CB5-43A8-8E23-392D7CA347A1}" destId="{AD2EBC07-657C-4AA5-BE56-CFDEAFC5F442}" srcOrd="0" destOrd="0" presId="urn:microsoft.com/office/officeart/2018/2/layout/IconCircleList"/>
    <dgm:cxn modelId="{3A9E8B54-F365-48CC-A2E5-FDDBA310FD14}" srcId="{DF1069B2-937C-4956-B04C-59717AA2A568}" destId="{416505C1-4CB5-43A8-8E23-392D7CA347A1}" srcOrd="1" destOrd="0" parTransId="{60B01ECE-3000-452B-ABAF-070EE47F0ED9}" sibTransId="{873AAA6C-CB8A-4C9B-94BA-EFBEAB6C3F35}"/>
    <dgm:cxn modelId="{9BBFD37A-F196-49F2-8059-4ECCDA570E26}" srcId="{DF1069B2-937C-4956-B04C-59717AA2A568}" destId="{9EFC955A-3B8A-4A07-B95A-0DF06BE93D99}" srcOrd="2" destOrd="0" parTransId="{9616ADA6-EAAC-40F6-8BCF-A437E06DBD88}" sibTransId="{F8EC4418-EED7-4502-A32C-865FCE7680AA}"/>
    <dgm:cxn modelId="{1B28327E-5764-4E9D-876A-D3F8B6640AA6}" type="presOf" srcId="{10E81732-2B46-40FC-846B-942CFD588CE0}" destId="{62FDD9CB-DB37-4F7A-AD42-99ECC4D807CB}" srcOrd="0" destOrd="0" presId="urn:microsoft.com/office/officeart/2018/2/layout/IconCircleList"/>
    <dgm:cxn modelId="{0E192E88-CC98-4ACA-B8B7-4E8034C77369}" type="presOf" srcId="{CD0C3E9A-6126-459F-A07F-B55A6736FFDF}" destId="{C68ABE2D-5947-4AD5-A9A2-B54114572E8E}" srcOrd="0" destOrd="0" presId="urn:microsoft.com/office/officeart/2018/2/layout/IconCircleList"/>
    <dgm:cxn modelId="{F10011B3-16B0-4B05-B63F-93E8DE37AE6B}" srcId="{DF1069B2-937C-4956-B04C-59717AA2A568}" destId="{CD0C3E9A-6126-459F-A07F-B55A6736FFDF}" srcOrd="0" destOrd="0" parTransId="{14214A5A-A964-482B-B09F-0F49A58B4E74}" sibTransId="{9B3C33A8-E50F-4088-9EEC-B95596724C26}"/>
    <dgm:cxn modelId="{5D510DC0-B179-4875-AFB5-6EB237FC2923}" type="presOf" srcId="{873AAA6C-CB8A-4C9B-94BA-EFBEAB6C3F35}" destId="{FD57C625-EA31-405D-91A2-C0C33A818889}" srcOrd="0" destOrd="0" presId="urn:microsoft.com/office/officeart/2018/2/layout/IconCircleList"/>
    <dgm:cxn modelId="{40FDB5CD-E453-4789-8700-827369DBFC48}" type="presOf" srcId="{9B3C33A8-E50F-4088-9EEC-B95596724C26}" destId="{2ADD608A-D45E-4BE2-9925-8FD4CE1C5F95}" srcOrd="0" destOrd="0" presId="urn:microsoft.com/office/officeart/2018/2/layout/IconCircleList"/>
    <dgm:cxn modelId="{D5DCB1D1-9E56-4DA7-92E4-DAA65AAE82F5}" type="presOf" srcId="{DF1069B2-937C-4956-B04C-59717AA2A568}" destId="{F5B38957-D994-41C8-A0FB-8C24AFF4D06E}" srcOrd="0" destOrd="0" presId="urn:microsoft.com/office/officeart/2018/2/layout/IconCircleList"/>
    <dgm:cxn modelId="{270EB101-ED22-4DCC-9111-059987DBF730}" type="presParOf" srcId="{F5B38957-D994-41C8-A0FB-8C24AFF4D06E}" destId="{BF0F1A22-A2B9-4202-AF7C-C0330EA7BC50}" srcOrd="0" destOrd="0" presId="urn:microsoft.com/office/officeart/2018/2/layout/IconCircleList"/>
    <dgm:cxn modelId="{B3EB9BAB-6D2C-40F4-8A89-F8CF75FDDF0B}" type="presParOf" srcId="{BF0F1A22-A2B9-4202-AF7C-C0330EA7BC50}" destId="{03BFD5A7-EBF2-4759-B2AC-4E3ECB2F8D64}" srcOrd="0" destOrd="0" presId="urn:microsoft.com/office/officeart/2018/2/layout/IconCircleList"/>
    <dgm:cxn modelId="{034716F7-B870-4C37-BEB4-6273C89A85E0}" type="presParOf" srcId="{03BFD5A7-EBF2-4759-B2AC-4E3ECB2F8D64}" destId="{41635C59-E078-4D83-A10A-5B5115D75ABC}" srcOrd="0" destOrd="0" presId="urn:microsoft.com/office/officeart/2018/2/layout/IconCircleList"/>
    <dgm:cxn modelId="{4F640DF8-3E55-4F3E-8593-E48CE489F92B}" type="presParOf" srcId="{03BFD5A7-EBF2-4759-B2AC-4E3ECB2F8D64}" destId="{E2169A44-A401-490F-809B-B37F2A21E53B}" srcOrd="1" destOrd="0" presId="urn:microsoft.com/office/officeart/2018/2/layout/IconCircleList"/>
    <dgm:cxn modelId="{5DEC9873-8A58-4513-8C56-9376EEB50DF2}" type="presParOf" srcId="{03BFD5A7-EBF2-4759-B2AC-4E3ECB2F8D64}" destId="{B822DED7-F023-4E2A-AE48-3CF1651677E3}" srcOrd="2" destOrd="0" presId="urn:microsoft.com/office/officeart/2018/2/layout/IconCircleList"/>
    <dgm:cxn modelId="{D26DD040-7D3C-4C8B-841C-9400543DFAC1}" type="presParOf" srcId="{03BFD5A7-EBF2-4759-B2AC-4E3ECB2F8D64}" destId="{C68ABE2D-5947-4AD5-A9A2-B54114572E8E}" srcOrd="3" destOrd="0" presId="urn:microsoft.com/office/officeart/2018/2/layout/IconCircleList"/>
    <dgm:cxn modelId="{F7710C13-A781-4727-8154-9368934A61F0}" type="presParOf" srcId="{BF0F1A22-A2B9-4202-AF7C-C0330EA7BC50}" destId="{2ADD608A-D45E-4BE2-9925-8FD4CE1C5F95}" srcOrd="1" destOrd="0" presId="urn:microsoft.com/office/officeart/2018/2/layout/IconCircleList"/>
    <dgm:cxn modelId="{EA49FC76-BE95-4856-BC63-D3F3417AB6F8}" type="presParOf" srcId="{BF0F1A22-A2B9-4202-AF7C-C0330EA7BC50}" destId="{F4CB9192-1498-4269-851C-0E12725A2C68}" srcOrd="2" destOrd="0" presId="urn:microsoft.com/office/officeart/2018/2/layout/IconCircleList"/>
    <dgm:cxn modelId="{B7BE7EA0-DFB0-4F9E-8D58-7BC59FA1F588}" type="presParOf" srcId="{F4CB9192-1498-4269-851C-0E12725A2C68}" destId="{E5BF140A-82A7-4D84-9C57-1FE39F5EC1CF}" srcOrd="0" destOrd="0" presId="urn:microsoft.com/office/officeart/2018/2/layout/IconCircleList"/>
    <dgm:cxn modelId="{E512E2D9-A79F-423F-868D-97BA64F23620}" type="presParOf" srcId="{F4CB9192-1498-4269-851C-0E12725A2C68}" destId="{42817CF2-5CAC-453E-8D9F-2697995093BC}" srcOrd="1" destOrd="0" presId="urn:microsoft.com/office/officeart/2018/2/layout/IconCircleList"/>
    <dgm:cxn modelId="{4A662BB2-038A-434D-84D7-E878C337ADD1}" type="presParOf" srcId="{F4CB9192-1498-4269-851C-0E12725A2C68}" destId="{90F45800-2D6B-452F-A958-E68344E6E1A8}" srcOrd="2" destOrd="0" presId="urn:microsoft.com/office/officeart/2018/2/layout/IconCircleList"/>
    <dgm:cxn modelId="{4EA11E3B-F962-48C1-A030-18144DA7A827}" type="presParOf" srcId="{F4CB9192-1498-4269-851C-0E12725A2C68}" destId="{AD2EBC07-657C-4AA5-BE56-CFDEAFC5F442}" srcOrd="3" destOrd="0" presId="urn:microsoft.com/office/officeart/2018/2/layout/IconCircleList"/>
    <dgm:cxn modelId="{A2F8A07B-6DC2-4013-B516-438ACC8A669F}" type="presParOf" srcId="{BF0F1A22-A2B9-4202-AF7C-C0330EA7BC50}" destId="{FD57C625-EA31-405D-91A2-C0C33A818889}" srcOrd="3" destOrd="0" presId="urn:microsoft.com/office/officeart/2018/2/layout/IconCircleList"/>
    <dgm:cxn modelId="{BB103F4F-70C5-462A-94CC-310E262D85BC}" type="presParOf" srcId="{BF0F1A22-A2B9-4202-AF7C-C0330EA7BC50}" destId="{35201DDD-F217-4AE5-A892-D3247C6CB31F}" srcOrd="4" destOrd="0" presId="urn:microsoft.com/office/officeart/2018/2/layout/IconCircleList"/>
    <dgm:cxn modelId="{E9725C36-8138-40F7-A9A0-66601E3083E7}" type="presParOf" srcId="{35201DDD-F217-4AE5-A892-D3247C6CB31F}" destId="{679C2D50-C2CA-4852-945E-C864937411AC}" srcOrd="0" destOrd="0" presId="urn:microsoft.com/office/officeart/2018/2/layout/IconCircleList"/>
    <dgm:cxn modelId="{0C1FE06D-74EA-45FB-B39F-D1C9BB8AED83}" type="presParOf" srcId="{35201DDD-F217-4AE5-A892-D3247C6CB31F}" destId="{9F132F88-7CCB-472E-8AB1-D4EC4EF0B6EF}" srcOrd="1" destOrd="0" presId="urn:microsoft.com/office/officeart/2018/2/layout/IconCircleList"/>
    <dgm:cxn modelId="{E25FA203-25AB-4D1E-A0F6-01EE665A0452}" type="presParOf" srcId="{35201DDD-F217-4AE5-A892-D3247C6CB31F}" destId="{3F467147-105D-4CDE-BE7C-58773606F04B}" srcOrd="2" destOrd="0" presId="urn:microsoft.com/office/officeart/2018/2/layout/IconCircleList"/>
    <dgm:cxn modelId="{DCDFD7D0-7E9E-4777-B7C8-4CB2E892E685}" type="presParOf" srcId="{35201DDD-F217-4AE5-A892-D3247C6CB31F}" destId="{6172B3F3-C0FF-4B84-A4A6-427890402A2B}" srcOrd="3" destOrd="0" presId="urn:microsoft.com/office/officeart/2018/2/layout/IconCircleList"/>
    <dgm:cxn modelId="{45C3890D-D8A9-413A-835D-54C9C6748B14}" type="presParOf" srcId="{BF0F1A22-A2B9-4202-AF7C-C0330EA7BC50}" destId="{9B3044D9-6497-48E9-B02F-652A9B0CA5D1}" srcOrd="5" destOrd="0" presId="urn:microsoft.com/office/officeart/2018/2/layout/IconCircleList"/>
    <dgm:cxn modelId="{384C7564-BFAD-4F93-A440-F3CE4365DCE6}" type="presParOf" srcId="{BF0F1A22-A2B9-4202-AF7C-C0330EA7BC50}" destId="{6AE35F3A-3778-404E-BC34-1595441E7EF5}" srcOrd="6" destOrd="0" presId="urn:microsoft.com/office/officeart/2018/2/layout/IconCircleList"/>
    <dgm:cxn modelId="{A4EB1020-C8E5-4A61-BDB0-44F682709695}" type="presParOf" srcId="{6AE35F3A-3778-404E-BC34-1595441E7EF5}" destId="{EB485077-298B-4BCE-B32F-B8F281DF7013}" srcOrd="0" destOrd="0" presId="urn:microsoft.com/office/officeart/2018/2/layout/IconCircleList"/>
    <dgm:cxn modelId="{57E58B0E-8500-46B4-AFBE-9012D1A067ED}" type="presParOf" srcId="{6AE35F3A-3778-404E-BC34-1595441E7EF5}" destId="{A4FC2B46-8B77-48E6-8374-548D7F743E57}" srcOrd="1" destOrd="0" presId="urn:microsoft.com/office/officeart/2018/2/layout/IconCircleList"/>
    <dgm:cxn modelId="{6C5E5349-1623-442F-9D86-64AD298FC2F5}" type="presParOf" srcId="{6AE35F3A-3778-404E-BC34-1595441E7EF5}" destId="{C6529D21-2427-4172-A342-CF35B3A9F401}" srcOrd="2" destOrd="0" presId="urn:microsoft.com/office/officeart/2018/2/layout/IconCircleList"/>
    <dgm:cxn modelId="{9E642F66-238E-4861-8704-7349B77DA185}" type="presParOf" srcId="{6AE35F3A-3778-404E-BC34-1595441E7EF5}" destId="{62FDD9CB-DB37-4F7A-AD42-99ECC4D807C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35C59-E078-4D83-A10A-5B5115D75ABC}">
      <dsp:nvSpPr>
        <dsp:cNvPr id="0" name=""/>
        <dsp:cNvSpPr/>
      </dsp:nvSpPr>
      <dsp:spPr>
        <a:xfrm>
          <a:off x="85936" y="4703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69A44-A401-490F-809B-B37F2A21E53B}">
      <dsp:nvSpPr>
        <dsp:cNvPr id="0" name=""/>
        <dsp:cNvSpPr/>
      </dsp:nvSpPr>
      <dsp:spPr>
        <a:xfrm>
          <a:off x="366478" y="7509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ABE2D-5947-4AD5-A9A2-B54114572E8E}">
      <dsp:nvSpPr>
        <dsp:cNvPr id="0" name=""/>
        <dsp:cNvSpPr/>
      </dsp:nvSpPr>
      <dsp:spPr>
        <a:xfrm>
          <a:off x="1708119" y="4703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1. Risk of error: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Important information can be missed which leads to unsafe or incorrect care </a:t>
          </a:r>
        </a:p>
      </dsp:txBody>
      <dsp:txXfrm>
        <a:off x="1708119" y="470390"/>
        <a:ext cx="3148942" cy="1335915"/>
      </dsp:txXfrm>
    </dsp:sp>
    <dsp:sp modelId="{E5BF140A-82A7-4D84-9C57-1FE39F5EC1CF}">
      <dsp:nvSpPr>
        <dsp:cNvPr id="0" name=""/>
        <dsp:cNvSpPr/>
      </dsp:nvSpPr>
      <dsp:spPr>
        <a:xfrm>
          <a:off x="5405741" y="4703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17CF2-5CAC-453E-8D9F-2697995093BC}">
      <dsp:nvSpPr>
        <dsp:cNvPr id="0" name=""/>
        <dsp:cNvSpPr/>
      </dsp:nvSpPr>
      <dsp:spPr>
        <a:xfrm>
          <a:off x="5686283" y="7509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EBC07-657C-4AA5-BE56-CFDEAFC5F442}">
      <dsp:nvSpPr>
        <dsp:cNvPr id="0" name=""/>
        <dsp:cNvSpPr/>
      </dsp:nvSpPr>
      <dsp:spPr>
        <a:xfrm>
          <a:off x="6861063" y="535703"/>
          <a:ext cx="3654536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2. Loss of trust and confidence: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Patients can feel confused or ignored if communication is not clear</a:t>
          </a:r>
        </a:p>
      </dsp:txBody>
      <dsp:txXfrm>
        <a:off x="6861063" y="535703"/>
        <a:ext cx="3654536" cy="1335915"/>
      </dsp:txXfrm>
    </dsp:sp>
    <dsp:sp modelId="{679C2D50-C2CA-4852-945E-C864937411AC}">
      <dsp:nvSpPr>
        <dsp:cNvPr id="0" name=""/>
        <dsp:cNvSpPr/>
      </dsp:nvSpPr>
      <dsp:spPr>
        <a:xfrm>
          <a:off x="85936" y="2546238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32F88-7CCB-472E-8AB1-D4EC4EF0B6EF}">
      <dsp:nvSpPr>
        <dsp:cNvPr id="0" name=""/>
        <dsp:cNvSpPr/>
      </dsp:nvSpPr>
      <dsp:spPr>
        <a:xfrm>
          <a:off x="366478" y="2826780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2B3F3-C0FF-4B84-A4A6-427890402A2B}">
      <dsp:nvSpPr>
        <dsp:cNvPr id="0" name=""/>
        <dsp:cNvSpPr/>
      </dsp:nvSpPr>
      <dsp:spPr>
        <a:xfrm>
          <a:off x="1708119" y="2546238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3. Negative impact on patient experiences: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Patients may feel disrespected which affects their dignity</a:t>
          </a:r>
        </a:p>
      </dsp:txBody>
      <dsp:txXfrm>
        <a:off x="1708119" y="2546238"/>
        <a:ext cx="3148942" cy="1335915"/>
      </dsp:txXfrm>
    </dsp:sp>
    <dsp:sp modelId="{EB485077-298B-4BCE-B32F-B8F281DF7013}">
      <dsp:nvSpPr>
        <dsp:cNvPr id="0" name=""/>
        <dsp:cNvSpPr/>
      </dsp:nvSpPr>
      <dsp:spPr>
        <a:xfrm>
          <a:off x="5405741" y="2546238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C2B46-8B77-48E6-8374-548D7F743E57}">
      <dsp:nvSpPr>
        <dsp:cNvPr id="0" name=""/>
        <dsp:cNvSpPr/>
      </dsp:nvSpPr>
      <dsp:spPr>
        <a:xfrm>
          <a:off x="5686283" y="2826780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DD9CB-DB37-4F7A-AD42-99ECC4D807CB}">
      <dsp:nvSpPr>
        <dsp:cNvPr id="0" name=""/>
        <dsp:cNvSpPr/>
      </dsp:nvSpPr>
      <dsp:spPr>
        <a:xfrm>
          <a:off x="6929960" y="2546238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4. Reduced patient safety: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Poor communication can lead to a misunderstanding about medication, treatment and care plans. </a:t>
          </a:r>
        </a:p>
      </dsp:txBody>
      <dsp:txXfrm>
        <a:off x="6929960" y="2546238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01F9A-051C-944E-939D-3FE8D49D33A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378883-560E-9143-8DE9-FE24A6EA79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81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378883-560E-9143-8DE9-FE24A6EA79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4907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378883-560E-9143-8DE9-FE24A6EA79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722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378883-560E-9143-8DE9-FE24A6EA79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774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7DF77-52A1-D1AB-3D21-2BFAB3C843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41707C-4AC0-A682-8325-7A531D3A77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F170B-DD5B-F5BC-79EC-B1E34C72D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10839-3913-2FCA-3B9C-3F966DA6A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E67A1-DA1B-5834-B914-1FA280CED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37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E3EB2-10AF-D2E9-11F8-A4CE80C12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C80D0-180F-0D5E-C0BD-CEA399161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D43D3-2D5A-E397-EBDC-A0B7D64B3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2777F-9314-131F-64E5-EAD092127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3C5373-B512-FD09-54E3-F9F7B81F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351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09467-2730-8A49-37FB-7CEEE428D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77D07B-7728-5793-C24F-92D0638A4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9F32B-7C1A-6866-592C-A026EC4FA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138ED-451F-D4FA-4F90-E1EEC8AB5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AB350-532E-176D-B191-D7ED9AA17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867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F7684-0F6C-5AF5-8577-CE35E9960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F46AF-0425-EDB2-3FCD-B4148344E3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46FEA3-A18D-16DF-EB1E-8E2EC7439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F646D0-B8A9-DEAB-21E3-0E746E89E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35DDAB-D1FD-8DBA-BFAA-9065DB3D2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47C970-2277-A874-DB27-8CD9F3855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246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5A5B4-7BB4-02B2-DB51-818D63AB6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6E7D3F-94F0-1E13-332B-A466822AE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C01776-3B87-5740-9F22-140C3B536C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AAE7C4-59E1-0D38-2346-B013956555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6AA512-A513-DFD9-6BC0-09458E6597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7F2AD1-CDC0-DE0B-D61B-34BEC93CC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6C888E-1327-AA72-A9CF-E4F1F4FCC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4A82C-E315-189D-D94A-42872F8F3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8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EADD-F512-0D0D-AA0B-79CFAF98A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8BE600-A47A-3898-9C15-DC2BBB3C4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28B27E-1DC5-D444-30C7-ACB28840E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1DEE7E-0097-212B-76C5-F2591BBC8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059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53C7BD-FE57-6518-1DF2-10229EE5E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AAE43B-E269-2E71-0B65-938E27EC3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F1620-40B5-5367-7DF5-8DA0FBC67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799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35642-715B-897C-74E8-88D15EBA5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74275-252B-D1DB-7A8D-CC08A06E9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F58E3-5A38-964E-42AE-052AA76F4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A931FA-D0B3-DB8D-DCD6-7B37589B1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5EF0A5-2BD1-D4AE-581D-D614D003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6A6C58-3E8B-9699-55C9-1E3680851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542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7AD01-CD4A-6315-57F4-2E9B83D85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14886C-F1FB-9CF4-8C6F-528F8E6182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238CF-D85E-CF63-B06F-9DB161B4B3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EC8795-4DD7-7191-FCE2-3D635A054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3B66D-3D60-4091-EE87-4B52B7415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3CD9BB-3314-0F83-2D65-9FC4354B2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809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E8BD5-B4DF-65A4-46D5-3282FE53E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78D789-7AF6-0354-61EF-110151B590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82C22-7D9D-BC36-036F-A2813617E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230A0-2485-EE4A-4050-7517C399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2B8B6-B404-51B6-668C-580FE2188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860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AD972B-8DBF-0112-23DE-A3554EC6DC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EE89CD-612E-F577-AA98-CCA3B76937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41A5F-2DB9-2560-1C68-E12E7DCFC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45DF9-D754-DBEC-F0D9-F5AEC3C98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D3F7C-1784-A123-D8E2-69F7D5C5C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06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3B1ADD-8E2D-2905-8F1C-519792284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923913-6D24-D19B-13C3-D44FE37BE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C8D6B-FACE-9175-707E-C72438972D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68C25-5F1C-0D45-B23C-B1FB3935309B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DC3E7-99C1-256F-E175-1EAFD9EB22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D66D5E-0957-EB1E-B4C9-34B866967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7CB51-1898-A44A-86EF-B79948D8E8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903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improvement-hub/wp-content/uploads/sites/44/2017/11/SBAR-Implementation-and-Training-Guide.pdf" TargetMode="External"/><Relationship Id="rId3" Type="http://schemas.openxmlformats.org/officeDocument/2006/relationships/hyperlink" Target="https://www.thoughtco.com/what-is-communication-1689877" TargetMode="External"/><Relationship Id="rId7" Type="http://schemas.openxmlformats.org/officeDocument/2006/relationships/hyperlink" Target="https://blog.quadrant.health/content/images/size/w600/2024/01/cover-blog---1a.svg" TargetMode="External"/><Relationship Id="rId2" Type="http://schemas.openxmlformats.org/officeDocument/2006/relationships/hyperlink" Target="https://www.nnuh.nhs.uk/departments/speech-and-language-therapy/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entrepointschools.com/blogs/wp-content/uploads/2024/08/communication-skills.png" TargetMode="External"/><Relationship Id="rId5" Type="http://schemas.openxmlformats.org/officeDocument/2006/relationships/hyperlink" Target="https://www.england.nhs.uk/long-read/good-communication-with-patients-waiting-for-care/" TargetMode="External"/><Relationship Id="rId4" Type="http://schemas.openxmlformats.org/officeDocument/2006/relationships/hyperlink" Target="https://mylearningcloud.org.uk/effective-communicatio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Why Communication Skills Matter for Students and How to Improve Them">
            <a:extLst>
              <a:ext uri="{FF2B5EF4-FFF2-40B4-BE49-F238E27FC236}">
                <a16:creationId xmlns:a16="http://schemas.microsoft.com/office/drawing/2014/main" id="{C43CDD54-9B1F-63DB-DE39-E1F6DA418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92" b="1922"/>
          <a:stretch>
            <a:fillRect/>
          </a:stretch>
        </p:blipFill>
        <p:spPr bwMode="auto">
          <a:xfrm>
            <a:off x="-1" y="10"/>
            <a:ext cx="121920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8C3609-B6E7-5FCE-6FEC-3BC5323DC7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4231" y="2430135"/>
            <a:ext cx="4580489" cy="19977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b="1" u="sng" dirty="0">
                <a:solidFill>
                  <a:srgbClr val="FFFFFF"/>
                </a:solidFill>
              </a:rPr>
              <a:t>Communication: A Key Skill in Health and Social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7EA64-97B7-BAE6-726F-C82B24A34C67}"/>
              </a:ext>
            </a:extLst>
          </p:cNvPr>
          <p:cNvSpPr txBox="1"/>
          <p:nvPr/>
        </p:nvSpPr>
        <p:spPr>
          <a:xfrm>
            <a:off x="258714" y="5159829"/>
            <a:ext cx="5170861" cy="4072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 err="1">
                <a:solidFill>
                  <a:srgbClr val="FFFFFF"/>
                </a:solidFill>
              </a:rPr>
              <a:t>Tasmia</a:t>
            </a:r>
            <a:r>
              <a:rPr lang="en-US" sz="2000" dirty="0">
                <a:solidFill>
                  <a:srgbClr val="FFFFFF"/>
                </a:solidFill>
              </a:rPr>
              <a:t> Bibi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4009 Component 1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2435170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216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E29F8-E781-321C-54C9-975329F28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Communication?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2EC18-6F8F-4090-3F87-7A6831AFA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84" y="1690688"/>
            <a:ext cx="11179629" cy="1068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Communication is the process of a message being transferred from one person to another (NHS, 2023). Communication can be sent and received through verbal, non-verbal, written or digital methods (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</a:rPr>
              <a:t>Nordquist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, R. 2024). 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Quad Arrow Callout 3">
            <a:extLst>
              <a:ext uri="{FF2B5EF4-FFF2-40B4-BE49-F238E27FC236}">
                <a16:creationId xmlns:a16="http://schemas.microsoft.com/office/drawing/2014/main" id="{4F7BD908-CEC1-B401-C019-07ADA06FD71A}"/>
              </a:ext>
            </a:extLst>
          </p:cNvPr>
          <p:cNvSpPr/>
          <p:nvPr/>
        </p:nvSpPr>
        <p:spPr>
          <a:xfrm>
            <a:off x="4210047" y="3127933"/>
            <a:ext cx="3771900" cy="3180276"/>
          </a:xfrm>
          <a:prstGeom prst="quadArrowCallout">
            <a:avLst>
              <a:gd name="adj1" fmla="val 10352"/>
              <a:gd name="adj2" fmla="val 19728"/>
              <a:gd name="adj3" fmla="val 22597"/>
              <a:gd name="adj4" fmla="val 31828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Examples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6EEB25-F92F-4BB1-93CE-2935409E6FD3}"/>
              </a:ext>
            </a:extLst>
          </p:cNvPr>
          <p:cNvSpPr txBox="1"/>
          <p:nvPr/>
        </p:nvSpPr>
        <p:spPr>
          <a:xfrm>
            <a:off x="5075461" y="2727823"/>
            <a:ext cx="2041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Body Language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A98CD4-9F7D-C8BD-4FDA-F9776DCFA963}"/>
              </a:ext>
            </a:extLst>
          </p:cNvPr>
          <p:cNvSpPr txBox="1"/>
          <p:nvPr/>
        </p:nvSpPr>
        <p:spPr>
          <a:xfrm>
            <a:off x="7981947" y="4562003"/>
            <a:ext cx="22533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Facial Expression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DFB6B47-8C40-7A03-B43B-23CDB047AB7F}"/>
              </a:ext>
            </a:extLst>
          </p:cNvPr>
          <p:cNvSpPr txBox="1"/>
          <p:nvPr/>
        </p:nvSpPr>
        <p:spPr>
          <a:xfrm>
            <a:off x="5222419" y="6308209"/>
            <a:ext cx="25309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Spoken Words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F840E8-2ED8-AE32-F280-88167A72395E}"/>
              </a:ext>
            </a:extLst>
          </p:cNvPr>
          <p:cNvSpPr txBox="1"/>
          <p:nvPr/>
        </p:nvSpPr>
        <p:spPr>
          <a:xfrm>
            <a:off x="1744759" y="4518016"/>
            <a:ext cx="2465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Pictures and Symbols</a:t>
            </a:r>
          </a:p>
        </p:txBody>
      </p:sp>
    </p:spTree>
    <p:extLst>
      <p:ext uri="{BB962C8B-B14F-4D97-AF65-F5344CB8AC3E}">
        <p14:creationId xmlns:p14="http://schemas.microsoft.com/office/powerpoint/2010/main" val="661838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941569-16F7-D062-A718-ACBE26EFF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3100" b="1" dirty="0"/>
              <a:t>Why is Communication Important?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A307C-A925-A381-70D8-F631806BE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4" y="1831032"/>
            <a:ext cx="4988395" cy="3560260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600" dirty="0"/>
              <a:t>Helps patients to understand their care journey – patients need clear information about what their condition, treatment and care will include</a:t>
            </a:r>
          </a:p>
          <a:p>
            <a:endParaRPr lang="en-US" sz="2600" dirty="0"/>
          </a:p>
          <a:p>
            <a:r>
              <a:rPr lang="en-US" sz="2600" dirty="0"/>
              <a:t>Builds trust between healthcare professionals, patients and families</a:t>
            </a:r>
          </a:p>
          <a:p>
            <a:endParaRPr lang="en-US" sz="2600" dirty="0"/>
          </a:p>
          <a:p>
            <a:r>
              <a:rPr lang="en-US" sz="2600" dirty="0"/>
              <a:t>Supports patient-centered care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61006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30714-4E16-B91B-8268-921080785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in Health and Social Care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C92AF-DBE3-6F4C-923E-B59DBF730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570" y="2120962"/>
            <a:ext cx="4223658" cy="452029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9600" dirty="0">
                <a:solidFill>
                  <a:schemeClr val="accent1">
                    <a:lumMod val="50000"/>
                  </a:schemeClr>
                </a:solidFill>
              </a:rPr>
              <a:t>Effective communication in health and social care helps professionals to: </a:t>
            </a:r>
          </a:p>
          <a:p>
            <a:pPr>
              <a:lnSpc>
                <a:spcPct val="120000"/>
              </a:lnSpc>
            </a:pPr>
            <a:r>
              <a:rPr lang="en-US" sz="9600" dirty="0"/>
              <a:t>Support person-centered care </a:t>
            </a:r>
          </a:p>
          <a:p>
            <a:pPr>
              <a:lnSpc>
                <a:spcPct val="120000"/>
              </a:lnSpc>
            </a:pPr>
            <a:r>
              <a:rPr lang="en-US" sz="9600" dirty="0"/>
              <a:t>Reduce errors and misunderstandings</a:t>
            </a:r>
          </a:p>
          <a:p>
            <a:pPr>
              <a:lnSpc>
                <a:spcPct val="120000"/>
              </a:lnSpc>
            </a:pPr>
            <a:r>
              <a:rPr lang="en-US" sz="9600" dirty="0"/>
              <a:t>Share clear and accurate information </a:t>
            </a:r>
          </a:p>
          <a:p>
            <a:pPr>
              <a:lnSpc>
                <a:spcPct val="120000"/>
              </a:lnSpc>
            </a:pPr>
            <a:r>
              <a:rPr lang="en-US" sz="9600" dirty="0"/>
              <a:t>Build trust with patients and their families</a:t>
            </a:r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83BE28-9490-D2A4-C052-B1C743AA6BC5}"/>
              </a:ext>
            </a:extLst>
          </p:cNvPr>
          <p:cNvSpPr txBox="1"/>
          <p:nvPr/>
        </p:nvSpPr>
        <p:spPr>
          <a:xfrm>
            <a:off x="6749143" y="2006662"/>
            <a:ext cx="437061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Communication must be adapted to meet individual needs, such as:</a:t>
            </a:r>
          </a:p>
          <a:p>
            <a:pPr marL="0" indent="0">
              <a:buNone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Age (elderly, adults, teenager, children)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Patients level of understanding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Patients emotional and psychological state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Their learning 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                                        (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O’Leary, L. 2024)</a:t>
            </a:r>
            <a:endParaRPr lang="en-US" sz="2000" dirty="0"/>
          </a:p>
          <a:p>
            <a:endParaRPr lang="en-US" sz="24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E5F528-BDF0-6C18-AF61-763610B6D85F}"/>
              </a:ext>
            </a:extLst>
          </p:cNvPr>
          <p:cNvCxnSpPr>
            <a:cxnSpLocks/>
          </p:cNvCxnSpPr>
          <p:nvPr/>
        </p:nvCxnSpPr>
        <p:spPr>
          <a:xfrm>
            <a:off x="5649686" y="2120962"/>
            <a:ext cx="0" cy="41981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095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96675-9DE8-BAB6-CDBE-F1E3F02D0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26"/>
            <a:ext cx="10515600" cy="1325563"/>
          </a:xfrm>
        </p:spPr>
        <p:txBody>
          <a:bodyPr/>
          <a:lstStyle/>
          <a:p>
            <a:r>
              <a:rPr lang="en-US" b="1" dirty="0"/>
              <a:t>Communication Model - SBAR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4055-B4E4-8282-9046-A25BA5827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816" y="1690688"/>
            <a:ext cx="6613188" cy="49824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en-US" b="1" dirty="0"/>
              <a:t>ituation</a:t>
            </a:r>
            <a:r>
              <a:rPr lang="en-US" dirty="0"/>
              <a:t> – Identify yourself and describe the situation including the patient’s name and the concerns you have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en-US" b="1" dirty="0"/>
              <a:t>ackground </a:t>
            </a:r>
            <a:r>
              <a:rPr lang="en-US" dirty="0"/>
              <a:t>– Explain the patient’s medical history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en-US" b="1" dirty="0"/>
              <a:t>ssessment</a:t>
            </a:r>
            <a:r>
              <a:rPr lang="en-US" dirty="0"/>
              <a:t> – What is the problem? e.g. patient’s vital signs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R</a:t>
            </a:r>
            <a:r>
              <a:rPr lang="en-US" b="1" dirty="0"/>
              <a:t>ecommendation</a:t>
            </a:r>
            <a:r>
              <a:rPr lang="en-US" dirty="0"/>
              <a:t> – What actions are needed?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5EC678-616F-97BC-1139-67B939D8E064}"/>
              </a:ext>
            </a:extLst>
          </p:cNvPr>
          <p:cNvSpPr/>
          <p:nvPr/>
        </p:nvSpPr>
        <p:spPr>
          <a:xfrm>
            <a:off x="7451389" y="4319080"/>
            <a:ext cx="4584970" cy="241732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Why is SBAR useful?</a:t>
            </a:r>
          </a:p>
          <a:p>
            <a:pPr algn="ctr"/>
            <a:endParaRPr lang="en-US" sz="24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Ensures clear and structured communication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Supports patient safety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D6A4F3-6714-D49C-D11A-D9A1B3102378}"/>
              </a:ext>
            </a:extLst>
          </p:cNvPr>
          <p:cNvSpPr/>
          <p:nvPr/>
        </p:nvSpPr>
        <p:spPr>
          <a:xfrm>
            <a:off x="7451388" y="1322962"/>
            <a:ext cx="4584971" cy="26653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SBAR is a </a:t>
            </a:r>
            <a:r>
              <a:rPr lang="en-US" sz="2400" b="1" dirty="0">
                <a:solidFill>
                  <a:schemeClr val="tx1"/>
                </a:solidFill>
              </a:rPr>
              <a:t>structured four-step communication framework </a:t>
            </a:r>
            <a:r>
              <a:rPr lang="en-US" sz="2400" dirty="0">
                <a:solidFill>
                  <a:schemeClr val="tx1"/>
                </a:solidFill>
              </a:rPr>
              <a:t>used to </a:t>
            </a:r>
            <a:r>
              <a:rPr lang="en-US" sz="2400" b="1" dirty="0">
                <a:solidFill>
                  <a:schemeClr val="tx1"/>
                </a:solidFill>
              </a:rPr>
              <a:t>deliver critical information accurately</a:t>
            </a:r>
            <a:r>
              <a:rPr lang="en-US" sz="2400" dirty="0">
                <a:solidFill>
                  <a:schemeClr val="tx1"/>
                </a:solidFill>
              </a:rPr>
              <a:t> in an urgent situation or patient handovers (NHS England, 2017)</a:t>
            </a:r>
          </a:p>
        </p:txBody>
      </p:sp>
    </p:spTree>
    <p:extLst>
      <p:ext uri="{BB962C8B-B14F-4D97-AF65-F5344CB8AC3E}">
        <p14:creationId xmlns:p14="http://schemas.microsoft.com/office/powerpoint/2010/main" val="2678348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2F1A3-C083-3B5B-9955-D20A749C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 b="1" dirty="0"/>
              <a:t>Example: Communicating with an Older Adult Patient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09CD0-9AA6-A634-9733-ED3B440BC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40" y="1846568"/>
            <a:ext cx="4582760" cy="4836432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Use clear, simple communication and avoid medical terms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Have a calm, reassuring and respectful tone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Check their understanding by asking questions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Involve the patient's family or </a:t>
            </a:r>
            <a:r>
              <a:rPr lang="en-US" sz="2000" dirty="0" err="1"/>
              <a:t>carer</a:t>
            </a:r>
            <a:r>
              <a:rPr lang="en-US" sz="2000" dirty="0"/>
              <a:t> when needed and with consent from the patient </a:t>
            </a:r>
          </a:p>
          <a:p>
            <a:endParaRPr lang="en-US" sz="2000" dirty="0"/>
          </a:p>
          <a:p>
            <a:r>
              <a:rPr lang="en-US" sz="2000" dirty="0"/>
              <a:t>Listen to the patient and have positive body language</a:t>
            </a:r>
          </a:p>
        </p:txBody>
      </p:sp>
      <p:pic>
        <p:nvPicPr>
          <p:cNvPr id="2050" name="Picture 2" descr="Effective Communication with Elderly Patients">
            <a:extLst>
              <a:ext uri="{FF2B5EF4-FFF2-40B4-BE49-F238E27FC236}">
                <a16:creationId xmlns:a16="http://schemas.microsoft.com/office/drawing/2014/main" id="{59E6467B-F20C-FBA9-1BD3-F98BFD71F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1" r="-2" b="-2"/>
          <a:stretch>
            <a:fillRect/>
          </a:stretch>
        </p:blipFill>
        <p:spPr bwMode="auto">
          <a:xfrm>
            <a:off x="5314128" y="1846568"/>
            <a:ext cx="6407760" cy="438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4316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2F1A3-C083-3B5B-9955-D20A749C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 b="1" dirty="0"/>
              <a:t>Poor Communication Can Lead To: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03C1CF-1C11-5932-8329-D9658D5157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3324051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617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2F1A3-C083-3B5B-9955-D20A749CE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09CD0-9AA6-A634-9733-ED3B440BC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895476"/>
            <a:ext cx="11658600" cy="4351338"/>
          </a:xfrm>
        </p:spPr>
        <p:txBody>
          <a:bodyPr/>
          <a:lstStyle/>
          <a:p>
            <a:r>
              <a:rPr lang="en-US" dirty="0"/>
              <a:t>Communication is a key skill in Health and Social Care practice</a:t>
            </a:r>
          </a:p>
          <a:p>
            <a:endParaRPr lang="en-US" dirty="0"/>
          </a:p>
          <a:p>
            <a:r>
              <a:rPr lang="en-US" dirty="0"/>
              <a:t>Effective communication improves trust, safety and teamwork</a:t>
            </a:r>
          </a:p>
          <a:p>
            <a:endParaRPr lang="en-US" dirty="0"/>
          </a:p>
          <a:p>
            <a:r>
              <a:rPr lang="en-US" dirty="0"/>
              <a:t>Poor communication can impact patient's outcome and their experience negatively </a:t>
            </a:r>
          </a:p>
          <a:p>
            <a:endParaRPr lang="en-US" dirty="0"/>
          </a:p>
          <a:p>
            <a:r>
              <a:rPr lang="en-US" dirty="0"/>
              <a:t>Having strong communication skills is essential for professional practice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079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8027E-D584-F168-7C1C-68725CE4A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" y="-206375"/>
            <a:ext cx="10515600" cy="1325563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9CF9C-041E-3256-4427-074C69032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884466"/>
            <a:ext cx="11029950" cy="612049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AutoNum type="arabicPeriod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NHS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Norfolk and Norwich University Hospitals NHS Foundation Trust» Communication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[online]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www.nnuh.nhs.uk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https://www.nnuh.nhs.uk/departments/speech-and-language-therapy/communication/</a:t>
            </a: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342900" indent="-342900">
              <a:buAutoNum type="arabicPeriod"/>
            </a:pP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US" sz="1800" dirty="0"/>
              <a:t>2.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Nordquist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, R.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What Is Communication?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[online] ThoughtCo.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https://www.thoughtco.com/what-is-communication-1689877</a:t>
            </a: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3.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O’Leary, L.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What is Effective Communication in Health and Social Care?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[online] My Learning Cloud.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https://mylearningcloud.org.uk/effective-communication-health-and-social-care/</a:t>
            </a: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4. NHS England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Good Communication with Patients Waiting for Care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[online] NHS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england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https://www.england.nhs.uk/long-read/good-communication-with-patients-waiting-for-care/</a:t>
            </a: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5.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Centrepointschools.com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(2025).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https://centrepointschools.com/blogs/wp-content/uploads/2024/08/communication-skills.png</a:t>
            </a: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6.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Quadrant.health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(2026).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https://blog.quadrant.health/content/images/size/w600/2024/01/cover-blog---1a.svg</a:t>
            </a: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7. NHS England (2017).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Safer Care SBAR Situation • Background • Assessment • Recommendation Implementation and Training Guide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[online]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NHS England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NHS England.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https://www.england.nhs.uk/improvement-hub/wp-content/uploads/sites/44/2017/11/SBAR-Implementation-and-Training-Guide.pdf</a:t>
            </a: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186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6277</TotalTime>
  <Words>727</Words>
  <Application>Microsoft Macintosh PowerPoint</Application>
  <PresentationFormat>Widescreen</PresentationFormat>
  <Paragraphs>116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Communication: A Key Skill in Health and Social Care</vt:lpstr>
      <vt:lpstr>What is Communication? </vt:lpstr>
      <vt:lpstr>Why is Communication Important? </vt:lpstr>
      <vt:lpstr>Communication in Health and Social Care Practice</vt:lpstr>
      <vt:lpstr>Communication Model - SBAR</vt:lpstr>
      <vt:lpstr>Example: Communicating with an Older Adult Patient </vt:lpstr>
      <vt:lpstr>Poor Communication Can Lead To: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Tasmia Bibi (2435170)</dc:creator>
  <cp:lastModifiedBy>Tasmia Bibi (2435170)</cp:lastModifiedBy>
  <cp:revision>2</cp:revision>
  <dcterms:created xsi:type="dcterms:W3CDTF">2026-02-01T14:14:17Z</dcterms:created>
  <dcterms:modified xsi:type="dcterms:W3CDTF">2026-02-22T23:46:48Z</dcterms:modified>
</cp:coreProperties>
</file>