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82772-4736-064F-A7FF-BD2E159C7C46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2103E-C36C-D047-A0A9-F0F7F6C838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02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Today I will be presenting EcoLux, a premium mobile car detailing service that focuses on convenience and sustainability. The idea targets busy professionals who value both time and quality, offering a service that comes directly to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opportunity exists due to a shift in consumer behaviour towards convenience services. Many professionals are time-poor but still want high-quality services. At the same time, there is increasing demand for environmentally friendly solutions, creating a clear gap in the market.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PESTEL analysis shows external factors impacting the business. The most important are social and technological factors, as consumer behaviour is shifting towards convenience and digital solutions.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customer journey starts with discovery through social media, followed by booking via an app, receiving the service, leaving feedback, and becoming a repeat customer.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financial plan shows low startup costs and a realistic break-even point within six months, making the business financially viable.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Marketing will focus on digital channels to reach the target audience efficiently and cost-effectively.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EcoLux presents a strong opportunity with clear demand and scalability.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Ensure to mention sources if asked.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EcoLux Mobile Detailing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Premium Sustainable Car Care Business Plan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Mobile premium car detailing service</a:t>
            </a:r>
          </a:p>
          <a:p>
            <a:r>
              <a:t>Eco-friendly products</a:t>
            </a:r>
          </a:p>
          <a:p>
            <a:r>
              <a:t>On-demand via app booking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Convenience economy growing</a:t>
            </a:r>
          </a:p>
          <a:p>
            <a:r>
              <a:t>Busy professionals lack time</a:t>
            </a:r>
          </a:p>
          <a:p>
            <a:r>
              <a:t>Premium eco niche underserved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Political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2004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Economic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0" y="13716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Social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72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Technological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004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Environmental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43600" y="3200400"/>
            <a:ext cx="2286000" cy="10972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Legal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Journey</a:t>
            </a:r>
          </a:p>
        </p:txBody>
      </p:sp>
      <p:sp>
        <p:nvSpPr>
          <p:cNvPr id="3" name="Chevron 2"/>
          <p:cNvSpPr/>
          <p:nvPr/>
        </p:nvSpPr>
        <p:spPr>
          <a:xfrm>
            <a:off x="457200" y="1828800"/>
            <a:ext cx="1371600" cy="91440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Discover</a:t>
            </a:r>
          </a:p>
        </p:txBody>
      </p:sp>
      <p:sp>
        <p:nvSpPr>
          <p:cNvPr id="4" name="Chevron 3"/>
          <p:cNvSpPr/>
          <p:nvPr/>
        </p:nvSpPr>
        <p:spPr>
          <a:xfrm>
            <a:off x="2103120" y="1828800"/>
            <a:ext cx="1371600" cy="91440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Book</a:t>
            </a:r>
          </a:p>
        </p:txBody>
      </p:sp>
      <p:sp>
        <p:nvSpPr>
          <p:cNvPr id="5" name="Chevron 4"/>
          <p:cNvSpPr/>
          <p:nvPr/>
        </p:nvSpPr>
        <p:spPr>
          <a:xfrm>
            <a:off x="3749039" y="1828800"/>
            <a:ext cx="1371600" cy="91440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Service</a:t>
            </a:r>
          </a:p>
        </p:txBody>
      </p:sp>
      <p:sp>
        <p:nvSpPr>
          <p:cNvPr id="6" name="Chevron 5"/>
          <p:cNvSpPr/>
          <p:nvPr/>
        </p:nvSpPr>
        <p:spPr>
          <a:xfrm>
            <a:off x="5394960" y="1828800"/>
            <a:ext cx="1371600" cy="91440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Feedback</a:t>
            </a:r>
          </a:p>
        </p:txBody>
      </p:sp>
      <p:sp>
        <p:nvSpPr>
          <p:cNvPr id="7" name="Chevron 6"/>
          <p:cNvSpPr/>
          <p:nvPr/>
        </p:nvSpPr>
        <p:spPr>
          <a:xfrm>
            <a:off x="7040880" y="1828800"/>
            <a:ext cx="1371600" cy="914400"/>
          </a:xfrm>
          <a:prstGeom prst="chevr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Retention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54864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Startup: £5,000</a:t>
            </a:r>
          </a:p>
          <a:p>
            <a:r>
              <a:t>Break-even: 6 months</a:t>
            </a:r>
          </a:p>
          <a:p>
            <a:r>
              <a:t>Avg booking: £60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Social media targeting</a:t>
            </a:r>
          </a:p>
          <a:p>
            <a:r>
              <a:t>Referral discounts</a:t>
            </a:r>
          </a:p>
          <a:p>
            <a:r>
              <a:t>Local SEO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Strong demand</a:t>
            </a:r>
          </a:p>
          <a:p>
            <a:r>
              <a:t>Clear market gap</a:t>
            </a:r>
          </a:p>
          <a:p>
            <a:r>
              <a:t>Scalable model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Kotler &amp; Keller (2016)</a:t>
            </a:r>
          </a:p>
          <a:p>
            <a:r>
              <a:t>Statista (2024)</a:t>
            </a:r>
          </a:p>
          <a:p>
            <a:r>
              <a:t>ONS (2024)</a:t>
            </a:r>
          </a:p>
          <a:p>
            <a:r>
              <a:t>Chaffey (2022)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9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EcoLux Mobile Detailing</vt:lpstr>
      <vt:lpstr>Business Idea</vt:lpstr>
      <vt:lpstr>Opportunity</vt:lpstr>
      <vt:lpstr>PESTEL Analysis</vt:lpstr>
      <vt:lpstr>Customer Journey</vt:lpstr>
      <vt:lpstr>Financial Overview</vt:lpstr>
      <vt:lpstr>Marketing Strategy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EcoLux Mobile Detailing</dc:title>
  <dc:subject/>
  <dc:creator/>
  <cp:keywords/>
  <dc:description>generated using python-pptx</dc:description>
  <cp:lastModifiedBy>Andreea Saianu</cp:lastModifiedBy>
  <cp:revision>2</cp:revision>
  <dcterms:created xsi:type="dcterms:W3CDTF">2013-01-27T09:14:16Z</dcterms:created>
  <dcterms:modified xsi:type="dcterms:W3CDTF">2026-04-23T15:47:54Z</dcterms:modified>
  <cp:category/>
</cp:coreProperties>
</file>