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380" r:id="rId3"/>
    <p:sldId id="517" r:id="rId4"/>
    <p:sldId id="482" r:id="rId5"/>
    <p:sldId id="574" r:id="rId6"/>
    <p:sldId id="570" r:id="rId7"/>
    <p:sldId id="516" r:id="rId8"/>
    <p:sldId id="571" r:id="rId9"/>
    <p:sldId id="569" r:id="rId10"/>
    <p:sldId id="572" r:id="rId11"/>
    <p:sldId id="563" r:id="rId12"/>
    <p:sldId id="573" r:id="rId13"/>
    <p:sldId id="575" r:id="rId14"/>
    <p:sldId id="515" r:id="rId15"/>
    <p:sldId id="565" r:id="rId16"/>
    <p:sldId id="564" r:id="rId17"/>
    <p:sldId id="566" r:id="rId18"/>
    <p:sldId id="567" r:id="rId19"/>
    <p:sldId id="568" r:id="rId20"/>
    <p:sldId id="544" r:id="rId21"/>
    <p:sldId id="520" r:id="rId22"/>
    <p:sldId id="518" r:id="rId23"/>
    <p:sldId id="345" r:id="rId24"/>
    <p:sldId id="53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B9741DE-0B46-4A5C-B8DD-C0C2680AFF66}">
          <p14:sldIdLst>
            <p14:sldId id="256"/>
            <p14:sldId id="380"/>
            <p14:sldId id="517"/>
            <p14:sldId id="482"/>
            <p14:sldId id="574"/>
            <p14:sldId id="570"/>
            <p14:sldId id="516"/>
            <p14:sldId id="571"/>
            <p14:sldId id="569"/>
            <p14:sldId id="572"/>
            <p14:sldId id="563"/>
            <p14:sldId id="573"/>
            <p14:sldId id="575"/>
            <p14:sldId id="515"/>
            <p14:sldId id="565"/>
            <p14:sldId id="564"/>
            <p14:sldId id="566"/>
            <p14:sldId id="567"/>
            <p14:sldId id="568"/>
            <p14:sldId id="544"/>
            <p14:sldId id="520"/>
            <p14:sldId id="518"/>
            <p14:sldId id="345"/>
            <p14:sldId id="536"/>
          </p14:sldIdLst>
        </p14:section>
        <p14:section name="Untitled Section" id="{B403779E-5227-4826-926A-C1916DBC45E8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A48C56-FED3-4625-B1B0-D743DCF49536}" v="82" dt="2025-11-05T12:36:29.7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0627" autoAdjust="0"/>
  </p:normalViewPr>
  <p:slideViewPr>
    <p:cSldViewPr snapToGrid="0">
      <p:cViewPr varScale="1">
        <p:scale>
          <a:sx n="73" d="100"/>
          <a:sy n="73" d="100"/>
        </p:scale>
        <p:origin x="426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Lee" userId="950b76d7-29a8-4037-9cf6-1d47a6b96373" providerId="ADAL" clId="{0E72E064-B994-40C3-97B2-7A443233E461}"/>
    <pc:docChg chg="undo custSel addSld delSld modSld sldOrd modSection">
      <pc:chgData name="Helen Lee" userId="950b76d7-29a8-4037-9cf6-1d47a6b96373" providerId="ADAL" clId="{0E72E064-B994-40C3-97B2-7A443233E461}" dt="2025-11-11T15:16:23.057" v="3862" actId="20577"/>
      <pc:docMkLst>
        <pc:docMk/>
      </pc:docMkLst>
      <pc:sldChg chg="modSp mod">
        <pc:chgData name="Helen Lee" userId="950b76d7-29a8-4037-9cf6-1d47a6b96373" providerId="ADAL" clId="{0E72E064-B994-40C3-97B2-7A443233E461}" dt="2025-11-11T15:16:23.057" v="3862" actId="20577"/>
        <pc:sldMkLst>
          <pc:docMk/>
          <pc:sldMk cId="2001912091" sldId="256"/>
        </pc:sldMkLst>
        <pc:spChg chg="mod">
          <ac:chgData name="Helen Lee" userId="950b76d7-29a8-4037-9cf6-1d47a6b96373" providerId="ADAL" clId="{0E72E064-B994-40C3-97B2-7A443233E461}" dt="2025-11-11T15:16:23.057" v="3862" actId="20577"/>
          <ac:spMkLst>
            <pc:docMk/>
            <pc:sldMk cId="2001912091" sldId="256"/>
            <ac:spMk id="3" creationId="{7656A0CE-8939-C029-9567-593ED79E9120}"/>
          </ac:spMkLst>
        </pc:spChg>
      </pc:sldChg>
      <pc:sldChg chg="del">
        <pc:chgData name="Helen Lee" userId="950b76d7-29a8-4037-9cf6-1d47a6b96373" providerId="ADAL" clId="{0E72E064-B994-40C3-97B2-7A443233E461}" dt="2025-11-04T16:00:16.520" v="964" actId="47"/>
        <pc:sldMkLst>
          <pc:docMk/>
          <pc:sldMk cId="3285825524" sldId="309"/>
        </pc:sldMkLst>
      </pc:sldChg>
      <pc:sldChg chg="del ord">
        <pc:chgData name="Helen Lee" userId="950b76d7-29a8-4037-9cf6-1d47a6b96373" providerId="ADAL" clId="{0E72E064-B994-40C3-97B2-7A443233E461}" dt="2025-10-20T12:58:19.493" v="591" actId="47"/>
        <pc:sldMkLst>
          <pc:docMk/>
          <pc:sldMk cId="2158954081" sldId="310"/>
        </pc:sldMkLst>
      </pc:sldChg>
      <pc:sldChg chg="del">
        <pc:chgData name="Helen Lee" userId="950b76d7-29a8-4037-9cf6-1d47a6b96373" providerId="ADAL" clId="{0E72E064-B994-40C3-97B2-7A443233E461}" dt="2025-10-20T12:56:37.312" v="568" actId="47"/>
        <pc:sldMkLst>
          <pc:docMk/>
          <pc:sldMk cId="1355313552" sldId="311"/>
        </pc:sldMkLst>
      </pc:sldChg>
      <pc:sldChg chg="del">
        <pc:chgData name="Helen Lee" userId="950b76d7-29a8-4037-9cf6-1d47a6b96373" providerId="ADAL" clId="{0E72E064-B994-40C3-97B2-7A443233E461}" dt="2025-10-20T12:56:43.614" v="573" actId="47"/>
        <pc:sldMkLst>
          <pc:docMk/>
          <pc:sldMk cId="524936252" sldId="312"/>
        </pc:sldMkLst>
      </pc:sldChg>
      <pc:sldChg chg="del">
        <pc:chgData name="Helen Lee" userId="950b76d7-29a8-4037-9cf6-1d47a6b96373" providerId="ADAL" clId="{0E72E064-B994-40C3-97B2-7A443233E461}" dt="2025-10-20T12:56:44.718" v="574" actId="47"/>
        <pc:sldMkLst>
          <pc:docMk/>
          <pc:sldMk cId="3165480485" sldId="313"/>
        </pc:sldMkLst>
      </pc:sldChg>
      <pc:sldChg chg="del">
        <pc:chgData name="Helen Lee" userId="950b76d7-29a8-4037-9cf6-1d47a6b96373" providerId="ADAL" clId="{0E72E064-B994-40C3-97B2-7A443233E461}" dt="2025-10-20T12:56:47.872" v="577" actId="47"/>
        <pc:sldMkLst>
          <pc:docMk/>
          <pc:sldMk cId="2880184969" sldId="315"/>
        </pc:sldMkLst>
      </pc:sldChg>
      <pc:sldChg chg="del">
        <pc:chgData name="Helen Lee" userId="950b76d7-29a8-4037-9cf6-1d47a6b96373" providerId="ADAL" clId="{0E72E064-B994-40C3-97B2-7A443233E461}" dt="2025-10-20T12:56:46.855" v="576" actId="47"/>
        <pc:sldMkLst>
          <pc:docMk/>
          <pc:sldMk cId="4225798239" sldId="316"/>
        </pc:sldMkLst>
      </pc:sldChg>
      <pc:sldChg chg="del">
        <pc:chgData name="Helen Lee" userId="950b76d7-29a8-4037-9cf6-1d47a6b96373" providerId="ADAL" clId="{0E72E064-B994-40C3-97B2-7A443233E461}" dt="2025-10-20T12:56:48.389" v="578" actId="47"/>
        <pc:sldMkLst>
          <pc:docMk/>
          <pc:sldMk cId="4139942494" sldId="318"/>
        </pc:sldMkLst>
      </pc:sldChg>
      <pc:sldChg chg="del">
        <pc:chgData name="Helen Lee" userId="950b76d7-29a8-4037-9cf6-1d47a6b96373" providerId="ADAL" clId="{0E72E064-B994-40C3-97B2-7A443233E461}" dt="2025-10-20T12:56:45.156" v="575" actId="47"/>
        <pc:sldMkLst>
          <pc:docMk/>
          <pc:sldMk cId="2246556968" sldId="319"/>
        </pc:sldMkLst>
      </pc:sldChg>
      <pc:sldChg chg="ord">
        <pc:chgData name="Helen Lee" userId="950b76d7-29a8-4037-9cf6-1d47a6b96373" providerId="ADAL" clId="{0E72E064-B994-40C3-97B2-7A443233E461}" dt="2025-10-20T12:58:06.845" v="588"/>
        <pc:sldMkLst>
          <pc:docMk/>
          <pc:sldMk cId="11821005" sldId="345"/>
        </pc:sldMkLst>
      </pc:sldChg>
      <pc:sldChg chg="modSp mod">
        <pc:chgData name="Helen Lee" userId="950b76d7-29a8-4037-9cf6-1d47a6b96373" providerId="ADAL" clId="{0E72E064-B994-40C3-97B2-7A443233E461}" dt="2025-11-04T16:50:12.941" v="2931" actId="20577"/>
        <pc:sldMkLst>
          <pc:docMk/>
          <pc:sldMk cId="392597923" sldId="380"/>
        </pc:sldMkLst>
        <pc:spChg chg="mod">
          <ac:chgData name="Helen Lee" userId="950b76d7-29a8-4037-9cf6-1d47a6b96373" providerId="ADAL" clId="{0E72E064-B994-40C3-97B2-7A443233E461}" dt="2025-11-04T16:50:12.941" v="2931" actId="20577"/>
          <ac:spMkLst>
            <pc:docMk/>
            <pc:sldMk cId="392597923" sldId="380"/>
            <ac:spMk id="5" creationId="{00000000-0000-0000-0000-000000000000}"/>
          </ac:spMkLst>
        </pc:spChg>
      </pc:sldChg>
      <pc:sldChg chg="del">
        <pc:chgData name="Helen Lee" userId="950b76d7-29a8-4037-9cf6-1d47a6b96373" providerId="ADAL" clId="{0E72E064-B994-40C3-97B2-7A443233E461}" dt="2025-11-04T16:00:16.520" v="964" actId="47"/>
        <pc:sldMkLst>
          <pc:docMk/>
          <pc:sldMk cId="931689318" sldId="468"/>
        </pc:sldMkLst>
      </pc:sldChg>
      <pc:sldChg chg="del">
        <pc:chgData name="Helen Lee" userId="950b76d7-29a8-4037-9cf6-1d47a6b96373" providerId="ADAL" clId="{0E72E064-B994-40C3-97B2-7A443233E461}" dt="2025-11-04T16:00:16.520" v="964" actId="47"/>
        <pc:sldMkLst>
          <pc:docMk/>
          <pc:sldMk cId="193336682" sldId="469"/>
        </pc:sldMkLst>
      </pc:sldChg>
      <pc:sldChg chg="del">
        <pc:chgData name="Helen Lee" userId="950b76d7-29a8-4037-9cf6-1d47a6b96373" providerId="ADAL" clId="{0E72E064-B994-40C3-97B2-7A443233E461}" dt="2025-10-20T12:55:43.843" v="559" actId="47"/>
        <pc:sldMkLst>
          <pc:docMk/>
          <pc:sldMk cId="3399675954" sldId="470"/>
        </pc:sldMkLst>
      </pc:sldChg>
      <pc:sldChg chg="del">
        <pc:chgData name="Helen Lee" userId="950b76d7-29a8-4037-9cf6-1d47a6b96373" providerId="ADAL" clId="{0E72E064-B994-40C3-97B2-7A443233E461}" dt="2025-10-20T12:55:43.843" v="559" actId="47"/>
        <pc:sldMkLst>
          <pc:docMk/>
          <pc:sldMk cId="2260641006" sldId="471"/>
        </pc:sldMkLst>
      </pc:sldChg>
      <pc:sldChg chg="del">
        <pc:chgData name="Helen Lee" userId="950b76d7-29a8-4037-9cf6-1d47a6b96373" providerId="ADAL" clId="{0E72E064-B994-40C3-97B2-7A443233E461}" dt="2025-10-20T12:55:43.843" v="559" actId="47"/>
        <pc:sldMkLst>
          <pc:docMk/>
          <pc:sldMk cId="1556507947" sldId="472"/>
        </pc:sldMkLst>
      </pc:sldChg>
      <pc:sldChg chg="del">
        <pc:chgData name="Helen Lee" userId="950b76d7-29a8-4037-9cf6-1d47a6b96373" providerId="ADAL" clId="{0E72E064-B994-40C3-97B2-7A443233E461}" dt="2025-10-20T12:55:43.843" v="559" actId="47"/>
        <pc:sldMkLst>
          <pc:docMk/>
          <pc:sldMk cId="4159148265" sldId="473"/>
        </pc:sldMkLst>
      </pc:sldChg>
      <pc:sldChg chg="del">
        <pc:chgData name="Helen Lee" userId="950b76d7-29a8-4037-9cf6-1d47a6b96373" providerId="ADAL" clId="{0E72E064-B994-40C3-97B2-7A443233E461}" dt="2025-11-04T16:00:16.520" v="964" actId="47"/>
        <pc:sldMkLst>
          <pc:docMk/>
          <pc:sldMk cId="3209355559" sldId="474"/>
        </pc:sldMkLst>
      </pc:sldChg>
      <pc:sldChg chg="del">
        <pc:chgData name="Helen Lee" userId="950b76d7-29a8-4037-9cf6-1d47a6b96373" providerId="ADAL" clId="{0E72E064-B994-40C3-97B2-7A443233E461}" dt="2025-10-20T12:55:49.108" v="560" actId="47"/>
        <pc:sldMkLst>
          <pc:docMk/>
          <pc:sldMk cId="2879831295" sldId="475"/>
        </pc:sldMkLst>
      </pc:sldChg>
      <pc:sldChg chg="del">
        <pc:chgData name="Helen Lee" userId="950b76d7-29a8-4037-9cf6-1d47a6b96373" providerId="ADAL" clId="{0E72E064-B994-40C3-97B2-7A443233E461}" dt="2025-10-20T12:55:49.108" v="560" actId="47"/>
        <pc:sldMkLst>
          <pc:docMk/>
          <pc:sldMk cId="290561743" sldId="476"/>
        </pc:sldMkLst>
      </pc:sldChg>
      <pc:sldChg chg="del">
        <pc:chgData name="Helen Lee" userId="950b76d7-29a8-4037-9cf6-1d47a6b96373" providerId="ADAL" clId="{0E72E064-B994-40C3-97B2-7A443233E461}" dt="2025-10-20T12:57:29.576" v="583" actId="47"/>
        <pc:sldMkLst>
          <pc:docMk/>
          <pc:sldMk cId="2396736827" sldId="477"/>
        </pc:sldMkLst>
      </pc:sldChg>
      <pc:sldChg chg="del">
        <pc:chgData name="Helen Lee" userId="950b76d7-29a8-4037-9cf6-1d47a6b96373" providerId="ADAL" clId="{0E72E064-B994-40C3-97B2-7A443233E461}" dt="2025-10-20T12:56:01.772" v="562" actId="47"/>
        <pc:sldMkLst>
          <pc:docMk/>
          <pc:sldMk cId="3600377829" sldId="478"/>
        </pc:sldMkLst>
      </pc:sldChg>
      <pc:sldChg chg="del">
        <pc:chgData name="Helen Lee" userId="950b76d7-29a8-4037-9cf6-1d47a6b96373" providerId="ADAL" clId="{0E72E064-B994-40C3-97B2-7A443233E461}" dt="2025-10-20T12:55:57.491" v="561" actId="47"/>
        <pc:sldMkLst>
          <pc:docMk/>
          <pc:sldMk cId="2001328458" sldId="479"/>
        </pc:sldMkLst>
      </pc:sldChg>
      <pc:sldChg chg="del">
        <pc:chgData name="Helen Lee" userId="950b76d7-29a8-4037-9cf6-1d47a6b96373" providerId="ADAL" clId="{0E72E064-B994-40C3-97B2-7A443233E461}" dt="2025-11-04T16:00:16.520" v="964" actId="47"/>
        <pc:sldMkLst>
          <pc:docMk/>
          <pc:sldMk cId="3751171324" sldId="480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819593504" sldId="481"/>
        </pc:sldMkLst>
      </pc:sldChg>
      <pc:sldChg chg="modSp add mod ord">
        <pc:chgData name="Helen Lee" userId="950b76d7-29a8-4037-9cf6-1d47a6b96373" providerId="ADAL" clId="{0E72E064-B994-40C3-97B2-7A443233E461}" dt="2025-11-04T16:44:44.629" v="1907"/>
        <pc:sldMkLst>
          <pc:docMk/>
          <pc:sldMk cId="0" sldId="482"/>
        </pc:sldMkLst>
        <pc:spChg chg="mod">
          <ac:chgData name="Helen Lee" userId="950b76d7-29a8-4037-9cf6-1d47a6b96373" providerId="ADAL" clId="{0E72E064-B994-40C3-97B2-7A443233E461}" dt="2025-11-04T16:00:54.786" v="1001" actId="14100"/>
          <ac:spMkLst>
            <pc:docMk/>
            <pc:sldMk cId="0" sldId="482"/>
            <ac:spMk id="2" creationId="{00000000-0000-0000-0000-000000000000}"/>
          </ac:spMkLst>
        </pc:spChg>
        <pc:spChg chg="mod">
          <ac:chgData name="Helen Lee" userId="950b76d7-29a8-4037-9cf6-1d47a6b96373" providerId="ADAL" clId="{0E72E064-B994-40C3-97B2-7A443233E461}" dt="2025-11-04T16:01:37.637" v="1007" actId="27636"/>
          <ac:spMkLst>
            <pc:docMk/>
            <pc:sldMk cId="0" sldId="482"/>
            <ac:spMk id="4" creationId="{00000000-0000-0000-0000-000000000000}"/>
          </ac:spMkLst>
        </pc:spChg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960423240" sldId="482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769023453" sldId="483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039295212" sldId="484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109363749" sldId="485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541809532" sldId="486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3893797939" sldId="487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670797851" sldId="488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098737008" sldId="489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905553994" sldId="490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556176135" sldId="491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3274743955" sldId="492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427971117" sldId="493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77140899" sldId="494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420386618" sldId="495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277231938" sldId="496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436924440" sldId="497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296881468" sldId="498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545673538" sldId="499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308273535" sldId="500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3696444265" sldId="501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824623230" sldId="502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4027649325" sldId="503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4094445383" sldId="504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361252197" sldId="506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4171649132" sldId="507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360070499" sldId="508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904601660" sldId="509"/>
        </pc:sldMkLst>
      </pc:sldChg>
      <pc:sldChg chg="del">
        <pc:chgData name="Helen Lee" userId="950b76d7-29a8-4037-9cf6-1d47a6b96373" providerId="ADAL" clId="{0E72E064-B994-40C3-97B2-7A443233E461}" dt="2025-10-20T12:54:53.982" v="532" actId="47"/>
        <pc:sldMkLst>
          <pc:docMk/>
          <pc:sldMk cId="2643326430" sldId="512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649415762" sldId="513"/>
        </pc:sldMkLst>
      </pc:sldChg>
      <pc:sldChg chg="del">
        <pc:chgData name="Helen Lee" userId="950b76d7-29a8-4037-9cf6-1d47a6b96373" providerId="ADAL" clId="{0E72E064-B994-40C3-97B2-7A443233E461}" dt="2025-10-20T12:51:24.276" v="187" actId="47"/>
        <pc:sldMkLst>
          <pc:docMk/>
          <pc:sldMk cId="1855372244" sldId="514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895590778" sldId="515"/>
        </pc:sldMkLst>
      </pc:sldChg>
      <pc:sldChg chg="add ord">
        <pc:chgData name="Helen Lee" userId="950b76d7-29a8-4037-9cf6-1d47a6b96373" providerId="ADAL" clId="{0E72E064-B994-40C3-97B2-7A443233E461}" dt="2025-11-04T16:49:20.241" v="2873"/>
        <pc:sldMkLst>
          <pc:docMk/>
          <pc:sldMk cId="1695793895" sldId="515"/>
        </pc:sldMkLst>
      </pc:sldChg>
      <pc:sldChg chg="add ord">
        <pc:chgData name="Helen Lee" userId="950b76d7-29a8-4037-9cf6-1d47a6b96373" providerId="ADAL" clId="{0E72E064-B994-40C3-97B2-7A443233E461}" dt="2025-11-04T16:53:57.052" v="3020"/>
        <pc:sldMkLst>
          <pc:docMk/>
          <pc:sldMk cId="2577922055" sldId="516"/>
        </pc:sldMkLst>
      </pc:sldChg>
      <pc:sldChg chg="delSp add setBg delDesignElem">
        <pc:chgData name="Helen Lee" userId="950b76d7-29a8-4037-9cf6-1d47a6b96373" providerId="ADAL" clId="{0E72E064-B994-40C3-97B2-7A443233E461}" dt="2025-11-04T16:02:37.445" v="1009"/>
        <pc:sldMkLst>
          <pc:docMk/>
          <pc:sldMk cId="1299433488" sldId="517"/>
        </pc:sldMkLst>
      </pc:sldChg>
      <pc:sldChg chg="ord">
        <pc:chgData name="Helen Lee" userId="950b76d7-29a8-4037-9cf6-1d47a6b96373" providerId="ADAL" clId="{0E72E064-B994-40C3-97B2-7A443233E461}" dt="2025-10-20T12:58:06.845" v="588"/>
        <pc:sldMkLst>
          <pc:docMk/>
          <pc:sldMk cId="894492894" sldId="518"/>
        </pc:sldMkLst>
      </pc:sldChg>
      <pc:sldChg chg="modSp add del mod">
        <pc:chgData name="Helen Lee" userId="950b76d7-29a8-4037-9cf6-1d47a6b96373" providerId="ADAL" clId="{0E72E064-B994-40C3-97B2-7A443233E461}" dt="2025-11-04T16:44:51.053" v="1908" actId="47"/>
        <pc:sldMkLst>
          <pc:docMk/>
          <pc:sldMk cId="1611329869" sldId="519"/>
        </pc:sldMkLst>
      </pc:sldChg>
      <pc:sldChg chg="ord">
        <pc:chgData name="Helen Lee" userId="950b76d7-29a8-4037-9cf6-1d47a6b96373" providerId="ADAL" clId="{0E72E064-B994-40C3-97B2-7A443233E461}" dt="2025-10-20T12:58:06.845" v="588"/>
        <pc:sldMkLst>
          <pc:docMk/>
          <pc:sldMk cId="2229747391" sldId="520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178342986" sldId="521"/>
        </pc:sldMkLst>
      </pc:sldChg>
      <pc:sldChg chg="del">
        <pc:chgData name="Helen Lee" userId="950b76d7-29a8-4037-9cf6-1d47a6b96373" providerId="ADAL" clId="{0E72E064-B994-40C3-97B2-7A443233E461}" dt="2025-11-04T16:00:16.520" v="964" actId="47"/>
        <pc:sldMkLst>
          <pc:docMk/>
          <pc:sldMk cId="3913771002" sldId="527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406955764" sldId="528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631107834" sldId="529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4097748498" sldId="530"/>
        </pc:sldMkLst>
      </pc:sldChg>
      <pc:sldChg chg="del">
        <pc:chgData name="Helen Lee" userId="950b76d7-29a8-4037-9cf6-1d47a6b96373" providerId="ADAL" clId="{0E72E064-B994-40C3-97B2-7A443233E461}" dt="2025-10-20T12:56:42.100" v="572" actId="47"/>
        <pc:sldMkLst>
          <pc:docMk/>
          <pc:sldMk cId="1406355128" sldId="531"/>
        </pc:sldMkLst>
      </pc:sldChg>
      <pc:sldChg chg="del">
        <pc:chgData name="Helen Lee" userId="950b76d7-29a8-4037-9cf6-1d47a6b96373" providerId="ADAL" clId="{0E72E064-B994-40C3-97B2-7A443233E461}" dt="2025-10-20T12:56:31.351" v="565" actId="47"/>
        <pc:sldMkLst>
          <pc:docMk/>
          <pc:sldMk cId="1779678101" sldId="532"/>
        </pc:sldMkLst>
      </pc:sldChg>
      <pc:sldChg chg="del">
        <pc:chgData name="Helen Lee" userId="950b76d7-29a8-4037-9cf6-1d47a6b96373" providerId="ADAL" clId="{0E72E064-B994-40C3-97B2-7A443233E461}" dt="2025-10-20T12:56:30.040" v="564" actId="47"/>
        <pc:sldMkLst>
          <pc:docMk/>
          <pc:sldMk cId="3661316884" sldId="533"/>
        </pc:sldMkLst>
      </pc:sldChg>
      <pc:sldChg chg="del">
        <pc:chgData name="Helen Lee" userId="950b76d7-29a8-4037-9cf6-1d47a6b96373" providerId="ADAL" clId="{0E72E064-B994-40C3-97B2-7A443233E461}" dt="2025-10-20T12:56:49.490" v="579" actId="47"/>
        <pc:sldMkLst>
          <pc:docMk/>
          <pc:sldMk cId="1158332942" sldId="535"/>
        </pc:sldMkLst>
      </pc:sldChg>
      <pc:sldChg chg="ord">
        <pc:chgData name="Helen Lee" userId="950b76d7-29a8-4037-9cf6-1d47a6b96373" providerId="ADAL" clId="{0E72E064-B994-40C3-97B2-7A443233E461}" dt="2025-10-20T12:58:06.845" v="588"/>
        <pc:sldMkLst>
          <pc:docMk/>
          <pc:sldMk cId="3175615078" sldId="536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463805941" sldId="537"/>
        </pc:sldMkLst>
      </pc:sldChg>
      <pc:sldChg chg="del">
        <pc:chgData name="Helen Lee" userId="950b76d7-29a8-4037-9cf6-1d47a6b96373" providerId="ADAL" clId="{0E72E064-B994-40C3-97B2-7A443233E461}" dt="2025-10-20T12:56:32.144" v="567" actId="47"/>
        <pc:sldMkLst>
          <pc:docMk/>
          <pc:sldMk cId="3568940200" sldId="539"/>
        </pc:sldMkLst>
      </pc:sldChg>
      <pc:sldChg chg="del">
        <pc:chgData name="Helen Lee" userId="950b76d7-29a8-4037-9cf6-1d47a6b96373" providerId="ADAL" clId="{0E72E064-B994-40C3-97B2-7A443233E461}" dt="2025-10-20T12:56:31.673" v="566" actId="47"/>
        <pc:sldMkLst>
          <pc:docMk/>
          <pc:sldMk cId="3908340349" sldId="540"/>
        </pc:sldMkLst>
      </pc:sldChg>
      <pc:sldChg chg="add del ord">
        <pc:chgData name="Helen Lee" userId="950b76d7-29a8-4037-9cf6-1d47a6b96373" providerId="ADAL" clId="{0E72E064-B994-40C3-97B2-7A443233E461}" dt="2025-11-04T16:00:07.647" v="963" actId="47"/>
        <pc:sldMkLst>
          <pc:docMk/>
          <pc:sldMk cId="1428599239" sldId="541"/>
        </pc:sldMkLst>
      </pc:sldChg>
      <pc:sldChg chg="del">
        <pc:chgData name="Helen Lee" userId="950b76d7-29a8-4037-9cf6-1d47a6b96373" providerId="ADAL" clId="{0E72E064-B994-40C3-97B2-7A443233E461}" dt="2025-10-20T12:56:38.976" v="569" actId="47"/>
        <pc:sldMkLst>
          <pc:docMk/>
          <pc:sldMk cId="1523276259" sldId="542"/>
        </pc:sldMkLst>
      </pc:sldChg>
      <pc:sldChg chg="del">
        <pc:chgData name="Helen Lee" userId="950b76d7-29a8-4037-9cf6-1d47a6b96373" providerId="ADAL" clId="{0E72E064-B994-40C3-97B2-7A443233E461}" dt="2025-10-20T12:57:08.597" v="582" actId="47"/>
        <pc:sldMkLst>
          <pc:docMk/>
          <pc:sldMk cId="614015822" sldId="543"/>
        </pc:sldMkLst>
      </pc:sldChg>
      <pc:sldChg chg="modSp mod ord">
        <pc:chgData name="Helen Lee" userId="950b76d7-29a8-4037-9cf6-1d47a6b96373" providerId="ADAL" clId="{0E72E064-B994-40C3-97B2-7A443233E461}" dt="2025-11-04T17:00:37.415" v="3717" actId="20577"/>
        <pc:sldMkLst>
          <pc:docMk/>
          <pc:sldMk cId="1198185780" sldId="544"/>
        </pc:sldMkLst>
        <pc:spChg chg="mod">
          <ac:chgData name="Helen Lee" userId="950b76d7-29a8-4037-9cf6-1d47a6b96373" providerId="ADAL" clId="{0E72E064-B994-40C3-97B2-7A443233E461}" dt="2025-11-04T17:00:06.121" v="3591" actId="1076"/>
          <ac:spMkLst>
            <pc:docMk/>
            <pc:sldMk cId="1198185780" sldId="544"/>
            <ac:spMk id="2" creationId="{3E3ABCC8-7373-C780-3C6A-80619874EFEB}"/>
          </ac:spMkLst>
        </pc:spChg>
        <pc:spChg chg="mod">
          <ac:chgData name="Helen Lee" userId="950b76d7-29a8-4037-9cf6-1d47a6b96373" providerId="ADAL" clId="{0E72E064-B994-40C3-97B2-7A443233E461}" dt="2025-11-04T17:00:37.415" v="3717" actId="20577"/>
          <ac:spMkLst>
            <pc:docMk/>
            <pc:sldMk cId="1198185780" sldId="544"/>
            <ac:spMk id="3" creationId="{0FB2E3D3-A38C-D24E-7D10-8790FB729764}"/>
          </ac:spMkLst>
        </pc:spChg>
        <pc:spChg chg="mod">
          <ac:chgData name="Helen Lee" userId="950b76d7-29a8-4037-9cf6-1d47a6b96373" providerId="ADAL" clId="{0E72E064-B994-40C3-97B2-7A443233E461}" dt="2025-11-04T16:57:17.968" v="3138" actId="27636"/>
          <ac:spMkLst>
            <pc:docMk/>
            <pc:sldMk cId="1198185780" sldId="544"/>
            <ac:spMk id="5" creationId="{1D6D111E-A7B4-6CA3-773C-59D71889A105}"/>
          </ac:spMkLst>
        </pc:spChg>
      </pc:sldChg>
      <pc:sldChg chg="del">
        <pc:chgData name="Helen Lee" userId="950b76d7-29a8-4037-9cf6-1d47a6b96373" providerId="ADAL" clId="{0E72E064-B994-40C3-97B2-7A443233E461}" dt="2025-10-20T12:56:39.675" v="570" actId="47"/>
        <pc:sldMkLst>
          <pc:docMk/>
          <pc:sldMk cId="1166750834" sldId="545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911895380" sldId="548"/>
        </pc:sldMkLst>
      </pc:sldChg>
      <pc:sldChg chg="del">
        <pc:chgData name="Helen Lee" userId="950b76d7-29a8-4037-9cf6-1d47a6b96373" providerId="ADAL" clId="{0E72E064-B994-40C3-97B2-7A443233E461}" dt="2025-10-20T12:56:40.513" v="571" actId="47"/>
        <pc:sldMkLst>
          <pc:docMk/>
          <pc:sldMk cId="3181164552" sldId="549"/>
        </pc:sldMkLst>
      </pc:sldChg>
      <pc:sldChg chg="del">
        <pc:chgData name="Helen Lee" userId="950b76d7-29a8-4037-9cf6-1d47a6b96373" providerId="ADAL" clId="{0E72E064-B994-40C3-97B2-7A443233E461}" dt="2025-10-20T12:57:08.597" v="582" actId="47"/>
        <pc:sldMkLst>
          <pc:docMk/>
          <pc:sldMk cId="2318815954" sldId="550"/>
        </pc:sldMkLst>
      </pc:sldChg>
      <pc:sldChg chg="del">
        <pc:chgData name="Helen Lee" userId="950b76d7-29a8-4037-9cf6-1d47a6b96373" providerId="ADAL" clId="{0E72E064-B994-40C3-97B2-7A443233E461}" dt="2025-10-20T12:57:08.597" v="582" actId="47"/>
        <pc:sldMkLst>
          <pc:docMk/>
          <pc:sldMk cId="3358275177" sldId="551"/>
        </pc:sldMkLst>
      </pc:sldChg>
      <pc:sldChg chg="del">
        <pc:chgData name="Helen Lee" userId="950b76d7-29a8-4037-9cf6-1d47a6b96373" providerId="ADAL" clId="{0E72E064-B994-40C3-97B2-7A443233E461}" dt="2025-10-20T12:57:08.597" v="582" actId="47"/>
        <pc:sldMkLst>
          <pc:docMk/>
          <pc:sldMk cId="470006536" sldId="552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402594341" sldId="553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228352231" sldId="554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112964309" sldId="555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2097341216" sldId="556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3999417119" sldId="557"/>
        </pc:sldMkLst>
      </pc:sldChg>
      <pc:sldChg chg="del">
        <pc:chgData name="Helen Lee" userId="950b76d7-29a8-4037-9cf6-1d47a6b96373" providerId="ADAL" clId="{0E72E064-B994-40C3-97B2-7A443233E461}" dt="2025-10-20T12:56:21.596" v="563" actId="47"/>
        <pc:sldMkLst>
          <pc:docMk/>
          <pc:sldMk cId="718426329" sldId="558"/>
        </pc:sldMkLst>
      </pc:sldChg>
      <pc:sldChg chg="delSp modSp new del mod">
        <pc:chgData name="Helen Lee" userId="950b76d7-29a8-4037-9cf6-1d47a6b96373" providerId="ADAL" clId="{0E72E064-B994-40C3-97B2-7A443233E461}" dt="2025-11-04T16:00:16.520" v="964" actId="47"/>
        <pc:sldMkLst>
          <pc:docMk/>
          <pc:sldMk cId="2118584413" sldId="559"/>
        </pc:sldMkLst>
      </pc:sldChg>
      <pc:sldChg chg="delSp modSp new del mod ord">
        <pc:chgData name="Helen Lee" userId="950b76d7-29a8-4037-9cf6-1d47a6b96373" providerId="ADAL" clId="{0E72E064-B994-40C3-97B2-7A443233E461}" dt="2025-11-04T16:00:07.647" v="963" actId="47"/>
        <pc:sldMkLst>
          <pc:docMk/>
          <pc:sldMk cId="3166667949" sldId="560"/>
        </pc:sldMkLst>
      </pc:sldChg>
      <pc:sldChg chg="addSp delSp modSp new del mod">
        <pc:chgData name="Helen Lee" userId="950b76d7-29a8-4037-9cf6-1d47a6b96373" providerId="ADAL" clId="{0E72E064-B994-40C3-97B2-7A443233E461}" dt="2025-11-04T16:00:07.647" v="963" actId="47"/>
        <pc:sldMkLst>
          <pc:docMk/>
          <pc:sldMk cId="2488870646" sldId="561"/>
        </pc:sldMkLst>
      </pc:sldChg>
      <pc:sldChg chg="delSp modSp new del mod">
        <pc:chgData name="Helen Lee" userId="950b76d7-29a8-4037-9cf6-1d47a6b96373" providerId="ADAL" clId="{0E72E064-B994-40C3-97B2-7A443233E461}" dt="2025-11-04T16:00:07.647" v="963" actId="47"/>
        <pc:sldMkLst>
          <pc:docMk/>
          <pc:sldMk cId="3652133067" sldId="562"/>
        </pc:sldMkLst>
      </pc:sldChg>
      <pc:sldChg chg="addSp delSp modSp new mod">
        <pc:chgData name="Helen Lee" userId="950b76d7-29a8-4037-9cf6-1d47a6b96373" providerId="ADAL" clId="{0E72E064-B994-40C3-97B2-7A443233E461}" dt="2025-11-05T12:36:30.788" v="3810" actId="6549"/>
        <pc:sldMkLst>
          <pc:docMk/>
          <pc:sldMk cId="72788824" sldId="563"/>
        </pc:sldMkLst>
        <pc:spChg chg="mod">
          <ac:chgData name="Helen Lee" userId="950b76d7-29a8-4037-9cf6-1d47a6b96373" providerId="ADAL" clId="{0E72E064-B994-40C3-97B2-7A443233E461}" dt="2025-10-21T14:13:24.304" v="910" actId="27636"/>
          <ac:spMkLst>
            <pc:docMk/>
            <pc:sldMk cId="72788824" sldId="563"/>
            <ac:spMk id="2" creationId="{764B5412-E5A7-8158-D9BD-C07077C08FB7}"/>
          </ac:spMkLst>
        </pc:spChg>
        <pc:spChg chg="add mod">
          <ac:chgData name="Helen Lee" userId="950b76d7-29a8-4037-9cf6-1d47a6b96373" providerId="ADAL" clId="{0E72E064-B994-40C3-97B2-7A443233E461}" dt="2025-11-05T12:36:30.788" v="3810" actId="6549"/>
          <ac:spMkLst>
            <pc:docMk/>
            <pc:sldMk cId="72788824" sldId="563"/>
            <ac:spMk id="6" creationId="{C3F246C4-2125-0A93-F685-66550A5E37EB}"/>
          </ac:spMkLst>
        </pc:spChg>
        <pc:picChg chg="add mod modCrop">
          <ac:chgData name="Helen Lee" userId="950b76d7-29a8-4037-9cf6-1d47a6b96373" providerId="ADAL" clId="{0E72E064-B994-40C3-97B2-7A443233E461}" dt="2025-11-04T16:35:00.040" v="1751" actId="1076"/>
          <ac:picMkLst>
            <pc:docMk/>
            <pc:sldMk cId="72788824" sldId="563"/>
            <ac:picMk id="4" creationId="{BF529411-1BC6-7BD4-C986-36E2956D4B80}"/>
          </ac:picMkLst>
        </pc:picChg>
      </pc:sldChg>
      <pc:sldChg chg="delSp modSp new del mod">
        <pc:chgData name="Helen Lee" userId="950b76d7-29a8-4037-9cf6-1d47a6b96373" providerId="ADAL" clId="{0E72E064-B994-40C3-97B2-7A443233E461}" dt="2025-11-04T16:00:07.647" v="963" actId="47"/>
        <pc:sldMkLst>
          <pc:docMk/>
          <pc:sldMk cId="1986808830" sldId="564"/>
        </pc:sldMkLst>
      </pc:sldChg>
      <pc:sldChg chg="addSp delSp modSp new mod">
        <pc:chgData name="Helen Lee" userId="950b76d7-29a8-4037-9cf6-1d47a6b96373" providerId="ADAL" clId="{0E72E064-B994-40C3-97B2-7A443233E461}" dt="2025-11-04T16:08:44.414" v="1295" actId="20577"/>
        <pc:sldMkLst>
          <pc:docMk/>
          <pc:sldMk cId="4243925987" sldId="564"/>
        </pc:sldMkLst>
        <pc:spChg chg="mod">
          <ac:chgData name="Helen Lee" userId="950b76d7-29a8-4037-9cf6-1d47a6b96373" providerId="ADAL" clId="{0E72E064-B994-40C3-97B2-7A443233E461}" dt="2025-11-04T16:08:44.414" v="1295" actId="20577"/>
          <ac:spMkLst>
            <pc:docMk/>
            <pc:sldMk cId="4243925987" sldId="564"/>
            <ac:spMk id="2" creationId="{9C3B7A4E-E4D2-3A51-2A08-37CF5550DFCB}"/>
          </ac:spMkLst>
        </pc:spChg>
        <pc:picChg chg="add mod modCrop">
          <ac:chgData name="Helen Lee" userId="950b76d7-29a8-4037-9cf6-1d47a6b96373" providerId="ADAL" clId="{0E72E064-B994-40C3-97B2-7A443233E461}" dt="2025-11-04T16:06:20.905" v="1078" actId="1076"/>
          <ac:picMkLst>
            <pc:docMk/>
            <pc:sldMk cId="4243925987" sldId="564"/>
            <ac:picMk id="5" creationId="{69D94C56-D437-E5A6-C0B8-A642ECB8A172}"/>
          </ac:picMkLst>
        </pc:picChg>
      </pc:sldChg>
      <pc:sldChg chg="new del">
        <pc:chgData name="Helen Lee" userId="950b76d7-29a8-4037-9cf6-1d47a6b96373" providerId="ADAL" clId="{0E72E064-B994-40C3-97B2-7A443233E461}" dt="2025-11-04T16:00:07.647" v="963" actId="47"/>
        <pc:sldMkLst>
          <pc:docMk/>
          <pc:sldMk cId="1262279319" sldId="565"/>
        </pc:sldMkLst>
      </pc:sldChg>
      <pc:sldChg chg="addSp delSp modSp new mod setBg addAnim">
        <pc:chgData name="Helen Lee" userId="950b76d7-29a8-4037-9cf6-1d47a6b96373" providerId="ADAL" clId="{0E72E064-B994-40C3-97B2-7A443233E461}" dt="2025-11-04T16:08:25.445" v="1271"/>
        <pc:sldMkLst>
          <pc:docMk/>
          <pc:sldMk cId="2454559283" sldId="565"/>
        </pc:sldMkLst>
        <pc:spChg chg="mod">
          <ac:chgData name="Helen Lee" userId="950b76d7-29a8-4037-9cf6-1d47a6b96373" providerId="ADAL" clId="{0E72E064-B994-40C3-97B2-7A443233E461}" dt="2025-11-04T16:08:25.445" v="1270" actId="26606"/>
          <ac:spMkLst>
            <pc:docMk/>
            <pc:sldMk cId="2454559283" sldId="565"/>
            <ac:spMk id="2" creationId="{4C08F477-583B-9AEF-25B5-88A75EC800E1}"/>
          </ac:spMkLst>
        </pc:spChg>
        <pc:spChg chg="add">
          <ac:chgData name="Helen Lee" userId="950b76d7-29a8-4037-9cf6-1d47a6b96373" providerId="ADAL" clId="{0E72E064-B994-40C3-97B2-7A443233E461}" dt="2025-11-04T16:08:25.445" v="1270" actId="26606"/>
          <ac:spMkLst>
            <pc:docMk/>
            <pc:sldMk cId="2454559283" sldId="565"/>
            <ac:spMk id="13" creationId="{06DA9DF9-31F7-4056-B42E-878CC92417B8}"/>
          </ac:spMkLst>
        </pc:spChg>
        <pc:picChg chg="add mod modCrop">
          <ac:chgData name="Helen Lee" userId="950b76d7-29a8-4037-9cf6-1d47a6b96373" providerId="ADAL" clId="{0E72E064-B994-40C3-97B2-7A443233E461}" dt="2025-11-04T16:08:25.445" v="1270" actId="26606"/>
          <ac:picMkLst>
            <pc:docMk/>
            <pc:sldMk cId="2454559283" sldId="565"/>
            <ac:picMk id="8" creationId="{80D68C1E-1118-04D4-FB7D-E3A5FCF62A11}"/>
          </ac:picMkLst>
        </pc:picChg>
      </pc:sldChg>
      <pc:sldChg chg="addSp delSp modSp add mod setBg addAnim">
        <pc:chgData name="Helen Lee" userId="950b76d7-29a8-4037-9cf6-1d47a6b96373" providerId="ADAL" clId="{0E72E064-B994-40C3-97B2-7A443233E461}" dt="2025-11-04T16:09:42.979" v="1300"/>
        <pc:sldMkLst>
          <pc:docMk/>
          <pc:sldMk cId="3018218874" sldId="566"/>
        </pc:sldMkLst>
        <pc:spChg chg="mod">
          <ac:chgData name="Helen Lee" userId="950b76d7-29a8-4037-9cf6-1d47a6b96373" providerId="ADAL" clId="{0E72E064-B994-40C3-97B2-7A443233E461}" dt="2025-11-04T16:09:42.976" v="1299" actId="26606"/>
          <ac:spMkLst>
            <pc:docMk/>
            <pc:sldMk cId="3018218874" sldId="566"/>
            <ac:spMk id="2" creationId="{0FAF75F4-A23B-9520-DAA2-EBD4849C44CD}"/>
          </ac:spMkLst>
        </pc:spChg>
        <pc:spChg chg="add">
          <ac:chgData name="Helen Lee" userId="950b76d7-29a8-4037-9cf6-1d47a6b96373" providerId="ADAL" clId="{0E72E064-B994-40C3-97B2-7A443233E461}" dt="2025-11-04T16:09:42.976" v="1299" actId="26606"/>
          <ac:spMkLst>
            <pc:docMk/>
            <pc:sldMk cId="3018218874" sldId="566"/>
            <ac:spMk id="8" creationId="{9B7AD9F6-8CE7-4299-8FC6-328F4DCD3FF9}"/>
          </ac:spMkLst>
        </pc:spChg>
        <pc:spChg chg="add">
          <ac:chgData name="Helen Lee" userId="950b76d7-29a8-4037-9cf6-1d47a6b96373" providerId="ADAL" clId="{0E72E064-B994-40C3-97B2-7A443233E461}" dt="2025-11-04T16:09:42.976" v="1299" actId="26606"/>
          <ac:spMkLst>
            <pc:docMk/>
            <pc:sldMk cId="3018218874" sldId="566"/>
            <ac:spMk id="10" creationId="{F49775AF-8896-43EE-92C6-83497D6DC56F}"/>
          </ac:spMkLst>
        </pc:spChg>
        <pc:picChg chg="add mod">
          <ac:chgData name="Helen Lee" userId="950b76d7-29a8-4037-9cf6-1d47a6b96373" providerId="ADAL" clId="{0E72E064-B994-40C3-97B2-7A443233E461}" dt="2025-11-04T16:09:42.976" v="1299" actId="26606"/>
          <ac:picMkLst>
            <pc:docMk/>
            <pc:sldMk cId="3018218874" sldId="566"/>
            <ac:picMk id="3" creationId="{F6559FB2-A0B9-4330-8A0F-DDBC89C02C8D}"/>
          </ac:picMkLst>
        </pc:picChg>
      </pc:sldChg>
      <pc:sldChg chg="addSp delSp modSp add mod">
        <pc:chgData name="Helen Lee" userId="950b76d7-29a8-4037-9cf6-1d47a6b96373" providerId="ADAL" clId="{0E72E064-B994-40C3-97B2-7A443233E461}" dt="2025-11-04T16:13:44.862" v="1308" actId="478"/>
        <pc:sldMkLst>
          <pc:docMk/>
          <pc:sldMk cId="3449659217" sldId="567"/>
        </pc:sldMkLst>
        <pc:spChg chg="mod ord">
          <ac:chgData name="Helen Lee" userId="950b76d7-29a8-4037-9cf6-1d47a6b96373" providerId="ADAL" clId="{0E72E064-B994-40C3-97B2-7A443233E461}" dt="2025-11-04T16:11:37.048" v="1304" actId="26606"/>
          <ac:spMkLst>
            <pc:docMk/>
            <pc:sldMk cId="3449659217" sldId="567"/>
            <ac:spMk id="2" creationId="{A6766F98-1714-D452-7537-F0B9628680CE}"/>
          </ac:spMkLst>
        </pc:spChg>
        <pc:spChg chg="add">
          <ac:chgData name="Helen Lee" userId="950b76d7-29a8-4037-9cf6-1d47a6b96373" providerId="ADAL" clId="{0E72E064-B994-40C3-97B2-7A443233E461}" dt="2025-11-04T16:11:37.048" v="1304" actId="26606"/>
          <ac:spMkLst>
            <pc:docMk/>
            <pc:sldMk cId="3449659217" sldId="567"/>
            <ac:spMk id="15" creationId="{4D4677D2-D5AC-4CF9-9EED-2B89D0A1C212}"/>
          </ac:spMkLst>
        </pc:spChg>
        <pc:spChg chg="add">
          <ac:chgData name="Helen Lee" userId="950b76d7-29a8-4037-9cf6-1d47a6b96373" providerId="ADAL" clId="{0E72E064-B994-40C3-97B2-7A443233E461}" dt="2025-11-04T16:11:37.048" v="1304" actId="26606"/>
          <ac:spMkLst>
            <pc:docMk/>
            <pc:sldMk cId="3449659217" sldId="567"/>
            <ac:spMk id="17" creationId="{C6D54F7E-825A-4BBA-815F-35CCA8B97786}"/>
          </ac:spMkLst>
        </pc:spChg>
        <pc:picChg chg="add mod">
          <ac:chgData name="Helen Lee" userId="950b76d7-29a8-4037-9cf6-1d47a6b96373" providerId="ADAL" clId="{0E72E064-B994-40C3-97B2-7A443233E461}" dt="2025-11-04T16:11:37.048" v="1304" actId="26606"/>
          <ac:picMkLst>
            <pc:docMk/>
            <pc:sldMk cId="3449659217" sldId="567"/>
            <ac:picMk id="4" creationId="{BE45E5AA-52BE-C512-9316-6E169F203C02}"/>
          </ac:picMkLst>
        </pc:picChg>
      </pc:sldChg>
      <pc:sldChg chg="addSp delSp modSp new mod setBg setClrOvrMap">
        <pc:chgData name="Helen Lee" userId="950b76d7-29a8-4037-9cf6-1d47a6b96373" providerId="ADAL" clId="{0E72E064-B994-40C3-97B2-7A443233E461}" dt="2025-11-04T16:57:04.941" v="3136" actId="20577"/>
        <pc:sldMkLst>
          <pc:docMk/>
          <pc:sldMk cId="2110852070" sldId="568"/>
        </pc:sldMkLst>
        <pc:spChg chg="mod ord">
          <ac:chgData name="Helen Lee" userId="950b76d7-29a8-4037-9cf6-1d47a6b96373" providerId="ADAL" clId="{0E72E064-B994-40C3-97B2-7A443233E461}" dt="2025-11-04T16:57:04.941" v="3136" actId="20577"/>
          <ac:spMkLst>
            <pc:docMk/>
            <pc:sldMk cId="2110852070" sldId="568"/>
            <ac:spMk id="2" creationId="{203FF65F-B6A8-525D-E404-AED8AA71B193}"/>
          </ac:spMkLst>
        </pc:spChg>
        <pc:spChg chg="add">
          <ac:chgData name="Helen Lee" userId="950b76d7-29a8-4037-9cf6-1d47a6b96373" providerId="ADAL" clId="{0E72E064-B994-40C3-97B2-7A443233E461}" dt="2025-11-04T16:20:04.550" v="1342" actId="26606"/>
          <ac:spMkLst>
            <pc:docMk/>
            <pc:sldMk cId="2110852070" sldId="568"/>
            <ac:spMk id="1054" creationId="{2A785343-5D24-4118-A2E4-665D196F60C2}"/>
          </ac:spMkLst>
        </pc:spChg>
        <pc:spChg chg="add">
          <ac:chgData name="Helen Lee" userId="950b76d7-29a8-4037-9cf6-1d47a6b96373" providerId="ADAL" clId="{0E72E064-B994-40C3-97B2-7A443233E461}" dt="2025-11-04T16:20:04.550" v="1342" actId="26606"/>
          <ac:spMkLst>
            <pc:docMk/>
            <pc:sldMk cId="2110852070" sldId="568"/>
            <ac:spMk id="1055" creationId="{32F4D216-10B7-4DCA-A0A1-068E9E32F4F2}"/>
          </ac:spMkLst>
        </pc:spChg>
        <pc:picChg chg="add mod">
          <ac:chgData name="Helen Lee" userId="950b76d7-29a8-4037-9cf6-1d47a6b96373" providerId="ADAL" clId="{0E72E064-B994-40C3-97B2-7A443233E461}" dt="2025-11-04T16:18:39" v="1336" actId="26606"/>
          <ac:picMkLst>
            <pc:docMk/>
            <pc:sldMk cId="2110852070" sldId="568"/>
            <ac:picMk id="5" creationId="{74E2BC79-33DF-026A-8790-CDA70BBF4344}"/>
          </ac:picMkLst>
        </pc:picChg>
        <pc:picChg chg="add mod ord">
          <ac:chgData name="Helen Lee" userId="950b76d7-29a8-4037-9cf6-1d47a6b96373" providerId="ADAL" clId="{0E72E064-B994-40C3-97B2-7A443233E461}" dt="2025-11-04T16:20:04.550" v="1342" actId="26606"/>
          <ac:picMkLst>
            <pc:docMk/>
            <pc:sldMk cId="2110852070" sldId="568"/>
            <ac:picMk id="6" creationId="{F161BF2C-0B11-7A8D-CB9A-1696C410325E}"/>
          </ac:picMkLst>
        </pc:picChg>
        <pc:picChg chg="add del mod">
          <ac:chgData name="Helen Lee" userId="950b76d7-29a8-4037-9cf6-1d47a6b96373" providerId="ADAL" clId="{0E72E064-B994-40C3-97B2-7A443233E461}" dt="2025-11-04T16:18:39" v="1336" actId="26606"/>
          <ac:picMkLst>
            <pc:docMk/>
            <pc:sldMk cId="2110852070" sldId="568"/>
            <ac:picMk id="7" creationId="{26898192-1D7E-F169-516C-63A5C0CC14A9}"/>
          </ac:picMkLst>
        </pc:picChg>
        <pc:picChg chg="add mod">
          <ac:chgData name="Helen Lee" userId="950b76d7-29a8-4037-9cf6-1d47a6b96373" providerId="ADAL" clId="{0E72E064-B994-40C3-97B2-7A443233E461}" dt="2025-11-04T16:20:04.549" v="1341" actId="26606"/>
          <ac:picMkLst>
            <pc:docMk/>
            <pc:sldMk cId="2110852070" sldId="568"/>
            <ac:picMk id="8" creationId="{C445A473-CA35-84D0-6D99-9119B702BF3D}"/>
          </ac:picMkLst>
        </pc:picChg>
        <pc:picChg chg="add mod">
          <ac:chgData name="Helen Lee" userId="950b76d7-29a8-4037-9cf6-1d47a6b96373" providerId="ADAL" clId="{0E72E064-B994-40C3-97B2-7A443233E461}" dt="2025-11-04T16:18:36.792" v="1335" actId="1076"/>
          <ac:picMkLst>
            <pc:docMk/>
            <pc:sldMk cId="2110852070" sldId="568"/>
            <ac:picMk id="1028" creationId="{6736FC3E-A9CC-8432-5E92-E3CB880959D2}"/>
          </ac:picMkLst>
        </pc:picChg>
      </pc:sldChg>
      <pc:sldChg chg="addSp delSp modSp new mod setBg addAnim">
        <pc:chgData name="Helen Lee" userId="950b76d7-29a8-4037-9cf6-1d47a6b96373" providerId="ADAL" clId="{0E72E064-B994-40C3-97B2-7A443233E461}" dt="2025-11-05T12:35:45.928" v="3800" actId="20577"/>
        <pc:sldMkLst>
          <pc:docMk/>
          <pc:sldMk cId="1679964955" sldId="569"/>
        </pc:sldMkLst>
        <pc:spChg chg="mod ord">
          <ac:chgData name="Helen Lee" userId="950b76d7-29a8-4037-9cf6-1d47a6b96373" providerId="ADAL" clId="{0E72E064-B994-40C3-97B2-7A443233E461}" dt="2025-11-05T12:35:03.835" v="3731" actId="20577"/>
          <ac:spMkLst>
            <pc:docMk/>
            <pc:sldMk cId="1679964955" sldId="569"/>
            <ac:spMk id="2" creationId="{0A472FF5-6F38-18A3-3CD8-A2430B904229}"/>
          </ac:spMkLst>
        </pc:spChg>
        <pc:spChg chg="add mod">
          <ac:chgData name="Helen Lee" userId="950b76d7-29a8-4037-9cf6-1d47a6b96373" providerId="ADAL" clId="{0E72E064-B994-40C3-97B2-7A443233E461}" dt="2025-11-05T12:35:45.928" v="3800" actId="20577"/>
          <ac:spMkLst>
            <pc:docMk/>
            <pc:sldMk cId="1679964955" sldId="569"/>
            <ac:spMk id="5" creationId="{E5FB343B-565D-7F0D-7D79-EDDACD686FAE}"/>
          </ac:spMkLst>
        </pc:spChg>
        <pc:spChg chg="add">
          <ac:chgData name="Helen Lee" userId="950b76d7-29a8-4037-9cf6-1d47a6b96373" providerId="ADAL" clId="{0E72E064-B994-40C3-97B2-7A443233E461}" dt="2025-11-04T16:37:33.359" v="1854" actId="26606"/>
          <ac:spMkLst>
            <pc:docMk/>
            <pc:sldMk cId="1679964955" sldId="569"/>
            <ac:spMk id="2055" creationId="{4D4677D2-D5AC-4CF9-9EED-2B89D0A1C212}"/>
          </ac:spMkLst>
        </pc:spChg>
        <pc:spChg chg="add">
          <ac:chgData name="Helen Lee" userId="950b76d7-29a8-4037-9cf6-1d47a6b96373" providerId="ADAL" clId="{0E72E064-B994-40C3-97B2-7A443233E461}" dt="2025-11-04T16:37:33.359" v="1854" actId="26606"/>
          <ac:spMkLst>
            <pc:docMk/>
            <pc:sldMk cId="1679964955" sldId="569"/>
            <ac:spMk id="2057" creationId="{C6D54F7E-825A-4BBA-815F-35CCA8B97786}"/>
          </ac:spMkLst>
        </pc:spChg>
        <pc:picChg chg="add mod">
          <ac:chgData name="Helen Lee" userId="950b76d7-29a8-4037-9cf6-1d47a6b96373" providerId="ADAL" clId="{0E72E064-B994-40C3-97B2-7A443233E461}" dt="2025-11-04T16:37:33.359" v="1854" actId="26606"/>
          <ac:picMkLst>
            <pc:docMk/>
            <pc:sldMk cId="1679964955" sldId="569"/>
            <ac:picMk id="2050" creationId="{0A672CE6-643D-A5E4-A4FE-3D6E4273565F}"/>
          </ac:picMkLst>
        </pc:picChg>
      </pc:sldChg>
      <pc:sldChg chg="addSp delSp modSp new mod setBg addAnim delAnim">
        <pc:chgData name="Helen Lee" userId="950b76d7-29a8-4037-9cf6-1d47a6b96373" providerId="ADAL" clId="{0E72E064-B994-40C3-97B2-7A443233E461}" dt="2025-11-04T16:53:25.553" v="3018" actId="26606"/>
        <pc:sldMkLst>
          <pc:docMk/>
          <pc:sldMk cId="2510726338" sldId="570"/>
        </pc:sldMkLst>
        <pc:spChg chg="mod ord">
          <ac:chgData name="Helen Lee" userId="950b76d7-29a8-4037-9cf6-1d47a6b96373" providerId="ADAL" clId="{0E72E064-B994-40C3-97B2-7A443233E461}" dt="2025-11-04T16:53:25.553" v="3018" actId="26606"/>
          <ac:spMkLst>
            <pc:docMk/>
            <pc:sldMk cId="2510726338" sldId="570"/>
            <ac:spMk id="2" creationId="{93690764-CB32-9CFD-AE51-B64CD37D2558}"/>
          </ac:spMkLst>
        </pc:spChg>
        <pc:spChg chg="add">
          <ac:chgData name="Helen Lee" userId="950b76d7-29a8-4037-9cf6-1d47a6b96373" providerId="ADAL" clId="{0E72E064-B994-40C3-97B2-7A443233E461}" dt="2025-11-04T16:53:25.553" v="3018" actId="26606"/>
          <ac:spMkLst>
            <pc:docMk/>
            <pc:sldMk cId="2510726338" sldId="570"/>
            <ac:spMk id="7" creationId="{FA69AAE0-49D5-4C8B-8BA2-55898C00E05E}"/>
          </ac:spMkLst>
        </pc:spChg>
        <pc:picChg chg="add mod ord">
          <ac:chgData name="Helen Lee" userId="950b76d7-29a8-4037-9cf6-1d47a6b96373" providerId="ADAL" clId="{0E72E064-B994-40C3-97B2-7A443233E461}" dt="2025-11-04T16:53:25.553" v="3018" actId="26606"/>
          <ac:picMkLst>
            <pc:docMk/>
            <pc:sldMk cId="2510726338" sldId="570"/>
            <ac:picMk id="4" creationId="{772A3926-3925-4D96-0750-730F376FCF57}"/>
          </ac:picMkLst>
        </pc:picChg>
        <pc:picChg chg="add mod">
          <ac:chgData name="Helen Lee" userId="950b76d7-29a8-4037-9cf6-1d47a6b96373" providerId="ADAL" clId="{0E72E064-B994-40C3-97B2-7A443233E461}" dt="2025-11-04T16:53:25.553" v="3018" actId="26606"/>
          <ac:picMkLst>
            <pc:docMk/>
            <pc:sldMk cId="2510726338" sldId="570"/>
            <ac:picMk id="5" creationId="{5444FE9C-DEFA-3049-419D-2F87ADB541D5}"/>
          </ac:picMkLst>
        </pc:picChg>
      </pc:sldChg>
      <pc:sldChg chg="addSp delSp modSp new mod">
        <pc:chgData name="Helen Lee" userId="950b76d7-29a8-4037-9cf6-1d47a6b96373" providerId="ADAL" clId="{0E72E064-B994-40C3-97B2-7A443233E461}" dt="2025-11-04T16:35:43.203" v="1832" actId="20577"/>
        <pc:sldMkLst>
          <pc:docMk/>
          <pc:sldMk cId="522123488" sldId="571"/>
        </pc:sldMkLst>
        <pc:spChg chg="mod">
          <ac:chgData name="Helen Lee" userId="950b76d7-29a8-4037-9cf6-1d47a6b96373" providerId="ADAL" clId="{0E72E064-B994-40C3-97B2-7A443233E461}" dt="2025-11-04T16:35:43.203" v="1832" actId="20577"/>
          <ac:spMkLst>
            <pc:docMk/>
            <pc:sldMk cId="522123488" sldId="571"/>
            <ac:spMk id="2" creationId="{BF4095A3-943F-57D2-F69E-ABFEEDFE3652}"/>
          </ac:spMkLst>
        </pc:spChg>
      </pc:sldChg>
      <pc:sldChg chg="addSp delSp modSp new mod setBg addAnim">
        <pc:chgData name="Helen Lee" userId="950b76d7-29a8-4037-9cf6-1d47a6b96373" providerId="ADAL" clId="{0E72E064-B994-40C3-97B2-7A443233E461}" dt="2025-11-05T12:36:17.726" v="3807" actId="1076"/>
        <pc:sldMkLst>
          <pc:docMk/>
          <pc:sldMk cId="944941153" sldId="572"/>
        </pc:sldMkLst>
        <pc:spChg chg="add mod">
          <ac:chgData name="Helen Lee" userId="950b76d7-29a8-4037-9cf6-1d47a6b96373" providerId="ADAL" clId="{0E72E064-B994-40C3-97B2-7A443233E461}" dt="2025-11-05T12:36:13.657" v="3806" actId="1076"/>
          <ac:spMkLst>
            <pc:docMk/>
            <pc:sldMk cId="944941153" sldId="572"/>
            <ac:spMk id="5" creationId="{0C663625-013B-4873-B86C-ABA591053802}"/>
          </ac:spMkLst>
        </pc:spChg>
        <pc:spChg chg="add mod">
          <ac:chgData name="Helen Lee" userId="950b76d7-29a8-4037-9cf6-1d47a6b96373" providerId="ADAL" clId="{0E72E064-B994-40C3-97B2-7A443233E461}" dt="2025-11-05T12:36:17.726" v="3807" actId="1076"/>
          <ac:spMkLst>
            <pc:docMk/>
            <pc:sldMk cId="944941153" sldId="572"/>
            <ac:spMk id="7" creationId="{0F70A8CD-D196-6BC0-9BD4-A7DC296462E9}"/>
          </ac:spMkLst>
        </pc:spChg>
        <pc:spChg chg="add">
          <ac:chgData name="Helen Lee" userId="950b76d7-29a8-4037-9cf6-1d47a6b96373" providerId="ADAL" clId="{0E72E064-B994-40C3-97B2-7A443233E461}" dt="2025-11-04T16:37:26.381" v="1852" actId="26606"/>
          <ac:spMkLst>
            <pc:docMk/>
            <pc:sldMk cId="944941153" sldId="572"/>
            <ac:spMk id="10" creationId="{4D4677D2-D5AC-4CF9-9EED-2B89D0A1C212}"/>
          </ac:spMkLst>
        </pc:spChg>
        <pc:spChg chg="add">
          <ac:chgData name="Helen Lee" userId="950b76d7-29a8-4037-9cf6-1d47a6b96373" providerId="ADAL" clId="{0E72E064-B994-40C3-97B2-7A443233E461}" dt="2025-11-04T16:37:26.381" v="1852" actId="26606"/>
          <ac:spMkLst>
            <pc:docMk/>
            <pc:sldMk cId="944941153" sldId="572"/>
            <ac:spMk id="12" creationId="{C6D54F7E-825A-4BBA-815F-35CCA8B97786}"/>
          </ac:spMkLst>
        </pc:spChg>
        <pc:picChg chg="add mod">
          <ac:chgData name="Helen Lee" userId="950b76d7-29a8-4037-9cf6-1d47a6b96373" providerId="ADAL" clId="{0E72E064-B994-40C3-97B2-7A443233E461}" dt="2025-11-04T16:39:52.598" v="1861" actId="1076"/>
          <ac:picMkLst>
            <pc:docMk/>
            <pc:sldMk cId="944941153" sldId="572"/>
            <ac:picMk id="4" creationId="{98B686FF-D4CA-1EF3-C677-B2EC72DE009A}"/>
          </ac:picMkLst>
        </pc:picChg>
      </pc:sldChg>
      <pc:sldChg chg="delSp modSp new mod">
        <pc:chgData name="Helen Lee" userId="950b76d7-29a8-4037-9cf6-1d47a6b96373" providerId="ADAL" clId="{0E72E064-B994-40C3-97B2-7A443233E461}" dt="2025-11-04T16:44:31.181" v="1905" actId="20577"/>
        <pc:sldMkLst>
          <pc:docMk/>
          <pc:sldMk cId="890703725" sldId="573"/>
        </pc:sldMkLst>
        <pc:spChg chg="mod">
          <ac:chgData name="Helen Lee" userId="950b76d7-29a8-4037-9cf6-1d47a6b96373" providerId="ADAL" clId="{0E72E064-B994-40C3-97B2-7A443233E461}" dt="2025-11-04T16:44:31.181" v="1905" actId="20577"/>
          <ac:spMkLst>
            <pc:docMk/>
            <pc:sldMk cId="890703725" sldId="573"/>
            <ac:spMk id="2" creationId="{A791C82E-D297-A802-AA84-A7B5B5347503}"/>
          </ac:spMkLst>
        </pc:spChg>
      </pc:sldChg>
      <pc:sldChg chg="addSp delSp modSp new mod">
        <pc:chgData name="Helen Lee" userId="950b76d7-29a8-4037-9cf6-1d47a6b96373" providerId="ADAL" clId="{0E72E064-B994-40C3-97B2-7A443233E461}" dt="2025-11-04T16:45:26.198" v="2003" actId="1076"/>
        <pc:sldMkLst>
          <pc:docMk/>
          <pc:sldMk cId="1641879380" sldId="574"/>
        </pc:sldMkLst>
        <pc:spChg chg="mod">
          <ac:chgData name="Helen Lee" userId="950b76d7-29a8-4037-9cf6-1d47a6b96373" providerId="ADAL" clId="{0E72E064-B994-40C3-97B2-7A443233E461}" dt="2025-11-04T16:45:26.198" v="2003" actId="1076"/>
          <ac:spMkLst>
            <pc:docMk/>
            <pc:sldMk cId="1641879380" sldId="574"/>
            <ac:spMk id="2" creationId="{A3546C15-261A-5739-A8EE-EEC01BBCB3AC}"/>
          </ac:spMkLst>
        </pc:spChg>
      </pc:sldChg>
      <pc:sldChg chg="delSp modSp new mod">
        <pc:chgData name="Helen Lee" userId="950b76d7-29a8-4037-9cf6-1d47a6b96373" providerId="ADAL" clId="{0E72E064-B994-40C3-97B2-7A443233E461}" dt="2025-11-04T16:49:53.611" v="2925" actId="20577"/>
        <pc:sldMkLst>
          <pc:docMk/>
          <pc:sldMk cId="3866033161" sldId="575"/>
        </pc:sldMkLst>
        <pc:spChg chg="mod">
          <ac:chgData name="Helen Lee" userId="950b76d7-29a8-4037-9cf6-1d47a6b96373" providerId="ADAL" clId="{0E72E064-B994-40C3-97B2-7A443233E461}" dt="2025-11-04T16:49:53.611" v="2925" actId="20577"/>
          <ac:spMkLst>
            <pc:docMk/>
            <pc:sldMk cId="3866033161" sldId="575"/>
            <ac:spMk id="2" creationId="{B4670930-8C6F-47FB-0652-90C76953A9A1}"/>
          </ac:spMkLst>
        </pc:spChg>
      </pc:sldChg>
      <pc:sldMasterChg chg="delSldLayout">
        <pc:chgData name="Helen Lee" userId="950b76d7-29a8-4037-9cf6-1d47a6b96373" providerId="ADAL" clId="{0E72E064-B994-40C3-97B2-7A443233E461}" dt="2025-11-04T16:00:16.520" v="964" actId="47"/>
        <pc:sldMasterMkLst>
          <pc:docMk/>
          <pc:sldMasterMk cId="465137117" sldId="2147483648"/>
        </pc:sldMasterMkLst>
        <pc:sldLayoutChg chg="del">
          <pc:chgData name="Helen Lee" userId="950b76d7-29a8-4037-9cf6-1d47a6b96373" providerId="ADAL" clId="{0E72E064-B994-40C3-97B2-7A443233E461}" dt="2025-10-20T12:51:24.276" v="187" actId="47"/>
          <pc:sldLayoutMkLst>
            <pc:docMk/>
            <pc:sldMasterMk cId="465137117" sldId="2147483648"/>
            <pc:sldLayoutMk cId="430968127" sldId="2147483660"/>
          </pc:sldLayoutMkLst>
        </pc:sldLayoutChg>
        <pc:sldLayoutChg chg="del">
          <pc:chgData name="Helen Lee" userId="950b76d7-29a8-4037-9cf6-1d47a6b96373" providerId="ADAL" clId="{0E72E064-B994-40C3-97B2-7A443233E461}" dt="2025-11-04T16:00:16.520" v="964" actId="47"/>
          <pc:sldLayoutMkLst>
            <pc:docMk/>
            <pc:sldMasterMk cId="465137117" sldId="2147483648"/>
            <pc:sldLayoutMk cId="3151167939" sldId="2147483661"/>
          </pc:sldLayoutMkLst>
        </pc:sldLayoutChg>
        <pc:sldLayoutChg chg="del">
          <pc:chgData name="Helen Lee" userId="950b76d7-29a8-4037-9cf6-1d47a6b96373" providerId="ADAL" clId="{0E72E064-B994-40C3-97B2-7A443233E461}" dt="2025-10-20T12:56:21.596" v="563" actId="47"/>
          <pc:sldLayoutMkLst>
            <pc:docMk/>
            <pc:sldMasterMk cId="465137117" sldId="2147483648"/>
            <pc:sldLayoutMk cId="4264729493" sldId="2147483662"/>
          </pc:sldLayoutMkLst>
        </pc:sldLayoutChg>
        <pc:sldLayoutChg chg="del">
          <pc:chgData name="Helen Lee" userId="950b76d7-29a8-4037-9cf6-1d47a6b96373" providerId="ADAL" clId="{0E72E064-B994-40C3-97B2-7A443233E461}" dt="2025-10-20T12:56:21.596" v="563" actId="47"/>
          <pc:sldLayoutMkLst>
            <pc:docMk/>
            <pc:sldMasterMk cId="465137117" sldId="2147483648"/>
            <pc:sldLayoutMk cId="560787197" sldId="214748366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80DE1-C120-4BBB-9865-762C70DB15A9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209186-A095-4D93-A9BE-FCD3F8F66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536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After studying this chapter, you should be able to: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Summarize the conclusions of trait theories of leadership.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Identify the central tenets and main limitations of behavioral theories.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Contrast contingency theories of leadership.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Describe the contemporary theories of leadership and their relationship to foundational theories.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714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Exhibit 4-5 illustrates the Cascading Model of Emotional Intelligence. Here we see the suggested relationship between Conscientiousness, Cognitive, and Emotional Stability, and the outcomes of detecting</a:t>
            </a:r>
            <a:r>
              <a:rPr lang="en-US" baseline="0" dirty="0"/>
              <a:t> one’s own and</a:t>
            </a:r>
            <a:r>
              <a:rPr lang="en-US" dirty="0"/>
              <a:t> others’ emotions, understanding what they mean, and regulating the emotions successfully.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910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89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7170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268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214E4-ADE0-C6F7-2747-4CE799894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386106-2D66-65D7-C9CD-5137406EC6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6F9E-994F-A76C-3921-00BF5D33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A9C37-5A6B-2AE6-72D6-1D7D8E23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19A74-5699-A7BF-A9AA-C50C2916D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678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92935-9F1F-E392-4B55-1EB66F473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D1C33-D51E-19A4-9E76-BEF15E9D83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A25993-6A61-640B-7A86-14B35EC4D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A5F4B-5795-073F-A9A1-8F16DA8CE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391989-8773-C642-A26D-5E7673612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149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05D8A-EAEE-214E-063F-F7FAA9CBC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F71CA3-B593-CDF2-A728-24064D2CE8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6203F-4423-9FE6-8532-1D3500F33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162EB-6562-51D8-A4E7-CA02D2A5F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4E5FF-0927-2C24-8176-3EF0733ED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089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32890-3990-7BC4-0F72-2BA4022A0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146C0-0719-BCDB-6F65-A841F5FC0E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17C365-89AD-B83B-AAE5-96D541EE9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C0636-8881-B45C-F0A7-4A36F204A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C8F57-C66B-1B7E-9C87-1797527D6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08C248-891E-FC0F-14B8-2605E64DF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494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9A091-5A87-78FE-478D-40ED42574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026F2-431D-53F4-9E85-AB49B6554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52A62-999D-A682-BE0E-9112813AE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93A351-E4A2-C93E-1468-A425F16923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270BF4-FA8A-F563-F33D-0016996F57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9CA86C-4978-CB9F-602A-477F136E4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667BA1-C8AE-A782-5C60-019E3E128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401140-3246-9759-E46D-3842C50D8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66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20801-3A04-568A-1713-182BCA6ED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EAA12E-D248-8762-2C0F-BF4E7F7F7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CE2603-D29F-8669-E3CB-90E9659DB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1F305C-0DA1-D00C-E51E-8A5C79B6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523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FC90DA-596A-3E66-06F2-5AE76514E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58EAA7-A66F-2102-5C7F-16A033ED2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C0F99A-ECA5-14BA-DCC9-4573BE114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40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8FCBE-2303-62BF-8F2A-A664FD539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1FC15-0621-5D17-67AA-5A938C4D0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6C0698-4190-02F4-3DB0-B7F478955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1FE1DE-8EAF-3B4A-195C-AF5CD934B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157B4-D643-3DB9-D693-0926966A3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4EE982-4151-F271-8EB9-85459EF1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669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3B51C-ED1F-5B49-00CB-1E7AA101F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1FA226-8C0C-DB09-FC3D-44BAA5160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F5357C-B9FF-30C3-DAAE-D18C68A8BE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E0093-9A6F-46F7-1563-4BF477579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95071-2EAA-6588-D2A2-28586AB29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3BA0B5-8384-A87C-0140-F99628316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9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D0F77-E6B6-F49A-8605-B8D92FCAD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FEA991-4A80-647D-B758-F0481D7428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79C68-6317-0C76-C3CE-995F51717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4C978-B330-8632-EC0B-6BEF986EC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D0F262-5846-1510-794C-12DDEECD6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637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9EDD64-6F35-08A5-FE7E-7F087D71F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F1E9E-8082-4CB3-825F-9966CAA597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EF07A9-A917-07AA-1F80-9B7D9D7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A208E-87DD-857A-C6FA-28A82B6C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1334B-31BA-FD1A-03CC-A7985684C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5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39624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11/11/2025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691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DDD983-50D6-02CA-5E0F-785B4EB90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B91059-199E-1291-43C3-13172D7FE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F6F62A-8111-05E5-7C2A-F488A3605F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6DA8A-8AEC-4339-92E7-CB93A380D081}" type="datetimeFigureOut">
              <a:rPr lang="en-GB" smtClean="0"/>
              <a:t>11/11/2025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C6CCE-0430-DE19-DF5D-DE78F17E04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425233-B70F-8C3B-3D47-A2B5141152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137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5qfgarKja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search?q=PEOPLE+TALKING+AT+THE+OFFICE#fpstate=ive&amp;vld=cid:e382d261,vid:ppnFhXUdTvo,st:0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PEOPLE+TALKING+AT+THE+OFFICE#fpstate=ive&amp;vld=cid:e382d261,vid:ppnFhXUdTvo,st:0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ryWmcjQf3C8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puXD5Fyup3Y" TargetMode="External"/><Relationship Id="rId5" Type="http://schemas.openxmlformats.org/officeDocument/2006/relationships/hyperlink" Target="https://www.google.com/url?sa=t&amp;rct=j&amp;q=&amp;esrc=s&amp;source=web&amp;cd=&amp;ved=2ahUKEwja0efEvbWQAxU7WUEAHZy0ORk4ChDdqg16BAgTEBQ&amp;url=https%3A%2F%2Fwww.youtube.com%2Fwatch%3Fv%3DpuXD5Fyup3Y&amp;usg=AOvVaw1U_WFDwf1mV5L069uR7Hxj&amp;opi=89978449" TargetMode="External"/><Relationship Id="rId4" Type="http://schemas.openxmlformats.org/officeDocument/2006/relationships/hyperlink" Target="https://www.google.com/search?q=PEOPLE+TALKING+AT+THE+OFFICE#fpstate=ive&amp;vld=cid:e382d261,vid:ppnFhXUdTvo,st:0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search?q=working+with+robot+&amp;sca_esv=b6a5108dcd1f41c2&amp;udm=7&amp;biw=1360&amp;bih=764&amp;sxsrf=AE3TifM1kWCC3_sEPWHWuu_vT7XZ_ofrxw%3A1762270065636&amp;ei=cRsKaZXOJqKyhbIPtaGkyAE&amp;ved=0ahUKEwjVyorK59iQAxUiWUEAHbUQCRkQ4dUDCBE&amp;uact=5&amp;oq=working+with+robot+&amp;gs_lp=EhZnd3Mtd2l6LW1vZGVsZXNzLXZpZGVvIhN3b3JraW5nIHdpdGggcm9ib3QgMgYQABgWGB4yBhAAGBYYHjIGEAAYFhgeMgYQABgWGB4yBhAAGBYYHjIGEAAYFhgeMgYQABgWGB4yBhAAGBYYHjIGEAAYFhgeMgYQABgWGB5IoRVQAFirEHAAeAGQAQCYAZ4BoAHMDKoBBDEzLja4AQPIAQD4AQGYAhOgAt4NwgIKEAAYgAQYQxiKBcICBRAAGIAEwgILEAAYgAQYsQMYgwHCAg4QABiABBixAxiDARiKBcICEBAAGIAEGLEDGEMYgwEYigXCAg0QABiABBixAxhDGIoFwgIIEAAYgAQYsQPCAgsQABiABBiGAxiKBcICCBAAGIAEGMsBwgIIEAAYgAQYogSYAwCSBwQxMy42oAe0arIHBDEzLja4B94NwgcIMC4xLjE3LjHIB3M&amp;sclient=gws-wiz-modeless-video#fpstate=ive&amp;vld=cid:7cdb4e38,vid:yEOjGKA6Kvo,st:0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177/1071791907013001030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04A5D-D31B-5B39-5883-8301CB37E1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6587" y="409179"/>
            <a:ext cx="11683201" cy="183599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LCDB7008 Visions for the Future : Theoretical Perspectives on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56A0CE-8939-C029-9567-593ED79E91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63764" y="3022598"/>
            <a:ext cx="6694874" cy="2911373"/>
          </a:xfrm>
        </p:spPr>
        <p:txBody>
          <a:bodyPr>
            <a:normAutofit/>
          </a:bodyPr>
          <a:lstStyle/>
          <a:p>
            <a:r>
              <a:rPr lang="en-US" sz="4800" dirty="0"/>
              <a:t>Week 5&amp;6</a:t>
            </a:r>
          </a:p>
          <a:p>
            <a:r>
              <a:rPr lang="en-US" sz="4400" dirty="0"/>
              <a:t>Leadership and hybrid </a:t>
            </a:r>
            <a:r>
              <a:rPr lang="en-US" sz="4400"/>
              <a:t>work management</a:t>
            </a:r>
            <a:endParaRPr lang="en-US" sz="4400" dirty="0"/>
          </a:p>
          <a:p>
            <a:r>
              <a:rPr lang="en-US" sz="4800" dirty="0"/>
              <a:t>Dr. Helen Lee</a:t>
            </a:r>
            <a:endParaRPr lang="en-US" dirty="0"/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97D56A-DCE0-BD24-CD6F-A9F9FCCFE1FB}"/>
              </a:ext>
            </a:extLst>
          </p:cNvPr>
          <p:cNvGrpSpPr/>
          <p:nvPr/>
        </p:nvGrpSpPr>
        <p:grpSpPr>
          <a:xfrm>
            <a:off x="0" y="6188015"/>
            <a:ext cx="12192000" cy="669986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4A0EA6F-62D7-B0F3-CB75-6BEA21F848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90D4F8-E3F7-7E35-C0B6-63BA8A20626A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AC289E83-0135-DBD1-68EA-FB79766A71C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EFB0745E-58B9-0EA2-85BC-5B39153D291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B5C415BE-DB88-EDA5-1707-0AA26F862C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276640"/>
            <a:ext cx="5173521" cy="2911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12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Learning Objectives </a:t>
            </a:r>
            <a:r>
              <a:rPr lang="en-US" sz="2000" dirty="0"/>
              <a:t>(1 of 2)</a:t>
            </a:r>
            <a:endParaRPr lang="en-IN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53292" y="1420676"/>
            <a:ext cx="11179628" cy="4999718"/>
          </a:xfrm>
        </p:spPr>
        <p:txBody>
          <a:bodyPr/>
          <a:lstStyle/>
          <a:p>
            <a:pPr marL="0" indent="0">
              <a:buClr>
                <a:schemeClr val="bg2"/>
              </a:buClr>
              <a:buSzPct val="100000"/>
              <a:buNone/>
            </a:pPr>
            <a:r>
              <a:rPr lang="en-US" sz="4000" dirty="0"/>
              <a:t>Understand the future of work experiential learning and evaluate the role of leadership in business dynamics from theoretical lens</a:t>
            </a:r>
          </a:p>
          <a:p>
            <a:pPr marL="0" indent="0">
              <a:buClr>
                <a:schemeClr val="bg2"/>
              </a:buClr>
              <a:buSzPct val="100000"/>
              <a:buNone/>
            </a:pPr>
            <a:endParaRPr lang="en-US" sz="4000" dirty="0"/>
          </a:p>
          <a:p>
            <a:pPr marL="0" indent="0">
              <a:buClr>
                <a:schemeClr val="bg2"/>
              </a:buClr>
              <a:buSzPct val="100000"/>
              <a:buNone/>
            </a:pPr>
            <a:r>
              <a:rPr lang="en-US" sz="4000" dirty="0"/>
              <a:t>Scenario I – Hybrid working </a:t>
            </a:r>
          </a:p>
          <a:p>
            <a:pPr marL="0" indent="0">
              <a:buClr>
                <a:schemeClr val="bg2"/>
              </a:buClr>
              <a:buSzPct val="100000"/>
              <a:buNone/>
            </a:pPr>
            <a:r>
              <a:rPr lang="en-US" sz="4000" dirty="0"/>
              <a:t>Scenario II –  Team management  </a:t>
            </a:r>
          </a:p>
          <a:p>
            <a:pPr marL="0" indent="0">
              <a:buClr>
                <a:schemeClr val="bg2"/>
              </a:buClr>
              <a:buSzPct val="100000"/>
              <a:buNone/>
            </a:pPr>
            <a:endParaRPr lang="en-US" sz="4000" dirty="0"/>
          </a:p>
          <a:p>
            <a:pPr>
              <a:buClr>
                <a:schemeClr val="bg2"/>
              </a:buClr>
              <a:buFont typeface="Wingdings" panose="05000000000000000000" pitchFamily="2" charset="2"/>
              <a:buChar char="Ø"/>
            </a:pPr>
            <a:endParaRPr lang="en-US" sz="4000" dirty="0"/>
          </a:p>
          <a:p>
            <a:pPr marL="685800" indent="-685800">
              <a:buClr>
                <a:schemeClr val="bg2"/>
              </a:buClr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2597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B5E6313-38F5-3392-5734-771BDF5E99E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966"/>
          <a:stretch>
            <a:fillRect/>
          </a:stretch>
        </p:blipFill>
        <p:spPr>
          <a:xfrm>
            <a:off x="20" y="2"/>
            <a:ext cx="7534620" cy="4197368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265D3E-6084-D3A6-53B4-0CF36FD9F7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791" r="-1" b="4777"/>
          <a:stretch>
            <a:fillRect/>
          </a:stretch>
        </p:blipFill>
        <p:spPr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DBB7D2-B1B3-D1A1-5E12-6622D5BCE2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0889" r="-1" b="3018"/>
          <a:stretch>
            <a:fillRect/>
          </a:stretch>
        </p:blipFill>
        <p:spPr>
          <a:xfrm>
            <a:off x="1" y="4316255"/>
            <a:ext cx="6836850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E0F5A0-4AA9-C30B-7EDC-898DD7E5A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96130"/>
            <a:ext cx="5505814" cy="157691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Future of work and employee </a:t>
            </a:r>
            <a:b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3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99433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99498"/>
          </a:xfrm>
        </p:spPr>
        <p:txBody>
          <a:bodyPr/>
          <a:lstStyle/>
          <a:p>
            <a:r>
              <a:rPr lang="en-US" sz="3600" dirty="0">
                <a:cs typeface="Arial Narrow"/>
              </a:rPr>
              <a:t>Future of work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381000"/>
          </a:xfrm>
        </p:spPr>
        <p:txBody>
          <a:bodyPr/>
          <a:lstStyle/>
          <a:p>
            <a:pPr marL="0" indent="0">
              <a:buNone/>
            </a:pPr>
            <a:r>
              <a:rPr lang="en-IN" sz="2000" b="1" dirty="0"/>
              <a:t>Exhibit 4-5</a:t>
            </a:r>
            <a:r>
              <a:rPr lang="en-IN" sz="2000" dirty="0"/>
              <a:t> A Cascading Model of Emotional Intelligence</a:t>
            </a:r>
          </a:p>
        </p:txBody>
      </p:sp>
      <p:pic>
        <p:nvPicPr>
          <p:cNvPr id="5" name="Picture 4" descr="A flowchart illustrates a Cascading Model of Emotional Intelligence. &#10;The flowchart shows the breakdown of &quot;Emotional Intelligence&quot; into three distinct abilities. &#10;1. Conscientiousness leads to &quot;Perceive Emotions in Self and Others&quot;. &#10;2. This along with cognitive leads to &quot;Understanding the Meaning of Emotions&quot;.&#10;3. This along with Emotional Stability leads to &quot;Regulate Emotions&quot;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927" y="2215619"/>
            <a:ext cx="8040149" cy="3089806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idx="13"/>
          </p:nvPr>
        </p:nvSpPr>
        <p:spPr>
          <a:xfrm>
            <a:off x="502920" y="5715001"/>
            <a:ext cx="9707880" cy="6994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Alfes, K. </a:t>
            </a:r>
            <a:r>
              <a:rPr lang="en-US" i="1" dirty="0"/>
              <a:t>et al.</a:t>
            </a:r>
            <a:r>
              <a:rPr lang="en-US" dirty="0"/>
              <a:t> (2022) ‘New ways of working and the implications for employees: a systematic framework and suggestions for future research’, </a:t>
            </a:r>
            <a:r>
              <a:rPr lang="en-US" i="1" dirty="0"/>
              <a:t>The International Journal of Human Resource Management</a:t>
            </a:r>
            <a:r>
              <a:rPr lang="en-US" dirty="0"/>
              <a:t>, 33(22), pp. 4361–4385. </a:t>
            </a:r>
            <a:r>
              <a:rPr lang="en-US" dirty="0" err="1"/>
              <a:t>doi</a:t>
            </a:r>
            <a:r>
              <a:rPr lang="en-US" dirty="0"/>
              <a:t>: 10.1080/09585192.2022.2149151.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46C15-261A-5739-A8EE-EEC01BBCB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99871"/>
            <a:ext cx="10515600" cy="1325563"/>
          </a:xfrm>
        </p:spPr>
        <p:txBody>
          <a:bodyPr/>
          <a:lstStyle/>
          <a:p>
            <a:r>
              <a:rPr lang="en-US" dirty="0"/>
              <a:t>Experiential learning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879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2A3926-3925-4D96-0750-730F376FCF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80" r="31636" b="-1"/>
          <a:stretch>
            <a:fillRect/>
          </a:stretch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690764-CB32-9CFD-AE51-B64CD37D2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Scenario 1  - Alternate work mode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44FE9C-DEFA-3049-419D-2F87ADB541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158" r="-1" b="-1"/>
          <a:stretch>
            <a:fillRect/>
          </a:stretch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10726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9FA4E-3ABD-DED9-84AA-F4CFF1C9C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of Hybrid working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0C60D-5048-341D-F0F9-71C57645B7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Future of Hybrid working  (3:25 mins) </a:t>
            </a:r>
            <a:endParaRPr lang="en-US" dirty="0">
              <a:hlinkClick r:id="" action="ppaction://noaction"/>
            </a:endParaRPr>
          </a:p>
          <a:p>
            <a:r>
              <a:rPr lang="en-US" dirty="0">
                <a:hlinkClick r:id="" action="ppaction://noaction"/>
              </a:rPr>
              <a:t>The </a:t>
            </a:r>
            <a:r>
              <a:rPr lang="en-US" dirty="0">
                <a:hlinkClick r:id="rId2"/>
              </a:rPr>
              <a:t>Future of Hybrid Working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922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095A3-943F-57D2-F69E-ABFEEDFE3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041" y="2655171"/>
            <a:ext cx="10515600" cy="1325563"/>
          </a:xfrm>
        </p:spPr>
        <p:txBody>
          <a:bodyPr/>
          <a:lstStyle/>
          <a:p>
            <a:r>
              <a:rPr lang="en-US" dirty="0"/>
              <a:t>Employees’ perspectives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123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C6D54F7E-825A-4BBA-815F-35CCA8B9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Empty office space">
            <a:extLst>
              <a:ext uri="{FF2B5EF4-FFF2-40B4-BE49-F238E27FC236}">
                <a16:creationId xmlns:a16="http://schemas.microsoft.com/office/drawing/2014/main" id="{0A672CE6-643D-A5E4-A4FE-3D6E42735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>
            <a:fillRect/>
          </a:stretch>
        </p:blipFill>
        <p:spPr bwMode="auto">
          <a:xfrm>
            <a:off x="1" y="1"/>
            <a:ext cx="12191999" cy="6858000"/>
          </a:xfrm>
          <a:custGeom>
            <a:avLst/>
            <a:gdLst/>
            <a:ahLst/>
            <a:cxnLst/>
            <a:rect l="l" t="t" r="r" b="b"/>
            <a:pathLst>
              <a:path w="12191999" h="6842601">
                <a:moveTo>
                  <a:pt x="0" y="0"/>
                </a:moveTo>
                <a:lnTo>
                  <a:pt x="12191999" y="0"/>
                </a:lnTo>
                <a:lnTo>
                  <a:pt x="12191999" y="6842601"/>
                </a:lnTo>
                <a:lnTo>
                  <a:pt x="10316981" y="6842601"/>
                </a:lnTo>
                <a:cubicBezTo>
                  <a:pt x="10312796" y="6835189"/>
                  <a:pt x="10163183" y="6730124"/>
                  <a:pt x="10158998" y="6722712"/>
                </a:cubicBezTo>
                <a:cubicBezTo>
                  <a:pt x="10120278" y="6678190"/>
                  <a:pt x="10156462" y="6716223"/>
                  <a:pt x="10090349" y="6671420"/>
                </a:cubicBezTo>
                <a:cubicBezTo>
                  <a:pt x="10043032" y="6655694"/>
                  <a:pt x="9995855" y="6551879"/>
                  <a:pt x="9955425" y="6498018"/>
                </a:cubicBezTo>
                <a:cubicBezTo>
                  <a:pt x="9939618" y="6480021"/>
                  <a:pt x="9915110" y="6461677"/>
                  <a:pt x="9891265" y="6454528"/>
                </a:cubicBezTo>
                <a:cubicBezTo>
                  <a:pt x="9868239" y="6464957"/>
                  <a:pt x="9865423" y="6431640"/>
                  <a:pt x="9848227" y="6426063"/>
                </a:cubicBezTo>
                <a:cubicBezTo>
                  <a:pt x="9838059" y="6433162"/>
                  <a:pt x="9815047" y="6410348"/>
                  <a:pt x="9812354" y="6399604"/>
                </a:cubicBezTo>
                <a:cubicBezTo>
                  <a:pt x="9825285" y="6377997"/>
                  <a:pt x="9725923" y="6372757"/>
                  <a:pt x="9725915" y="6356381"/>
                </a:cubicBezTo>
                <a:cubicBezTo>
                  <a:pt x="9696279" y="6348066"/>
                  <a:pt x="9591199" y="6354143"/>
                  <a:pt x="9575033" y="6325258"/>
                </a:cubicBezTo>
                <a:cubicBezTo>
                  <a:pt x="9516434" y="6303128"/>
                  <a:pt x="9441613" y="6276805"/>
                  <a:pt x="9415626" y="6271777"/>
                </a:cubicBezTo>
                <a:cubicBezTo>
                  <a:pt x="9378293" y="6313495"/>
                  <a:pt x="9281935" y="6171365"/>
                  <a:pt x="9171493" y="6150430"/>
                </a:cubicBezTo>
                <a:cubicBezTo>
                  <a:pt x="9155426" y="6152396"/>
                  <a:pt x="9147439" y="6151015"/>
                  <a:pt x="9146018" y="6139864"/>
                </a:cubicBezTo>
                <a:cubicBezTo>
                  <a:pt x="9112029" y="6132441"/>
                  <a:pt x="9087339" y="6101138"/>
                  <a:pt x="9059635" y="6109957"/>
                </a:cubicBezTo>
                <a:cubicBezTo>
                  <a:pt x="9024424" y="6092144"/>
                  <a:pt x="9043048" y="6078417"/>
                  <a:pt x="9010911" y="6064789"/>
                </a:cubicBezTo>
                <a:lnTo>
                  <a:pt x="8866811" y="6028191"/>
                </a:lnTo>
                <a:cubicBezTo>
                  <a:pt x="8846465" y="6021172"/>
                  <a:pt x="8825221" y="6000527"/>
                  <a:pt x="8804584" y="5994237"/>
                </a:cubicBezTo>
                <a:lnTo>
                  <a:pt x="8783071" y="5990448"/>
                </a:lnTo>
                <a:lnTo>
                  <a:pt x="8770456" y="5978060"/>
                </a:lnTo>
                <a:cubicBezTo>
                  <a:pt x="8764772" y="5975259"/>
                  <a:pt x="8757695" y="5974720"/>
                  <a:pt x="8748297" y="5978070"/>
                </a:cubicBezTo>
                <a:cubicBezTo>
                  <a:pt x="8730344" y="5973495"/>
                  <a:pt x="8679808" y="5955894"/>
                  <a:pt x="8662742" y="5950603"/>
                </a:cubicBezTo>
                <a:lnTo>
                  <a:pt x="8645902" y="5946326"/>
                </a:lnTo>
                <a:lnTo>
                  <a:pt x="8638176" y="5938358"/>
                </a:lnTo>
                <a:cubicBezTo>
                  <a:pt x="8625897" y="5932642"/>
                  <a:pt x="8594811" y="5922073"/>
                  <a:pt x="8572224" y="5912032"/>
                </a:cubicBezTo>
                <a:cubicBezTo>
                  <a:pt x="8553809" y="5897782"/>
                  <a:pt x="8529845" y="5886100"/>
                  <a:pt x="8502655" y="5878114"/>
                </a:cubicBezTo>
                <a:cubicBezTo>
                  <a:pt x="8496990" y="5883034"/>
                  <a:pt x="8489611" y="5872566"/>
                  <a:pt x="8485159" y="5869819"/>
                </a:cubicBezTo>
                <a:cubicBezTo>
                  <a:pt x="8483457" y="5873482"/>
                  <a:pt x="8471232" y="5872664"/>
                  <a:pt x="8468539" y="5868711"/>
                </a:cubicBezTo>
                <a:cubicBezTo>
                  <a:pt x="8389167" y="5836352"/>
                  <a:pt x="8421742" y="5881497"/>
                  <a:pt x="8379810" y="5849376"/>
                </a:cubicBezTo>
                <a:cubicBezTo>
                  <a:pt x="8371729" y="5846373"/>
                  <a:pt x="8364483" y="5846766"/>
                  <a:pt x="8357758" y="5848601"/>
                </a:cubicBezTo>
                <a:lnTo>
                  <a:pt x="8315264" y="5836192"/>
                </a:lnTo>
                <a:cubicBezTo>
                  <a:pt x="8299077" y="5829531"/>
                  <a:pt x="8281671" y="5824011"/>
                  <a:pt x="8263455" y="5819793"/>
                </a:cubicBezTo>
                <a:cubicBezTo>
                  <a:pt x="8257386" y="5826849"/>
                  <a:pt x="8245582" y="5813448"/>
                  <a:pt x="8239287" y="5810141"/>
                </a:cubicBezTo>
                <a:cubicBezTo>
                  <a:pt x="8237965" y="5815186"/>
                  <a:pt x="8222226" y="5815108"/>
                  <a:pt x="8217888" y="5810039"/>
                </a:cubicBezTo>
                <a:cubicBezTo>
                  <a:pt x="8109447" y="5773303"/>
                  <a:pt x="8161302" y="5831037"/>
                  <a:pt x="8100547" y="5791517"/>
                </a:cubicBezTo>
                <a:cubicBezTo>
                  <a:pt x="8089574" y="5788167"/>
                  <a:pt x="8080448" y="5789295"/>
                  <a:pt x="8072316" y="5792309"/>
                </a:cubicBezTo>
                <a:lnTo>
                  <a:pt x="8056967" y="5800648"/>
                </a:lnTo>
                <a:lnTo>
                  <a:pt x="8047885" y="5795270"/>
                </a:lnTo>
                <a:cubicBezTo>
                  <a:pt x="8010204" y="5788738"/>
                  <a:pt x="7996426" y="5797608"/>
                  <a:pt x="7977128" y="5783189"/>
                </a:cubicBezTo>
                <a:cubicBezTo>
                  <a:pt x="7943466" y="5775577"/>
                  <a:pt x="7904823" y="5770953"/>
                  <a:pt x="7874392" y="5763715"/>
                </a:cubicBezTo>
                <a:cubicBezTo>
                  <a:pt x="7860337" y="5743777"/>
                  <a:pt x="7817541" y="5748989"/>
                  <a:pt x="7794543" y="5739759"/>
                </a:cubicBezTo>
                <a:cubicBezTo>
                  <a:pt x="7784688" y="5731467"/>
                  <a:pt x="7776709" y="5729004"/>
                  <a:pt x="7763762" y="5734031"/>
                </a:cubicBezTo>
                <a:cubicBezTo>
                  <a:pt x="7718781" y="5694154"/>
                  <a:pt x="7732231" y="5727368"/>
                  <a:pt x="7685889" y="5707234"/>
                </a:cubicBezTo>
                <a:cubicBezTo>
                  <a:pt x="7646521" y="5687607"/>
                  <a:pt x="7600389" y="5671470"/>
                  <a:pt x="7566744" y="5634586"/>
                </a:cubicBezTo>
                <a:cubicBezTo>
                  <a:pt x="7561306" y="5624813"/>
                  <a:pt x="7543589" y="5618525"/>
                  <a:pt x="7527170" y="5620542"/>
                </a:cubicBezTo>
                <a:cubicBezTo>
                  <a:pt x="7524343" y="5620889"/>
                  <a:pt x="7521664" y="5621475"/>
                  <a:pt x="7519214" y="5622280"/>
                </a:cubicBezTo>
                <a:cubicBezTo>
                  <a:pt x="7500062" y="5596964"/>
                  <a:pt x="7480476" y="5604337"/>
                  <a:pt x="7473157" y="5588143"/>
                </a:cubicBezTo>
                <a:cubicBezTo>
                  <a:pt x="7433415" y="5574859"/>
                  <a:pt x="7395118" y="5582388"/>
                  <a:pt x="7388000" y="5568063"/>
                </a:cubicBezTo>
                <a:cubicBezTo>
                  <a:pt x="7366403" y="5564920"/>
                  <a:pt x="7332262" y="5573848"/>
                  <a:pt x="7320876" y="5557698"/>
                </a:cubicBezTo>
                <a:cubicBezTo>
                  <a:pt x="7314891" y="5568111"/>
                  <a:pt x="7299319" y="5544964"/>
                  <a:pt x="7284480" y="5549820"/>
                </a:cubicBezTo>
                <a:cubicBezTo>
                  <a:pt x="7273570" y="5554430"/>
                  <a:pt x="7266301" y="5548483"/>
                  <a:pt x="7256619" y="5546379"/>
                </a:cubicBezTo>
                <a:cubicBezTo>
                  <a:pt x="7242503" y="5549088"/>
                  <a:pt x="7202543" y="5533379"/>
                  <a:pt x="7193112" y="5525289"/>
                </a:cubicBezTo>
                <a:cubicBezTo>
                  <a:pt x="7172259" y="5499151"/>
                  <a:pt x="7108617" y="5505485"/>
                  <a:pt x="7090943" y="5485177"/>
                </a:cubicBezTo>
                <a:cubicBezTo>
                  <a:pt x="7083637" y="5481419"/>
                  <a:pt x="7076140" y="5479148"/>
                  <a:pt x="7068566" y="5477809"/>
                </a:cubicBezTo>
                <a:lnTo>
                  <a:pt x="7023035" y="5476595"/>
                </a:lnTo>
                <a:lnTo>
                  <a:pt x="7001197" y="5476163"/>
                </a:lnTo>
                <a:cubicBezTo>
                  <a:pt x="7016126" y="5454256"/>
                  <a:pt x="6943549" y="5466815"/>
                  <a:pt x="6967472" y="5451057"/>
                </a:cubicBezTo>
                <a:cubicBezTo>
                  <a:pt x="6931240" y="5443544"/>
                  <a:pt x="6920843" y="5429649"/>
                  <a:pt x="6883334" y="5418880"/>
                </a:cubicBezTo>
                <a:lnTo>
                  <a:pt x="6742417" y="5386446"/>
                </a:lnTo>
                <a:cubicBezTo>
                  <a:pt x="6690532" y="5366095"/>
                  <a:pt x="6665174" y="5364632"/>
                  <a:pt x="6618315" y="5353085"/>
                </a:cubicBezTo>
                <a:cubicBezTo>
                  <a:pt x="6581698" y="5304210"/>
                  <a:pt x="6547395" y="5315779"/>
                  <a:pt x="6521050" y="5283194"/>
                </a:cubicBezTo>
                <a:cubicBezTo>
                  <a:pt x="6469114" y="5268862"/>
                  <a:pt x="6472597" y="5253957"/>
                  <a:pt x="6414460" y="5253832"/>
                </a:cubicBezTo>
                <a:lnTo>
                  <a:pt x="6362535" y="5220502"/>
                </a:lnTo>
                <a:cubicBezTo>
                  <a:pt x="6350866" y="5213881"/>
                  <a:pt x="6347641" y="5215777"/>
                  <a:pt x="6344443" y="5214103"/>
                </a:cubicBezTo>
                <a:lnTo>
                  <a:pt x="6343344" y="5210454"/>
                </a:lnTo>
                <a:lnTo>
                  <a:pt x="6333344" y="5205307"/>
                </a:lnTo>
                <a:lnTo>
                  <a:pt x="6315602" y="5193288"/>
                </a:lnTo>
                <a:lnTo>
                  <a:pt x="6310442" y="5192802"/>
                </a:lnTo>
                <a:lnTo>
                  <a:pt x="6280815" y="5177420"/>
                </a:lnTo>
                <a:lnTo>
                  <a:pt x="6279533" y="5178045"/>
                </a:lnTo>
                <a:cubicBezTo>
                  <a:pt x="6275980" y="5179097"/>
                  <a:pt x="6272084" y="5179212"/>
                  <a:pt x="6267362" y="5177370"/>
                </a:cubicBezTo>
                <a:cubicBezTo>
                  <a:pt x="6261796" y="5192470"/>
                  <a:pt x="6259530" y="5180933"/>
                  <a:pt x="6246095" y="5174167"/>
                </a:cubicBezTo>
                <a:lnTo>
                  <a:pt x="6155252" y="5161201"/>
                </a:lnTo>
                <a:lnTo>
                  <a:pt x="6148525" y="5158442"/>
                </a:lnTo>
                <a:lnTo>
                  <a:pt x="6148187" y="5158573"/>
                </a:lnTo>
                <a:cubicBezTo>
                  <a:pt x="6146292" y="5158370"/>
                  <a:pt x="6143916" y="5157611"/>
                  <a:pt x="6140686" y="5156032"/>
                </a:cubicBezTo>
                <a:lnTo>
                  <a:pt x="6136260" y="5153413"/>
                </a:lnTo>
                <a:lnTo>
                  <a:pt x="6123208" y="5148061"/>
                </a:lnTo>
                <a:lnTo>
                  <a:pt x="6117367" y="5147451"/>
                </a:lnTo>
                <a:lnTo>
                  <a:pt x="5957305" y="5146062"/>
                </a:lnTo>
                <a:cubicBezTo>
                  <a:pt x="5920540" y="5140405"/>
                  <a:pt x="5887096" y="5142015"/>
                  <a:pt x="5857259" y="5132052"/>
                </a:cubicBezTo>
                <a:cubicBezTo>
                  <a:pt x="5843335" y="5135303"/>
                  <a:pt x="5830921" y="5135493"/>
                  <a:pt x="5821375" y="5125606"/>
                </a:cubicBezTo>
                <a:cubicBezTo>
                  <a:pt x="5786501" y="5122615"/>
                  <a:pt x="5775399" y="5132648"/>
                  <a:pt x="5755916" y="5120171"/>
                </a:cubicBezTo>
                <a:cubicBezTo>
                  <a:pt x="5732132" y="5135438"/>
                  <a:pt x="5732735" y="5128211"/>
                  <a:pt x="5725007" y="5121437"/>
                </a:cubicBezTo>
                <a:lnTo>
                  <a:pt x="5723810" y="5120848"/>
                </a:lnTo>
                <a:lnTo>
                  <a:pt x="5720531" y="5123048"/>
                </a:lnTo>
                <a:lnTo>
                  <a:pt x="5714794" y="5123371"/>
                </a:lnTo>
                <a:lnTo>
                  <a:pt x="5700141" y="5120131"/>
                </a:lnTo>
                <a:lnTo>
                  <a:pt x="5694799" y="5118234"/>
                </a:lnTo>
                <a:cubicBezTo>
                  <a:pt x="5691058" y="5117179"/>
                  <a:pt x="5688491" y="5116804"/>
                  <a:pt x="5686627" y="5116903"/>
                </a:cubicBezTo>
                <a:lnTo>
                  <a:pt x="5686371" y="5117086"/>
                </a:lnTo>
                <a:lnTo>
                  <a:pt x="5678818" y="5115416"/>
                </a:lnTo>
                <a:cubicBezTo>
                  <a:pt x="5666199" y="5112102"/>
                  <a:pt x="5654035" y="5108410"/>
                  <a:pt x="5642547" y="5104511"/>
                </a:cubicBezTo>
                <a:cubicBezTo>
                  <a:pt x="5629444" y="5114945"/>
                  <a:pt x="5588783" y="5093343"/>
                  <a:pt x="5587979" y="5116963"/>
                </a:cubicBezTo>
                <a:cubicBezTo>
                  <a:pt x="5572317" y="5112380"/>
                  <a:pt x="5564904" y="5101292"/>
                  <a:pt x="5566635" y="5117158"/>
                </a:cubicBezTo>
                <a:cubicBezTo>
                  <a:pt x="5561375" y="5116079"/>
                  <a:pt x="5557787" y="5116811"/>
                  <a:pt x="5554952" y="5118417"/>
                </a:cubicBezTo>
                <a:lnTo>
                  <a:pt x="5554039" y="5119241"/>
                </a:lnTo>
                <a:lnTo>
                  <a:pt x="5514253" y="5109018"/>
                </a:lnTo>
                <a:lnTo>
                  <a:pt x="5492156" y="5099904"/>
                </a:lnTo>
                <a:lnTo>
                  <a:pt x="5480446" y="5096385"/>
                </a:lnTo>
                <a:lnTo>
                  <a:pt x="5477744" y="5092939"/>
                </a:lnTo>
                <a:cubicBezTo>
                  <a:pt x="5474490" y="5090581"/>
                  <a:pt x="5469391" y="5088951"/>
                  <a:pt x="5460150" y="5088988"/>
                </a:cubicBezTo>
                <a:lnTo>
                  <a:pt x="5457901" y="5089459"/>
                </a:lnTo>
                <a:lnTo>
                  <a:pt x="5444243" y="5082761"/>
                </a:lnTo>
                <a:cubicBezTo>
                  <a:pt x="5439993" y="5080007"/>
                  <a:pt x="5436418" y="5076805"/>
                  <a:pt x="5433825" y="5072992"/>
                </a:cubicBezTo>
                <a:cubicBezTo>
                  <a:pt x="5379442" y="5082090"/>
                  <a:pt x="5336110" y="5058382"/>
                  <a:pt x="5280996" y="5052402"/>
                </a:cubicBezTo>
                <a:cubicBezTo>
                  <a:pt x="5250806" y="5043777"/>
                  <a:pt x="5168599" y="5048109"/>
                  <a:pt x="5161582" y="5019668"/>
                </a:cubicBezTo>
                <a:cubicBezTo>
                  <a:pt x="5121870" y="5011383"/>
                  <a:pt x="5095637" y="5009222"/>
                  <a:pt x="5042717" y="5002692"/>
                </a:cubicBezTo>
                <a:cubicBezTo>
                  <a:pt x="4991136" y="4972487"/>
                  <a:pt x="4902282" y="4979360"/>
                  <a:pt x="4840514" y="4959306"/>
                </a:cubicBezTo>
                <a:cubicBezTo>
                  <a:pt x="4799904" y="4976415"/>
                  <a:pt x="4824087" y="4958371"/>
                  <a:pt x="4786778" y="4956661"/>
                </a:cubicBezTo>
                <a:cubicBezTo>
                  <a:pt x="4801901" y="4937231"/>
                  <a:pt x="4739845" y="4961208"/>
                  <a:pt x="4743741" y="4937104"/>
                </a:cubicBezTo>
                <a:cubicBezTo>
                  <a:pt x="4736829" y="4937557"/>
                  <a:pt x="4730010" y="4938753"/>
                  <a:pt x="4723136" y="4940138"/>
                </a:cubicBezTo>
                <a:lnTo>
                  <a:pt x="4719535" y="4940850"/>
                </a:lnTo>
                <a:lnTo>
                  <a:pt x="4706143" y="4939586"/>
                </a:lnTo>
                <a:lnTo>
                  <a:pt x="4701098" y="4944372"/>
                </a:lnTo>
                <a:lnTo>
                  <a:pt x="4680034" y="4946157"/>
                </a:lnTo>
                <a:cubicBezTo>
                  <a:pt x="4672339" y="4946029"/>
                  <a:pt x="4664292" y="4944964"/>
                  <a:pt x="4655740" y="4942396"/>
                </a:cubicBezTo>
                <a:cubicBezTo>
                  <a:pt x="4636359" y="4929384"/>
                  <a:pt x="4599700" y="4935346"/>
                  <a:pt x="4569298" y="4929596"/>
                </a:cubicBezTo>
                <a:lnTo>
                  <a:pt x="4555977" y="4924356"/>
                </a:lnTo>
                <a:lnTo>
                  <a:pt x="4508949" y="4921648"/>
                </a:lnTo>
                <a:cubicBezTo>
                  <a:pt x="4495668" y="4920437"/>
                  <a:pt x="4482007" y="4918694"/>
                  <a:pt x="4467838" y="4915993"/>
                </a:cubicBezTo>
                <a:lnTo>
                  <a:pt x="4441948" y="4909300"/>
                </a:lnTo>
                <a:lnTo>
                  <a:pt x="4394719" y="4901820"/>
                </a:lnTo>
                <a:lnTo>
                  <a:pt x="4356810" y="4905146"/>
                </a:lnTo>
                <a:lnTo>
                  <a:pt x="4222144" y="4909117"/>
                </a:lnTo>
                <a:cubicBezTo>
                  <a:pt x="4202488" y="4913903"/>
                  <a:pt x="4184742" y="4933491"/>
                  <a:pt x="4160481" y="4923474"/>
                </a:cubicBezTo>
                <a:cubicBezTo>
                  <a:pt x="4165854" y="4934564"/>
                  <a:pt x="4131661" y="4919946"/>
                  <a:pt x="4124879" y="4929303"/>
                </a:cubicBezTo>
                <a:cubicBezTo>
                  <a:pt x="4120895" y="4937086"/>
                  <a:pt x="4109593" y="4934464"/>
                  <a:pt x="4100114" y="4936007"/>
                </a:cubicBezTo>
                <a:cubicBezTo>
                  <a:pt x="4091835" y="4943256"/>
                  <a:pt x="4045978" y="4943549"/>
                  <a:pt x="4030957" y="4939826"/>
                </a:cubicBezTo>
                <a:cubicBezTo>
                  <a:pt x="3989825" y="4924453"/>
                  <a:pt x="3946860" y="4952050"/>
                  <a:pt x="3913764" y="4940618"/>
                </a:cubicBezTo>
                <a:cubicBezTo>
                  <a:pt x="3904534" y="4939906"/>
                  <a:pt x="3896577" y="4940543"/>
                  <a:pt x="3889457" y="4942017"/>
                </a:cubicBezTo>
                <a:lnTo>
                  <a:pt x="3871115" y="4948115"/>
                </a:lnTo>
                <a:lnTo>
                  <a:pt x="3869086" y="4953796"/>
                </a:lnTo>
                <a:lnTo>
                  <a:pt x="3856124" y="4955351"/>
                </a:lnTo>
                <a:lnTo>
                  <a:pt x="3835967" y="4964002"/>
                </a:lnTo>
                <a:cubicBezTo>
                  <a:pt x="3826465" y="4939857"/>
                  <a:pt x="3782586" y="4975947"/>
                  <a:pt x="3785910" y="4953998"/>
                </a:cubicBezTo>
                <a:cubicBezTo>
                  <a:pt x="3750785" y="4960085"/>
                  <a:pt x="3699033" y="4941571"/>
                  <a:pt x="3671085" y="4966563"/>
                </a:cubicBezTo>
                <a:cubicBezTo>
                  <a:pt x="3621255" y="4971431"/>
                  <a:pt x="3562637" y="4982991"/>
                  <a:pt x="3486928" y="4983204"/>
                </a:cubicBezTo>
                <a:cubicBezTo>
                  <a:pt x="3446030" y="4983424"/>
                  <a:pt x="3343460" y="4965124"/>
                  <a:pt x="3280956" y="4963864"/>
                </a:cubicBezTo>
                <a:cubicBezTo>
                  <a:pt x="3227193" y="4969510"/>
                  <a:pt x="3256481" y="4962609"/>
                  <a:pt x="3211563" y="4982704"/>
                </a:cubicBezTo>
                <a:cubicBezTo>
                  <a:pt x="3207119" y="4979549"/>
                  <a:pt x="3170070" y="4977192"/>
                  <a:pt x="3164681" y="4975408"/>
                </a:cubicBezTo>
                <a:lnTo>
                  <a:pt x="3127171" y="4968229"/>
                </a:lnTo>
                <a:lnTo>
                  <a:pt x="3096889" y="4965619"/>
                </a:lnTo>
                <a:cubicBezTo>
                  <a:pt x="3088441" y="4967572"/>
                  <a:pt x="3082883" y="4967054"/>
                  <a:pt x="3078620" y="4965444"/>
                </a:cubicBezTo>
                <a:lnTo>
                  <a:pt x="3074275" y="4962670"/>
                </a:lnTo>
                <a:lnTo>
                  <a:pt x="3036436" y="4957455"/>
                </a:lnTo>
                <a:lnTo>
                  <a:pt x="3031995" y="4958829"/>
                </a:lnTo>
                <a:lnTo>
                  <a:pt x="2994028" y="4956800"/>
                </a:lnTo>
                <a:cubicBezTo>
                  <a:pt x="2992299" y="4958944"/>
                  <a:pt x="2989407" y="4960397"/>
                  <a:pt x="2984001" y="4960444"/>
                </a:cubicBezTo>
                <a:cubicBezTo>
                  <a:pt x="2994191" y="4975446"/>
                  <a:pt x="2981386" y="4966249"/>
                  <a:pt x="2964542" y="4965062"/>
                </a:cubicBezTo>
                <a:cubicBezTo>
                  <a:pt x="2976613" y="4988096"/>
                  <a:pt x="2927627" y="4975618"/>
                  <a:pt x="2921274" y="4988440"/>
                </a:cubicBezTo>
                <a:cubicBezTo>
                  <a:pt x="2908629" y="4987050"/>
                  <a:pt x="2895476" y="4985998"/>
                  <a:pt x="2882111" y="4985411"/>
                </a:cubicBezTo>
                <a:lnTo>
                  <a:pt x="2874282" y="4985361"/>
                </a:lnTo>
                <a:cubicBezTo>
                  <a:pt x="2874237" y="4985437"/>
                  <a:pt x="2874193" y="4985514"/>
                  <a:pt x="2874147" y="4985591"/>
                </a:cubicBezTo>
                <a:cubicBezTo>
                  <a:pt x="2872492" y="4986074"/>
                  <a:pt x="2869935" y="4986243"/>
                  <a:pt x="2865932" y="4985999"/>
                </a:cubicBezTo>
                <a:lnTo>
                  <a:pt x="2860008" y="4985269"/>
                </a:lnTo>
                <a:lnTo>
                  <a:pt x="2844819" y="4985172"/>
                </a:lnTo>
                <a:lnTo>
                  <a:pt x="2839735" y="4986676"/>
                </a:lnTo>
                <a:lnTo>
                  <a:pt x="2837922" y="4989488"/>
                </a:lnTo>
                <a:lnTo>
                  <a:pt x="2836507" y="4989165"/>
                </a:lnTo>
                <a:cubicBezTo>
                  <a:pt x="2825749" y="4984209"/>
                  <a:pt x="2822382" y="4977089"/>
                  <a:pt x="2808859" y="4996804"/>
                </a:cubicBezTo>
                <a:cubicBezTo>
                  <a:pt x="2784233" y="4988767"/>
                  <a:pt x="2779499" y="5000786"/>
                  <a:pt x="2745907" y="5005126"/>
                </a:cubicBezTo>
                <a:cubicBezTo>
                  <a:pt x="2731796" y="4997536"/>
                  <a:pt x="2720518" y="5000295"/>
                  <a:pt x="2709519" y="5006333"/>
                </a:cubicBezTo>
                <a:cubicBezTo>
                  <a:pt x="2676766" y="5002878"/>
                  <a:pt x="2646981" y="5011377"/>
                  <a:pt x="2610212" y="5013529"/>
                </a:cubicBezTo>
                <a:cubicBezTo>
                  <a:pt x="2570359" y="5003730"/>
                  <a:pt x="2550109" y="5021491"/>
                  <a:pt x="2510814" y="5023713"/>
                </a:cubicBezTo>
                <a:cubicBezTo>
                  <a:pt x="2476639" y="5006722"/>
                  <a:pt x="2482834" y="5038639"/>
                  <a:pt x="2462736" y="5045398"/>
                </a:cubicBezTo>
                <a:lnTo>
                  <a:pt x="2457050" y="5046022"/>
                </a:lnTo>
                <a:lnTo>
                  <a:pt x="2442184" y="5043549"/>
                </a:lnTo>
                <a:lnTo>
                  <a:pt x="2436703" y="5041929"/>
                </a:lnTo>
                <a:cubicBezTo>
                  <a:pt x="2432888" y="5041072"/>
                  <a:pt x="2430299" y="5040830"/>
                  <a:pt x="2428451" y="5041027"/>
                </a:cubicBezTo>
                <a:lnTo>
                  <a:pt x="2420551" y="5039949"/>
                </a:lnTo>
                <a:cubicBezTo>
                  <a:pt x="2407700" y="5037296"/>
                  <a:pt x="2395274" y="5034239"/>
                  <a:pt x="2383501" y="5030941"/>
                </a:cubicBezTo>
                <a:cubicBezTo>
                  <a:pt x="2362992" y="5032521"/>
                  <a:pt x="2317884" y="5047662"/>
                  <a:pt x="2297493" y="5049431"/>
                </a:cubicBezTo>
                <a:lnTo>
                  <a:pt x="2261156" y="5041558"/>
                </a:lnTo>
                <a:lnTo>
                  <a:pt x="2200581" y="5024964"/>
                </a:lnTo>
                <a:lnTo>
                  <a:pt x="2198380" y="5025550"/>
                </a:lnTo>
                <a:lnTo>
                  <a:pt x="2116066" y="5019568"/>
                </a:lnTo>
                <a:cubicBezTo>
                  <a:pt x="2111600" y="5017036"/>
                  <a:pt x="2059664" y="5006071"/>
                  <a:pt x="2056754" y="5002394"/>
                </a:cubicBezTo>
                <a:cubicBezTo>
                  <a:pt x="2003393" y="5014336"/>
                  <a:pt x="1998298" y="5008800"/>
                  <a:pt x="1942916" y="5005703"/>
                </a:cubicBezTo>
                <a:cubicBezTo>
                  <a:pt x="1882138" y="4994708"/>
                  <a:pt x="1836966" y="4976630"/>
                  <a:pt x="1796717" y="4970423"/>
                </a:cubicBezTo>
                <a:cubicBezTo>
                  <a:pt x="1724075" y="4959337"/>
                  <a:pt x="1636218" y="4936339"/>
                  <a:pt x="1583222" y="4931235"/>
                </a:cubicBezTo>
                <a:cubicBezTo>
                  <a:pt x="1544265" y="4950469"/>
                  <a:pt x="1556109" y="4927628"/>
                  <a:pt x="1518821" y="4927872"/>
                </a:cubicBezTo>
                <a:cubicBezTo>
                  <a:pt x="1497291" y="4925112"/>
                  <a:pt x="1483221" y="4916728"/>
                  <a:pt x="1471837" y="4914678"/>
                </a:cubicBezTo>
                <a:lnTo>
                  <a:pt x="1450515" y="4915578"/>
                </a:lnTo>
                <a:lnTo>
                  <a:pt x="1437078" y="4915016"/>
                </a:lnTo>
                <a:lnTo>
                  <a:pt x="1432462" y="4920065"/>
                </a:lnTo>
                <a:lnTo>
                  <a:pt x="1411645" y="4922952"/>
                </a:lnTo>
                <a:cubicBezTo>
                  <a:pt x="1384856" y="4920079"/>
                  <a:pt x="1306656" y="4907389"/>
                  <a:pt x="1271729" y="4902828"/>
                </a:cubicBezTo>
                <a:cubicBezTo>
                  <a:pt x="1258697" y="4896954"/>
                  <a:pt x="1213546" y="4890036"/>
                  <a:pt x="1202076" y="4895589"/>
                </a:cubicBezTo>
                <a:cubicBezTo>
                  <a:pt x="1192059" y="4895561"/>
                  <a:pt x="1182171" y="4891311"/>
                  <a:pt x="1174670" y="4898040"/>
                </a:cubicBezTo>
                <a:cubicBezTo>
                  <a:pt x="1163701" y="4905820"/>
                  <a:pt x="1136874" y="4886643"/>
                  <a:pt x="1137035" y="4897965"/>
                </a:cubicBezTo>
                <a:cubicBezTo>
                  <a:pt x="1117838" y="4884693"/>
                  <a:pt x="1091386" y="4900421"/>
                  <a:pt x="1069882" y="4901859"/>
                </a:cubicBezTo>
                <a:cubicBezTo>
                  <a:pt x="1055589" y="4889467"/>
                  <a:pt x="1024570" y="4904705"/>
                  <a:pt x="980935" y="4900090"/>
                </a:cubicBezTo>
                <a:cubicBezTo>
                  <a:pt x="947614" y="4895538"/>
                  <a:pt x="913224" y="4886405"/>
                  <a:pt x="869960" y="4874547"/>
                </a:cubicBezTo>
                <a:cubicBezTo>
                  <a:pt x="819114" y="4845820"/>
                  <a:pt x="768074" y="4839770"/>
                  <a:pt x="721345" y="4828937"/>
                </a:cubicBezTo>
                <a:cubicBezTo>
                  <a:pt x="667944" y="4819060"/>
                  <a:pt x="698286" y="4848426"/>
                  <a:pt x="635428" y="4819153"/>
                </a:cubicBezTo>
                <a:cubicBezTo>
                  <a:pt x="626286" y="4826707"/>
                  <a:pt x="617638" y="4825980"/>
                  <a:pt x="604106" y="4819994"/>
                </a:cubicBezTo>
                <a:cubicBezTo>
                  <a:pt x="583276" y="4822237"/>
                  <a:pt x="539859" y="4835097"/>
                  <a:pt x="510451" y="4832608"/>
                </a:cubicBezTo>
                <a:cubicBezTo>
                  <a:pt x="489781" y="4829929"/>
                  <a:pt x="443867" y="4807857"/>
                  <a:pt x="427656" y="4805062"/>
                </a:cubicBezTo>
                <a:cubicBezTo>
                  <a:pt x="424088" y="4806479"/>
                  <a:pt x="419580" y="4809736"/>
                  <a:pt x="413184" y="4815837"/>
                </a:cubicBezTo>
                <a:cubicBezTo>
                  <a:pt x="387673" y="4805882"/>
                  <a:pt x="379855" y="4817328"/>
                  <a:pt x="341772" y="4818825"/>
                </a:cubicBezTo>
                <a:cubicBezTo>
                  <a:pt x="327795" y="4810179"/>
                  <a:pt x="314729" y="4811964"/>
                  <a:pt x="301266" y="4817000"/>
                </a:cubicBezTo>
                <a:cubicBezTo>
                  <a:pt x="265781" y="4810886"/>
                  <a:pt x="231017" y="4816794"/>
                  <a:pt x="189886" y="4815871"/>
                </a:cubicBezTo>
                <a:cubicBezTo>
                  <a:pt x="147910" y="4802917"/>
                  <a:pt x="121702" y="4818738"/>
                  <a:pt x="77762" y="4817675"/>
                </a:cubicBezTo>
                <a:cubicBezTo>
                  <a:pt x="38733" y="4795315"/>
                  <a:pt x="44308" y="4840244"/>
                  <a:pt x="8164" y="4835320"/>
                </a:cubicBezTo>
                <a:lnTo>
                  <a:pt x="0" y="483277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472FF5-6F38-18A3-3CD8-A2430B904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182454"/>
            <a:ext cx="6931319" cy="7522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Work Space  with sound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FB343B-565D-7F0D-7D79-EDDACD686FAE}"/>
              </a:ext>
            </a:extLst>
          </p:cNvPr>
          <p:cNvSpPr txBox="1"/>
          <p:nvPr/>
        </p:nvSpPr>
        <p:spPr>
          <a:xfrm>
            <a:off x="150223" y="5934671"/>
            <a:ext cx="97516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click with sound</a:t>
            </a:r>
            <a:endParaRPr lang="en-GB" dirty="0">
              <a:hlinkClick r:id="rId4"/>
            </a:endParaRPr>
          </a:p>
          <a:p>
            <a:r>
              <a:rPr lang="en-GB" dirty="0">
                <a:hlinkClick r:id="rId4"/>
              </a:rPr>
              <a:t>https://www.google.com/search?q=PEOPLE+TALKING+AT+THE+OFFICE#fpstate=ive&amp;vld=cid:e382d261,vid:ppnFhXUdTvo,st:0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96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D54F7E-825A-4BBA-815F-35CCA8B9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B686FF-D4CA-1EF3-C677-B2EC72DE00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787" b="340"/>
          <a:stretch>
            <a:fillRect/>
          </a:stretch>
        </p:blipFill>
        <p:spPr>
          <a:xfrm>
            <a:off x="0" y="0"/>
            <a:ext cx="12191999" cy="6858000"/>
          </a:xfrm>
          <a:custGeom>
            <a:avLst/>
            <a:gdLst/>
            <a:ahLst/>
            <a:cxnLst/>
            <a:rect l="l" t="t" r="r" b="b"/>
            <a:pathLst>
              <a:path w="12191999" h="6842601">
                <a:moveTo>
                  <a:pt x="0" y="0"/>
                </a:moveTo>
                <a:lnTo>
                  <a:pt x="12191999" y="0"/>
                </a:lnTo>
                <a:lnTo>
                  <a:pt x="12191999" y="6842601"/>
                </a:lnTo>
                <a:lnTo>
                  <a:pt x="10316981" y="6842601"/>
                </a:lnTo>
                <a:cubicBezTo>
                  <a:pt x="10312796" y="6835189"/>
                  <a:pt x="10163183" y="6730124"/>
                  <a:pt x="10158998" y="6722712"/>
                </a:cubicBezTo>
                <a:cubicBezTo>
                  <a:pt x="10120278" y="6678190"/>
                  <a:pt x="10156462" y="6716223"/>
                  <a:pt x="10090349" y="6671420"/>
                </a:cubicBezTo>
                <a:cubicBezTo>
                  <a:pt x="10043032" y="6655694"/>
                  <a:pt x="9995855" y="6551879"/>
                  <a:pt x="9955425" y="6498018"/>
                </a:cubicBezTo>
                <a:cubicBezTo>
                  <a:pt x="9939618" y="6480021"/>
                  <a:pt x="9915110" y="6461677"/>
                  <a:pt x="9891265" y="6454528"/>
                </a:cubicBezTo>
                <a:cubicBezTo>
                  <a:pt x="9868239" y="6464957"/>
                  <a:pt x="9865423" y="6431640"/>
                  <a:pt x="9848227" y="6426063"/>
                </a:cubicBezTo>
                <a:cubicBezTo>
                  <a:pt x="9838059" y="6433162"/>
                  <a:pt x="9815047" y="6410348"/>
                  <a:pt x="9812354" y="6399604"/>
                </a:cubicBezTo>
                <a:cubicBezTo>
                  <a:pt x="9825285" y="6377997"/>
                  <a:pt x="9725923" y="6372757"/>
                  <a:pt x="9725915" y="6356381"/>
                </a:cubicBezTo>
                <a:cubicBezTo>
                  <a:pt x="9696279" y="6348066"/>
                  <a:pt x="9591199" y="6354143"/>
                  <a:pt x="9575033" y="6325258"/>
                </a:cubicBezTo>
                <a:cubicBezTo>
                  <a:pt x="9516434" y="6303128"/>
                  <a:pt x="9441613" y="6276805"/>
                  <a:pt x="9415626" y="6271777"/>
                </a:cubicBezTo>
                <a:cubicBezTo>
                  <a:pt x="9378293" y="6313495"/>
                  <a:pt x="9281935" y="6171365"/>
                  <a:pt x="9171493" y="6150430"/>
                </a:cubicBezTo>
                <a:cubicBezTo>
                  <a:pt x="9155426" y="6152396"/>
                  <a:pt x="9147439" y="6151015"/>
                  <a:pt x="9146018" y="6139864"/>
                </a:cubicBezTo>
                <a:cubicBezTo>
                  <a:pt x="9112029" y="6132441"/>
                  <a:pt x="9087339" y="6101138"/>
                  <a:pt x="9059635" y="6109957"/>
                </a:cubicBezTo>
                <a:cubicBezTo>
                  <a:pt x="9024424" y="6092144"/>
                  <a:pt x="9043048" y="6078417"/>
                  <a:pt x="9010911" y="6064789"/>
                </a:cubicBezTo>
                <a:lnTo>
                  <a:pt x="8866811" y="6028191"/>
                </a:lnTo>
                <a:cubicBezTo>
                  <a:pt x="8846465" y="6021172"/>
                  <a:pt x="8825221" y="6000527"/>
                  <a:pt x="8804584" y="5994237"/>
                </a:cubicBezTo>
                <a:lnTo>
                  <a:pt x="8783071" y="5990448"/>
                </a:lnTo>
                <a:lnTo>
                  <a:pt x="8770456" y="5978060"/>
                </a:lnTo>
                <a:cubicBezTo>
                  <a:pt x="8764772" y="5975259"/>
                  <a:pt x="8757695" y="5974720"/>
                  <a:pt x="8748297" y="5978070"/>
                </a:cubicBezTo>
                <a:cubicBezTo>
                  <a:pt x="8730344" y="5973495"/>
                  <a:pt x="8679808" y="5955894"/>
                  <a:pt x="8662742" y="5950603"/>
                </a:cubicBezTo>
                <a:lnTo>
                  <a:pt x="8645902" y="5946326"/>
                </a:lnTo>
                <a:lnTo>
                  <a:pt x="8638176" y="5938358"/>
                </a:lnTo>
                <a:cubicBezTo>
                  <a:pt x="8625897" y="5932642"/>
                  <a:pt x="8594811" y="5922073"/>
                  <a:pt x="8572224" y="5912032"/>
                </a:cubicBezTo>
                <a:cubicBezTo>
                  <a:pt x="8553809" y="5897782"/>
                  <a:pt x="8529845" y="5886100"/>
                  <a:pt x="8502655" y="5878114"/>
                </a:cubicBezTo>
                <a:cubicBezTo>
                  <a:pt x="8496990" y="5883034"/>
                  <a:pt x="8489611" y="5872566"/>
                  <a:pt x="8485159" y="5869819"/>
                </a:cubicBezTo>
                <a:cubicBezTo>
                  <a:pt x="8483457" y="5873482"/>
                  <a:pt x="8471232" y="5872664"/>
                  <a:pt x="8468539" y="5868711"/>
                </a:cubicBezTo>
                <a:cubicBezTo>
                  <a:pt x="8389167" y="5836352"/>
                  <a:pt x="8421742" y="5881497"/>
                  <a:pt x="8379810" y="5849376"/>
                </a:cubicBezTo>
                <a:cubicBezTo>
                  <a:pt x="8371729" y="5846373"/>
                  <a:pt x="8364483" y="5846766"/>
                  <a:pt x="8357758" y="5848601"/>
                </a:cubicBezTo>
                <a:lnTo>
                  <a:pt x="8315264" y="5836192"/>
                </a:lnTo>
                <a:cubicBezTo>
                  <a:pt x="8299077" y="5829531"/>
                  <a:pt x="8281671" y="5824011"/>
                  <a:pt x="8263455" y="5819793"/>
                </a:cubicBezTo>
                <a:cubicBezTo>
                  <a:pt x="8257386" y="5826849"/>
                  <a:pt x="8245582" y="5813448"/>
                  <a:pt x="8239287" y="5810141"/>
                </a:cubicBezTo>
                <a:cubicBezTo>
                  <a:pt x="8237965" y="5815186"/>
                  <a:pt x="8222226" y="5815108"/>
                  <a:pt x="8217888" y="5810039"/>
                </a:cubicBezTo>
                <a:cubicBezTo>
                  <a:pt x="8109447" y="5773303"/>
                  <a:pt x="8161302" y="5831037"/>
                  <a:pt x="8100547" y="5791517"/>
                </a:cubicBezTo>
                <a:cubicBezTo>
                  <a:pt x="8089574" y="5788167"/>
                  <a:pt x="8080448" y="5789295"/>
                  <a:pt x="8072316" y="5792309"/>
                </a:cubicBezTo>
                <a:lnTo>
                  <a:pt x="8056967" y="5800648"/>
                </a:lnTo>
                <a:lnTo>
                  <a:pt x="8047885" y="5795270"/>
                </a:lnTo>
                <a:cubicBezTo>
                  <a:pt x="8010204" y="5788738"/>
                  <a:pt x="7996426" y="5797608"/>
                  <a:pt x="7977128" y="5783189"/>
                </a:cubicBezTo>
                <a:cubicBezTo>
                  <a:pt x="7943466" y="5775577"/>
                  <a:pt x="7904823" y="5770953"/>
                  <a:pt x="7874392" y="5763715"/>
                </a:cubicBezTo>
                <a:cubicBezTo>
                  <a:pt x="7860337" y="5743777"/>
                  <a:pt x="7817541" y="5748989"/>
                  <a:pt x="7794543" y="5739759"/>
                </a:cubicBezTo>
                <a:cubicBezTo>
                  <a:pt x="7784688" y="5731467"/>
                  <a:pt x="7776709" y="5729004"/>
                  <a:pt x="7763762" y="5734031"/>
                </a:cubicBezTo>
                <a:cubicBezTo>
                  <a:pt x="7718781" y="5694154"/>
                  <a:pt x="7732231" y="5727368"/>
                  <a:pt x="7685889" y="5707234"/>
                </a:cubicBezTo>
                <a:cubicBezTo>
                  <a:pt x="7646521" y="5687607"/>
                  <a:pt x="7600389" y="5671470"/>
                  <a:pt x="7566744" y="5634586"/>
                </a:cubicBezTo>
                <a:cubicBezTo>
                  <a:pt x="7561306" y="5624813"/>
                  <a:pt x="7543589" y="5618525"/>
                  <a:pt x="7527170" y="5620542"/>
                </a:cubicBezTo>
                <a:cubicBezTo>
                  <a:pt x="7524343" y="5620889"/>
                  <a:pt x="7521664" y="5621475"/>
                  <a:pt x="7519214" y="5622280"/>
                </a:cubicBezTo>
                <a:cubicBezTo>
                  <a:pt x="7500062" y="5596964"/>
                  <a:pt x="7480476" y="5604337"/>
                  <a:pt x="7473157" y="5588143"/>
                </a:cubicBezTo>
                <a:cubicBezTo>
                  <a:pt x="7433415" y="5574859"/>
                  <a:pt x="7395118" y="5582388"/>
                  <a:pt x="7388000" y="5568063"/>
                </a:cubicBezTo>
                <a:cubicBezTo>
                  <a:pt x="7366403" y="5564920"/>
                  <a:pt x="7332262" y="5573848"/>
                  <a:pt x="7320876" y="5557698"/>
                </a:cubicBezTo>
                <a:cubicBezTo>
                  <a:pt x="7314891" y="5568111"/>
                  <a:pt x="7299319" y="5544964"/>
                  <a:pt x="7284480" y="5549820"/>
                </a:cubicBezTo>
                <a:cubicBezTo>
                  <a:pt x="7273570" y="5554430"/>
                  <a:pt x="7266301" y="5548483"/>
                  <a:pt x="7256619" y="5546379"/>
                </a:cubicBezTo>
                <a:cubicBezTo>
                  <a:pt x="7242503" y="5549088"/>
                  <a:pt x="7202543" y="5533379"/>
                  <a:pt x="7193112" y="5525289"/>
                </a:cubicBezTo>
                <a:cubicBezTo>
                  <a:pt x="7172259" y="5499151"/>
                  <a:pt x="7108617" y="5505485"/>
                  <a:pt x="7090943" y="5485177"/>
                </a:cubicBezTo>
                <a:cubicBezTo>
                  <a:pt x="7083637" y="5481419"/>
                  <a:pt x="7076140" y="5479148"/>
                  <a:pt x="7068566" y="5477809"/>
                </a:cubicBezTo>
                <a:lnTo>
                  <a:pt x="7023035" y="5476595"/>
                </a:lnTo>
                <a:lnTo>
                  <a:pt x="7001197" y="5476163"/>
                </a:lnTo>
                <a:cubicBezTo>
                  <a:pt x="7016126" y="5454256"/>
                  <a:pt x="6943549" y="5466815"/>
                  <a:pt x="6967472" y="5451057"/>
                </a:cubicBezTo>
                <a:cubicBezTo>
                  <a:pt x="6931240" y="5443544"/>
                  <a:pt x="6920843" y="5429649"/>
                  <a:pt x="6883334" y="5418880"/>
                </a:cubicBezTo>
                <a:lnTo>
                  <a:pt x="6742417" y="5386446"/>
                </a:lnTo>
                <a:cubicBezTo>
                  <a:pt x="6690532" y="5366095"/>
                  <a:pt x="6665174" y="5364632"/>
                  <a:pt x="6618315" y="5353085"/>
                </a:cubicBezTo>
                <a:cubicBezTo>
                  <a:pt x="6581698" y="5304210"/>
                  <a:pt x="6547395" y="5315779"/>
                  <a:pt x="6521050" y="5283194"/>
                </a:cubicBezTo>
                <a:cubicBezTo>
                  <a:pt x="6469114" y="5268862"/>
                  <a:pt x="6472597" y="5253957"/>
                  <a:pt x="6414460" y="5253832"/>
                </a:cubicBezTo>
                <a:lnTo>
                  <a:pt x="6362535" y="5220502"/>
                </a:lnTo>
                <a:cubicBezTo>
                  <a:pt x="6350866" y="5213881"/>
                  <a:pt x="6347641" y="5215777"/>
                  <a:pt x="6344443" y="5214103"/>
                </a:cubicBezTo>
                <a:lnTo>
                  <a:pt x="6343344" y="5210454"/>
                </a:lnTo>
                <a:lnTo>
                  <a:pt x="6333344" y="5205307"/>
                </a:lnTo>
                <a:lnTo>
                  <a:pt x="6315602" y="5193288"/>
                </a:lnTo>
                <a:lnTo>
                  <a:pt x="6310442" y="5192802"/>
                </a:lnTo>
                <a:lnTo>
                  <a:pt x="6280815" y="5177420"/>
                </a:lnTo>
                <a:lnTo>
                  <a:pt x="6279533" y="5178045"/>
                </a:lnTo>
                <a:cubicBezTo>
                  <a:pt x="6275980" y="5179097"/>
                  <a:pt x="6272084" y="5179212"/>
                  <a:pt x="6267362" y="5177370"/>
                </a:cubicBezTo>
                <a:cubicBezTo>
                  <a:pt x="6261796" y="5192470"/>
                  <a:pt x="6259530" y="5180933"/>
                  <a:pt x="6246095" y="5174167"/>
                </a:cubicBezTo>
                <a:lnTo>
                  <a:pt x="6155252" y="5161201"/>
                </a:lnTo>
                <a:lnTo>
                  <a:pt x="6148525" y="5158442"/>
                </a:lnTo>
                <a:lnTo>
                  <a:pt x="6148187" y="5158573"/>
                </a:lnTo>
                <a:cubicBezTo>
                  <a:pt x="6146292" y="5158370"/>
                  <a:pt x="6143916" y="5157611"/>
                  <a:pt x="6140686" y="5156032"/>
                </a:cubicBezTo>
                <a:lnTo>
                  <a:pt x="6136260" y="5153413"/>
                </a:lnTo>
                <a:lnTo>
                  <a:pt x="6123208" y="5148061"/>
                </a:lnTo>
                <a:lnTo>
                  <a:pt x="6117367" y="5147451"/>
                </a:lnTo>
                <a:lnTo>
                  <a:pt x="5957305" y="5146062"/>
                </a:lnTo>
                <a:cubicBezTo>
                  <a:pt x="5920540" y="5140405"/>
                  <a:pt x="5887096" y="5142015"/>
                  <a:pt x="5857259" y="5132052"/>
                </a:cubicBezTo>
                <a:cubicBezTo>
                  <a:pt x="5843335" y="5135303"/>
                  <a:pt x="5830921" y="5135493"/>
                  <a:pt x="5821375" y="5125606"/>
                </a:cubicBezTo>
                <a:cubicBezTo>
                  <a:pt x="5786501" y="5122615"/>
                  <a:pt x="5775399" y="5132648"/>
                  <a:pt x="5755916" y="5120171"/>
                </a:cubicBezTo>
                <a:cubicBezTo>
                  <a:pt x="5732132" y="5135438"/>
                  <a:pt x="5732735" y="5128211"/>
                  <a:pt x="5725007" y="5121437"/>
                </a:cubicBezTo>
                <a:lnTo>
                  <a:pt x="5723810" y="5120848"/>
                </a:lnTo>
                <a:lnTo>
                  <a:pt x="5720531" y="5123048"/>
                </a:lnTo>
                <a:lnTo>
                  <a:pt x="5714794" y="5123371"/>
                </a:lnTo>
                <a:lnTo>
                  <a:pt x="5700141" y="5120131"/>
                </a:lnTo>
                <a:lnTo>
                  <a:pt x="5694799" y="5118234"/>
                </a:lnTo>
                <a:cubicBezTo>
                  <a:pt x="5691058" y="5117179"/>
                  <a:pt x="5688491" y="5116804"/>
                  <a:pt x="5686627" y="5116903"/>
                </a:cubicBezTo>
                <a:lnTo>
                  <a:pt x="5686371" y="5117086"/>
                </a:lnTo>
                <a:lnTo>
                  <a:pt x="5678818" y="5115416"/>
                </a:lnTo>
                <a:cubicBezTo>
                  <a:pt x="5666199" y="5112102"/>
                  <a:pt x="5654035" y="5108410"/>
                  <a:pt x="5642547" y="5104511"/>
                </a:cubicBezTo>
                <a:cubicBezTo>
                  <a:pt x="5629444" y="5114945"/>
                  <a:pt x="5588783" y="5093343"/>
                  <a:pt x="5587979" y="5116963"/>
                </a:cubicBezTo>
                <a:cubicBezTo>
                  <a:pt x="5572317" y="5112380"/>
                  <a:pt x="5564904" y="5101292"/>
                  <a:pt x="5566635" y="5117158"/>
                </a:cubicBezTo>
                <a:cubicBezTo>
                  <a:pt x="5561375" y="5116079"/>
                  <a:pt x="5557787" y="5116811"/>
                  <a:pt x="5554952" y="5118417"/>
                </a:cubicBezTo>
                <a:lnTo>
                  <a:pt x="5554039" y="5119241"/>
                </a:lnTo>
                <a:lnTo>
                  <a:pt x="5514253" y="5109018"/>
                </a:lnTo>
                <a:lnTo>
                  <a:pt x="5492156" y="5099904"/>
                </a:lnTo>
                <a:lnTo>
                  <a:pt x="5480446" y="5096385"/>
                </a:lnTo>
                <a:lnTo>
                  <a:pt x="5477744" y="5092939"/>
                </a:lnTo>
                <a:cubicBezTo>
                  <a:pt x="5474490" y="5090581"/>
                  <a:pt x="5469391" y="5088951"/>
                  <a:pt x="5460150" y="5088988"/>
                </a:cubicBezTo>
                <a:lnTo>
                  <a:pt x="5457901" y="5089459"/>
                </a:lnTo>
                <a:lnTo>
                  <a:pt x="5444243" y="5082761"/>
                </a:lnTo>
                <a:cubicBezTo>
                  <a:pt x="5439993" y="5080007"/>
                  <a:pt x="5436418" y="5076805"/>
                  <a:pt x="5433825" y="5072992"/>
                </a:cubicBezTo>
                <a:cubicBezTo>
                  <a:pt x="5379442" y="5082090"/>
                  <a:pt x="5336110" y="5058382"/>
                  <a:pt x="5280996" y="5052402"/>
                </a:cubicBezTo>
                <a:cubicBezTo>
                  <a:pt x="5250806" y="5043777"/>
                  <a:pt x="5168599" y="5048109"/>
                  <a:pt x="5161582" y="5019668"/>
                </a:cubicBezTo>
                <a:cubicBezTo>
                  <a:pt x="5121870" y="5011383"/>
                  <a:pt x="5095637" y="5009222"/>
                  <a:pt x="5042717" y="5002692"/>
                </a:cubicBezTo>
                <a:cubicBezTo>
                  <a:pt x="4991136" y="4972487"/>
                  <a:pt x="4902282" y="4979360"/>
                  <a:pt x="4840514" y="4959306"/>
                </a:cubicBezTo>
                <a:cubicBezTo>
                  <a:pt x="4799904" y="4976415"/>
                  <a:pt x="4824087" y="4958371"/>
                  <a:pt x="4786778" y="4956661"/>
                </a:cubicBezTo>
                <a:cubicBezTo>
                  <a:pt x="4801901" y="4937231"/>
                  <a:pt x="4739845" y="4961208"/>
                  <a:pt x="4743741" y="4937104"/>
                </a:cubicBezTo>
                <a:cubicBezTo>
                  <a:pt x="4736829" y="4937557"/>
                  <a:pt x="4730010" y="4938753"/>
                  <a:pt x="4723136" y="4940138"/>
                </a:cubicBezTo>
                <a:lnTo>
                  <a:pt x="4719535" y="4940850"/>
                </a:lnTo>
                <a:lnTo>
                  <a:pt x="4706143" y="4939586"/>
                </a:lnTo>
                <a:lnTo>
                  <a:pt x="4701098" y="4944372"/>
                </a:lnTo>
                <a:lnTo>
                  <a:pt x="4680034" y="4946157"/>
                </a:lnTo>
                <a:cubicBezTo>
                  <a:pt x="4672339" y="4946029"/>
                  <a:pt x="4664292" y="4944964"/>
                  <a:pt x="4655740" y="4942396"/>
                </a:cubicBezTo>
                <a:cubicBezTo>
                  <a:pt x="4636359" y="4929384"/>
                  <a:pt x="4599700" y="4935346"/>
                  <a:pt x="4569298" y="4929596"/>
                </a:cubicBezTo>
                <a:lnTo>
                  <a:pt x="4555977" y="4924356"/>
                </a:lnTo>
                <a:lnTo>
                  <a:pt x="4508949" y="4921648"/>
                </a:lnTo>
                <a:cubicBezTo>
                  <a:pt x="4495668" y="4920437"/>
                  <a:pt x="4482007" y="4918694"/>
                  <a:pt x="4467838" y="4915993"/>
                </a:cubicBezTo>
                <a:lnTo>
                  <a:pt x="4441948" y="4909300"/>
                </a:lnTo>
                <a:lnTo>
                  <a:pt x="4394719" y="4901820"/>
                </a:lnTo>
                <a:lnTo>
                  <a:pt x="4356810" y="4905146"/>
                </a:lnTo>
                <a:lnTo>
                  <a:pt x="4222144" y="4909117"/>
                </a:lnTo>
                <a:cubicBezTo>
                  <a:pt x="4202488" y="4913903"/>
                  <a:pt x="4184742" y="4933491"/>
                  <a:pt x="4160481" y="4923474"/>
                </a:cubicBezTo>
                <a:cubicBezTo>
                  <a:pt x="4165854" y="4934564"/>
                  <a:pt x="4131661" y="4919946"/>
                  <a:pt x="4124879" y="4929303"/>
                </a:cubicBezTo>
                <a:cubicBezTo>
                  <a:pt x="4120895" y="4937086"/>
                  <a:pt x="4109593" y="4934464"/>
                  <a:pt x="4100114" y="4936007"/>
                </a:cubicBezTo>
                <a:cubicBezTo>
                  <a:pt x="4091835" y="4943256"/>
                  <a:pt x="4045978" y="4943549"/>
                  <a:pt x="4030957" y="4939826"/>
                </a:cubicBezTo>
                <a:cubicBezTo>
                  <a:pt x="3989825" y="4924453"/>
                  <a:pt x="3946860" y="4952050"/>
                  <a:pt x="3913764" y="4940618"/>
                </a:cubicBezTo>
                <a:cubicBezTo>
                  <a:pt x="3904534" y="4939906"/>
                  <a:pt x="3896577" y="4940543"/>
                  <a:pt x="3889457" y="4942017"/>
                </a:cubicBezTo>
                <a:lnTo>
                  <a:pt x="3871115" y="4948115"/>
                </a:lnTo>
                <a:lnTo>
                  <a:pt x="3869086" y="4953796"/>
                </a:lnTo>
                <a:lnTo>
                  <a:pt x="3856124" y="4955351"/>
                </a:lnTo>
                <a:lnTo>
                  <a:pt x="3835967" y="4964002"/>
                </a:lnTo>
                <a:cubicBezTo>
                  <a:pt x="3826465" y="4939857"/>
                  <a:pt x="3782586" y="4975947"/>
                  <a:pt x="3785910" y="4953998"/>
                </a:cubicBezTo>
                <a:cubicBezTo>
                  <a:pt x="3750785" y="4960085"/>
                  <a:pt x="3699033" y="4941571"/>
                  <a:pt x="3671085" y="4966563"/>
                </a:cubicBezTo>
                <a:cubicBezTo>
                  <a:pt x="3621255" y="4971431"/>
                  <a:pt x="3562637" y="4982991"/>
                  <a:pt x="3486928" y="4983204"/>
                </a:cubicBezTo>
                <a:cubicBezTo>
                  <a:pt x="3446030" y="4983424"/>
                  <a:pt x="3343460" y="4965124"/>
                  <a:pt x="3280956" y="4963864"/>
                </a:cubicBezTo>
                <a:cubicBezTo>
                  <a:pt x="3227193" y="4969510"/>
                  <a:pt x="3256481" y="4962609"/>
                  <a:pt x="3211563" y="4982704"/>
                </a:cubicBezTo>
                <a:cubicBezTo>
                  <a:pt x="3207119" y="4979549"/>
                  <a:pt x="3170070" y="4977192"/>
                  <a:pt x="3164681" y="4975408"/>
                </a:cubicBezTo>
                <a:lnTo>
                  <a:pt x="3127171" y="4968229"/>
                </a:lnTo>
                <a:lnTo>
                  <a:pt x="3096889" y="4965619"/>
                </a:lnTo>
                <a:cubicBezTo>
                  <a:pt x="3088441" y="4967572"/>
                  <a:pt x="3082883" y="4967054"/>
                  <a:pt x="3078620" y="4965444"/>
                </a:cubicBezTo>
                <a:lnTo>
                  <a:pt x="3074275" y="4962670"/>
                </a:lnTo>
                <a:lnTo>
                  <a:pt x="3036436" y="4957455"/>
                </a:lnTo>
                <a:lnTo>
                  <a:pt x="3031995" y="4958829"/>
                </a:lnTo>
                <a:lnTo>
                  <a:pt x="2994028" y="4956800"/>
                </a:lnTo>
                <a:cubicBezTo>
                  <a:pt x="2992299" y="4958944"/>
                  <a:pt x="2989407" y="4960397"/>
                  <a:pt x="2984001" y="4960444"/>
                </a:cubicBezTo>
                <a:cubicBezTo>
                  <a:pt x="2994191" y="4975446"/>
                  <a:pt x="2981386" y="4966249"/>
                  <a:pt x="2964542" y="4965062"/>
                </a:cubicBezTo>
                <a:cubicBezTo>
                  <a:pt x="2976613" y="4988096"/>
                  <a:pt x="2927627" y="4975618"/>
                  <a:pt x="2921274" y="4988440"/>
                </a:cubicBezTo>
                <a:cubicBezTo>
                  <a:pt x="2908629" y="4987050"/>
                  <a:pt x="2895476" y="4985998"/>
                  <a:pt x="2882111" y="4985411"/>
                </a:cubicBezTo>
                <a:lnTo>
                  <a:pt x="2874282" y="4985361"/>
                </a:lnTo>
                <a:cubicBezTo>
                  <a:pt x="2874237" y="4985437"/>
                  <a:pt x="2874193" y="4985514"/>
                  <a:pt x="2874147" y="4985591"/>
                </a:cubicBezTo>
                <a:cubicBezTo>
                  <a:pt x="2872492" y="4986074"/>
                  <a:pt x="2869935" y="4986243"/>
                  <a:pt x="2865932" y="4985999"/>
                </a:cubicBezTo>
                <a:lnTo>
                  <a:pt x="2860008" y="4985269"/>
                </a:lnTo>
                <a:lnTo>
                  <a:pt x="2844819" y="4985172"/>
                </a:lnTo>
                <a:lnTo>
                  <a:pt x="2839735" y="4986676"/>
                </a:lnTo>
                <a:lnTo>
                  <a:pt x="2837922" y="4989488"/>
                </a:lnTo>
                <a:lnTo>
                  <a:pt x="2836507" y="4989165"/>
                </a:lnTo>
                <a:cubicBezTo>
                  <a:pt x="2825749" y="4984209"/>
                  <a:pt x="2822382" y="4977089"/>
                  <a:pt x="2808859" y="4996804"/>
                </a:cubicBezTo>
                <a:cubicBezTo>
                  <a:pt x="2784233" y="4988767"/>
                  <a:pt x="2779499" y="5000786"/>
                  <a:pt x="2745907" y="5005126"/>
                </a:cubicBezTo>
                <a:cubicBezTo>
                  <a:pt x="2731796" y="4997536"/>
                  <a:pt x="2720518" y="5000295"/>
                  <a:pt x="2709519" y="5006333"/>
                </a:cubicBezTo>
                <a:cubicBezTo>
                  <a:pt x="2676766" y="5002878"/>
                  <a:pt x="2646981" y="5011377"/>
                  <a:pt x="2610212" y="5013529"/>
                </a:cubicBezTo>
                <a:cubicBezTo>
                  <a:pt x="2570359" y="5003730"/>
                  <a:pt x="2550109" y="5021491"/>
                  <a:pt x="2510814" y="5023713"/>
                </a:cubicBezTo>
                <a:cubicBezTo>
                  <a:pt x="2476639" y="5006722"/>
                  <a:pt x="2482834" y="5038639"/>
                  <a:pt x="2462736" y="5045398"/>
                </a:cubicBezTo>
                <a:lnTo>
                  <a:pt x="2457050" y="5046022"/>
                </a:lnTo>
                <a:lnTo>
                  <a:pt x="2442184" y="5043549"/>
                </a:lnTo>
                <a:lnTo>
                  <a:pt x="2436703" y="5041929"/>
                </a:lnTo>
                <a:cubicBezTo>
                  <a:pt x="2432888" y="5041072"/>
                  <a:pt x="2430299" y="5040830"/>
                  <a:pt x="2428451" y="5041027"/>
                </a:cubicBezTo>
                <a:lnTo>
                  <a:pt x="2420551" y="5039949"/>
                </a:lnTo>
                <a:cubicBezTo>
                  <a:pt x="2407700" y="5037296"/>
                  <a:pt x="2395274" y="5034239"/>
                  <a:pt x="2383501" y="5030941"/>
                </a:cubicBezTo>
                <a:cubicBezTo>
                  <a:pt x="2362992" y="5032521"/>
                  <a:pt x="2317884" y="5047662"/>
                  <a:pt x="2297493" y="5049431"/>
                </a:cubicBezTo>
                <a:lnTo>
                  <a:pt x="2261156" y="5041558"/>
                </a:lnTo>
                <a:lnTo>
                  <a:pt x="2200581" y="5024964"/>
                </a:lnTo>
                <a:lnTo>
                  <a:pt x="2198380" y="5025550"/>
                </a:lnTo>
                <a:lnTo>
                  <a:pt x="2116066" y="5019568"/>
                </a:lnTo>
                <a:cubicBezTo>
                  <a:pt x="2111600" y="5017036"/>
                  <a:pt x="2059664" y="5006071"/>
                  <a:pt x="2056754" y="5002394"/>
                </a:cubicBezTo>
                <a:cubicBezTo>
                  <a:pt x="2003393" y="5014336"/>
                  <a:pt x="1998298" y="5008800"/>
                  <a:pt x="1942916" y="5005703"/>
                </a:cubicBezTo>
                <a:cubicBezTo>
                  <a:pt x="1882138" y="4994708"/>
                  <a:pt x="1836966" y="4976630"/>
                  <a:pt x="1796717" y="4970423"/>
                </a:cubicBezTo>
                <a:cubicBezTo>
                  <a:pt x="1724075" y="4959337"/>
                  <a:pt x="1636218" y="4936339"/>
                  <a:pt x="1583222" y="4931235"/>
                </a:cubicBezTo>
                <a:cubicBezTo>
                  <a:pt x="1544265" y="4950469"/>
                  <a:pt x="1556109" y="4927628"/>
                  <a:pt x="1518821" y="4927872"/>
                </a:cubicBezTo>
                <a:cubicBezTo>
                  <a:pt x="1497291" y="4925112"/>
                  <a:pt x="1483221" y="4916728"/>
                  <a:pt x="1471837" y="4914678"/>
                </a:cubicBezTo>
                <a:lnTo>
                  <a:pt x="1450515" y="4915578"/>
                </a:lnTo>
                <a:lnTo>
                  <a:pt x="1437078" y="4915016"/>
                </a:lnTo>
                <a:lnTo>
                  <a:pt x="1432462" y="4920065"/>
                </a:lnTo>
                <a:lnTo>
                  <a:pt x="1411645" y="4922952"/>
                </a:lnTo>
                <a:cubicBezTo>
                  <a:pt x="1384856" y="4920079"/>
                  <a:pt x="1306656" y="4907389"/>
                  <a:pt x="1271729" y="4902828"/>
                </a:cubicBezTo>
                <a:cubicBezTo>
                  <a:pt x="1258697" y="4896954"/>
                  <a:pt x="1213546" y="4890036"/>
                  <a:pt x="1202076" y="4895589"/>
                </a:cubicBezTo>
                <a:cubicBezTo>
                  <a:pt x="1192059" y="4895561"/>
                  <a:pt x="1182171" y="4891311"/>
                  <a:pt x="1174670" y="4898040"/>
                </a:cubicBezTo>
                <a:cubicBezTo>
                  <a:pt x="1163701" y="4905820"/>
                  <a:pt x="1136874" y="4886643"/>
                  <a:pt x="1137035" y="4897965"/>
                </a:cubicBezTo>
                <a:cubicBezTo>
                  <a:pt x="1117838" y="4884693"/>
                  <a:pt x="1091386" y="4900421"/>
                  <a:pt x="1069882" y="4901859"/>
                </a:cubicBezTo>
                <a:cubicBezTo>
                  <a:pt x="1055589" y="4889467"/>
                  <a:pt x="1024570" y="4904705"/>
                  <a:pt x="980935" y="4900090"/>
                </a:cubicBezTo>
                <a:cubicBezTo>
                  <a:pt x="947614" y="4895538"/>
                  <a:pt x="913224" y="4886405"/>
                  <a:pt x="869960" y="4874547"/>
                </a:cubicBezTo>
                <a:cubicBezTo>
                  <a:pt x="819114" y="4845820"/>
                  <a:pt x="768074" y="4839770"/>
                  <a:pt x="721345" y="4828937"/>
                </a:cubicBezTo>
                <a:cubicBezTo>
                  <a:pt x="667944" y="4819060"/>
                  <a:pt x="698286" y="4848426"/>
                  <a:pt x="635428" y="4819153"/>
                </a:cubicBezTo>
                <a:cubicBezTo>
                  <a:pt x="626286" y="4826707"/>
                  <a:pt x="617638" y="4825980"/>
                  <a:pt x="604106" y="4819994"/>
                </a:cubicBezTo>
                <a:cubicBezTo>
                  <a:pt x="583276" y="4822237"/>
                  <a:pt x="539859" y="4835097"/>
                  <a:pt x="510451" y="4832608"/>
                </a:cubicBezTo>
                <a:cubicBezTo>
                  <a:pt x="489781" y="4829929"/>
                  <a:pt x="443867" y="4807857"/>
                  <a:pt x="427656" y="4805062"/>
                </a:cubicBezTo>
                <a:cubicBezTo>
                  <a:pt x="424088" y="4806479"/>
                  <a:pt x="419580" y="4809736"/>
                  <a:pt x="413184" y="4815837"/>
                </a:cubicBezTo>
                <a:cubicBezTo>
                  <a:pt x="387673" y="4805882"/>
                  <a:pt x="379855" y="4817328"/>
                  <a:pt x="341772" y="4818825"/>
                </a:cubicBezTo>
                <a:cubicBezTo>
                  <a:pt x="327795" y="4810179"/>
                  <a:pt x="314729" y="4811964"/>
                  <a:pt x="301266" y="4817000"/>
                </a:cubicBezTo>
                <a:cubicBezTo>
                  <a:pt x="265781" y="4810886"/>
                  <a:pt x="231017" y="4816794"/>
                  <a:pt x="189886" y="4815871"/>
                </a:cubicBezTo>
                <a:cubicBezTo>
                  <a:pt x="147910" y="4802917"/>
                  <a:pt x="121702" y="4818738"/>
                  <a:pt x="77762" y="4817675"/>
                </a:cubicBezTo>
                <a:cubicBezTo>
                  <a:pt x="38733" y="4795315"/>
                  <a:pt x="44308" y="4840244"/>
                  <a:pt x="8164" y="4835320"/>
                </a:cubicBezTo>
                <a:lnTo>
                  <a:pt x="0" y="4832771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0C663625-013B-4873-B86C-ABA591053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19" y="5224953"/>
            <a:ext cx="6931319" cy="7522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Factory with sound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70A8CD-D196-6BC0-9BD4-A7DC296462E9}"/>
              </a:ext>
            </a:extLst>
          </p:cNvPr>
          <p:cNvSpPr txBox="1"/>
          <p:nvPr/>
        </p:nvSpPr>
        <p:spPr>
          <a:xfrm>
            <a:off x="-52480" y="5909753"/>
            <a:ext cx="472027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The click with sound</a:t>
            </a:r>
            <a:endParaRPr lang="en-GB" sz="2000" dirty="0">
              <a:hlinkClick r:id="rId3"/>
            </a:endParaRPr>
          </a:p>
          <a:p>
            <a:r>
              <a:rPr lang="en-GB" sz="2000" dirty="0">
                <a:hlinkClick r:id="rId4"/>
              </a:rPr>
              <a:t>https://youtu.be/ryWmcjQf3C8</a:t>
            </a:r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4494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B5412-E5A7-8158-D9BD-C07077C08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7695"/>
          </a:xfrm>
        </p:spPr>
        <p:txBody>
          <a:bodyPr>
            <a:normAutofit fontScale="90000"/>
          </a:bodyPr>
          <a:lstStyle/>
          <a:p>
            <a:r>
              <a:rPr lang="en-US" dirty="0"/>
              <a:t>Work from Home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529411-1BC6-7BD4-C986-36E2956D4B8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796"/>
          <a:stretch>
            <a:fillRect/>
          </a:stretch>
        </p:blipFill>
        <p:spPr>
          <a:xfrm>
            <a:off x="415869" y="897279"/>
            <a:ext cx="11083636" cy="47428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F246C4-2125-0A93-F685-66550A5E37EB}"/>
              </a:ext>
            </a:extLst>
          </p:cNvPr>
          <p:cNvSpPr txBox="1"/>
          <p:nvPr/>
        </p:nvSpPr>
        <p:spPr>
          <a:xfrm>
            <a:off x="501383" y="5802903"/>
            <a:ext cx="60972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click with sound</a:t>
            </a:r>
            <a:endParaRPr lang="en-GB" dirty="0">
              <a:hlinkClick r:id="rId4"/>
            </a:endParaRPr>
          </a:p>
          <a:p>
            <a:r>
              <a:rPr lang="en-US" u="sng" dirty="0">
                <a:hlinkClick r:id="rId5"/>
              </a:rPr>
              <a:t>10 Hours of Relaxing Music &amp; Soft Rain Sounds - Sleep Music</a:t>
            </a:r>
          </a:p>
          <a:p>
            <a:r>
              <a:rPr lang="en-GB" dirty="0">
                <a:hlinkClick r:id="rId6"/>
              </a:rPr>
              <a:t>https://youtu.be/puXD5Fyup3Y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788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1C82E-D297-A802-AA84-A7B5B5347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535" y="2766218"/>
            <a:ext cx="10515600" cy="1325563"/>
          </a:xfrm>
        </p:spPr>
        <p:txBody>
          <a:bodyPr/>
          <a:lstStyle/>
          <a:p>
            <a:r>
              <a:rPr lang="en-US" dirty="0"/>
              <a:t>Leader’s perspective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0703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70930-8C6F-47FB-0652-90C76953A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18638"/>
            <a:ext cx="10515600" cy="1325563"/>
          </a:xfrm>
        </p:spPr>
        <p:txBody>
          <a:bodyPr/>
          <a:lstStyle/>
          <a:p>
            <a:r>
              <a:rPr lang="en-US" dirty="0"/>
              <a:t>Scenario (II) – Team Management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033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CC55C-ED97-FB64-D7FF-75AB66F6A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 with Robot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CD0CE-3CD8-1080-FCBB-08DC1E81F6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Humanoid Robots Working Together Running the Same AI | What The Future (3:22 mins) </a:t>
            </a:r>
            <a:endParaRPr lang="en-GB" dirty="0"/>
          </a:p>
          <a:p>
            <a:pPr marL="0" indent="0">
              <a:buNone/>
            </a:pPr>
            <a:r>
              <a:rPr lang="en-US" dirty="0">
                <a:hlinkClick r:id="rId2"/>
              </a:rPr>
              <a:t>working with robot - Google Search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5793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08F477-583B-9AEF-25B5-88A75EC80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How do you feel…… ? From co-workers’ perspectives </a:t>
            </a:r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D68C1E-1118-04D4-FB7D-E3A5FCF62A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327" r="7251" b="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5455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B7A4E-E4D2-3A51-2A08-37CF5550D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Robot as your co-worker / colleagues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D94C56-D437-E5A6-C0B8-A642ECB8A1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7337"/>
          <a:stretch>
            <a:fillRect/>
          </a:stretch>
        </p:blipFill>
        <p:spPr>
          <a:xfrm>
            <a:off x="639053" y="1472836"/>
            <a:ext cx="11437046" cy="601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925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D7601B-495F-1E78-C209-4FBC6BD2C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AF75F4-A23B-9520-DAA2-EBD4849C4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Robot as your co-worker / colleagues</a:t>
            </a:r>
          </a:p>
        </p:txBody>
      </p:sp>
      <p:sp>
        <p:nvSpPr>
          <p:cNvPr id="10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559FB2-A0B9-4330-8A0F-DDBC89C02C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397" r="15650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1821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7067EB-3AB5-3716-6C80-BD037F67A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D54F7E-825A-4BBA-815F-35CCA8B9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45E5AA-52BE-C512-9316-6E169F203C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" y="1"/>
            <a:ext cx="12191999" cy="6858000"/>
          </a:xfrm>
          <a:custGeom>
            <a:avLst/>
            <a:gdLst/>
            <a:ahLst/>
            <a:cxnLst/>
            <a:rect l="l" t="t" r="r" b="b"/>
            <a:pathLst>
              <a:path w="12191999" h="6842601">
                <a:moveTo>
                  <a:pt x="0" y="0"/>
                </a:moveTo>
                <a:lnTo>
                  <a:pt x="12191999" y="0"/>
                </a:lnTo>
                <a:lnTo>
                  <a:pt x="12191999" y="6842601"/>
                </a:lnTo>
                <a:lnTo>
                  <a:pt x="10316981" y="6842601"/>
                </a:lnTo>
                <a:cubicBezTo>
                  <a:pt x="10312796" y="6835189"/>
                  <a:pt x="10163183" y="6730124"/>
                  <a:pt x="10158998" y="6722712"/>
                </a:cubicBezTo>
                <a:cubicBezTo>
                  <a:pt x="10120278" y="6678190"/>
                  <a:pt x="10156462" y="6716223"/>
                  <a:pt x="10090349" y="6671420"/>
                </a:cubicBezTo>
                <a:cubicBezTo>
                  <a:pt x="10043032" y="6655694"/>
                  <a:pt x="9995855" y="6551879"/>
                  <a:pt x="9955425" y="6498018"/>
                </a:cubicBezTo>
                <a:cubicBezTo>
                  <a:pt x="9939618" y="6480021"/>
                  <a:pt x="9915110" y="6461677"/>
                  <a:pt x="9891265" y="6454528"/>
                </a:cubicBezTo>
                <a:cubicBezTo>
                  <a:pt x="9868239" y="6464957"/>
                  <a:pt x="9865423" y="6431640"/>
                  <a:pt x="9848227" y="6426063"/>
                </a:cubicBezTo>
                <a:cubicBezTo>
                  <a:pt x="9838059" y="6433162"/>
                  <a:pt x="9815047" y="6410348"/>
                  <a:pt x="9812354" y="6399604"/>
                </a:cubicBezTo>
                <a:cubicBezTo>
                  <a:pt x="9825285" y="6377997"/>
                  <a:pt x="9725923" y="6372757"/>
                  <a:pt x="9725915" y="6356381"/>
                </a:cubicBezTo>
                <a:cubicBezTo>
                  <a:pt x="9696279" y="6348066"/>
                  <a:pt x="9591199" y="6354143"/>
                  <a:pt x="9575033" y="6325258"/>
                </a:cubicBezTo>
                <a:cubicBezTo>
                  <a:pt x="9516434" y="6303128"/>
                  <a:pt x="9441613" y="6276805"/>
                  <a:pt x="9415626" y="6271777"/>
                </a:cubicBezTo>
                <a:cubicBezTo>
                  <a:pt x="9378293" y="6313495"/>
                  <a:pt x="9281935" y="6171365"/>
                  <a:pt x="9171493" y="6150430"/>
                </a:cubicBezTo>
                <a:cubicBezTo>
                  <a:pt x="9155426" y="6152396"/>
                  <a:pt x="9147439" y="6151015"/>
                  <a:pt x="9146018" y="6139864"/>
                </a:cubicBezTo>
                <a:cubicBezTo>
                  <a:pt x="9112029" y="6132441"/>
                  <a:pt x="9087339" y="6101138"/>
                  <a:pt x="9059635" y="6109957"/>
                </a:cubicBezTo>
                <a:cubicBezTo>
                  <a:pt x="9024424" y="6092144"/>
                  <a:pt x="9043048" y="6078417"/>
                  <a:pt x="9010911" y="6064789"/>
                </a:cubicBezTo>
                <a:lnTo>
                  <a:pt x="8866811" y="6028191"/>
                </a:lnTo>
                <a:cubicBezTo>
                  <a:pt x="8846465" y="6021172"/>
                  <a:pt x="8825221" y="6000527"/>
                  <a:pt x="8804584" y="5994237"/>
                </a:cubicBezTo>
                <a:lnTo>
                  <a:pt x="8783071" y="5990448"/>
                </a:lnTo>
                <a:lnTo>
                  <a:pt x="8770456" y="5978060"/>
                </a:lnTo>
                <a:cubicBezTo>
                  <a:pt x="8764772" y="5975259"/>
                  <a:pt x="8757695" y="5974720"/>
                  <a:pt x="8748297" y="5978070"/>
                </a:cubicBezTo>
                <a:cubicBezTo>
                  <a:pt x="8730344" y="5973495"/>
                  <a:pt x="8679808" y="5955894"/>
                  <a:pt x="8662742" y="5950603"/>
                </a:cubicBezTo>
                <a:lnTo>
                  <a:pt x="8645902" y="5946326"/>
                </a:lnTo>
                <a:lnTo>
                  <a:pt x="8638176" y="5938358"/>
                </a:lnTo>
                <a:cubicBezTo>
                  <a:pt x="8625897" y="5932642"/>
                  <a:pt x="8594811" y="5922073"/>
                  <a:pt x="8572224" y="5912032"/>
                </a:cubicBezTo>
                <a:cubicBezTo>
                  <a:pt x="8553809" y="5897782"/>
                  <a:pt x="8529845" y="5886100"/>
                  <a:pt x="8502655" y="5878114"/>
                </a:cubicBezTo>
                <a:cubicBezTo>
                  <a:pt x="8496990" y="5883034"/>
                  <a:pt x="8489611" y="5872566"/>
                  <a:pt x="8485159" y="5869819"/>
                </a:cubicBezTo>
                <a:cubicBezTo>
                  <a:pt x="8483457" y="5873482"/>
                  <a:pt x="8471232" y="5872664"/>
                  <a:pt x="8468539" y="5868711"/>
                </a:cubicBezTo>
                <a:cubicBezTo>
                  <a:pt x="8389167" y="5836352"/>
                  <a:pt x="8421742" y="5881497"/>
                  <a:pt x="8379810" y="5849376"/>
                </a:cubicBezTo>
                <a:cubicBezTo>
                  <a:pt x="8371729" y="5846373"/>
                  <a:pt x="8364483" y="5846766"/>
                  <a:pt x="8357758" y="5848601"/>
                </a:cubicBezTo>
                <a:lnTo>
                  <a:pt x="8315264" y="5836192"/>
                </a:lnTo>
                <a:cubicBezTo>
                  <a:pt x="8299077" y="5829531"/>
                  <a:pt x="8281671" y="5824011"/>
                  <a:pt x="8263455" y="5819793"/>
                </a:cubicBezTo>
                <a:cubicBezTo>
                  <a:pt x="8257386" y="5826849"/>
                  <a:pt x="8245582" y="5813448"/>
                  <a:pt x="8239287" y="5810141"/>
                </a:cubicBezTo>
                <a:cubicBezTo>
                  <a:pt x="8237965" y="5815186"/>
                  <a:pt x="8222226" y="5815108"/>
                  <a:pt x="8217888" y="5810039"/>
                </a:cubicBezTo>
                <a:cubicBezTo>
                  <a:pt x="8109447" y="5773303"/>
                  <a:pt x="8161302" y="5831037"/>
                  <a:pt x="8100547" y="5791517"/>
                </a:cubicBezTo>
                <a:cubicBezTo>
                  <a:pt x="8089574" y="5788167"/>
                  <a:pt x="8080448" y="5789295"/>
                  <a:pt x="8072316" y="5792309"/>
                </a:cubicBezTo>
                <a:lnTo>
                  <a:pt x="8056967" y="5800648"/>
                </a:lnTo>
                <a:lnTo>
                  <a:pt x="8047885" y="5795270"/>
                </a:lnTo>
                <a:cubicBezTo>
                  <a:pt x="8010204" y="5788738"/>
                  <a:pt x="7996426" y="5797608"/>
                  <a:pt x="7977128" y="5783189"/>
                </a:cubicBezTo>
                <a:cubicBezTo>
                  <a:pt x="7943466" y="5775577"/>
                  <a:pt x="7904823" y="5770953"/>
                  <a:pt x="7874392" y="5763715"/>
                </a:cubicBezTo>
                <a:cubicBezTo>
                  <a:pt x="7860337" y="5743777"/>
                  <a:pt x="7817541" y="5748989"/>
                  <a:pt x="7794543" y="5739759"/>
                </a:cubicBezTo>
                <a:cubicBezTo>
                  <a:pt x="7784688" y="5731467"/>
                  <a:pt x="7776709" y="5729004"/>
                  <a:pt x="7763762" y="5734031"/>
                </a:cubicBezTo>
                <a:cubicBezTo>
                  <a:pt x="7718781" y="5694154"/>
                  <a:pt x="7732231" y="5727368"/>
                  <a:pt x="7685889" y="5707234"/>
                </a:cubicBezTo>
                <a:cubicBezTo>
                  <a:pt x="7646521" y="5687607"/>
                  <a:pt x="7600389" y="5671470"/>
                  <a:pt x="7566744" y="5634586"/>
                </a:cubicBezTo>
                <a:cubicBezTo>
                  <a:pt x="7561306" y="5624813"/>
                  <a:pt x="7543589" y="5618525"/>
                  <a:pt x="7527170" y="5620542"/>
                </a:cubicBezTo>
                <a:cubicBezTo>
                  <a:pt x="7524343" y="5620889"/>
                  <a:pt x="7521664" y="5621475"/>
                  <a:pt x="7519214" y="5622280"/>
                </a:cubicBezTo>
                <a:cubicBezTo>
                  <a:pt x="7500062" y="5596964"/>
                  <a:pt x="7480476" y="5604337"/>
                  <a:pt x="7473157" y="5588143"/>
                </a:cubicBezTo>
                <a:cubicBezTo>
                  <a:pt x="7433415" y="5574859"/>
                  <a:pt x="7395118" y="5582388"/>
                  <a:pt x="7388000" y="5568063"/>
                </a:cubicBezTo>
                <a:cubicBezTo>
                  <a:pt x="7366403" y="5564920"/>
                  <a:pt x="7332262" y="5573848"/>
                  <a:pt x="7320876" y="5557698"/>
                </a:cubicBezTo>
                <a:cubicBezTo>
                  <a:pt x="7314891" y="5568111"/>
                  <a:pt x="7299319" y="5544964"/>
                  <a:pt x="7284480" y="5549820"/>
                </a:cubicBezTo>
                <a:cubicBezTo>
                  <a:pt x="7273570" y="5554430"/>
                  <a:pt x="7266301" y="5548483"/>
                  <a:pt x="7256619" y="5546379"/>
                </a:cubicBezTo>
                <a:cubicBezTo>
                  <a:pt x="7242503" y="5549088"/>
                  <a:pt x="7202543" y="5533379"/>
                  <a:pt x="7193112" y="5525289"/>
                </a:cubicBezTo>
                <a:cubicBezTo>
                  <a:pt x="7172259" y="5499151"/>
                  <a:pt x="7108617" y="5505485"/>
                  <a:pt x="7090943" y="5485177"/>
                </a:cubicBezTo>
                <a:cubicBezTo>
                  <a:pt x="7083637" y="5481419"/>
                  <a:pt x="7076140" y="5479148"/>
                  <a:pt x="7068566" y="5477809"/>
                </a:cubicBezTo>
                <a:lnTo>
                  <a:pt x="7023035" y="5476595"/>
                </a:lnTo>
                <a:lnTo>
                  <a:pt x="7001197" y="5476163"/>
                </a:lnTo>
                <a:cubicBezTo>
                  <a:pt x="7016126" y="5454256"/>
                  <a:pt x="6943549" y="5466815"/>
                  <a:pt x="6967472" y="5451057"/>
                </a:cubicBezTo>
                <a:cubicBezTo>
                  <a:pt x="6931240" y="5443544"/>
                  <a:pt x="6920843" y="5429649"/>
                  <a:pt x="6883334" y="5418880"/>
                </a:cubicBezTo>
                <a:lnTo>
                  <a:pt x="6742417" y="5386446"/>
                </a:lnTo>
                <a:cubicBezTo>
                  <a:pt x="6690532" y="5366095"/>
                  <a:pt x="6665174" y="5364632"/>
                  <a:pt x="6618315" y="5353085"/>
                </a:cubicBezTo>
                <a:cubicBezTo>
                  <a:pt x="6581698" y="5304210"/>
                  <a:pt x="6547395" y="5315779"/>
                  <a:pt x="6521050" y="5283194"/>
                </a:cubicBezTo>
                <a:cubicBezTo>
                  <a:pt x="6469114" y="5268862"/>
                  <a:pt x="6472597" y="5253957"/>
                  <a:pt x="6414460" y="5253832"/>
                </a:cubicBezTo>
                <a:lnTo>
                  <a:pt x="6362535" y="5220502"/>
                </a:lnTo>
                <a:cubicBezTo>
                  <a:pt x="6350866" y="5213881"/>
                  <a:pt x="6347641" y="5215777"/>
                  <a:pt x="6344443" y="5214103"/>
                </a:cubicBezTo>
                <a:lnTo>
                  <a:pt x="6343344" y="5210454"/>
                </a:lnTo>
                <a:lnTo>
                  <a:pt x="6333344" y="5205307"/>
                </a:lnTo>
                <a:lnTo>
                  <a:pt x="6315602" y="5193288"/>
                </a:lnTo>
                <a:lnTo>
                  <a:pt x="6310442" y="5192802"/>
                </a:lnTo>
                <a:lnTo>
                  <a:pt x="6280815" y="5177420"/>
                </a:lnTo>
                <a:lnTo>
                  <a:pt x="6279533" y="5178045"/>
                </a:lnTo>
                <a:cubicBezTo>
                  <a:pt x="6275980" y="5179097"/>
                  <a:pt x="6272084" y="5179212"/>
                  <a:pt x="6267362" y="5177370"/>
                </a:cubicBezTo>
                <a:cubicBezTo>
                  <a:pt x="6261796" y="5192470"/>
                  <a:pt x="6259530" y="5180933"/>
                  <a:pt x="6246095" y="5174167"/>
                </a:cubicBezTo>
                <a:lnTo>
                  <a:pt x="6155252" y="5161201"/>
                </a:lnTo>
                <a:lnTo>
                  <a:pt x="6148525" y="5158442"/>
                </a:lnTo>
                <a:lnTo>
                  <a:pt x="6148187" y="5158573"/>
                </a:lnTo>
                <a:cubicBezTo>
                  <a:pt x="6146292" y="5158370"/>
                  <a:pt x="6143916" y="5157611"/>
                  <a:pt x="6140686" y="5156032"/>
                </a:cubicBezTo>
                <a:lnTo>
                  <a:pt x="6136260" y="5153413"/>
                </a:lnTo>
                <a:lnTo>
                  <a:pt x="6123208" y="5148061"/>
                </a:lnTo>
                <a:lnTo>
                  <a:pt x="6117367" y="5147451"/>
                </a:lnTo>
                <a:lnTo>
                  <a:pt x="5957305" y="5146062"/>
                </a:lnTo>
                <a:cubicBezTo>
                  <a:pt x="5920540" y="5140405"/>
                  <a:pt x="5887096" y="5142015"/>
                  <a:pt x="5857259" y="5132052"/>
                </a:cubicBezTo>
                <a:cubicBezTo>
                  <a:pt x="5843335" y="5135303"/>
                  <a:pt x="5830921" y="5135493"/>
                  <a:pt x="5821375" y="5125606"/>
                </a:cubicBezTo>
                <a:cubicBezTo>
                  <a:pt x="5786501" y="5122615"/>
                  <a:pt x="5775399" y="5132648"/>
                  <a:pt x="5755916" y="5120171"/>
                </a:cubicBezTo>
                <a:cubicBezTo>
                  <a:pt x="5732132" y="5135438"/>
                  <a:pt x="5732735" y="5128211"/>
                  <a:pt x="5725007" y="5121437"/>
                </a:cubicBezTo>
                <a:lnTo>
                  <a:pt x="5723810" y="5120848"/>
                </a:lnTo>
                <a:lnTo>
                  <a:pt x="5720531" y="5123048"/>
                </a:lnTo>
                <a:lnTo>
                  <a:pt x="5714794" y="5123371"/>
                </a:lnTo>
                <a:lnTo>
                  <a:pt x="5700141" y="5120131"/>
                </a:lnTo>
                <a:lnTo>
                  <a:pt x="5694799" y="5118234"/>
                </a:lnTo>
                <a:cubicBezTo>
                  <a:pt x="5691058" y="5117179"/>
                  <a:pt x="5688491" y="5116804"/>
                  <a:pt x="5686627" y="5116903"/>
                </a:cubicBezTo>
                <a:lnTo>
                  <a:pt x="5686371" y="5117086"/>
                </a:lnTo>
                <a:lnTo>
                  <a:pt x="5678818" y="5115416"/>
                </a:lnTo>
                <a:cubicBezTo>
                  <a:pt x="5666199" y="5112102"/>
                  <a:pt x="5654035" y="5108410"/>
                  <a:pt x="5642547" y="5104511"/>
                </a:cubicBezTo>
                <a:cubicBezTo>
                  <a:pt x="5629444" y="5114945"/>
                  <a:pt x="5588783" y="5093343"/>
                  <a:pt x="5587979" y="5116963"/>
                </a:cubicBezTo>
                <a:cubicBezTo>
                  <a:pt x="5572317" y="5112380"/>
                  <a:pt x="5564904" y="5101292"/>
                  <a:pt x="5566635" y="5117158"/>
                </a:cubicBezTo>
                <a:cubicBezTo>
                  <a:pt x="5561375" y="5116079"/>
                  <a:pt x="5557787" y="5116811"/>
                  <a:pt x="5554952" y="5118417"/>
                </a:cubicBezTo>
                <a:lnTo>
                  <a:pt x="5554039" y="5119241"/>
                </a:lnTo>
                <a:lnTo>
                  <a:pt x="5514253" y="5109018"/>
                </a:lnTo>
                <a:lnTo>
                  <a:pt x="5492156" y="5099904"/>
                </a:lnTo>
                <a:lnTo>
                  <a:pt x="5480446" y="5096385"/>
                </a:lnTo>
                <a:lnTo>
                  <a:pt x="5477744" y="5092939"/>
                </a:lnTo>
                <a:cubicBezTo>
                  <a:pt x="5474490" y="5090581"/>
                  <a:pt x="5469391" y="5088951"/>
                  <a:pt x="5460150" y="5088988"/>
                </a:cubicBezTo>
                <a:lnTo>
                  <a:pt x="5457901" y="5089459"/>
                </a:lnTo>
                <a:lnTo>
                  <a:pt x="5444243" y="5082761"/>
                </a:lnTo>
                <a:cubicBezTo>
                  <a:pt x="5439993" y="5080007"/>
                  <a:pt x="5436418" y="5076805"/>
                  <a:pt x="5433825" y="5072992"/>
                </a:cubicBezTo>
                <a:cubicBezTo>
                  <a:pt x="5379442" y="5082090"/>
                  <a:pt x="5336110" y="5058382"/>
                  <a:pt x="5280996" y="5052402"/>
                </a:cubicBezTo>
                <a:cubicBezTo>
                  <a:pt x="5250806" y="5043777"/>
                  <a:pt x="5168599" y="5048109"/>
                  <a:pt x="5161582" y="5019668"/>
                </a:cubicBezTo>
                <a:cubicBezTo>
                  <a:pt x="5121870" y="5011383"/>
                  <a:pt x="5095637" y="5009222"/>
                  <a:pt x="5042717" y="5002692"/>
                </a:cubicBezTo>
                <a:cubicBezTo>
                  <a:pt x="4991136" y="4972487"/>
                  <a:pt x="4902282" y="4979360"/>
                  <a:pt x="4840514" y="4959306"/>
                </a:cubicBezTo>
                <a:cubicBezTo>
                  <a:pt x="4799904" y="4976415"/>
                  <a:pt x="4824087" y="4958371"/>
                  <a:pt x="4786778" y="4956661"/>
                </a:cubicBezTo>
                <a:cubicBezTo>
                  <a:pt x="4801901" y="4937231"/>
                  <a:pt x="4739845" y="4961208"/>
                  <a:pt x="4743741" y="4937104"/>
                </a:cubicBezTo>
                <a:cubicBezTo>
                  <a:pt x="4736829" y="4937557"/>
                  <a:pt x="4730010" y="4938753"/>
                  <a:pt x="4723136" y="4940138"/>
                </a:cubicBezTo>
                <a:lnTo>
                  <a:pt x="4719535" y="4940850"/>
                </a:lnTo>
                <a:lnTo>
                  <a:pt x="4706143" y="4939586"/>
                </a:lnTo>
                <a:lnTo>
                  <a:pt x="4701098" y="4944372"/>
                </a:lnTo>
                <a:lnTo>
                  <a:pt x="4680034" y="4946157"/>
                </a:lnTo>
                <a:cubicBezTo>
                  <a:pt x="4672339" y="4946029"/>
                  <a:pt x="4664292" y="4944964"/>
                  <a:pt x="4655740" y="4942396"/>
                </a:cubicBezTo>
                <a:cubicBezTo>
                  <a:pt x="4636359" y="4929384"/>
                  <a:pt x="4599700" y="4935346"/>
                  <a:pt x="4569298" y="4929596"/>
                </a:cubicBezTo>
                <a:lnTo>
                  <a:pt x="4555977" y="4924356"/>
                </a:lnTo>
                <a:lnTo>
                  <a:pt x="4508949" y="4921648"/>
                </a:lnTo>
                <a:cubicBezTo>
                  <a:pt x="4495668" y="4920437"/>
                  <a:pt x="4482007" y="4918694"/>
                  <a:pt x="4467838" y="4915993"/>
                </a:cubicBezTo>
                <a:lnTo>
                  <a:pt x="4441948" y="4909300"/>
                </a:lnTo>
                <a:lnTo>
                  <a:pt x="4394719" y="4901820"/>
                </a:lnTo>
                <a:lnTo>
                  <a:pt x="4356810" y="4905146"/>
                </a:lnTo>
                <a:lnTo>
                  <a:pt x="4222144" y="4909117"/>
                </a:lnTo>
                <a:cubicBezTo>
                  <a:pt x="4202488" y="4913903"/>
                  <a:pt x="4184742" y="4933491"/>
                  <a:pt x="4160481" y="4923474"/>
                </a:cubicBezTo>
                <a:cubicBezTo>
                  <a:pt x="4165854" y="4934564"/>
                  <a:pt x="4131661" y="4919946"/>
                  <a:pt x="4124879" y="4929303"/>
                </a:cubicBezTo>
                <a:cubicBezTo>
                  <a:pt x="4120895" y="4937086"/>
                  <a:pt x="4109593" y="4934464"/>
                  <a:pt x="4100114" y="4936007"/>
                </a:cubicBezTo>
                <a:cubicBezTo>
                  <a:pt x="4091835" y="4943256"/>
                  <a:pt x="4045978" y="4943549"/>
                  <a:pt x="4030957" y="4939826"/>
                </a:cubicBezTo>
                <a:cubicBezTo>
                  <a:pt x="3989825" y="4924453"/>
                  <a:pt x="3946860" y="4952050"/>
                  <a:pt x="3913764" y="4940618"/>
                </a:cubicBezTo>
                <a:cubicBezTo>
                  <a:pt x="3904534" y="4939906"/>
                  <a:pt x="3896577" y="4940543"/>
                  <a:pt x="3889457" y="4942017"/>
                </a:cubicBezTo>
                <a:lnTo>
                  <a:pt x="3871115" y="4948115"/>
                </a:lnTo>
                <a:lnTo>
                  <a:pt x="3869086" y="4953796"/>
                </a:lnTo>
                <a:lnTo>
                  <a:pt x="3856124" y="4955351"/>
                </a:lnTo>
                <a:lnTo>
                  <a:pt x="3835967" y="4964002"/>
                </a:lnTo>
                <a:cubicBezTo>
                  <a:pt x="3826465" y="4939857"/>
                  <a:pt x="3782586" y="4975947"/>
                  <a:pt x="3785910" y="4953998"/>
                </a:cubicBezTo>
                <a:cubicBezTo>
                  <a:pt x="3750785" y="4960085"/>
                  <a:pt x="3699033" y="4941571"/>
                  <a:pt x="3671085" y="4966563"/>
                </a:cubicBezTo>
                <a:cubicBezTo>
                  <a:pt x="3621255" y="4971431"/>
                  <a:pt x="3562637" y="4982991"/>
                  <a:pt x="3486928" y="4983204"/>
                </a:cubicBezTo>
                <a:cubicBezTo>
                  <a:pt x="3446030" y="4983424"/>
                  <a:pt x="3343460" y="4965124"/>
                  <a:pt x="3280956" y="4963864"/>
                </a:cubicBezTo>
                <a:cubicBezTo>
                  <a:pt x="3227193" y="4969510"/>
                  <a:pt x="3256481" y="4962609"/>
                  <a:pt x="3211563" y="4982704"/>
                </a:cubicBezTo>
                <a:cubicBezTo>
                  <a:pt x="3207119" y="4979549"/>
                  <a:pt x="3170070" y="4977192"/>
                  <a:pt x="3164681" y="4975408"/>
                </a:cubicBezTo>
                <a:lnTo>
                  <a:pt x="3127171" y="4968229"/>
                </a:lnTo>
                <a:lnTo>
                  <a:pt x="3096889" y="4965619"/>
                </a:lnTo>
                <a:cubicBezTo>
                  <a:pt x="3088441" y="4967572"/>
                  <a:pt x="3082883" y="4967054"/>
                  <a:pt x="3078620" y="4965444"/>
                </a:cubicBezTo>
                <a:lnTo>
                  <a:pt x="3074275" y="4962670"/>
                </a:lnTo>
                <a:lnTo>
                  <a:pt x="3036436" y="4957455"/>
                </a:lnTo>
                <a:lnTo>
                  <a:pt x="3031995" y="4958829"/>
                </a:lnTo>
                <a:lnTo>
                  <a:pt x="2994028" y="4956800"/>
                </a:lnTo>
                <a:cubicBezTo>
                  <a:pt x="2992299" y="4958944"/>
                  <a:pt x="2989407" y="4960397"/>
                  <a:pt x="2984001" y="4960444"/>
                </a:cubicBezTo>
                <a:cubicBezTo>
                  <a:pt x="2994191" y="4975446"/>
                  <a:pt x="2981386" y="4966249"/>
                  <a:pt x="2964542" y="4965062"/>
                </a:cubicBezTo>
                <a:cubicBezTo>
                  <a:pt x="2976613" y="4988096"/>
                  <a:pt x="2927627" y="4975618"/>
                  <a:pt x="2921274" y="4988440"/>
                </a:cubicBezTo>
                <a:cubicBezTo>
                  <a:pt x="2908629" y="4987050"/>
                  <a:pt x="2895476" y="4985998"/>
                  <a:pt x="2882111" y="4985411"/>
                </a:cubicBezTo>
                <a:lnTo>
                  <a:pt x="2874282" y="4985361"/>
                </a:lnTo>
                <a:cubicBezTo>
                  <a:pt x="2874237" y="4985437"/>
                  <a:pt x="2874193" y="4985514"/>
                  <a:pt x="2874147" y="4985591"/>
                </a:cubicBezTo>
                <a:cubicBezTo>
                  <a:pt x="2872492" y="4986074"/>
                  <a:pt x="2869935" y="4986243"/>
                  <a:pt x="2865932" y="4985999"/>
                </a:cubicBezTo>
                <a:lnTo>
                  <a:pt x="2860008" y="4985269"/>
                </a:lnTo>
                <a:lnTo>
                  <a:pt x="2844819" y="4985172"/>
                </a:lnTo>
                <a:lnTo>
                  <a:pt x="2839735" y="4986676"/>
                </a:lnTo>
                <a:lnTo>
                  <a:pt x="2837922" y="4989488"/>
                </a:lnTo>
                <a:lnTo>
                  <a:pt x="2836507" y="4989165"/>
                </a:lnTo>
                <a:cubicBezTo>
                  <a:pt x="2825749" y="4984209"/>
                  <a:pt x="2822382" y="4977089"/>
                  <a:pt x="2808859" y="4996804"/>
                </a:cubicBezTo>
                <a:cubicBezTo>
                  <a:pt x="2784233" y="4988767"/>
                  <a:pt x="2779499" y="5000786"/>
                  <a:pt x="2745907" y="5005126"/>
                </a:cubicBezTo>
                <a:cubicBezTo>
                  <a:pt x="2731796" y="4997536"/>
                  <a:pt x="2720518" y="5000295"/>
                  <a:pt x="2709519" y="5006333"/>
                </a:cubicBezTo>
                <a:cubicBezTo>
                  <a:pt x="2676766" y="5002878"/>
                  <a:pt x="2646981" y="5011377"/>
                  <a:pt x="2610212" y="5013529"/>
                </a:cubicBezTo>
                <a:cubicBezTo>
                  <a:pt x="2570359" y="5003730"/>
                  <a:pt x="2550109" y="5021491"/>
                  <a:pt x="2510814" y="5023713"/>
                </a:cubicBezTo>
                <a:cubicBezTo>
                  <a:pt x="2476639" y="5006722"/>
                  <a:pt x="2482834" y="5038639"/>
                  <a:pt x="2462736" y="5045398"/>
                </a:cubicBezTo>
                <a:lnTo>
                  <a:pt x="2457050" y="5046022"/>
                </a:lnTo>
                <a:lnTo>
                  <a:pt x="2442184" y="5043549"/>
                </a:lnTo>
                <a:lnTo>
                  <a:pt x="2436703" y="5041929"/>
                </a:lnTo>
                <a:cubicBezTo>
                  <a:pt x="2432888" y="5041072"/>
                  <a:pt x="2430299" y="5040830"/>
                  <a:pt x="2428451" y="5041027"/>
                </a:cubicBezTo>
                <a:lnTo>
                  <a:pt x="2420551" y="5039949"/>
                </a:lnTo>
                <a:cubicBezTo>
                  <a:pt x="2407700" y="5037296"/>
                  <a:pt x="2395274" y="5034239"/>
                  <a:pt x="2383501" y="5030941"/>
                </a:cubicBezTo>
                <a:cubicBezTo>
                  <a:pt x="2362992" y="5032521"/>
                  <a:pt x="2317884" y="5047662"/>
                  <a:pt x="2297493" y="5049431"/>
                </a:cubicBezTo>
                <a:lnTo>
                  <a:pt x="2261156" y="5041558"/>
                </a:lnTo>
                <a:lnTo>
                  <a:pt x="2200581" y="5024964"/>
                </a:lnTo>
                <a:lnTo>
                  <a:pt x="2198380" y="5025550"/>
                </a:lnTo>
                <a:lnTo>
                  <a:pt x="2116066" y="5019568"/>
                </a:lnTo>
                <a:cubicBezTo>
                  <a:pt x="2111600" y="5017036"/>
                  <a:pt x="2059664" y="5006071"/>
                  <a:pt x="2056754" y="5002394"/>
                </a:cubicBezTo>
                <a:cubicBezTo>
                  <a:pt x="2003393" y="5014336"/>
                  <a:pt x="1998298" y="5008800"/>
                  <a:pt x="1942916" y="5005703"/>
                </a:cubicBezTo>
                <a:cubicBezTo>
                  <a:pt x="1882138" y="4994708"/>
                  <a:pt x="1836966" y="4976630"/>
                  <a:pt x="1796717" y="4970423"/>
                </a:cubicBezTo>
                <a:cubicBezTo>
                  <a:pt x="1724075" y="4959337"/>
                  <a:pt x="1636218" y="4936339"/>
                  <a:pt x="1583222" y="4931235"/>
                </a:cubicBezTo>
                <a:cubicBezTo>
                  <a:pt x="1544265" y="4950469"/>
                  <a:pt x="1556109" y="4927628"/>
                  <a:pt x="1518821" y="4927872"/>
                </a:cubicBezTo>
                <a:cubicBezTo>
                  <a:pt x="1497291" y="4925112"/>
                  <a:pt x="1483221" y="4916728"/>
                  <a:pt x="1471837" y="4914678"/>
                </a:cubicBezTo>
                <a:lnTo>
                  <a:pt x="1450515" y="4915578"/>
                </a:lnTo>
                <a:lnTo>
                  <a:pt x="1437078" y="4915016"/>
                </a:lnTo>
                <a:lnTo>
                  <a:pt x="1432462" y="4920065"/>
                </a:lnTo>
                <a:lnTo>
                  <a:pt x="1411645" y="4922952"/>
                </a:lnTo>
                <a:cubicBezTo>
                  <a:pt x="1384856" y="4920079"/>
                  <a:pt x="1306656" y="4907389"/>
                  <a:pt x="1271729" y="4902828"/>
                </a:cubicBezTo>
                <a:cubicBezTo>
                  <a:pt x="1258697" y="4896954"/>
                  <a:pt x="1213546" y="4890036"/>
                  <a:pt x="1202076" y="4895589"/>
                </a:cubicBezTo>
                <a:cubicBezTo>
                  <a:pt x="1192059" y="4895561"/>
                  <a:pt x="1182171" y="4891311"/>
                  <a:pt x="1174670" y="4898040"/>
                </a:cubicBezTo>
                <a:cubicBezTo>
                  <a:pt x="1163701" y="4905820"/>
                  <a:pt x="1136874" y="4886643"/>
                  <a:pt x="1137035" y="4897965"/>
                </a:cubicBezTo>
                <a:cubicBezTo>
                  <a:pt x="1117838" y="4884693"/>
                  <a:pt x="1091386" y="4900421"/>
                  <a:pt x="1069882" y="4901859"/>
                </a:cubicBezTo>
                <a:cubicBezTo>
                  <a:pt x="1055589" y="4889467"/>
                  <a:pt x="1024570" y="4904705"/>
                  <a:pt x="980935" y="4900090"/>
                </a:cubicBezTo>
                <a:cubicBezTo>
                  <a:pt x="947614" y="4895538"/>
                  <a:pt x="913224" y="4886405"/>
                  <a:pt x="869960" y="4874547"/>
                </a:cubicBezTo>
                <a:cubicBezTo>
                  <a:pt x="819114" y="4845820"/>
                  <a:pt x="768074" y="4839770"/>
                  <a:pt x="721345" y="4828937"/>
                </a:cubicBezTo>
                <a:cubicBezTo>
                  <a:pt x="667944" y="4819060"/>
                  <a:pt x="698286" y="4848426"/>
                  <a:pt x="635428" y="4819153"/>
                </a:cubicBezTo>
                <a:cubicBezTo>
                  <a:pt x="626286" y="4826707"/>
                  <a:pt x="617638" y="4825980"/>
                  <a:pt x="604106" y="4819994"/>
                </a:cubicBezTo>
                <a:cubicBezTo>
                  <a:pt x="583276" y="4822237"/>
                  <a:pt x="539859" y="4835097"/>
                  <a:pt x="510451" y="4832608"/>
                </a:cubicBezTo>
                <a:cubicBezTo>
                  <a:pt x="489781" y="4829929"/>
                  <a:pt x="443867" y="4807857"/>
                  <a:pt x="427656" y="4805062"/>
                </a:cubicBezTo>
                <a:cubicBezTo>
                  <a:pt x="424088" y="4806479"/>
                  <a:pt x="419580" y="4809736"/>
                  <a:pt x="413184" y="4815837"/>
                </a:cubicBezTo>
                <a:cubicBezTo>
                  <a:pt x="387673" y="4805882"/>
                  <a:pt x="379855" y="4817328"/>
                  <a:pt x="341772" y="4818825"/>
                </a:cubicBezTo>
                <a:cubicBezTo>
                  <a:pt x="327795" y="4810179"/>
                  <a:pt x="314729" y="4811964"/>
                  <a:pt x="301266" y="4817000"/>
                </a:cubicBezTo>
                <a:cubicBezTo>
                  <a:pt x="265781" y="4810886"/>
                  <a:pt x="231017" y="4816794"/>
                  <a:pt x="189886" y="4815871"/>
                </a:cubicBezTo>
                <a:cubicBezTo>
                  <a:pt x="147910" y="4802917"/>
                  <a:pt x="121702" y="4818738"/>
                  <a:pt x="77762" y="4817675"/>
                </a:cubicBezTo>
                <a:cubicBezTo>
                  <a:pt x="38733" y="4795315"/>
                  <a:pt x="44308" y="4840244"/>
                  <a:pt x="8164" y="4835320"/>
                </a:cubicBezTo>
                <a:lnTo>
                  <a:pt x="0" y="483277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766F98-1714-D452-7537-F0B962868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818" y="5234320"/>
            <a:ext cx="6931319" cy="7522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300">
                <a:solidFill>
                  <a:schemeClr val="tx1">
                    <a:lumMod val="85000"/>
                    <a:lumOff val="15000"/>
                  </a:schemeClr>
                </a:solidFill>
              </a:rPr>
              <a:t>Robot as your co-worker / colleagues</a:t>
            </a:r>
          </a:p>
        </p:txBody>
      </p:sp>
    </p:spTree>
    <p:extLst>
      <p:ext uri="{BB962C8B-B14F-4D97-AF65-F5344CB8AC3E}">
        <p14:creationId xmlns:p14="http://schemas.microsoft.com/office/powerpoint/2010/main" val="344965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Rectangle 1053">
            <a:extLst>
              <a:ext uri="{FF2B5EF4-FFF2-40B4-BE49-F238E27FC236}">
                <a16:creationId xmlns:a16="http://schemas.microsoft.com/office/drawing/2014/main" id="{2A785343-5D24-4118-A2E4-665D196F6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B-Human">
            <a:extLst>
              <a:ext uri="{FF2B5EF4-FFF2-40B4-BE49-F238E27FC236}">
                <a16:creationId xmlns:a16="http://schemas.microsoft.com/office/drawing/2014/main" id="{6736FC3E-A9CC-8432-5E92-E3CB88095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6" r="13056" b="2"/>
          <a:stretch>
            <a:fillRect/>
          </a:stretch>
        </p:blipFill>
        <p:spPr bwMode="auto">
          <a:xfrm>
            <a:off x="2" y="-6235"/>
            <a:ext cx="3255403" cy="2505456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898192-1D7E-F169-516C-63A5C0CC14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" b="7532"/>
          <a:stretch>
            <a:fillRect/>
          </a:stretch>
        </p:blipFill>
        <p:spPr>
          <a:xfrm>
            <a:off x="7381876" y="10"/>
            <a:ext cx="4810125" cy="2501827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45A473-CA35-84D0-6D99-9119B702BF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" b="12386"/>
          <a:stretch>
            <a:fillRect/>
          </a:stretch>
        </p:blipFill>
        <p:spPr>
          <a:xfrm>
            <a:off x="4675537" y="-6235"/>
            <a:ext cx="3677817" cy="2505456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E2BC79-33DF-026A-8790-CDA70BBF434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8359" b="-2"/>
          <a:stretch>
            <a:fillRect/>
          </a:stretch>
        </p:blipFill>
        <p:spPr>
          <a:xfrm>
            <a:off x="5353049" y="2660089"/>
            <a:ext cx="6838950" cy="4197911"/>
          </a:xfrm>
          <a:custGeom>
            <a:avLst/>
            <a:gdLst/>
            <a:ahLst/>
            <a:cxnLst/>
            <a:rect l="l" t="t" r="r" b="b"/>
            <a:pathLst>
              <a:path w="6838950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4791200" y="0"/>
                </a:lnTo>
                <a:lnTo>
                  <a:pt x="6838950" y="0"/>
                </a:lnTo>
                <a:lnTo>
                  <a:pt x="6838950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1055" name="Freeform 11">
            <a:extLst>
              <a:ext uri="{FF2B5EF4-FFF2-40B4-BE49-F238E27FC236}">
                <a16:creationId xmlns:a16="http://schemas.microsoft.com/office/drawing/2014/main" id="{32F4D216-10B7-4DCA-A0A1-068E9E32F4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2660091"/>
            <a:ext cx="7122523" cy="4197911"/>
          </a:xfrm>
          <a:custGeom>
            <a:avLst/>
            <a:gdLst>
              <a:gd name="connsiteX0" fmla="*/ 0 w 7122523"/>
              <a:gd name="connsiteY0" fmla="*/ 4197911 h 4197911"/>
              <a:gd name="connsiteX1" fmla="*/ 7122523 w 7122523"/>
              <a:gd name="connsiteY1" fmla="*/ 4197911 h 4197911"/>
              <a:gd name="connsiteX2" fmla="*/ 5177382 w 7122523"/>
              <a:gd name="connsiteY2" fmla="*/ 0 h 4197911"/>
              <a:gd name="connsiteX3" fmla="*/ 5171159 w 7122523"/>
              <a:gd name="connsiteY3" fmla="*/ 0 h 4197911"/>
              <a:gd name="connsiteX4" fmla="*/ 3981368 w 7122523"/>
              <a:gd name="connsiteY4" fmla="*/ 0 h 4197911"/>
              <a:gd name="connsiteX5" fmla="*/ 2331323 w 7122523"/>
              <a:gd name="connsiteY5" fmla="*/ 0 h 4197911"/>
              <a:gd name="connsiteX6" fmla="*/ 0 w 7122523"/>
              <a:gd name="connsiteY6" fmla="*/ 0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22523" h="4197911">
                <a:moveTo>
                  <a:pt x="0" y="4197911"/>
                </a:moveTo>
                <a:lnTo>
                  <a:pt x="7122523" y="4197911"/>
                </a:lnTo>
                <a:lnTo>
                  <a:pt x="5177382" y="0"/>
                </a:lnTo>
                <a:lnTo>
                  <a:pt x="5171159" y="0"/>
                </a:lnTo>
                <a:lnTo>
                  <a:pt x="3981368" y="0"/>
                </a:lnTo>
                <a:lnTo>
                  <a:pt x="2331323" y="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3FF65F-B6A8-525D-E404-AED8AA71B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015" y="4332551"/>
            <a:ext cx="5308979" cy="85298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What is your choice of teammates ?  </a:t>
            </a: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161BF2C-0B11-7A8D-CB9A-1696C410325E}"/>
              </a:ext>
            </a:extLst>
          </p:cNvPr>
          <p:cNvPicPr>
            <a:picLocks noGrp="1" noChangeAspect="1"/>
          </p:cNvPicPr>
          <p:nvPr>
            <p:ph idx="13"/>
          </p:nvPr>
        </p:nvPicPr>
        <p:blipFill>
          <a:blip r:embed="rId6"/>
          <a:srcRect l="6355" r="17708" b="1"/>
          <a:stretch>
            <a:fillRect/>
          </a:stretch>
        </p:blipFill>
        <p:spPr>
          <a:xfrm>
            <a:off x="2268501" y="10"/>
            <a:ext cx="3393943" cy="2502833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10852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ABCC8-7373-C780-3C6A-80619874E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919" y="156732"/>
            <a:ext cx="10515600" cy="648129"/>
          </a:xfrm>
        </p:spPr>
        <p:txBody>
          <a:bodyPr>
            <a:normAutofit fontScale="90000"/>
          </a:bodyPr>
          <a:lstStyle/>
          <a:p>
            <a:r>
              <a:rPr lang="en-US" dirty="0"/>
              <a:t>Scenario  - Leaders, Co-worker and Colleagues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2E3D3-A38C-D24E-7D10-8790FB7297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774" y="804861"/>
            <a:ext cx="11508581" cy="495657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GB" sz="4400" dirty="0"/>
              <a:t>1) What is your choice  ? Team A (Human staff) or Team B (Mix o human and Robot? Team C (A team of Robot) ? Why </a:t>
            </a:r>
          </a:p>
          <a:p>
            <a:pPr marL="0" indent="0" algn="just">
              <a:buNone/>
            </a:pPr>
            <a:endParaRPr lang="en-GB" sz="4400" dirty="0"/>
          </a:p>
          <a:p>
            <a:pPr marL="0" indent="0" algn="just">
              <a:buNone/>
            </a:pPr>
            <a:r>
              <a:rPr lang="en-GB" sz="4400" dirty="0"/>
              <a:t>2) How do you manage your team in relation to the following considerations?</a:t>
            </a:r>
          </a:p>
          <a:p>
            <a:pPr algn="just">
              <a:buFontTx/>
              <a:buChar char="-"/>
            </a:pPr>
            <a:r>
              <a:rPr lang="en-GB" sz="4400" dirty="0"/>
              <a:t>Job satisfaction </a:t>
            </a:r>
          </a:p>
          <a:p>
            <a:pPr algn="just">
              <a:buFontTx/>
              <a:buChar char="-"/>
            </a:pPr>
            <a:r>
              <a:rPr lang="en-GB" sz="4400" dirty="0"/>
              <a:t>Employee motivation</a:t>
            </a:r>
          </a:p>
          <a:p>
            <a:pPr algn="just">
              <a:buFontTx/>
              <a:buChar char="-"/>
            </a:pPr>
            <a:r>
              <a:rPr lang="en-GB" sz="4400" dirty="0"/>
              <a:t>Team performance (sales target, profit… )</a:t>
            </a:r>
          </a:p>
          <a:p>
            <a:pPr algn="just">
              <a:buFontTx/>
              <a:buChar char="-"/>
            </a:pPr>
            <a:r>
              <a:rPr lang="en-GB" sz="4400" dirty="0"/>
              <a:t>Business sustainability  </a:t>
            </a:r>
          </a:p>
          <a:p>
            <a:pPr algn="just">
              <a:buFontTx/>
              <a:buChar char="-"/>
            </a:pPr>
            <a:endParaRPr lang="en-GB" sz="4400" dirty="0"/>
          </a:p>
          <a:p>
            <a:pPr marL="0" indent="0" algn="just">
              <a:buNone/>
            </a:pPr>
            <a:r>
              <a:rPr lang="en-GB" sz="4400" dirty="0"/>
              <a:t>Please use literature and theory to justify </a:t>
            </a:r>
            <a:r>
              <a:rPr lang="en-GB" sz="4400"/>
              <a:t>your answers. </a:t>
            </a:r>
            <a:endParaRPr lang="en-GB" sz="4400" dirty="0"/>
          </a:p>
          <a:p>
            <a:pPr algn="just">
              <a:buFontTx/>
              <a:buChar char="-"/>
            </a:pPr>
            <a:endParaRPr lang="en-GB" sz="4400" dirty="0"/>
          </a:p>
          <a:p>
            <a:pPr algn="just">
              <a:buFontTx/>
              <a:buChar char="-"/>
            </a:pPr>
            <a:endParaRPr lang="en-GB" sz="4400" dirty="0"/>
          </a:p>
          <a:p>
            <a:pPr marL="0" indent="0" algn="just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996B09D-A0C1-F9EF-FE40-D25E556C54E9}"/>
              </a:ext>
            </a:extLst>
          </p:cNvPr>
          <p:cNvSpPr txBox="1">
            <a:spLocks/>
          </p:cNvSpPr>
          <p:nvPr/>
        </p:nvSpPr>
        <p:spPr>
          <a:xfrm>
            <a:off x="341709" y="3860008"/>
            <a:ext cx="11508582" cy="2193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endParaRPr lang="en-GB" sz="44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44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D6D111E-A7B4-6CA3-773C-59D71889A105}"/>
              </a:ext>
            </a:extLst>
          </p:cNvPr>
          <p:cNvSpPr txBox="1">
            <a:spLocks/>
          </p:cNvSpPr>
          <p:nvPr/>
        </p:nvSpPr>
        <p:spPr>
          <a:xfrm>
            <a:off x="838200" y="4393406"/>
            <a:ext cx="10515600" cy="1321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185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6391" y="2157591"/>
            <a:ext cx="6646559" cy="159689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GB" sz="6000" b="1" dirty="0"/>
              <a:t>Literature Reading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132143A-B0BB-7DC2-C5AD-A9CB246C67B1}"/>
              </a:ext>
            </a:extLst>
          </p:cNvPr>
          <p:cNvGrpSpPr/>
          <p:nvPr/>
        </p:nvGrpSpPr>
        <p:grpSpPr>
          <a:xfrm>
            <a:off x="0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D822109-35F5-0F2F-D06F-5EA762D319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F8A0B2-3C95-36FC-FC62-4A7DEFCAAAE5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7B14B1C-E8E8-E559-A5C1-9B64CCE8F8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D8CA8A67-4ADE-5A4E-1600-3CD0C0E354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2297473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6391" y="2157591"/>
            <a:ext cx="6646559" cy="159689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GB" sz="6000" b="1" dirty="0"/>
              <a:t>Q&amp;A !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132143A-B0BB-7DC2-C5AD-A9CB246C67B1}"/>
              </a:ext>
            </a:extLst>
          </p:cNvPr>
          <p:cNvGrpSpPr/>
          <p:nvPr/>
        </p:nvGrpSpPr>
        <p:grpSpPr>
          <a:xfrm>
            <a:off x="0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D822109-35F5-0F2F-D06F-5EA762D319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F8A0B2-3C95-36FC-FC62-4A7DEFCAAAE5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7B14B1C-E8E8-E559-A5C1-9B64CCE8F8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D8CA8A67-4ADE-5A4E-1600-3CD0C0E354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8944928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019" y="1304457"/>
            <a:ext cx="4519864" cy="212454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Thank You!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132143A-B0BB-7DC2-C5AD-A9CB246C67B1}"/>
              </a:ext>
            </a:extLst>
          </p:cNvPr>
          <p:cNvGrpSpPr/>
          <p:nvPr/>
        </p:nvGrpSpPr>
        <p:grpSpPr>
          <a:xfrm>
            <a:off x="0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D822109-35F5-0F2F-D06F-5EA762D319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F8A0B2-3C95-36FC-FC62-4A7DEFCAAAE5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7B14B1C-E8E8-E559-A5C1-9B64CCE8F8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D8CA8A67-4ADE-5A4E-1600-3CD0C0E354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821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B5DCF-F5A0-F739-2B50-BBF3C288C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</a:t>
            </a:r>
            <a:r>
              <a:rPr lang="en-US" altLang="zh-CN" dirty="0" err="1"/>
              <a:t>eference</a:t>
            </a:r>
            <a:r>
              <a:rPr lang="en-US" altLang="zh-CN" dirty="0"/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C8E581-44B6-2DCB-EDBA-A2C4D19615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756" y="144848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altLang="en-US" sz="1800" dirty="0">
                <a:latin typeface="Arial" panose="020B0604020202020204" pitchFamily="34" charset="0"/>
              </a:rPr>
              <a:t>Belias, D., </a:t>
            </a:r>
            <a:r>
              <a:rPr lang="en-US" altLang="en-US" sz="1800" dirty="0" err="1">
                <a:latin typeface="Arial" panose="020B0604020202020204" pitchFamily="34" charset="0"/>
              </a:rPr>
              <a:t>Rossidis</a:t>
            </a:r>
            <a:r>
              <a:rPr lang="en-US" altLang="en-US" sz="1800" dirty="0">
                <a:latin typeface="Arial" panose="020B0604020202020204" pitchFamily="34" charset="0"/>
              </a:rPr>
              <a:t>, I., </a:t>
            </a:r>
            <a:r>
              <a:rPr lang="en-US" altLang="en-US" sz="1800" dirty="0" err="1">
                <a:latin typeface="Arial" panose="020B0604020202020204" pitchFamily="34" charset="0"/>
              </a:rPr>
              <a:t>Papademetriou</a:t>
            </a:r>
            <a:r>
              <a:rPr lang="en-US" altLang="en-US" sz="1800" dirty="0">
                <a:latin typeface="Arial" panose="020B0604020202020204" pitchFamily="34" charset="0"/>
              </a:rPr>
              <a:t>, C., &amp; Mantas, C. (2021). Job Satisfaction as Affected by Types of Leadership: A Case Study of Greek Tourism Sector. </a:t>
            </a:r>
            <a:r>
              <a:rPr lang="en-US" altLang="en-US" sz="1800" i="1" dirty="0">
                <a:latin typeface="Arial" panose="020B0604020202020204" pitchFamily="34" charset="0"/>
              </a:rPr>
              <a:t>Journal of Quality Assurance in Hospitality &amp; Tourism</a:t>
            </a:r>
            <a:r>
              <a:rPr lang="en-US" altLang="en-US" sz="1800" dirty="0">
                <a:latin typeface="Arial" panose="020B0604020202020204" pitchFamily="34" charset="0"/>
              </a:rPr>
              <a:t>, </a:t>
            </a:r>
            <a:r>
              <a:rPr lang="en-US" altLang="en-US" sz="1800" i="1" dirty="0">
                <a:latin typeface="Arial" panose="020B0604020202020204" pitchFamily="34" charset="0"/>
              </a:rPr>
              <a:t>23</a:t>
            </a:r>
            <a:r>
              <a:rPr lang="en-US" altLang="en-US" sz="1800" dirty="0">
                <a:latin typeface="Arial" panose="020B0604020202020204" pitchFamily="34" charset="0"/>
              </a:rPr>
              <a:t>(2), 299–317. https://doi.org/10.1080/1528008X.2020.1867695</a:t>
            </a:r>
          </a:p>
          <a:p>
            <a:endParaRPr lang="en-US" sz="1800" b="0" i="0" dirty="0">
              <a:solidFill>
                <a:srgbClr val="555555"/>
              </a:solidFill>
              <a:effectLst/>
              <a:latin typeface="verdana" panose="020B0604030504040204" pitchFamily="34" charset="0"/>
            </a:endParaRPr>
          </a:p>
          <a:p>
            <a:r>
              <a:rPr lang="en-US" sz="1800" dirty="0">
                <a:latin typeface="Open Sans" panose="020B0606030504020204" pitchFamily="34" charset="0"/>
              </a:rPr>
              <a:t>Collins Jim, Level 5 Leadership: The Triumph of Humility and Fierce Resolve, Harvard Business Review, pp 65-76, January 2001</a:t>
            </a:r>
            <a:r>
              <a:rPr lang="en-GB" sz="1800" dirty="0"/>
              <a:t>)</a:t>
            </a:r>
          </a:p>
          <a:p>
            <a:endParaRPr lang="en-GB" sz="1800" dirty="0"/>
          </a:p>
          <a:p>
            <a:r>
              <a:rPr lang="en-US" sz="18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KOTTERMAN, J., </a:t>
            </a:r>
            <a:r>
              <a:rPr lang="zh-CN" altLang="en-US" sz="18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（</a:t>
            </a:r>
            <a:r>
              <a:rPr lang="en-US" sz="18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2006</a:t>
            </a:r>
            <a:r>
              <a:rPr lang="zh-CN" altLang="en-US" sz="18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）</a:t>
            </a:r>
            <a:r>
              <a:rPr lang="en-US" sz="18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. Leadership Versus Management: What's the Difference? </a:t>
            </a:r>
            <a:r>
              <a:rPr lang="en-US" sz="1800" b="0" i="1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The Journal for Quality and Participation, </a:t>
            </a:r>
            <a:r>
              <a:rPr lang="en-US" sz="1800" b="1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29</a:t>
            </a:r>
            <a:r>
              <a:rPr lang="en-US" sz="1800" b="0" i="0" dirty="0">
                <a:solidFill>
                  <a:srgbClr val="555555"/>
                </a:solidFill>
                <a:effectLst/>
                <a:latin typeface="verdana" panose="020B0604030504040204" pitchFamily="34" charset="0"/>
              </a:rPr>
              <a:t>(2), pp. 13-17.</a:t>
            </a:r>
          </a:p>
          <a:p>
            <a:endParaRPr lang="en-US" sz="1800" b="0" i="0" dirty="0">
              <a:solidFill>
                <a:srgbClr val="555555"/>
              </a:solidFill>
              <a:effectLst/>
              <a:latin typeface="verdana" panose="020B0604030504040204" pitchFamily="34" charset="0"/>
            </a:endParaRPr>
          </a:p>
          <a:p>
            <a:endParaRPr lang="en-US" sz="1800" b="0" i="0" dirty="0">
              <a:solidFill>
                <a:srgbClr val="555555"/>
              </a:solidFill>
              <a:effectLst/>
              <a:latin typeface="verdana" panose="020B0604030504040204" pitchFamily="34" charset="0"/>
            </a:endParaRPr>
          </a:p>
          <a:p>
            <a:r>
              <a:rPr lang="en-US" altLang="en-US" sz="1800" dirty="0" err="1">
                <a:latin typeface="Arial" panose="020B0604020202020204" pitchFamily="34" charset="0"/>
              </a:rPr>
              <a:t>Ilies</a:t>
            </a:r>
            <a:r>
              <a:rPr lang="en-US" altLang="en-US" sz="1800" dirty="0">
                <a:latin typeface="Arial" panose="020B0604020202020204" pitchFamily="34" charset="0"/>
              </a:rPr>
              <a:t>, R., Judge, T., &amp; Wagner, D. (2006). Making Sense of Motivational Leadership: The Trail from Transformational Leaders to Motivated Followers. </a:t>
            </a:r>
            <a:r>
              <a:rPr lang="en-US" altLang="en-US" sz="1800" i="1" dirty="0">
                <a:latin typeface="Arial" panose="020B0604020202020204" pitchFamily="34" charset="0"/>
              </a:rPr>
              <a:t>Journal of Leadership &amp; Organizational Studies</a:t>
            </a:r>
            <a:r>
              <a:rPr lang="en-US" altLang="en-US" sz="1800" dirty="0">
                <a:latin typeface="Arial" panose="020B0604020202020204" pitchFamily="34" charset="0"/>
              </a:rPr>
              <a:t>, </a:t>
            </a:r>
            <a:r>
              <a:rPr lang="en-US" altLang="en-US" sz="1800" i="1" dirty="0">
                <a:latin typeface="Arial" panose="020B0604020202020204" pitchFamily="34" charset="0"/>
              </a:rPr>
              <a:t>13</a:t>
            </a:r>
            <a:r>
              <a:rPr lang="en-US" altLang="en-US" sz="1800" dirty="0">
                <a:latin typeface="Arial" panose="020B0604020202020204" pitchFamily="34" charset="0"/>
              </a:rPr>
              <a:t>(1), 1-22. </a:t>
            </a:r>
            <a:r>
              <a:rPr lang="en-US" altLang="en-US" sz="1800" u="sng" dirty="0">
                <a:solidFill>
                  <a:srgbClr val="046FF8"/>
                </a:solidFill>
                <a:latin typeface="Arial" panose="020B0604020202020204" pitchFamily="34" charset="0"/>
                <a:hlinkClick r:id="rId2"/>
              </a:rPr>
              <a:t>https://doi.org/10.1177/10717919070130010301</a:t>
            </a:r>
            <a:endParaRPr lang="en-US" altLang="en-US" sz="1800" dirty="0">
              <a:latin typeface="Arial" panose="020B0604020202020204" pitchFamily="34" charset="0"/>
            </a:endParaRPr>
          </a:p>
          <a:p>
            <a:endParaRPr lang="en-US" sz="1800" dirty="0">
              <a:solidFill>
                <a:srgbClr val="555555"/>
              </a:solidFill>
              <a:latin typeface="verdana" panose="020B0604030504040204" pitchFamily="34" charset="0"/>
            </a:endParaRPr>
          </a:p>
          <a:p>
            <a:endParaRPr lang="en-US" sz="1800" dirty="0">
              <a:solidFill>
                <a:srgbClr val="555555"/>
              </a:solidFill>
              <a:latin typeface="verdana" panose="020B0604030504040204" pitchFamily="34" charset="0"/>
            </a:endParaRPr>
          </a:p>
          <a:p>
            <a:endParaRPr lang="en-US" sz="1800" dirty="0">
              <a:solidFill>
                <a:srgbClr val="555555"/>
              </a:solidFill>
              <a:latin typeface="verdana" panose="020B0604030504040204" pitchFamily="34" charset="0"/>
            </a:endParaRPr>
          </a:p>
          <a:p>
            <a:endParaRPr lang="en-US" sz="1800" dirty="0">
              <a:solidFill>
                <a:srgbClr val="555555"/>
              </a:solidFill>
              <a:latin typeface="verdana" panose="020B0604030504040204" pitchFamily="34" charset="0"/>
            </a:endParaRPr>
          </a:p>
          <a:p>
            <a:endParaRPr lang="en-US" b="0" i="0" dirty="0">
              <a:solidFill>
                <a:srgbClr val="555555"/>
              </a:solidFill>
              <a:effectLst/>
              <a:latin typeface="verdana" panose="020B0604030504040204" pitchFamily="34" charset="0"/>
            </a:endParaRPr>
          </a:p>
          <a:p>
            <a:endParaRPr lang="en-GB" dirty="0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A02F97A-F080-F4E1-B5D2-3299204E1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76318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615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663</Words>
  <Application>Microsoft Office PowerPoint</Application>
  <PresentationFormat>Widescreen</PresentationFormat>
  <Paragraphs>81</Paragraphs>
  <Slides>24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Arial Narrow</vt:lpstr>
      <vt:lpstr>Calibri</vt:lpstr>
      <vt:lpstr>Calibri Light</vt:lpstr>
      <vt:lpstr>Open Sans</vt:lpstr>
      <vt:lpstr>verdana</vt:lpstr>
      <vt:lpstr>Wingdings</vt:lpstr>
      <vt:lpstr>Office Theme</vt:lpstr>
      <vt:lpstr>LCDB7008 Visions for the Future : Theoretical Perspectives on Management</vt:lpstr>
      <vt:lpstr>Learning Objectives (1 of 2)</vt:lpstr>
      <vt:lpstr>Future of work and employee  </vt:lpstr>
      <vt:lpstr>Future of work </vt:lpstr>
      <vt:lpstr>Experiential learning </vt:lpstr>
      <vt:lpstr>Scenario 1  - Alternate work mode  </vt:lpstr>
      <vt:lpstr>Future of Hybrid working </vt:lpstr>
      <vt:lpstr>Employees’ perspectives </vt:lpstr>
      <vt:lpstr>Work Space  with sound </vt:lpstr>
      <vt:lpstr>Factory with sound </vt:lpstr>
      <vt:lpstr>Work from Home </vt:lpstr>
      <vt:lpstr>Leader’s perspective</vt:lpstr>
      <vt:lpstr>Scenario (II) – Team Management </vt:lpstr>
      <vt:lpstr>Work with Robot </vt:lpstr>
      <vt:lpstr>How do you feel…… ? From co-workers’ perspectives </vt:lpstr>
      <vt:lpstr>Robot as your co-worker / colleagues</vt:lpstr>
      <vt:lpstr>Robot as your co-worker / colleagues</vt:lpstr>
      <vt:lpstr>Robot as your co-worker / colleagues</vt:lpstr>
      <vt:lpstr>What is your choice of teammates ?  </vt:lpstr>
      <vt:lpstr>Scenario  - Leaders, Co-worker and Colleagues </vt:lpstr>
      <vt:lpstr>Literature Reading</vt:lpstr>
      <vt:lpstr>Q&amp;A ! </vt:lpstr>
      <vt:lpstr>Thank You! </vt:lpstr>
      <vt:lpstr>Reference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Lee</dc:creator>
  <cp:lastModifiedBy>Helen Lee</cp:lastModifiedBy>
  <cp:revision>9</cp:revision>
  <cp:lastPrinted>2024-06-04T13:22:47Z</cp:lastPrinted>
  <dcterms:created xsi:type="dcterms:W3CDTF">2024-05-03T11:57:05Z</dcterms:created>
  <dcterms:modified xsi:type="dcterms:W3CDTF">2025-11-11T15:16:25Z</dcterms:modified>
</cp:coreProperties>
</file>