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8" r:id="rId12"/>
    <p:sldId id="269" r:id="rId13"/>
    <p:sldId id="271" r:id="rId14"/>
    <p:sldId id="272" r:id="rId15"/>
    <p:sldId id="270" r:id="rId16"/>
    <p:sldId id="276" r:id="rId17"/>
    <p:sldId id="277"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8BD8A7-6F55-48BE-AF5A-6ECDA2B4BEF9}" v="93" dt="2026-07-15T16:20:54.8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_rels/data2.xml.rels><?xml version="1.0" encoding="UTF-8" standalone="yes"?>
<Relationships xmlns="http://schemas.openxmlformats.org/package/2006/relationships"><Relationship Id="rId1" Type="http://schemas.openxmlformats.org/officeDocument/2006/relationships/hyperlink" Target="https://www.ovid.com/jnls/ijom/toc/2024/11280" TargetMode="External"/></Relationships>
</file>

<file path=ppt/diagrams/_rels/data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2.xml.rels><?xml version="1.0" encoding="UTF-8" standalone="yes"?>
<Relationships xmlns="http://schemas.openxmlformats.org/package/2006/relationships"><Relationship Id="rId1" Type="http://schemas.openxmlformats.org/officeDocument/2006/relationships/hyperlink" Target="https://www.ovid.com/jnls/ijom/toc/2024/11280" TargetMode="External"/></Relationships>
</file>

<file path=ppt/diagrams/_rels/drawing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463719-63D0-49E0-A992-3047BF79C556}" type="doc">
      <dgm:prSet loTypeId="urn:microsoft.com/office/officeart/2005/8/layout/hierarchy1" loCatId="hierarchy" qsTypeId="urn:microsoft.com/office/officeart/2005/8/quickstyle/simple5" qsCatId="simple" csTypeId="urn:microsoft.com/office/officeart/2005/8/colors/accent1_2" csCatId="accent1" phldr="1"/>
      <dgm:spPr/>
      <dgm:t>
        <a:bodyPr/>
        <a:lstStyle/>
        <a:p>
          <a:endParaRPr lang="en-US"/>
        </a:p>
      </dgm:t>
    </dgm:pt>
    <dgm:pt modelId="{5E4FF6F4-4D36-42D9-986E-E15F18AEAEDA}">
      <dgm:prSet/>
      <dgm:spPr/>
      <dgm:t>
        <a:bodyPr/>
        <a:lstStyle/>
        <a:p>
          <a:pPr>
            <a:buNone/>
          </a:pPr>
          <a:r>
            <a:rPr lang="en-US" b="1">
              <a:solidFill>
                <a:srgbClr val="16302E"/>
              </a:solidFill>
              <a:latin typeface="Calibri" pitchFamily="34" charset="0"/>
              <a:ea typeface="Calibri" pitchFamily="34" charset="-122"/>
              <a:cs typeface="Calibri" pitchFamily="34" charset="-120"/>
            </a:rPr>
            <a:t>Introduction </a:t>
          </a:r>
        </a:p>
        <a:p>
          <a:pPr>
            <a:buNone/>
          </a:pPr>
          <a:r>
            <a:rPr lang="en-US">
              <a:solidFill>
                <a:srgbClr val="16302E"/>
              </a:solidFill>
              <a:latin typeface="Calibri" pitchFamily="34" charset="0"/>
              <a:ea typeface="Calibri" pitchFamily="34" charset="-122"/>
              <a:cs typeface="Calibri" pitchFamily="34" charset="-120"/>
            </a:rPr>
            <a:t>A fictional care plan document that outlines the person’s medical condition  and social care needs, the support they require, who will provide care.</a:t>
          </a:r>
          <a:endParaRPr lang="en-US"/>
        </a:p>
        <a:p>
          <a:pPr>
            <a:buNone/>
          </a:pPr>
          <a:r>
            <a:rPr lang="en-US">
              <a:solidFill>
                <a:srgbClr val="16302E"/>
              </a:solidFill>
              <a:latin typeface="Calibri" pitchFamily="34" charset="0"/>
              <a:ea typeface="Calibri" pitchFamily="34" charset="-122"/>
              <a:cs typeface="Calibri" pitchFamily="34" charset="-120"/>
            </a:rPr>
            <a:t>It helps ensure care is delivered safely according to  individual's own preferences.</a:t>
          </a:r>
          <a:endParaRPr lang="en-US"/>
        </a:p>
      </dgm:t>
    </dgm:pt>
    <dgm:pt modelId="{6D031F4F-70B3-4962-9816-201A178FC3FA}" type="parTrans" cxnId="{FD523145-AFA4-4AEF-BD9D-C37FECB5618F}">
      <dgm:prSet/>
      <dgm:spPr/>
      <dgm:t>
        <a:bodyPr/>
        <a:lstStyle/>
        <a:p>
          <a:endParaRPr lang="en-US"/>
        </a:p>
      </dgm:t>
    </dgm:pt>
    <dgm:pt modelId="{C84EF6DB-8DCF-4D9E-87BE-01F1F29A029E}" type="sibTrans" cxnId="{FD523145-AFA4-4AEF-BD9D-C37FECB5618F}">
      <dgm:prSet/>
      <dgm:spPr/>
      <dgm:t>
        <a:bodyPr/>
        <a:lstStyle/>
        <a:p>
          <a:endParaRPr lang="en-US"/>
        </a:p>
      </dgm:t>
    </dgm:pt>
    <dgm:pt modelId="{4CE94AE8-A6C1-4F06-A0A3-2F2551099C23}">
      <dgm:prSet custT="1"/>
      <dgm:spPr/>
      <dgm:t>
        <a:bodyPr/>
        <a:lstStyle/>
        <a:p>
          <a:r>
            <a:rPr lang="en-US" sz="2000"/>
            <a:t>A chronic respiratory disease is a condition that affect the airflow from taken in oxygen and release carbon dioxide from the body, due to health condition such as  (COPD) Chronic Obstructive Pulmonary Disease and Asthma. (homecare.co.uk, </a:t>
          </a:r>
          <a:r>
            <a:rPr lang="en-US" sz="2000" err="1"/>
            <a:t>n,d</a:t>
          </a:r>
          <a:r>
            <a:rPr lang="en-US" sz="2000"/>
            <a:t>)</a:t>
          </a:r>
        </a:p>
      </dgm:t>
    </dgm:pt>
    <dgm:pt modelId="{5F29CC7E-922D-4697-BEDE-D7719A6F59C3}" type="parTrans" cxnId="{4A0D61D9-8674-41FD-A903-3E90F2B55250}">
      <dgm:prSet/>
      <dgm:spPr/>
      <dgm:t>
        <a:bodyPr/>
        <a:lstStyle/>
        <a:p>
          <a:endParaRPr lang="en-US"/>
        </a:p>
      </dgm:t>
    </dgm:pt>
    <dgm:pt modelId="{709CD4B6-9B44-44AD-9757-ABD1C2870438}" type="sibTrans" cxnId="{4A0D61D9-8674-41FD-A903-3E90F2B55250}">
      <dgm:prSet/>
      <dgm:spPr/>
      <dgm:t>
        <a:bodyPr/>
        <a:lstStyle/>
        <a:p>
          <a:endParaRPr lang="en-US"/>
        </a:p>
      </dgm:t>
    </dgm:pt>
    <dgm:pt modelId="{776879E8-AB6C-4BF1-BCDB-C178F570844F}" type="pres">
      <dgm:prSet presAssocID="{3F463719-63D0-49E0-A992-3047BF79C556}" presName="hierChild1" presStyleCnt="0">
        <dgm:presLayoutVars>
          <dgm:chPref val="1"/>
          <dgm:dir/>
          <dgm:animOne val="branch"/>
          <dgm:animLvl val="lvl"/>
          <dgm:resizeHandles/>
        </dgm:presLayoutVars>
      </dgm:prSet>
      <dgm:spPr/>
    </dgm:pt>
    <dgm:pt modelId="{34C86C7E-79C1-4ABB-B10B-1BE00F74890E}" type="pres">
      <dgm:prSet presAssocID="{5E4FF6F4-4D36-42D9-986E-E15F18AEAEDA}" presName="hierRoot1" presStyleCnt="0"/>
      <dgm:spPr/>
    </dgm:pt>
    <dgm:pt modelId="{339F0392-9002-4902-BB86-1696E7C15FF8}" type="pres">
      <dgm:prSet presAssocID="{5E4FF6F4-4D36-42D9-986E-E15F18AEAEDA}" presName="composite" presStyleCnt="0"/>
      <dgm:spPr/>
    </dgm:pt>
    <dgm:pt modelId="{DB6032C8-6A94-406B-887A-8DF8CDED1306}" type="pres">
      <dgm:prSet presAssocID="{5E4FF6F4-4D36-42D9-986E-E15F18AEAEDA}" presName="background" presStyleLbl="node0" presStyleIdx="0" presStyleCnt="2"/>
      <dgm:spPr/>
    </dgm:pt>
    <dgm:pt modelId="{9788DD14-A466-49D4-9FE8-AD8E131C93B7}" type="pres">
      <dgm:prSet presAssocID="{5E4FF6F4-4D36-42D9-986E-E15F18AEAEDA}" presName="text" presStyleLbl="fgAcc0" presStyleIdx="0" presStyleCnt="2" custScaleY="181724">
        <dgm:presLayoutVars>
          <dgm:chPref val="3"/>
        </dgm:presLayoutVars>
      </dgm:prSet>
      <dgm:spPr/>
    </dgm:pt>
    <dgm:pt modelId="{36702909-59C7-4247-A401-CCFD800B0E39}" type="pres">
      <dgm:prSet presAssocID="{5E4FF6F4-4D36-42D9-986E-E15F18AEAEDA}" presName="hierChild2" presStyleCnt="0"/>
      <dgm:spPr/>
    </dgm:pt>
    <dgm:pt modelId="{6CCD49CF-4917-4C8B-B9D7-84C2F987999C}" type="pres">
      <dgm:prSet presAssocID="{4CE94AE8-A6C1-4F06-A0A3-2F2551099C23}" presName="hierRoot1" presStyleCnt="0"/>
      <dgm:spPr/>
    </dgm:pt>
    <dgm:pt modelId="{907634C1-D82D-496A-B95F-5A89497523DF}" type="pres">
      <dgm:prSet presAssocID="{4CE94AE8-A6C1-4F06-A0A3-2F2551099C23}" presName="composite" presStyleCnt="0"/>
      <dgm:spPr/>
    </dgm:pt>
    <dgm:pt modelId="{C9DF971E-B60D-47ED-8D6A-31ADA2B40CC7}" type="pres">
      <dgm:prSet presAssocID="{4CE94AE8-A6C1-4F06-A0A3-2F2551099C23}" presName="background" presStyleLbl="node0" presStyleIdx="1" presStyleCnt="2"/>
      <dgm:spPr/>
    </dgm:pt>
    <dgm:pt modelId="{08CED517-C01A-4592-8DED-C9D38D5F4FDB}" type="pres">
      <dgm:prSet presAssocID="{4CE94AE8-A6C1-4F06-A0A3-2F2551099C23}" presName="text" presStyleLbl="fgAcc0" presStyleIdx="1" presStyleCnt="2" custScaleX="140544" custScaleY="164865">
        <dgm:presLayoutVars>
          <dgm:chPref val="3"/>
        </dgm:presLayoutVars>
      </dgm:prSet>
      <dgm:spPr/>
    </dgm:pt>
    <dgm:pt modelId="{68ACD3B5-A907-49C4-8714-72348B0BEA19}" type="pres">
      <dgm:prSet presAssocID="{4CE94AE8-A6C1-4F06-A0A3-2F2551099C23}" presName="hierChild2" presStyleCnt="0"/>
      <dgm:spPr/>
    </dgm:pt>
  </dgm:ptLst>
  <dgm:cxnLst>
    <dgm:cxn modelId="{FD523145-AFA4-4AEF-BD9D-C37FECB5618F}" srcId="{3F463719-63D0-49E0-A992-3047BF79C556}" destId="{5E4FF6F4-4D36-42D9-986E-E15F18AEAEDA}" srcOrd="0" destOrd="0" parTransId="{6D031F4F-70B3-4962-9816-201A178FC3FA}" sibTransId="{C84EF6DB-8DCF-4D9E-87BE-01F1F29A029E}"/>
    <dgm:cxn modelId="{682EBEAE-6B93-4806-8353-C1031096E31C}" type="presOf" srcId="{5E4FF6F4-4D36-42D9-986E-E15F18AEAEDA}" destId="{9788DD14-A466-49D4-9FE8-AD8E131C93B7}" srcOrd="0" destOrd="0" presId="urn:microsoft.com/office/officeart/2005/8/layout/hierarchy1"/>
    <dgm:cxn modelId="{4A0D61D9-8674-41FD-A903-3E90F2B55250}" srcId="{3F463719-63D0-49E0-A992-3047BF79C556}" destId="{4CE94AE8-A6C1-4F06-A0A3-2F2551099C23}" srcOrd="1" destOrd="0" parTransId="{5F29CC7E-922D-4697-BEDE-D7719A6F59C3}" sibTransId="{709CD4B6-9B44-44AD-9757-ABD1C2870438}"/>
    <dgm:cxn modelId="{FC75A3DF-7AC3-4163-906B-FE930FFC99C9}" type="presOf" srcId="{4CE94AE8-A6C1-4F06-A0A3-2F2551099C23}" destId="{08CED517-C01A-4592-8DED-C9D38D5F4FDB}" srcOrd="0" destOrd="0" presId="urn:microsoft.com/office/officeart/2005/8/layout/hierarchy1"/>
    <dgm:cxn modelId="{C241BBF6-A71B-4A9D-BEE1-3F3A9F5F5181}" type="presOf" srcId="{3F463719-63D0-49E0-A992-3047BF79C556}" destId="{776879E8-AB6C-4BF1-BCDB-C178F570844F}" srcOrd="0" destOrd="0" presId="urn:microsoft.com/office/officeart/2005/8/layout/hierarchy1"/>
    <dgm:cxn modelId="{2D7F2357-CC3A-4D69-8FB1-B452B6915AC8}" type="presParOf" srcId="{776879E8-AB6C-4BF1-BCDB-C178F570844F}" destId="{34C86C7E-79C1-4ABB-B10B-1BE00F74890E}" srcOrd="0" destOrd="0" presId="urn:microsoft.com/office/officeart/2005/8/layout/hierarchy1"/>
    <dgm:cxn modelId="{2466F740-B6AF-49AC-8CBA-898E20AC68F3}" type="presParOf" srcId="{34C86C7E-79C1-4ABB-B10B-1BE00F74890E}" destId="{339F0392-9002-4902-BB86-1696E7C15FF8}" srcOrd="0" destOrd="0" presId="urn:microsoft.com/office/officeart/2005/8/layout/hierarchy1"/>
    <dgm:cxn modelId="{0941B573-5BB2-4F28-8A9D-CD78AA55D7A2}" type="presParOf" srcId="{339F0392-9002-4902-BB86-1696E7C15FF8}" destId="{DB6032C8-6A94-406B-887A-8DF8CDED1306}" srcOrd="0" destOrd="0" presId="urn:microsoft.com/office/officeart/2005/8/layout/hierarchy1"/>
    <dgm:cxn modelId="{1B3BDA8D-5E5F-4631-852A-E768C4328879}" type="presParOf" srcId="{339F0392-9002-4902-BB86-1696E7C15FF8}" destId="{9788DD14-A466-49D4-9FE8-AD8E131C93B7}" srcOrd="1" destOrd="0" presId="urn:microsoft.com/office/officeart/2005/8/layout/hierarchy1"/>
    <dgm:cxn modelId="{B7477505-345E-4671-A23C-CF718018756C}" type="presParOf" srcId="{34C86C7E-79C1-4ABB-B10B-1BE00F74890E}" destId="{36702909-59C7-4247-A401-CCFD800B0E39}" srcOrd="1" destOrd="0" presId="urn:microsoft.com/office/officeart/2005/8/layout/hierarchy1"/>
    <dgm:cxn modelId="{A4A1656E-2E65-4A54-ABCB-78398AE01D79}" type="presParOf" srcId="{776879E8-AB6C-4BF1-BCDB-C178F570844F}" destId="{6CCD49CF-4917-4C8B-B9D7-84C2F987999C}" srcOrd="1" destOrd="0" presId="urn:microsoft.com/office/officeart/2005/8/layout/hierarchy1"/>
    <dgm:cxn modelId="{6CDA8564-BE91-493F-AB04-1C726C8467B7}" type="presParOf" srcId="{6CCD49CF-4917-4C8B-B9D7-84C2F987999C}" destId="{907634C1-D82D-496A-B95F-5A89497523DF}" srcOrd="0" destOrd="0" presId="urn:microsoft.com/office/officeart/2005/8/layout/hierarchy1"/>
    <dgm:cxn modelId="{6DCD574B-947D-4EAE-B081-C4227EA92EB3}" type="presParOf" srcId="{907634C1-D82D-496A-B95F-5A89497523DF}" destId="{C9DF971E-B60D-47ED-8D6A-31ADA2B40CC7}" srcOrd="0" destOrd="0" presId="urn:microsoft.com/office/officeart/2005/8/layout/hierarchy1"/>
    <dgm:cxn modelId="{AC3B28A7-E782-4DCD-A9A6-492FD4EF2D19}" type="presParOf" srcId="{907634C1-D82D-496A-B95F-5A89497523DF}" destId="{08CED517-C01A-4592-8DED-C9D38D5F4FDB}" srcOrd="1" destOrd="0" presId="urn:microsoft.com/office/officeart/2005/8/layout/hierarchy1"/>
    <dgm:cxn modelId="{4098A5EA-1FEB-4689-A967-C45D084AED73}" type="presParOf" srcId="{6CCD49CF-4917-4C8B-B9D7-84C2F987999C}" destId="{68ACD3B5-A907-49C4-8714-72348B0BEA19}"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9382C1-BE0D-44C4-928B-B8008858297E}"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F11CCC88-70BD-46B4-99CF-C07A01EB5F56}">
      <dgm:prSet/>
      <dgm:spPr/>
      <dgm:t>
        <a:bodyPr/>
        <a:lstStyle/>
        <a:p>
          <a:r>
            <a:rPr lang="en-GB" b="1">
              <a:latin typeface="Arial" panose="020B0604020202020204" pitchFamily="34" charset="0"/>
              <a:cs typeface="Arial" panose="020B0604020202020204" pitchFamily="34" charset="0"/>
            </a:rPr>
            <a:t>Lifestyle</a:t>
          </a:r>
          <a:endParaRPr lang="en-US">
            <a:latin typeface="Arial" panose="020B0604020202020204" pitchFamily="34" charset="0"/>
            <a:cs typeface="Arial" panose="020B0604020202020204" pitchFamily="34" charset="0"/>
          </a:endParaRPr>
        </a:p>
      </dgm:t>
    </dgm:pt>
    <dgm:pt modelId="{558723C3-6368-4B31-9BC3-72E0EDB284D8}" type="parTrans" cxnId="{D75D2B95-FB79-4B26-BEAA-4B471F2FDF19}">
      <dgm:prSet/>
      <dgm:spPr/>
      <dgm:t>
        <a:bodyPr/>
        <a:lstStyle/>
        <a:p>
          <a:endParaRPr lang="en-US"/>
        </a:p>
      </dgm:t>
    </dgm:pt>
    <dgm:pt modelId="{DEFCF3B0-3C11-4D67-AEDF-0E86361CC204}" type="sibTrans" cxnId="{D75D2B95-FB79-4B26-BEAA-4B471F2FDF19}">
      <dgm:prSet/>
      <dgm:spPr/>
      <dgm:t>
        <a:bodyPr/>
        <a:lstStyle/>
        <a:p>
          <a:endParaRPr lang="en-US"/>
        </a:p>
      </dgm:t>
    </dgm:pt>
    <dgm:pt modelId="{B37E1DA3-0305-4C1A-9EF3-EA225E4D2AE6}">
      <dgm:prSet/>
      <dgm:spPr/>
      <dgm:t>
        <a:bodyPr/>
        <a:lstStyle/>
        <a:p>
          <a:r>
            <a:rPr lang="en-US">
              <a:solidFill>
                <a:srgbClr val="16302E"/>
              </a:solidFill>
              <a:latin typeface="Calibri" pitchFamily="34" charset="0"/>
              <a:ea typeface="Calibri" pitchFamily="34" charset="-122"/>
              <a:cs typeface="Calibri" pitchFamily="34" charset="-120"/>
            </a:rPr>
            <a:t>Previously a clubber; heavy smoker; occasional alcohol use.</a:t>
          </a:r>
          <a:endParaRPr lang="en-US"/>
        </a:p>
        <a:p>
          <a:pPr>
            <a:buSzPct val="100000"/>
            <a:buChar char="•"/>
          </a:pPr>
          <a:r>
            <a:rPr lang="en-US">
              <a:solidFill>
                <a:srgbClr val="16302E"/>
              </a:solidFill>
              <a:latin typeface="Calibri" pitchFamily="34" charset="0"/>
              <a:ea typeface="Calibri" pitchFamily="34" charset="-122"/>
              <a:cs typeface="Calibri" pitchFamily="34" charset="-120"/>
            </a:rPr>
            <a:t>Work made healthy eating difficult  diet is mostly junks food and fizzy drinks.</a:t>
          </a:r>
          <a:endParaRPr lang="en-US"/>
        </a:p>
        <a:p>
          <a:pPr>
            <a:buSzPct val="100000"/>
            <a:buChar char="•"/>
          </a:pPr>
          <a:r>
            <a:rPr lang="en-US">
              <a:solidFill>
                <a:srgbClr val="16302E"/>
              </a:solidFill>
              <a:latin typeface="Calibri" pitchFamily="34" charset="0"/>
              <a:ea typeface="Calibri" pitchFamily="34" charset="-122"/>
              <a:cs typeface="Calibri" pitchFamily="34" charset="-120"/>
            </a:rPr>
            <a:t>Irregular sleep pattern from staying up late watching films.</a:t>
          </a:r>
          <a:r>
            <a:rPr lang="en-GB"/>
            <a:t> (</a:t>
          </a:r>
          <a:r>
            <a:rPr lang="en-GB" i="1"/>
            <a:t>International Journal of Preventive Medicine</a:t>
          </a:r>
          <a:r>
            <a:rPr lang="en-GB">
              <a:hlinkClick xmlns:r="http://schemas.openxmlformats.org/officeDocument/2006/relationships" r:id="rId1"/>
            </a:rPr>
            <a:t> ,2024</a:t>
          </a:r>
          <a:r>
            <a:rPr lang="en-GB"/>
            <a:t>).</a:t>
          </a:r>
          <a:endParaRPr lang="en-US"/>
        </a:p>
      </dgm:t>
    </dgm:pt>
    <dgm:pt modelId="{98A63BF9-289B-4E56-85A2-EC89749A8AC7}" type="parTrans" cxnId="{ACB8064D-561B-4552-8B53-804EB88660F1}">
      <dgm:prSet/>
      <dgm:spPr/>
      <dgm:t>
        <a:bodyPr/>
        <a:lstStyle/>
        <a:p>
          <a:endParaRPr lang="en-US"/>
        </a:p>
      </dgm:t>
    </dgm:pt>
    <dgm:pt modelId="{5CE13AD6-B958-4875-B522-29A724D20510}" type="sibTrans" cxnId="{ACB8064D-561B-4552-8B53-804EB88660F1}">
      <dgm:prSet/>
      <dgm:spPr/>
      <dgm:t>
        <a:bodyPr/>
        <a:lstStyle/>
        <a:p>
          <a:endParaRPr lang="en-US"/>
        </a:p>
      </dgm:t>
    </dgm:pt>
    <dgm:pt modelId="{BC7BF65F-40AF-48AA-B3B0-24AD32F449EF}" type="pres">
      <dgm:prSet presAssocID="{E89382C1-BE0D-44C4-928B-B8008858297E}" presName="hierChild1" presStyleCnt="0">
        <dgm:presLayoutVars>
          <dgm:chPref val="1"/>
          <dgm:dir/>
          <dgm:animOne val="branch"/>
          <dgm:animLvl val="lvl"/>
          <dgm:resizeHandles/>
        </dgm:presLayoutVars>
      </dgm:prSet>
      <dgm:spPr/>
    </dgm:pt>
    <dgm:pt modelId="{E1497C3D-A78D-4955-864C-B040336FCE46}" type="pres">
      <dgm:prSet presAssocID="{F11CCC88-70BD-46B4-99CF-C07A01EB5F56}" presName="hierRoot1" presStyleCnt="0"/>
      <dgm:spPr/>
    </dgm:pt>
    <dgm:pt modelId="{7391BD20-BA17-4A58-BF21-6BAB5B078DE3}" type="pres">
      <dgm:prSet presAssocID="{F11CCC88-70BD-46B4-99CF-C07A01EB5F56}" presName="composite" presStyleCnt="0"/>
      <dgm:spPr/>
    </dgm:pt>
    <dgm:pt modelId="{735A27E9-9309-4A3D-AC95-1271FB4FF5C5}" type="pres">
      <dgm:prSet presAssocID="{F11CCC88-70BD-46B4-99CF-C07A01EB5F56}" presName="background" presStyleLbl="node0" presStyleIdx="0" presStyleCnt="2"/>
      <dgm:spPr/>
    </dgm:pt>
    <dgm:pt modelId="{81E09B8D-4F59-4877-BA2D-68F891A2B4BA}" type="pres">
      <dgm:prSet presAssocID="{F11CCC88-70BD-46B4-99CF-C07A01EB5F56}" presName="text" presStyleLbl="fgAcc0" presStyleIdx="0" presStyleCnt="2">
        <dgm:presLayoutVars>
          <dgm:chPref val="3"/>
        </dgm:presLayoutVars>
      </dgm:prSet>
      <dgm:spPr/>
    </dgm:pt>
    <dgm:pt modelId="{D65E3661-8BCC-45B3-8A0C-57878250A65E}" type="pres">
      <dgm:prSet presAssocID="{F11CCC88-70BD-46B4-99CF-C07A01EB5F56}" presName="hierChild2" presStyleCnt="0"/>
      <dgm:spPr/>
    </dgm:pt>
    <dgm:pt modelId="{26917C19-8714-4A63-9131-8CDD2F17007B}" type="pres">
      <dgm:prSet presAssocID="{B37E1DA3-0305-4C1A-9EF3-EA225E4D2AE6}" presName="hierRoot1" presStyleCnt="0"/>
      <dgm:spPr/>
    </dgm:pt>
    <dgm:pt modelId="{376E067C-2A24-4368-B648-1E3C36475A19}" type="pres">
      <dgm:prSet presAssocID="{B37E1DA3-0305-4C1A-9EF3-EA225E4D2AE6}" presName="composite" presStyleCnt="0"/>
      <dgm:spPr/>
    </dgm:pt>
    <dgm:pt modelId="{EC9364A5-E615-4485-8505-9E1F1F850484}" type="pres">
      <dgm:prSet presAssocID="{B37E1DA3-0305-4C1A-9EF3-EA225E4D2AE6}" presName="background" presStyleLbl="node0" presStyleIdx="1" presStyleCnt="2"/>
      <dgm:spPr/>
    </dgm:pt>
    <dgm:pt modelId="{F8EC2148-0938-42B3-AD1A-8B40BA988A9E}" type="pres">
      <dgm:prSet presAssocID="{B37E1DA3-0305-4C1A-9EF3-EA225E4D2AE6}" presName="text" presStyleLbl="fgAcc0" presStyleIdx="1" presStyleCnt="2" custScaleY="93505" custLinFactNeighborX="-1919" custLinFactNeighborY="-16709">
        <dgm:presLayoutVars>
          <dgm:chPref val="3"/>
        </dgm:presLayoutVars>
      </dgm:prSet>
      <dgm:spPr/>
    </dgm:pt>
    <dgm:pt modelId="{FBAE4300-C50D-42D7-8F1E-58536103E1BC}" type="pres">
      <dgm:prSet presAssocID="{B37E1DA3-0305-4C1A-9EF3-EA225E4D2AE6}" presName="hierChild2" presStyleCnt="0"/>
      <dgm:spPr/>
    </dgm:pt>
  </dgm:ptLst>
  <dgm:cxnLst>
    <dgm:cxn modelId="{ACB8064D-561B-4552-8B53-804EB88660F1}" srcId="{E89382C1-BE0D-44C4-928B-B8008858297E}" destId="{B37E1DA3-0305-4C1A-9EF3-EA225E4D2AE6}" srcOrd="1" destOrd="0" parTransId="{98A63BF9-289B-4E56-85A2-EC89749A8AC7}" sibTransId="{5CE13AD6-B958-4875-B522-29A724D20510}"/>
    <dgm:cxn modelId="{D75D2B95-FB79-4B26-BEAA-4B471F2FDF19}" srcId="{E89382C1-BE0D-44C4-928B-B8008858297E}" destId="{F11CCC88-70BD-46B4-99CF-C07A01EB5F56}" srcOrd="0" destOrd="0" parTransId="{558723C3-6368-4B31-9BC3-72E0EDB284D8}" sibTransId="{DEFCF3B0-3C11-4D67-AEDF-0E86361CC204}"/>
    <dgm:cxn modelId="{54C1C1A3-DB89-4B92-85AC-E422FAC301F6}" type="presOf" srcId="{E89382C1-BE0D-44C4-928B-B8008858297E}" destId="{BC7BF65F-40AF-48AA-B3B0-24AD32F449EF}" srcOrd="0" destOrd="0" presId="urn:microsoft.com/office/officeart/2005/8/layout/hierarchy1"/>
    <dgm:cxn modelId="{76BA12B1-FDA3-459D-819F-2F9BDDB07326}" type="presOf" srcId="{F11CCC88-70BD-46B4-99CF-C07A01EB5F56}" destId="{81E09B8D-4F59-4877-BA2D-68F891A2B4BA}" srcOrd="0" destOrd="0" presId="urn:microsoft.com/office/officeart/2005/8/layout/hierarchy1"/>
    <dgm:cxn modelId="{492113F8-6E72-45C9-8397-909F86588A51}" type="presOf" srcId="{B37E1DA3-0305-4C1A-9EF3-EA225E4D2AE6}" destId="{F8EC2148-0938-42B3-AD1A-8B40BA988A9E}" srcOrd="0" destOrd="0" presId="urn:microsoft.com/office/officeart/2005/8/layout/hierarchy1"/>
    <dgm:cxn modelId="{BA6987A5-22AF-4BAD-8977-840F9F96D18F}" type="presParOf" srcId="{BC7BF65F-40AF-48AA-B3B0-24AD32F449EF}" destId="{E1497C3D-A78D-4955-864C-B040336FCE46}" srcOrd="0" destOrd="0" presId="urn:microsoft.com/office/officeart/2005/8/layout/hierarchy1"/>
    <dgm:cxn modelId="{F2142A22-C633-4708-8589-CBC4895CC6EE}" type="presParOf" srcId="{E1497C3D-A78D-4955-864C-B040336FCE46}" destId="{7391BD20-BA17-4A58-BF21-6BAB5B078DE3}" srcOrd="0" destOrd="0" presId="urn:microsoft.com/office/officeart/2005/8/layout/hierarchy1"/>
    <dgm:cxn modelId="{5B94A68D-9F29-408E-B860-449DAE491951}" type="presParOf" srcId="{7391BD20-BA17-4A58-BF21-6BAB5B078DE3}" destId="{735A27E9-9309-4A3D-AC95-1271FB4FF5C5}" srcOrd="0" destOrd="0" presId="urn:microsoft.com/office/officeart/2005/8/layout/hierarchy1"/>
    <dgm:cxn modelId="{3B32B5A8-71B1-4EE9-A5DA-1201BAC0CB79}" type="presParOf" srcId="{7391BD20-BA17-4A58-BF21-6BAB5B078DE3}" destId="{81E09B8D-4F59-4877-BA2D-68F891A2B4BA}" srcOrd="1" destOrd="0" presId="urn:microsoft.com/office/officeart/2005/8/layout/hierarchy1"/>
    <dgm:cxn modelId="{0B799A80-5FC3-436C-A750-739671054E8E}" type="presParOf" srcId="{E1497C3D-A78D-4955-864C-B040336FCE46}" destId="{D65E3661-8BCC-45B3-8A0C-57878250A65E}" srcOrd="1" destOrd="0" presId="urn:microsoft.com/office/officeart/2005/8/layout/hierarchy1"/>
    <dgm:cxn modelId="{F576919A-1EF7-449E-8F1A-C6EE378D15A1}" type="presParOf" srcId="{BC7BF65F-40AF-48AA-B3B0-24AD32F449EF}" destId="{26917C19-8714-4A63-9131-8CDD2F17007B}" srcOrd="1" destOrd="0" presId="urn:microsoft.com/office/officeart/2005/8/layout/hierarchy1"/>
    <dgm:cxn modelId="{4CB41DE7-1F50-43F9-8D65-632B1C740614}" type="presParOf" srcId="{26917C19-8714-4A63-9131-8CDD2F17007B}" destId="{376E067C-2A24-4368-B648-1E3C36475A19}" srcOrd="0" destOrd="0" presId="urn:microsoft.com/office/officeart/2005/8/layout/hierarchy1"/>
    <dgm:cxn modelId="{CC779B1F-3CCD-413C-B5F1-3392645B1286}" type="presParOf" srcId="{376E067C-2A24-4368-B648-1E3C36475A19}" destId="{EC9364A5-E615-4485-8505-9E1F1F850484}" srcOrd="0" destOrd="0" presId="urn:microsoft.com/office/officeart/2005/8/layout/hierarchy1"/>
    <dgm:cxn modelId="{D3DFC2DD-3373-42B7-8998-78EC25D6CDDC}" type="presParOf" srcId="{376E067C-2A24-4368-B648-1E3C36475A19}" destId="{F8EC2148-0938-42B3-AD1A-8B40BA988A9E}" srcOrd="1" destOrd="0" presId="urn:microsoft.com/office/officeart/2005/8/layout/hierarchy1"/>
    <dgm:cxn modelId="{4F37B830-A5C8-4670-801D-AEFAFC4E0097}" type="presParOf" srcId="{26917C19-8714-4A63-9131-8CDD2F17007B}" destId="{FBAE4300-C50D-42D7-8F1E-58536103E1BC}"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171DAA-886F-4910-987E-8643CBD96AB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F4B2528-341B-4C05-8E1C-82154570B471}">
      <dgm:prSet/>
      <dgm:spPr/>
      <dgm:t>
        <a:bodyPr/>
        <a:lstStyle/>
        <a:p>
          <a:r>
            <a:rPr lang="en-US" b="1"/>
            <a:t>Risk factor</a:t>
          </a:r>
          <a:r>
            <a:rPr lang="en-US"/>
            <a:t> (COPD)</a:t>
          </a:r>
        </a:p>
      </dgm:t>
    </dgm:pt>
    <dgm:pt modelId="{1EAC00DD-92BA-4372-A9D9-D1961882F33A}" type="parTrans" cxnId="{2D244CE7-3CAF-495A-ABF2-7FAA228AA6D0}">
      <dgm:prSet/>
      <dgm:spPr/>
      <dgm:t>
        <a:bodyPr/>
        <a:lstStyle/>
        <a:p>
          <a:endParaRPr lang="en-US"/>
        </a:p>
      </dgm:t>
    </dgm:pt>
    <dgm:pt modelId="{7B562D07-9BA0-4390-A3BA-BBB9592036FE}" type="sibTrans" cxnId="{2D244CE7-3CAF-495A-ABF2-7FAA228AA6D0}">
      <dgm:prSet/>
      <dgm:spPr/>
      <dgm:t>
        <a:bodyPr/>
        <a:lstStyle/>
        <a:p>
          <a:endParaRPr lang="en-US"/>
        </a:p>
      </dgm:t>
    </dgm:pt>
    <dgm:pt modelId="{BB241C72-E91E-48BC-9D21-CFA615BAA4C4}">
      <dgm:prSet/>
      <dgm:spPr/>
      <dgm:t>
        <a:bodyPr/>
        <a:lstStyle/>
        <a:p>
          <a:r>
            <a:rPr lang="en-US"/>
            <a:t>Long term cigarette smoking</a:t>
          </a:r>
        </a:p>
      </dgm:t>
    </dgm:pt>
    <dgm:pt modelId="{45F2462F-1D2A-4E10-80F5-67EF85C13B3E}" type="parTrans" cxnId="{CECF37CE-26BA-4A74-B9A5-434DD0B221E3}">
      <dgm:prSet/>
      <dgm:spPr/>
      <dgm:t>
        <a:bodyPr/>
        <a:lstStyle/>
        <a:p>
          <a:endParaRPr lang="en-US"/>
        </a:p>
      </dgm:t>
    </dgm:pt>
    <dgm:pt modelId="{2AA90819-DB1B-43B9-B13C-DA598293B376}" type="sibTrans" cxnId="{CECF37CE-26BA-4A74-B9A5-434DD0B221E3}">
      <dgm:prSet/>
      <dgm:spPr/>
      <dgm:t>
        <a:bodyPr/>
        <a:lstStyle/>
        <a:p>
          <a:endParaRPr lang="en-US"/>
        </a:p>
      </dgm:t>
    </dgm:pt>
    <dgm:pt modelId="{B9B237D5-AC8B-472E-93B1-F747D5D18383}">
      <dgm:prSet/>
      <dgm:spPr/>
      <dgm:t>
        <a:bodyPr/>
        <a:lstStyle/>
        <a:p>
          <a:r>
            <a:rPr lang="en-US"/>
            <a:t>Exposure to dust in outdoor environments</a:t>
          </a:r>
        </a:p>
      </dgm:t>
    </dgm:pt>
    <dgm:pt modelId="{6D3897FE-EDA0-4F05-B10F-99AD0A941B05}" type="parTrans" cxnId="{8AE11FC6-93F0-4DC1-B3B3-4B497D8C43CC}">
      <dgm:prSet/>
      <dgm:spPr/>
      <dgm:t>
        <a:bodyPr/>
        <a:lstStyle/>
        <a:p>
          <a:endParaRPr lang="en-US"/>
        </a:p>
      </dgm:t>
    </dgm:pt>
    <dgm:pt modelId="{AFE85F8E-6B86-459D-95DE-25538B517250}" type="sibTrans" cxnId="{8AE11FC6-93F0-4DC1-B3B3-4B497D8C43CC}">
      <dgm:prSet/>
      <dgm:spPr/>
      <dgm:t>
        <a:bodyPr/>
        <a:lstStyle/>
        <a:p>
          <a:endParaRPr lang="en-US"/>
        </a:p>
      </dgm:t>
    </dgm:pt>
    <dgm:pt modelId="{99965810-F722-4889-A8B6-F4D752ACC809}">
      <dgm:prSet/>
      <dgm:spPr/>
      <dgm:t>
        <a:bodyPr/>
        <a:lstStyle/>
        <a:p>
          <a:r>
            <a:rPr lang="en-US"/>
            <a:t>Air pollution or chemical fumes</a:t>
          </a:r>
        </a:p>
      </dgm:t>
    </dgm:pt>
    <dgm:pt modelId="{1BDCAC3A-E8A1-40B9-902B-E6171E403B4B}" type="parTrans" cxnId="{B8E8A4E1-AE4B-46DD-BAEB-46D5C33B37EA}">
      <dgm:prSet/>
      <dgm:spPr/>
      <dgm:t>
        <a:bodyPr/>
        <a:lstStyle/>
        <a:p>
          <a:endParaRPr lang="en-US"/>
        </a:p>
      </dgm:t>
    </dgm:pt>
    <dgm:pt modelId="{3F346100-06BF-42FB-BF5C-296DAA33C4A9}" type="sibTrans" cxnId="{B8E8A4E1-AE4B-46DD-BAEB-46D5C33B37EA}">
      <dgm:prSet/>
      <dgm:spPr/>
      <dgm:t>
        <a:bodyPr/>
        <a:lstStyle/>
        <a:p>
          <a:endParaRPr lang="en-US"/>
        </a:p>
      </dgm:t>
    </dgm:pt>
    <dgm:pt modelId="{5CCE1E06-3F8D-45A6-97A0-EE80D058612B}">
      <dgm:prSet/>
      <dgm:spPr/>
      <dgm:t>
        <a:bodyPr/>
        <a:lstStyle/>
        <a:p>
          <a:r>
            <a:rPr lang="en-US"/>
            <a:t>Family history, Biological and Genetic</a:t>
          </a:r>
        </a:p>
      </dgm:t>
    </dgm:pt>
    <dgm:pt modelId="{EA279294-0544-4BAE-9DB7-AE67775AB456}" type="parTrans" cxnId="{3A34DC01-20EA-4193-8456-CB0150DE32E1}">
      <dgm:prSet/>
      <dgm:spPr/>
      <dgm:t>
        <a:bodyPr/>
        <a:lstStyle/>
        <a:p>
          <a:endParaRPr lang="en-US"/>
        </a:p>
      </dgm:t>
    </dgm:pt>
    <dgm:pt modelId="{C49379D5-C056-4268-87E9-DECF2D7687A5}" type="sibTrans" cxnId="{3A34DC01-20EA-4193-8456-CB0150DE32E1}">
      <dgm:prSet/>
      <dgm:spPr/>
      <dgm:t>
        <a:bodyPr/>
        <a:lstStyle/>
        <a:p>
          <a:endParaRPr lang="en-US"/>
        </a:p>
      </dgm:t>
    </dgm:pt>
    <dgm:pt modelId="{02C50284-1245-45BE-AF6E-93DF8DB50C13}">
      <dgm:prSet/>
      <dgm:spPr/>
      <dgm:t>
        <a:bodyPr/>
        <a:lstStyle/>
        <a:p>
          <a:r>
            <a:rPr lang="en-US"/>
            <a:t>Advanced Age, social economic status</a:t>
          </a:r>
        </a:p>
      </dgm:t>
    </dgm:pt>
    <dgm:pt modelId="{DD86964C-7E09-46B9-AC7D-78DC1190B09A}" type="parTrans" cxnId="{0177266E-579E-4388-B775-830A9A65843B}">
      <dgm:prSet/>
      <dgm:spPr/>
      <dgm:t>
        <a:bodyPr/>
        <a:lstStyle/>
        <a:p>
          <a:endParaRPr lang="en-US"/>
        </a:p>
      </dgm:t>
    </dgm:pt>
    <dgm:pt modelId="{36624F7A-A1D3-483C-A744-15F272D9E8D5}" type="sibTrans" cxnId="{0177266E-579E-4388-B775-830A9A65843B}">
      <dgm:prSet/>
      <dgm:spPr/>
      <dgm:t>
        <a:bodyPr/>
        <a:lstStyle/>
        <a:p>
          <a:endParaRPr lang="en-US"/>
        </a:p>
      </dgm:t>
    </dgm:pt>
    <dgm:pt modelId="{C54A88F1-07D3-46F9-B428-73FA248CCFEE}" type="pres">
      <dgm:prSet presAssocID="{0B171DAA-886F-4910-987E-8643CBD96AB2}" presName="vert0" presStyleCnt="0">
        <dgm:presLayoutVars>
          <dgm:dir/>
          <dgm:animOne val="branch"/>
          <dgm:animLvl val="lvl"/>
        </dgm:presLayoutVars>
      </dgm:prSet>
      <dgm:spPr/>
    </dgm:pt>
    <dgm:pt modelId="{1E203213-15C4-41BC-93A6-C332F4E56EB8}" type="pres">
      <dgm:prSet presAssocID="{3F4B2528-341B-4C05-8E1C-82154570B471}" presName="thickLine" presStyleLbl="alignNode1" presStyleIdx="0" presStyleCnt="6"/>
      <dgm:spPr/>
    </dgm:pt>
    <dgm:pt modelId="{3C8668CB-BF32-4561-8B79-E6789AE89DAE}" type="pres">
      <dgm:prSet presAssocID="{3F4B2528-341B-4C05-8E1C-82154570B471}" presName="horz1" presStyleCnt="0"/>
      <dgm:spPr/>
    </dgm:pt>
    <dgm:pt modelId="{2B039F6B-22DC-4B26-BABE-313844D80BA6}" type="pres">
      <dgm:prSet presAssocID="{3F4B2528-341B-4C05-8E1C-82154570B471}" presName="tx1" presStyleLbl="revTx" presStyleIdx="0" presStyleCnt="6"/>
      <dgm:spPr/>
    </dgm:pt>
    <dgm:pt modelId="{05027DED-3CA9-4306-9CB8-27430105EC4E}" type="pres">
      <dgm:prSet presAssocID="{3F4B2528-341B-4C05-8E1C-82154570B471}" presName="vert1" presStyleCnt="0"/>
      <dgm:spPr/>
    </dgm:pt>
    <dgm:pt modelId="{370E88F3-2692-4EEB-ACAA-F390D0BD8C1A}" type="pres">
      <dgm:prSet presAssocID="{BB241C72-E91E-48BC-9D21-CFA615BAA4C4}" presName="thickLine" presStyleLbl="alignNode1" presStyleIdx="1" presStyleCnt="6"/>
      <dgm:spPr/>
    </dgm:pt>
    <dgm:pt modelId="{076AA136-AA8A-4913-AC43-F041E69BD588}" type="pres">
      <dgm:prSet presAssocID="{BB241C72-E91E-48BC-9D21-CFA615BAA4C4}" presName="horz1" presStyleCnt="0"/>
      <dgm:spPr/>
    </dgm:pt>
    <dgm:pt modelId="{E5B9F535-1C7C-4B70-95B6-73F980D35E83}" type="pres">
      <dgm:prSet presAssocID="{BB241C72-E91E-48BC-9D21-CFA615BAA4C4}" presName="tx1" presStyleLbl="revTx" presStyleIdx="1" presStyleCnt="6"/>
      <dgm:spPr/>
    </dgm:pt>
    <dgm:pt modelId="{F49AE27B-7CCB-4DE3-87B2-D6F3E1684DB7}" type="pres">
      <dgm:prSet presAssocID="{BB241C72-E91E-48BC-9D21-CFA615BAA4C4}" presName="vert1" presStyleCnt="0"/>
      <dgm:spPr/>
    </dgm:pt>
    <dgm:pt modelId="{8F33F0BA-C3AE-4B2E-936A-D17C8367DDC1}" type="pres">
      <dgm:prSet presAssocID="{B9B237D5-AC8B-472E-93B1-F747D5D18383}" presName="thickLine" presStyleLbl="alignNode1" presStyleIdx="2" presStyleCnt="6"/>
      <dgm:spPr/>
    </dgm:pt>
    <dgm:pt modelId="{E27298B7-1216-4EF6-A8A0-4C604C1FD808}" type="pres">
      <dgm:prSet presAssocID="{B9B237D5-AC8B-472E-93B1-F747D5D18383}" presName="horz1" presStyleCnt="0"/>
      <dgm:spPr/>
    </dgm:pt>
    <dgm:pt modelId="{E4861BB6-EA99-4606-8C2F-83895E615499}" type="pres">
      <dgm:prSet presAssocID="{B9B237D5-AC8B-472E-93B1-F747D5D18383}" presName="tx1" presStyleLbl="revTx" presStyleIdx="2" presStyleCnt="6"/>
      <dgm:spPr/>
    </dgm:pt>
    <dgm:pt modelId="{84D75DE8-E1F9-4F7A-9748-95FF9E8F28A6}" type="pres">
      <dgm:prSet presAssocID="{B9B237D5-AC8B-472E-93B1-F747D5D18383}" presName="vert1" presStyleCnt="0"/>
      <dgm:spPr/>
    </dgm:pt>
    <dgm:pt modelId="{2FF8E18E-CECE-4978-93D8-2EB4248E0752}" type="pres">
      <dgm:prSet presAssocID="{99965810-F722-4889-A8B6-F4D752ACC809}" presName="thickLine" presStyleLbl="alignNode1" presStyleIdx="3" presStyleCnt="6"/>
      <dgm:spPr/>
    </dgm:pt>
    <dgm:pt modelId="{56E8FB1C-B310-4029-AFB6-0D0059EC89AF}" type="pres">
      <dgm:prSet presAssocID="{99965810-F722-4889-A8B6-F4D752ACC809}" presName="horz1" presStyleCnt="0"/>
      <dgm:spPr/>
    </dgm:pt>
    <dgm:pt modelId="{BA93FE20-69F9-4254-8DA3-406A8B513E42}" type="pres">
      <dgm:prSet presAssocID="{99965810-F722-4889-A8B6-F4D752ACC809}" presName="tx1" presStyleLbl="revTx" presStyleIdx="3" presStyleCnt="6"/>
      <dgm:spPr/>
    </dgm:pt>
    <dgm:pt modelId="{A075A9AA-C341-40D1-A513-01B6143E404D}" type="pres">
      <dgm:prSet presAssocID="{99965810-F722-4889-A8B6-F4D752ACC809}" presName="vert1" presStyleCnt="0"/>
      <dgm:spPr/>
    </dgm:pt>
    <dgm:pt modelId="{24B3437E-4517-4D8B-B7C2-CAB6C85206A9}" type="pres">
      <dgm:prSet presAssocID="{5CCE1E06-3F8D-45A6-97A0-EE80D058612B}" presName="thickLine" presStyleLbl="alignNode1" presStyleIdx="4" presStyleCnt="6"/>
      <dgm:spPr/>
    </dgm:pt>
    <dgm:pt modelId="{E841B53E-B4CE-4A37-91B8-343877AEAC1B}" type="pres">
      <dgm:prSet presAssocID="{5CCE1E06-3F8D-45A6-97A0-EE80D058612B}" presName="horz1" presStyleCnt="0"/>
      <dgm:spPr/>
    </dgm:pt>
    <dgm:pt modelId="{97E6D7BC-49A2-428C-9D85-03F374E59F1F}" type="pres">
      <dgm:prSet presAssocID="{5CCE1E06-3F8D-45A6-97A0-EE80D058612B}" presName="tx1" presStyleLbl="revTx" presStyleIdx="4" presStyleCnt="6"/>
      <dgm:spPr/>
    </dgm:pt>
    <dgm:pt modelId="{41E1A9DB-E2AB-4CA0-BD7F-A26D36D7CC0D}" type="pres">
      <dgm:prSet presAssocID="{5CCE1E06-3F8D-45A6-97A0-EE80D058612B}" presName="vert1" presStyleCnt="0"/>
      <dgm:spPr/>
    </dgm:pt>
    <dgm:pt modelId="{E598EBB8-0F22-46E3-8ABD-0D9AA67F6277}" type="pres">
      <dgm:prSet presAssocID="{02C50284-1245-45BE-AF6E-93DF8DB50C13}" presName="thickLine" presStyleLbl="alignNode1" presStyleIdx="5" presStyleCnt="6"/>
      <dgm:spPr/>
    </dgm:pt>
    <dgm:pt modelId="{85738CBD-2D18-45E1-AF8B-702763C58F6F}" type="pres">
      <dgm:prSet presAssocID="{02C50284-1245-45BE-AF6E-93DF8DB50C13}" presName="horz1" presStyleCnt="0"/>
      <dgm:spPr/>
    </dgm:pt>
    <dgm:pt modelId="{915DE5FA-1C65-425B-B941-86E4471AD8A5}" type="pres">
      <dgm:prSet presAssocID="{02C50284-1245-45BE-AF6E-93DF8DB50C13}" presName="tx1" presStyleLbl="revTx" presStyleIdx="5" presStyleCnt="6"/>
      <dgm:spPr/>
    </dgm:pt>
    <dgm:pt modelId="{F9D1EE67-E626-4087-8453-F9481D17F726}" type="pres">
      <dgm:prSet presAssocID="{02C50284-1245-45BE-AF6E-93DF8DB50C13}" presName="vert1" presStyleCnt="0"/>
      <dgm:spPr/>
    </dgm:pt>
  </dgm:ptLst>
  <dgm:cxnLst>
    <dgm:cxn modelId="{3A34DC01-20EA-4193-8456-CB0150DE32E1}" srcId="{0B171DAA-886F-4910-987E-8643CBD96AB2}" destId="{5CCE1E06-3F8D-45A6-97A0-EE80D058612B}" srcOrd="4" destOrd="0" parTransId="{EA279294-0544-4BAE-9DB7-AE67775AB456}" sibTransId="{C49379D5-C056-4268-87E9-DECF2D7687A5}"/>
    <dgm:cxn modelId="{C4636B08-3C35-4D6E-91BB-7FDFB42EA7C0}" type="presOf" srcId="{02C50284-1245-45BE-AF6E-93DF8DB50C13}" destId="{915DE5FA-1C65-425B-B941-86E4471AD8A5}" srcOrd="0" destOrd="0" presId="urn:microsoft.com/office/officeart/2008/layout/LinedList"/>
    <dgm:cxn modelId="{E0EB283C-9A13-46B8-86D8-8F70F58579C7}" type="presOf" srcId="{99965810-F722-4889-A8B6-F4D752ACC809}" destId="{BA93FE20-69F9-4254-8DA3-406A8B513E42}" srcOrd="0" destOrd="0" presId="urn:microsoft.com/office/officeart/2008/layout/LinedList"/>
    <dgm:cxn modelId="{E5F0E96A-5DA8-42E7-A406-39DC302FEBEA}" type="presOf" srcId="{5CCE1E06-3F8D-45A6-97A0-EE80D058612B}" destId="{97E6D7BC-49A2-428C-9D85-03F374E59F1F}" srcOrd="0" destOrd="0" presId="urn:microsoft.com/office/officeart/2008/layout/LinedList"/>
    <dgm:cxn modelId="{0177266E-579E-4388-B775-830A9A65843B}" srcId="{0B171DAA-886F-4910-987E-8643CBD96AB2}" destId="{02C50284-1245-45BE-AF6E-93DF8DB50C13}" srcOrd="5" destOrd="0" parTransId="{DD86964C-7E09-46B9-AC7D-78DC1190B09A}" sibTransId="{36624F7A-A1D3-483C-A744-15F272D9E8D5}"/>
    <dgm:cxn modelId="{50F24488-3228-4A4E-9470-AEA43539AFAD}" type="presOf" srcId="{B9B237D5-AC8B-472E-93B1-F747D5D18383}" destId="{E4861BB6-EA99-4606-8C2F-83895E615499}" srcOrd="0" destOrd="0" presId="urn:microsoft.com/office/officeart/2008/layout/LinedList"/>
    <dgm:cxn modelId="{2E86B4A6-A4FD-4A08-9482-76D348C59032}" type="presOf" srcId="{0B171DAA-886F-4910-987E-8643CBD96AB2}" destId="{C54A88F1-07D3-46F9-B428-73FA248CCFEE}" srcOrd="0" destOrd="0" presId="urn:microsoft.com/office/officeart/2008/layout/LinedList"/>
    <dgm:cxn modelId="{8AE11FC6-93F0-4DC1-B3B3-4B497D8C43CC}" srcId="{0B171DAA-886F-4910-987E-8643CBD96AB2}" destId="{B9B237D5-AC8B-472E-93B1-F747D5D18383}" srcOrd="2" destOrd="0" parTransId="{6D3897FE-EDA0-4F05-B10F-99AD0A941B05}" sibTransId="{AFE85F8E-6B86-459D-95DE-25538B517250}"/>
    <dgm:cxn modelId="{CECF37CE-26BA-4A74-B9A5-434DD0B221E3}" srcId="{0B171DAA-886F-4910-987E-8643CBD96AB2}" destId="{BB241C72-E91E-48BC-9D21-CFA615BAA4C4}" srcOrd="1" destOrd="0" parTransId="{45F2462F-1D2A-4E10-80F5-67EF85C13B3E}" sibTransId="{2AA90819-DB1B-43B9-B13C-DA598293B376}"/>
    <dgm:cxn modelId="{55B709DB-A159-4BB7-A2D9-FA58ED83B95A}" type="presOf" srcId="{BB241C72-E91E-48BC-9D21-CFA615BAA4C4}" destId="{E5B9F535-1C7C-4B70-95B6-73F980D35E83}" srcOrd="0" destOrd="0" presId="urn:microsoft.com/office/officeart/2008/layout/LinedList"/>
    <dgm:cxn modelId="{B8E8A4E1-AE4B-46DD-BAEB-46D5C33B37EA}" srcId="{0B171DAA-886F-4910-987E-8643CBD96AB2}" destId="{99965810-F722-4889-A8B6-F4D752ACC809}" srcOrd="3" destOrd="0" parTransId="{1BDCAC3A-E8A1-40B9-902B-E6171E403B4B}" sibTransId="{3F346100-06BF-42FB-BF5C-296DAA33C4A9}"/>
    <dgm:cxn modelId="{2D244CE7-3CAF-495A-ABF2-7FAA228AA6D0}" srcId="{0B171DAA-886F-4910-987E-8643CBD96AB2}" destId="{3F4B2528-341B-4C05-8E1C-82154570B471}" srcOrd="0" destOrd="0" parTransId="{1EAC00DD-92BA-4372-A9D9-D1961882F33A}" sibTransId="{7B562D07-9BA0-4390-A3BA-BBB9592036FE}"/>
    <dgm:cxn modelId="{62C7ECFC-9848-4A61-AB2C-5BCF84252E9C}" type="presOf" srcId="{3F4B2528-341B-4C05-8E1C-82154570B471}" destId="{2B039F6B-22DC-4B26-BABE-313844D80BA6}" srcOrd="0" destOrd="0" presId="urn:microsoft.com/office/officeart/2008/layout/LinedList"/>
    <dgm:cxn modelId="{47E89CD2-7BF7-4ECD-9647-D745FFFF2947}" type="presParOf" srcId="{C54A88F1-07D3-46F9-B428-73FA248CCFEE}" destId="{1E203213-15C4-41BC-93A6-C332F4E56EB8}" srcOrd="0" destOrd="0" presId="urn:microsoft.com/office/officeart/2008/layout/LinedList"/>
    <dgm:cxn modelId="{1D07E62E-6D14-4001-973F-5EE60720AAAD}" type="presParOf" srcId="{C54A88F1-07D3-46F9-B428-73FA248CCFEE}" destId="{3C8668CB-BF32-4561-8B79-E6789AE89DAE}" srcOrd="1" destOrd="0" presId="urn:microsoft.com/office/officeart/2008/layout/LinedList"/>
    <dgm:cxn modelId="{45CF9A94-4E62-4498-A1E5-C2CB12A8C5DD}" type="presParOf" srcId="{3C8668CB-BF32-4561-8B79-E6789AE89DAE}" destId="{2B039F6B-22DC-4B26-BABE-313844D80BA6}" srcOrd="0" destOrd="0" presId="urn:microsoft.com/office/officeart/2008/layout/LinedList"/>
    <dgm:cxn modelId="{50F1C8E1-7B64-4C7D-9DD8-5CE3ADDB1C5D}" type="presParOf" srcId="{3C8668CB-BF32-4561-8B79-E6789AE89DAE}" destId="{05027DED-3CA9-4306-9CB8-27430105EC4E}" srcOrd="1" destOrd="0" presId="urn:microsoft.com/office/officeart/2008/layout/LinedList"/>
    <dgm:cxn modelId="{B1AE61D7-81C4-4817-9AB8-A747BA0C73BF}" type="presParOf" srcId="{C54A88F1-07D3-46F9-B428-73FA248CCFEE}" destId="{370E88F3-2692-4EEB-ACAA-F390D0BD8C1A}" srcOrd="2" destOrd="0" presId="urn:microsoft.com/office/officeart/2008/layout/LinedList"/>
    <dgm:cxn modelId="{5D407B59-BFD7-4D20-BFE7-33F571E61D09}" type="presParOf" srcId="{C54A88F1-07D3-46F9-B428-73FA248CCFEE}" destId="{076AA136-AA8A-4913-AC43-F041E69BD588}" srcOrd="3" destOrd="0" presId="urn:microsoft.com/office/officeart/2008/layout/LinedList"/>
    <dgm:cxn modelId="{92C18FA7-A01F-4FD1-8879-33E243374D48}" type="presParOf" srcId="{076AA136-AA8A-4913-AC43-F041E69BD588}" destId="{E5B9F535-1C7C-4B70-95B6-73F980D35E83}" srcOrd="0" destOrd="0" presId="urn:microsoft.com/office/officeart/2008/layout/LinedList"/>
    <dgm:cxn modelId="{3AA07CA2-C0B6-4411-8F8D-5E8C47BB54A3}" type="presParOf" srcId="{076AA136-AA8A-4913-AC43-F041E69BD588}" destId="{F49AE27B-7CCB-4DE3-87B2-D6F3E1684DB7}" srcOrd="1" destOrd="0" presId="urn:microsoft.com/office/officeart/2008/layout/LinedList"/>
    <dgm:cxn modelId="{62A9D192-0777-4BDE-899C-9401EA3ECA81}" type="presParOf" srcId="{C54A88F1-07D3-46F9-B428-73FA248CCFEE}" destId="{8F33F0BA-C3AE-4B2E-936A-D17C8367DDC1}" srcOrd="4" destOrd="0" presId="urn:microsoft.com/office/officeart/2008/layout/LinedList"/>
    <dgm:cxn modelId="{D2A00B1A-E57D-4F4B-84B5-5953B694043A}" type="presParOf" srcId="{C54A88F1-07D3-46F9-B428-73FA248CCFEE}" destId="{E27298B7-1216-4EF6-A8A0-4C604C1FD808}" srcOrd="5" destOrd="0" presId="urn:microsoft.com/office/officeart/2008/layout/LinedList"/>
    <dgm:cxn modelId="{C3EB7991-BFAE-4C06-9EFC-C0E71AC2F06D}" type="presParOf" srcId="{E27298B7-1216-4EF6-A8A0-4C604C1FD808}" destId="{E4861BB6-EA99-4606-8C2F-83895E615499}" srcOrd="0" destOrd="0" presId="urn:microsoft.com/office/officeart/2008/layout/LinedList"/>
    <dgm:cxn modelId="{3271B0C3-D8A8-49CB-88A2-2A3B61440F0D}" type="presParOf" srcId="{E27298B7-1216-4EF6-A8A0-4C604C1FD808}" destId="{84D75DE8-E1F9-4F7A-9748-95FF9E8F28A6}" srcOrd="1" destOrd="0" presId="urn:microsoft.com/office/officeart/2008/layout/LinedList"/>
    <dgm:cxn modelId="{642ECBED-EBAF-4DE1-8B4A-35051D480824}" type="presParOf" srcId="{C54A88F1-07D3-46F9-B428-73FA248CCFEE}" destId="{2FF8E18E-CECE-4978-93D8-2EB4248E0752}" srcOrd="6" destOrd="0" presId="urn:microsoft.com/office/officeart/2008/layout/LinedList"/>
    <dgm:cxn modelId="{F1A06DC1-5217-4AD6-933E-2A5239E28AA4}" type="presParOf" srcId="{C54A88F1-07D3-46F9-B428-73FA248CCFEE}" destId="{56E8FB1C-B310-4029-AFB6-0D0059EC89AF}" srcOrd="7" destOrd="0" presId="urn:microsoft.com/office/officeart/2008/layout/LinedList"/>
    <dgm:cxn modelId="{B89C3425-1E3A-421B-B8AD-40A8854C114C}" type="presParOf" srcId="{56E8FB1C-B310-4029-AFB6-0D0059EC89AF}" destId="{BA93FE20-69F9-4254-8DA3-406A8B513E42}" srcOrd="0" destOrd="0" presId="urn:microsoft.com/office/officeart/2008/layout/LinedList"/>
    <dgm:cxn modelId="{6606A533-9239-4286-AAD1-B2EF4B0E2AF4}" type="presParOf" srcId="{56E8FB1C-B310-4029-AFB6-0D0059EC89AF}" destId="{A075A9AA-C341-40D1-A513-01B6143E404D}" srcOrd="1" destOrd="0" presId="urn:microsoft.com/office/officeart/2008/layout/LinedList"/>
    <dgm:cxn modelId="{425197B0-B2FF-450A-8EFC-4BBA96588DAF}" type="presParOf" srcId="{C54A88F1-07D3-46F9-B428-73FA248CCFEE}" destId="{24B3437E-4517-4D8B-B7C2-CAB6C85206A9}" srcOrd="8" destOrd="0" presId="urn:microsoft.com/office/officeart/2008/layout/LinedList"/>
    <dgm:cxn modelId="{6E9F6E2C-D850-4EDF-8011-D01817401913}" type="presParOf" srcId="{C54A88F1-07D3-46F9-B428-73FA248CCFEE}" destId="{E841B53E-B4CE-4A37-91B8-343877AEAC1B}" srcOrd="9" destOrd="0" presId="urn:microsoft.com/office/officeart/2008/layout/LinedList"/>
    <dgm:cxn modelId="{98E2AB84-7F37-4675-A750-00E5225F0AF1}" type="presParOf" srcId="{E841B53E-B4CE-4A37-91B8-343877AEAC1B}" destId="{97E6D7BC-49A2-428C-9D85-03F374E59F1F}" srcOrd="0" destOrd="0" presId="urn:microsoft.com/office/officeart/2008/layout/LinedList"/>
    <dgm:cxn modelId="{846DBB76-CB5E-4A94-A64E-09C69A6489BF}" type="presParOf" srcId="{E841B53E-B4CE-4A37-91B8-343877AEAC1B}" destId="{41E1A9DB-E2AB-4CA0-BD7F-A26D36D7CC0D}" srcOrd="1" destOrd="0" presId="urn:microsoft.com/office/officeart/2008/layout/LinedList"/>
    <dgm:cxn modelId="{5821B647-676C-4EE9-8D25-65A3F8D58964}" type="presParOf" srcId="{C54A88F1-07D3-46F9-B428-73FA248CCFEE}" destId="{E598EBB8-0F22-46E3-8ABD-0D9AA67F6277}" srcOrd="10" destOrd="0" presId="urn:microsoft.com/office/officeart/2008/layout/LinedList"/>
    <dgm:cxn modelId="{A6C8FEA2-BFF5-440B-BF11-EC816DB81975}" type="presParOf" srcId="{C54A88F1-07D3-46F9-B428-73FA248CCFEE}" destId="{85738CBD-2D18-45E1-AF8B-702763C58F6F}" srcOrd="11" destOrd="0" presId="urn:microsoft.com/office/officeart/2008/layout/LinedList"/>
    <dgm:cxn modelId="{E58735FA-7C9E-45A1-B4DE-DA694906C776}" type="presParOf" srcId="{85738CBD-2D18-45E1-AF8B-702763C58F6F}" destId="{915DE5FA-1C65-425B-B941-86E4471AD8A5}" srcOrd="0" destOrd="0" presId="urn:microsoft.com/office/officeart/2008/layout/LinedList"/>
    <dgm:cxn modelId="{4D0034B7-939B-48E0-AFCD-9DFDA6AD271A}" type="presParOf" srcId="{85738CBD-2D18-45E1-AF8B-702763C58F6F}" destId="{F9D1EE67-E626-4087-8453-F9481D17F72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A40C560-DB40-441B-A24A-8BB32B1D8B9C}" type="doc">
      <dgm:prSet loTypeId="urn:microsoft.com/office/officeart/2008/layout/LinedList" loCatId="list" qsTypeId="urn:microsoft.com/office/officeart/2005/8/quickstyle/simple1" qsCatId="simple" csTypeId="urn:microsoft.com/office/officeart/2018/5/colors/Iconchunking_neutralbg_accent1_2" csCatId="accent1" phldr="1"/>
      <dgm:spPr/>
      <dgm:t>
        <a:bodyPr/>
        <a:lstStyle/>
        <a:p>
          <a:endParaRPr lang="en-US"/>
        </a:p>
      </dgm:t>
    </dgm:pt>
    <dgm:pt modelId="{D7012F31-75D2-4D8A-9D78-5D9C06BB4596}">
      <dgm:prSet/>
      <dgm:spPr/>
      <dgm:t>
        <a:bodyPr/>
        <a:lstStyle/>
        <a:p>
          <a:r>
            <a:rPr lang="en-GB">
              <a:latin typeface="Arial" panose="020B0604020202020204" pitchFamily="34" charset="0"/>
              <a:cs typeface="Arial" panose="020B0604020202020204" pitchFamily="34" charset="0"/>
            </a:rPr>
            <a:t>Risk factors in (Asthma)</a:t>
          </a:r>
          <a:endParaRPr lang="en-US">
            <a:latin typeface="Arial" panose="020B0604020202020204" pitchFamily="34" charset="0"/>
            <a:cs typeface="Arial" panose="020B0604020202020204" pitchFamily="34" charset="0"/>
          </a:endParaRPr>
        </a:p>
      </dgm:t>
    </dgm:pt>
    <dgm:pt modelId="{4E4AB096-8C4E-46B9-9D7A-84C5540A254A}" type="parTrans" cxnId="{3D4C3FD4-10BD-4C4C-B36D-5092C1C97E93}">
      <dgm:prSet/>
      <dgm:spPr/>
      <dgm:t>
        <a:bodyPr/>
        <a:lstStyle/>
        <a:p>
          <a:endParaRPr lang="en-US">
            <a:latin typeface="Arial" panose="020B0604020202020204" pitchFamily="34" charset="0"/>
            <a:cs typeface="Arial" panose="020B0604020202020204" pitchFamily="34" charset="0"/>
          </a:endParaRPr>
        </a:p>
      </dgm:t>
    </dgm:pt>
    <dgm:pt modelId="{8CB1CE03-65C4-40B3-8975-29A015F6E455}" type="sibTrans" cxnId="{3D4C3FD4-10BD-4C4C-B36D-5092C1C97E93}">
      <dgm:prSet/>
      <dgm:spPr/>
      <dgm:t>
        <a:bodyPr/>
        <a:lstStyle/>
        <a:p>
          <a:endParaRPr lang="en-US">
            <a:latin typeface="Arial" panose="020B0604020202020204" pitchFamily="34" charset="0"/>
            <a:cs typeface="Arial" panose="020B0604020202020204" pitchFamily="34" charset="0"/>
          </a:endParaRPr>
        </a:p>
      </dgm:t>
    </dgm:pt>
    <dgm:pt modelId="{125D26E1-9982-425A-A694-A335B49FA6FC}">
      <dgm:prSet/>
      <dgm:spPr/>
      <dgm:t>
        <a:bodyPr/>
        <a:lstStyle/>
        <a:p>
          <a:r>
            <a:rPr lang="en-GB">
              <a:latin typeface="Arial" panose="020B0604020202020204" pitchFamily="34" charset="0"/>
              <a:cs typeface="Arial" panose="020B0604020202020204" pitchFamily="34" charset="0"/>
            </a:rPr>
            <a:t>Allergens- causing coughing due things like  mould, smoke, strong chemical products</a:t>
          </a:r>
          <a:endParaRPr lang="en-US">
            <a:latin typeface="Arial" panose="020B0604020202020204" pitchFamily="34" charset="0"/>
            <a:cs typeface="Arial" panose="020B0604020202020204" pitchFamily="34" charset="0"/>
          </a:endParaRPr>
        </a:p>
      </dgm:t>
    </dgm:pt>
    <dgm:pt modelId="{9473ABA5-3F4D-4349-8A11-F1DBA7E87680}" type="parTrans" cxnId="{A709268C-02EA-4AA7-AEFE-E780F522F6F7}">
      <dgm:prSet/>
      <dgm:spPr/>
      <dgm:t>
        <a:bodyPr/>
        <a:lstStyle/>
        <a:p>
          <a:endParaRPr lang="en-US">
            <a:latin typeface="Arial" panose="020B0604020202020204" pitchFamily="34" charset="0"/>
            <a:cs typeface="Arial" panose="020B0604020202020204" pitchFamily="34" charset="0"/>
          </a:endParaRPr>
        </a:p>
      </dgm:t>
    </dgm:pt>
    <dgm:pt modelId="{DDEC043B-5453-428D-9571-D9520FB0C992}" type="sibTrans" cxnId="{A709268C-02EA-4AA7-AEFE-E780F522F6F7}">
      <dgm:prSet/>
      <dgm:spPr/>
      <dgm:t>
        <a:bodyPr/>
        <a:lstStyle/>
        <a:p>
          <a:endParaRPr lang="en-US">
            <a:latin typeface="Arial" panose="020B0604020202020204" pitchFamily="34" charset="0"/>
            <a:cs typeface="Arial" panose="020B0604020202020204" pitchFamily="34" charset="0"/>
          </a:endParaRPr>
        </a:p>
      </dgm:t>
    </dgm:pt>
    <dgm:pt modelId="{1659C1F0-86E4-4ED7-A2DB-A477B704D08F}">
      <dgm:prSet/>
      <dgm:spPr/>
      <dgm:t>
        <a:bodyPr/>
        <a:lstStyle/>
        <a:p>
          <a:r>
            <a:rPr lang="en-GB">
              <a:latin typeface="Arial" panose="020B0604020202020204" pitchFamily="34" charset="0"/>
              <a:cs typeface="Arial" panose="020B0604020202020204" pitchFamily="34" charset="0"/>
            </a:rPr>
            <a:t>Genetic factors</a:t>
          </a:r>
          <a:endParaRPr lang="en-US">
            <a:latin typeface="Arial" panose="020B0604020202020204" pitchFamily="34" charset="0"/>
            <a:cs typeface="Arial" panose="020B0604020202020204" pitchFamily="34" charset="0"/>
          </a:endParaRPr>
        </a:p>
      </dgm:t>
    </dgm:pt>
    <dgm:pt modelId="{9D1FE104-428F-425D-9862-04AB3B01F39C}" type="parTrans" cxnId="{EC35C79A-B6A6-4822-BA95-DD1330D7DFC9}">
      <dgm:prSet/>
      <dgm:spPr/>
      <dgm:t>
        <a:bodyPr/>
        <a:lstStyle/>
        <a:p>
          <a:endParaRPr lang="en-US">
            <a:latin typeface="Arial" panose="020B0604020202020204" pitchFamily="34" charset="0"/>
            <a:cs typeface="Arial" panose="020B0604020202020204" pitchFamily="34" charset="0"/>
          </a:endParaRPr>
        </a:p>
      </dgm:t>
    </dgm:pt>
    <dgm:pt modelId="{583FAE21-FB60-4081-85D3-94E9A8548666}" type="sibTrans" cxnId="{EC35C79A-B6A6-4822-BA95-DD1330D7DFC9}">
      <dgm:prSet/>
      <dgm:spPr/>
      <dgm:t>
        <a:bodyPr/>
        <a:lstStyle/>
        <a:p>
          <a:endParaRPr lang="en-US">
            <a:latin typeface="Arial" panose="020B0604020202020204" pitchFamily="34" charset="0"/>
            <a:cs typeface="Arial" panose="020B0604020202020204" pitchFamily="34" charset="0"/>
          </a:endParaRPr>
        </a:p>
      </dgm:t>
    </dgm:pt>
    <dgm:pt modelId="{C0259A0B-EE84-495B-BAC9-28340FA8F3D6}">
      <dgm:prSet/>
      <dgm:spPr/>
      <dgm:t>
        <a:bodyPr/>
        <a:lstStyle/>
        <a:p>
          <a:r>
            <a:rPr lang="en-GB">
              <a:latin typeface="Arial" panose="020B0604020202020204" pitchFamily="34" charset="0"/>
              <a:cs typeface="Arial" panose="020B0604020202020204" pitchFamily="34" charset="0"/>
            </a:rPr>
            <a:t>Recurring chest infection</a:t>
          </a:r>
          <a:endParaRPr lang="en-US">
            <a:latin typeface="Arial" panose="020B0604020202020204" pitchFamily="34" charset="0"/>
            <a:cs typeface="Arial" panose="020B0604020202020204" pitchFamily="34" charset="0"/>
          </a:endParaRPr>
        </a:p>
      </dgm:t>
    </dgm:pt>
    <dgm:pt modelId="{CD001EC4-A84D-493C-B875-9A8F8CA1BA40}" type="parTrans" cxnId="{E0E3763B-DE54-4117-B688-AD8C35ED8CD0}">
      <dgm:prSet/>
      <dgm:spPr/>
      <dgm:t>
        <a:bodyPr/>
        <a:lstStyle/>
        <a:p>
          <a:endParaRPr lang="en-US">
            <a:latin typeface="Arial" panose="020B0604020202020204" pitchFamily="34" charset="0"/>
            <a:cs typeface="Arial" panose="020B0604020202020204" pitchFamily="34" charset="0"/>
          </a:endParaRPr>
        </a:p>
      </dgm:t>
    </dgm:pt>
    <dgm:pt modelId="{942703EF-B435-4690-822B-FB4404AAD6CE}" type="sibTrans" cxnId="{E0E3763B-DE54-4117-B688-AD8C35ED8CD0}">
      <dgm:prSet/>
      <dgm:spPr/>
      <dgm:t>
        <a:bodyPr/>
        <a:lstStyle/>
        <a:p>
          <a:endParaRPr lang="en-US">
            <a:latin typeface="Arial" panose="020B0604020202020204" pitchFamily="34" charset="0"/>
            <a:cs typeface="Arial" panose="020B0604020202020204" pitchFamily="34" charset="0"/>
          </a:endParaRPr>
        </a:p>
      </dgm:t>
    </dgm:pt>
    <dgm:pt modelId="{CA84ED68-BA25-49ED-94FD-EC8241170055}">
      <dgm:prSet/>
      <dgm:spPr/>
      <dgm:t>
        <a:bodyPr/>
        <a:lstStyle/>
        <a:p>
          <a:r>
            <a:rPr lang="en-GB">
              <a:latin typeface="Arial" panose="020B0604020202020204" pitchFamily="34" charset="0"/>
              <a:cs typeface="Arial" panose="020B0604020202020204" pitchFamily="34" charset="0"/>
            </a:rPr>
            <a:t>Environmental factors </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(The National institute for health and care excellence,2025).</a:t>
          </a:r>
          <a:endParaRPr lang="en-US">
            <a:latin typeface="Arial" panose="020B0604020202020204" pitchFamily="34" charset="0"/>
            <a:cs typeface="Arial" panose="020B0604020202020204" pitchFamily="34" charset="0"/>
          </a:endParaRPr>
        </a:p>
      </dgm:t>
    </dgm:pt>
    <dgm:pt modelId="{A2A8D04D-F682-46AD-A216-A2F32739AFA4}" type="parTrans" cxnId="{94DD08EE-4FCB-4121-981D-B35837C040DD}">
      <dgm:prSet/>
      <dgm:spPr/>
      <dgm:t>
        <a:bodyPr/>
        <a:lstStyle/>
        <a:p>
          <a:endParaRPr lang="en-US">
            <a:latin typeface="Arial" panose="020B0604020202020204" pitchFamily="34" charset="0"/>
            <a:cs typeface="Arial" panose="020B0604020202020204" pitchFamily="34" charset="0"/>
          </a:endParaRPr>
        </a:p>
      </dgm:t>
    </dgm:pt>
    <dgm:pt modelId="{4B14988D-501C-4504-8001-A19C9ED976D3}" type="sibTrans" cxnId="{94DD08EE-4FCB-4121-981D-B35837C040DD}">
      <dgm:prSet/>
      <dgm:spPr/>
      <dgm:t>
        <a:bodyPr/>
        <a:lstStyle/>
        <a:p>
          <a:endParaRPr lang="en-US">
            <a:latin typeface="Arial" panose="020B0604020202020204" pitchFamily="34" charset="0"/>
            <a:cs typeface="Arial" panose="020B0604020202020204" pitchFamily="34" charset="0"/>
          </a:endParaRPr>
        </a:p>
      </dgm:t>
    </dgm:pt>
    <dgm:pt modelId="{A2FA140E-9400-4A41-A31B-E14F8950106B}" type="pres">
      <dgm:prSet presAssocID="{1A40C560-DB40-441B-A24A-8BB32B1D8B9C}" presName="vert0" presStyleCnt="0">
        <dgm:presLayoutVars>
          <dgm:dir/>
          <dgm:animOne val="branch"/>
          <dgm:animLvl val="lvl"/>
        </dgm:presLayoutVars>
      </dgm:prSet>
      <dgm:spPr/>
    </dgm:pt>
    <dgm:pt modelId="{4E072113-A0B0-4062-841C-E7BF0B07962A}" type="pres">
      <dgm:prSet presAssocID="{D7012F31-75D2-4D8A-9D78-5D9C06BB4596}" presName="thickLine" presStyleLbl="alignNode1" presStyleIdx="0" presStyleCnt="5"/>
      <dgm:spPr/>
    </dgm:pt>
    <dgm:pt modelId="{8CC1D032-A82E-43FE-A907-C15156421825}" type="pres">
      <dgm:prSet presAssocID="{D7012F31-75D2-4D8A-9D78-5D9C06BB4596}" presName="horz1" presStyleCnt="0"/>
      <dgm:spPr/>
    </dgm:pt>
    <dgm:pt modelId="{556F97A1-C4FE-44DB-BD6E-7A34CD624C82}" type="pres">
      <dgm:prSet presAssocID="{D7012F31-75D2-4D8A-9D78-5D9C06BB4596}" presName="tx1" presStyleLbl="revTx" presStyleIdx="0" presStyleCnt="5"/>
      <dgm:spPr/>
    </dgm:pt>
    <dgm:pt modelId="{950B2D93-7E8A-4C52-BBA2-7D7308A237EB}" type="pres">
      <dgm:prSet presAssocID="{D7012F31-75D2-4D8A-9D78-5D9C06BB4596}" presName="vert1" presStyleCnt="0"/>
      <dgm:spPr/>
    </dgm:pt>
    <dgm:pt modelId="{23E13BEB-2BCB-4CDF-9F28-11AE825BC9F0}" type="pres">
      <dgm:prSet presAssocID="{125D26E1-9982-425A-A694-A335B49FA6FC}" presName="thickLine" presStyleLbl="alignNode1" presStyleIdx="1" presStyleCnt="5"/>
      <dgm:spPr/>
    </dgm:pt>
    <dgm:pt modelId="{41074B1F-C2B6-4486-BC1E-8AB9A7B439B9}" type="pres">
      <dgm:prSet presAssocID="{125D26E1-9982-425A-A694-A335B49FA6FC}" presName="horz1" presStyleCnt="0"/>
      <dgm:spPr/>
    </dgm:pt>
    <dgm:pt modelId="{E83F36C1-680E-4645-93E4-0A985666540A}" type="pres">
      <dgm:prSet presAssocID="{125D26E1-9982-425A-A694-A335B49FA6FC}" presName="tx1" presStyleLbl="revTx" presStyleIdx="1" presStyleCnt="5"/>
      <dgm:spPr/>
    </dgm:pt>
    <dgm:pt modelId="{ECB345AC-6B42-44D0-9EC9-71AC0F870FA1}" type="pres">
      <dgm:prSet presAssocID="{125D26E1-9982-425A-A694-A335B49FA6FC}" presName="vert1" presStyleCnt="0"/>
      <dgm:spPr/>
    </dgm:pt>
    <dgm:pt modelId="{4FE76B03-3127-4D7E-960E-570906AF3E23}" type="pres">
      <dgm:prSet presAssocID="{1659C1F0-86E4-4ED7-A2DB-A477B704D08F}" presName="thickLine" presStyleLbl="alignNode1" presStyleIdx="2" presStyleCnt="5"/>
      <dgm:spPr/>
    </dgm:pt>
    <dgm:pt modelId="{30428358-8A1F-4063-8DAE-D7E1350D3C29}" type="pres">
      <dgm:prSet presAssocID="{1659C1F0-86E4-4ED7-A2DB-A477B704D08F}" presName="horz1" presStyleCnt="0"/>
      <dgm:spPr/>
    </dgm:pt>
    <dgm:pt modelId="{3823A028-54F3-4E55-A6B8-921C2F2E127D}" type="pres">
      <dgm:prSet presAssocID="{1659C1F0-86E4-4ED7-A2DB-A477B704D08F}" presName="tx1" presStyleLbl="revTx" presStyleIdx="2" presStyleCnt="5"/>
      <dgm:spPr/>
    </dgm:pt>
    <dgm:pt modelId="{652A39E3-A3CE-465C-9D73-84E9EEBCEB76}" type="pres">
      <dgm:prSet presAssocID="{1659C1F0-86E4-4ED7-A2DB-A477B704D08F}" presName="vert1" presStyleCnt="0"/>
      <dgm:spPr/>
    </dgm:pt>
    <dgm:pt modelId="{402E5501-F7E9-4CE7-95A7-55B75239AC16}" type="pres">
      <dgm:prSet presAssocID="{C0259A0B-EE84-495B-BAC9-28340FA8F3D6}" presName="thickLine" presStyleLbl="alignNode1" presStyleIdx="3" presStyleCnt="5"/>
      <dgm:spPr/>
    </dgm:pt>
    <dgm:pt modelId="{D97AED7C-8271-4565-9978-972CE1FD7725}" type="pres">
      <dgm:prSet presAssocID="{C0259A0B-EE84-495B-BAC9-28340FA8F3D6}" presName="horz1" presStyleCnt="0"/>
      <dgm:spPr/>
    </dgm:pt>
    <dgm:pt modelId="{73708042-9D14-4810-B297-6ED59FA76B96}" type="pres">
      <dgm:prSet presAssocID="{C0259A0B-EE84-495B-BAC9-28340FA8F3D6}" presName="tx1" presStyleLbl="revTx" presStyleIdx="3" presStyleCnt="5"/>
      <dgm:spPr/>
    </dgm:pt>
    <dgm:pt modelId="{11AE4495-7DCC-4FAA-B6A2-063F314F7634}" type="pres">
      <dgm:prSet presAssocID="{C0259A0B-EE84-495B-BAC9-28340FA8F3D6}" presName="vert1" presStyleCnt="0"/>
      <dgm:spPr/>
    </dgm:pt>
    <dgm:pt modelId="{A7162BE7-2870-428B-97FE-9CB67CAEE590}" type="pres">
      <dgm:prSet presAssocID="{CA84ED68-BA25-49ED-94FD-EC8241170055}" presName="thickLine" presStyleLbl="alignNode1" presStyleIdx="4" presStyleCnt="5"/>
      <dgm:spPr/>
    </dgm:pt>
    <dgm:pt modelId="{41229429-B818-4B91-A091-11C971D1DE3C}" type="pres">
      <dgm:prSet presAssocID="{CA84ED68-BA25-49ED-94FD-EC8241170055}" presName="horz1" presStyleCnt="0"/>
      <dgm:spPr/>
    </dgm:pt>
    <dgm:pt modelId="{FF67DD76-636C-42A5-B98D-11737FFDDF90}" type="pres">
      <dgm:prSet presAssocID="{CA84ED68-BA25-49ED-94FD-EC8241170055}" presName="tx1" presStyleLbl="revTx" presStyleIdx="4" presStyleCnt="5"/>
      <dgm:spPr/>
    </dgm:pt>
    <dgm:pt modelId="{9F615C85-CEF7-47EF-AA32-436DD06376A0}" type="pres">
      <dgm:prSet presAssocID="{CA84ED68-BA25-49ED-94FD-EC8241170055}" presName="vert1" presStyleCnt="0"/>
      <dgm:spPr/>
    </dgm:pt>
  </dgm:ptLst>
  <dgm:cxnLst>
    <dgm:cxn modelId="{E1FD5C33-6E9A-49A1-9078-1DCF2989E41E}" type="presOf" srcId="{CA84ED68-BA25-49ED-94FD-EC8241170055}" destId="{FF67DD76-636C-42A5-B98D-11737FFDDF90}" srcOrd="0" destOrd="0" presId="urn:microsoft.com/office/officeart/2008/layout/LinedList"/>
    <dgm:cxn modelId="{F0153E3A-3132-4AAF-BEB7-E667C6ECC98D}" type="presOf" srcId="{1659C1F0-86E4-4ED7-A2DB-A477B704D08F}" destId="{3823A028-54F3-4E55-A6B8-921C2F2E127D}" srcOrd="0" destOrd="0" presId="urn:microsoft.com/office/officeart/2008/layout/LinedList"/>
    <dgm:cxn modelId="{E0E3763B-DE54-4117-B688-AD8C35ED8CD0}" srcId="{1A40C560-DB40-441B-A24A-8BB32B1D8B9C}" destId="{C0259A0B-EE84-495B-BAC9-28340FA8F3D6}" srcOrd="3" destOrd="0" parTransId="{CD001EC4-A84D-493C-B875-9A8F8CA1BA40}" sibTransId="{942703EF-B435-4690-822B-FB4404AAD6CE}"/>
    <dgm:cxn modelId="{D751F960-7B79-4C89-8F80-D0C05EB9627F}" type="presOf" srcId="{C0259A0B-EE84-495B-BAC9-28340FA8F3D6}" destId="{73708042-9D14-4810-B297-6ED59FA76B96}" srcOrd="0" destOrd="0" presId="urn:microsoft.com/office/officeart/2008/layout/LinedList"/>
    <dgm:cxn modelId="{E2544F6C-8A36-44E4-B391-17CFC010553E}" type="presOf" srcId="{1A40C560-DB40-441B-A24A-8BB32B1D8B9C}" destId="{A2FA140E-9400-4A41-A31B-E14F8950106B}" srcOrd="0" destOrd="0" presId="urn:microsoft.com/office/officeart/2008/layout/LinedList"/>
    <dgm:cxn modelId="{6848226E-A758-4661-BC3F-935F851D082B}" type="presOf" srcId="{125D26E1-9982-425A-A694-A335B49FA6FC}" destId="{E83F36C1-680E-4645-93E4-0A985666540A}" srcOrd="0" destOrd="0" presId="urn:microsoft.com/office/officeart/2008/layout/LinedList"/>
    <dgm:cxn modelId="{6343C259-0A81-41DF-91FE-B4EE8C5D2BE4}" type="presOf" srcId="{D7012F31-75D2-4D8A-9D78-5D9C06BB4596}" destId="{556F97A1-C4FE-44DB-BD6E-7A34CD624C82}" srcOrd="0" destOrd="0" presId="urn:microsoft.com/office/officeart/2008/layout/LinedList"/>
    <dgm:cxn modelId="{A709268C-02EA-4AA7-AEFE-E780F522F6F7}" srcId="{1A40C560-DB40-441B-A24A-8BB32B1D8B9C}" destId="{125D26E1-9982-425A-A694-A335B49FA6FC}" srcOrd="1" destOrd="0" parTransId="{9473ABA5-3F4D-4349-8A11-F1DBA7E87680}" sibTransId="{DDEC043B-5453-428D-9571-D9520FB0C992}"/>
    <dgm:cxn modelId="{EC35C79A-B6A6-4822-BA95-DD1330D7DFC9}" srcId="{1A40C560-DB40-441B-A24A-8BB32B1D8B9C}" destId="{1659C1F0-86E4-4ED7-A2DB-A477B704D08F}" srcOrd="2" destOrd="0" parTransId="{9D1FE104-428F-425D-9862-04AB3B01F39C}" sibTransId="{583FAE21-FB60-4081-85D3-94E9A8548666}"/>
    <dgm:cxn modelId="{3D4C3FD4-10BD-4C4C-B36D-5092C1C97E93}" srcId="{1A40C560-DB40-441B-A24A-8BB32B1D8B9C}" destId="{D7012F31-75D2-4D8A-9D78-5D9C06BB4596}" srcOrd="0" destOrd="0" parTransId="{4E4AB096-8C4E-46B9-9D7A-84C5540A254A}" sibTransId="{8CB1CE03-65C4-40B3-8975-29A015F6E455}"/>
    <dgm:cxn modelId="{94DD08EE-4FCB-4121-981D-B35837C040DD}" srcId="{1A40C560-DB40-441B-A24A-8BB32B1D8B9C}" destId="{CA84ED68-BA25-49ED-94FD-EC8241170055}" srcOrd="4" destOrd="0" parTransId="{A2A8D04D-F682-46AD-A216-A2F32739AFA4}" sibTransId="{4B14988D-501C-4504-8001-A19C9ED976D3}"/>
    <dgm:cxn modelId="{F32D9FD9-21E0-4306-8517-7AE8EC290576}" type="presParOf" srcId="{A2FA140E-9400-4A41-A31B-E14F8950106B}" destId="{4E072113-A0B0-4062-841C-E7BF0B07962A}" srcOrd="0" destOrd="0" presId="urn:microsoft.com/office/officeart/2008/layout/LinedList"/>
    <dgm:cxn modelId="{A82E4F7A-DE45-47AA-A4CF-2FEE5E877357}" type="presParOf" srcId="{A2FA140E-9400-4A41-A31B-E14F8950106B}" destId="{8CC1D032-A82E-43FE-A907-C15156421825}" srcOrd="1" destOrd="0" presId="urn:microsoft.com/office/officeart/2008/layout/LinedList"/>
    <dgm:cxn modelId="{16C69C65-923A-4DF5-B5BD-5A1B595BF7CD}" type="presParOf" srcId="{8CC1D032-A82E-43FE-A907-C15156421825}" destId="{556F97A1-C4FE-44DB-BD6E-7A34CD624C82}" srcOrd="0" destOrd="0" presId="urn:microsoft.com/office/officeart/2008/layout/LinedList"/>
    <dgm:cxn modelId="{555F5421-99F8-4A2D-88E4-77D357B85026}" type="presParOf" srcId="{8CC1D032-A82E-43FE-A907-C15156421825}" destId="{950B2D93-7E8A-4C52-BBA2-7D7308A237EB}" srcOrd="1" destOrd="0" presId="urn:microsoft.com/office/officeart/2008/layout/LinedList"/>
    <dgm:cxn modelId="{8DCC877C-9FAB-4463-AD9F-88E2877E3201}" type="presParOf" srcId="{A2FA140E-9400-4A41-A31B-E14F8950106B}" destId="{23E13BEB-2BCB-4CDF-9F28-11AE825BC9F0}" srcOrd="2" destOrd="0" presId="urn:microsoft.com/office/officeart/2008/layout/LinedList"/>
    <dgm:cxn modelId="{4510207B-6AF7-4717-B35D-F84940D3E5D4}" type="presParOf" srcId="{A2FA140E-9400-4A41-A31B-E14F8950106B}" destId="{41074B1F-C2B6-4486-BC1E-8AB9A7B439B9}" srcOrd="3" destOrd="0" presId="urn:microsoft.com/office/officeart/2008/layout/LinedList"/>
    <dgm:cxn modelId="{967F0F23-F0BE-4F90-A24B-4CB37A88A1E4}" type="presParOf" srcId="{41074B1F-C2B6-4486-BC1E-8AB9A7B439B9}" destId="{E83F36C1-680E-4645-93E4-0A985666540A}" srcOrd="0" destOrd="0" presId="urn:microsoft.com/office/officeart/2008/layout/LinedList"/>
    <dgm:cxn modelId="{E44F883B-599E-4758-AC3E-3CF379B0DF9C}" type="presParOf" srcId="{41074B1F-C2B6-4486-BC1E-8AB9A7B439B9}" destId="{ECB345AC-6B42-44D0-9EC9-71AC0F870FA1}" srcOrd="1" destOrd="0" presId="urn:microsoft.com/office/officeart/2008/layout/LinedList"/>
    <dgm:cxn modelId="{6FBE685F-26B4-42C3-812C-AD5820C9A9B9}" type="presParOf" srcId="{A2FA140E-9400-4A41-A31B-E14F8950106B}" destId="{4FE76B03-3127-4D7E-960E-570906AF3E23}" srcOrd="4" destOrd="0" presId="urn:microsoft.com/office/officeart/2008/layout/LinedList"/>
    <dgm:cxn modelId="{05DD898A-1145-4ADB-B024-9231A75B15FF}" type="presParOf" srcId="{A2FA140E-9400-4A41-A31B-E14F8950106B}" destId="{30428358-8A1F-4063-8DAE-D7E1350D3C29}" srcOrd="5" destOrd="0" presId="urn:microsoft.com/office/officeart/2008/layout/LinedList"/>
    <dgm:cxn modelId="{DBB9375F-73F7-40C8-9680-0561636BDC16}" type="presParOf" srcId="{30428358-8A1F-4063-8DAE-D7E1350D3C29}" destId="{3823A028-54F3-4E55-A6B8-921C2F2E127D}" srcOrd="0" destOrd="0" presId="urn:microsoft.com/office/officeart/2008/layout/LinedList"/>
    <dgm:cxn modelId="{A5ABBD63-8742-4DB4-9167-8935FADE545D}" type="presParOf" srcId="{30428358-8A1F-4063-8DAE-D7E1350D3C29}" destId="{652A39E3-A3CE-465C-9D73-84E9EEBCEB76}" srcOrd="1" destOrd="0" presId="urn:microsoft.com/office/officeart/2008/layout/LinedList"/>
    <dgm:cxn modelId="{A383FC2E-8701-42AB-8403-05E0B5ACD97D}" type="presParOf" srcId="{A2FA140E-9400-4A41-A31B-E14F8950106B}" destId="{402E5501-F7E9-4CE7-95A7-55B75239AC16}" srcOrd="6" destOrd="0" presId="urn:microsoft.com/office/officeart/2008/layout/LinedList"/>
    <dgm:cxn modelId="{0B750E19-7D61-41BE-B959-FC3827557FF9}" type="presParOf" srcId="{A2FA140E-9400-4A41-A31B-E14F8950106B}" destId="{D97AED7C-8271-4565-9978-972CE1FD7725}" srcOrd="7" destOrd="0" presId="urn:microsoft.com/office/officeart/2008/layout/LinedList"/>
    <dgm:cxn modelId="{79998E33-A072-4301-BC70-1FF1C56C3033}" type="presParOf" srcId="{D97AED7C-8271-4565-9978-972CE1FD7725}" destId="{73708042-9D14-4810-B297-6ED59FA76B96}" srcOrd="0" destOrd="0" presId="urn:microsoft.com/office/officeart/2008/layout/LinedList"/>
    <dgm:cxn modelId="{D2DBDEC1-2532-4813-9479-EAF63DF5689C}" type="presParOf" srcId="{D97AED7C-8271-4565-9978-972CE1FD7725}" destId="{11AE4495-7DCC-4FAA-B6A2-063F314F7634}" srcOrd="1" destOrd="0" presId="urn:microsoft.com/office/officeart/2008/layout/LinedList"/>
    <dgm:cxn modelId="{CAF29F85-6246-4BE3-9658-ADBC42BF8F20}" type="presParOf" srcId="{A2FA140E-9400-4A41-A31B-E14F8950106B}" destId="{A7162BE7-2870-428B-97FE-9CB67CAEE590}" srcOrd="8" destOrd="0" presId="urn:microsoft.com/office/officeart/2008/layout/LinedList"/>
    <dgm:cxn modelId="{70F0C0F6-DA21-4D3C-AE4A-22E63C324056}" type="presParOf" srcId="{A2FA140E-9400-4A41-A31B-E14F8950106B}" destId="{41229429-B818-4B91-A091-11C971D1DE3C}" srcOrd="9" destOrd="0" presId="urn:microsoft.com/office/officeart/2008/layout/LinedList"/>
    <dgm:cxn modelId="{905B0A77-E89E-4C79-9054-2A72918ADB69}" type="presParOf" srcId="{41229429-B818-4B91-A091-11C971D1DE3C}" destId="{FF67DD76-636C-42A5-B98D-11737FFDDF90}" srcOrd="0" destOrd="0" presId="urn:microsoft.com/office/officeart/2008/layout/LinedList"/>
    <dgm:cxn modelId="{FF0C13FC-1518-4E6E-9DBB-39F8AAFFB891}" type="presParOf" srcId="{41229429-B818-4B91-A091-11C971D1DE3C}" destId="{9F615C85-CEF7-47EF-AA32-436DD06376A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7F0EAA-0F31-4F73-B8C8-5919EC57178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F8A2CF7F-83C3-4793-87A5-6F422959B689}">
      <dgm:prSet custT="1"/>
      <dgm:spPr/>
      <dgm:t>
        <a:bodyPr/>
        <a:lstStyle/>
        <a:p>
          <a:r>
            <a:rPr lang="en-GB" sz="1800" b="0">
              <a:latin typeface="Arial" panose="020B0604020202020204" pitchFamily="34" charset="0"/>
              <a:cs typeface="Arial" panose="020B0604020202020204" pitchFamily="34" charset="0"/>
            </a:rPr>
            <a:t>Anatomy and Physiology of the  Respiratory System.</a:t>
          </a:r>
        </a:p>
        <a:p>
          <a:r>
            <a:rPr lang="en-GB" sz="1800" b="0">
              <a:latin typeface="Arial" panose="020B0604020202020204" pitchFamily="34" charset="0"/>
              <a:cs typeface="Arial" panose="020B0604020202020204" pitchFamily="34" charset="0"/>
            </a:rPr>
            <a:t> In both COPD and Asthma they affect the respiratory system, the trachea, bronchi, bronchitis, lungs ,and alveoli which brings oxygen into the body and removes carbon dioxide, while gas exchange take place in the alveoli. </a:t>
          </a:r>
          <a:endParaRPr lang="en-US" sz="1800" b="0">
            <a:latin typeface="Arial" panose="020B0604020202020204" pitchFamily="34" charset="0"/>
            <a:cs typeface="Arial" panose="020B0604020202020204" pitchFamily="34" charset="0"/>
          </a:endParaRPr>
        </a:p>
      </dgm:t>
    </dgm:pt>
    <dgm:pt modelId="{3B4F99A1-F157-47D5-81A5-1782CD4F7B7D}" type="parTrans" cxnId="{84B751B2-D1B0-437B-99DE-37B5CE7115AB}">
      <dgm:prSet/>
      <dgm:spPr/>
      <dgm:t>
        <a:bodyPr/>
        <a:lstStyle/>
        <a:p>
          <a:endParaRPr lang="en-US"/>
        </a:p>
      </dgm:t>
    </dgm:pt>
    <dgm:pt modelId="{E4A1C590-3B6A-43BD-AECE-8BD136DBEFC7}" type="sibTrans" cxnId="{84B751B2-D1B0-437B-99DE-37B5CE7115AB}">
      <dgm:prSet/>
      <dgm:spPr/>
      <dgm:t>
        <a:bodyPr/>
        <a:lstStyle/>
        <a:p>
          <a:endParaRPr lang="en-US"/>
        </a:p>
      </dgm:t>
    </dgm:pt>
    <dgm:pt modelId="{73284E22-F84A-425F-9569-20D626682AC7}">
      <dgm:prSet custT="1"/>
      <dgm:spPr/>
      <dgm:t>
        <a:bodyPr/>
        <a:lstStyle/>
        <a:p>
          <a:r>
            <a:rPr lang="en-GB" sz="1800">
              <a:latin typeface="Arial" panose="020B0604020202020204" pitchFamily="34" charset="0"/>
              <a:cs typeface="Arial" panose="020B0604020202020204" pitchFamily="34" charset="0"/>
            </a:rPr>
            <a:t>In Chronic Obstructive Pulmonary Disease (COPD) airways become permanently narrowed and the </a:t>
          </a:r>
          <a:r>
            <a:rPr lang="en-GB" sz="1800" err="1">
              <a:latin typeface="Arial" panose="020B0604020202020204" pitchFamily="34" charset="0"/>
              <a:cs typeface="Arial" panose="020B0604020202020204" pitchFamily="34" charset="0"/>
            </a:rPr>
            <a:t>alvoli</a:t>
          </a:r>
          <a:r>
            <a:rPr lang="en-GB" sz="1800">
              <a:latin typeface="Arial" panose="020B0604020202020204" pitchFamily="34" charset="0"/>
              <a:cs typeface="Arial" panose="020B0604020202020204" pitchFamily="34" charset="0"/>
            </a:rPr>
            <a:t> are damaged, reducing airflow and oxygen exchange. </a:t>
          </a:r>
        </a:p>
        <a:p>
          <a:r>
            <a:rPr lang="en-GB" sz="1800">
              <a:latin typeface="Arial" panose="020B0604020202020204" pitchFamily="34" charset="0"/>
              <a:cs typeface="Arial" panose="020B0604020202020204" pitchFamily="34" charset="0"/>
            </a:rPr>
            <a:t>In asthma airways become inflamed and temporarily narrow and response to triggers, making breathing difficult,.   (Sobhan, N., 2024).</a:t>
          </a:r>
          <a:endParaRPr lang="en-US" sz="1800">
            <a:latin typeface="Arial" panose="020B0604020202020204" pitchFamily="34" charset="0"/>
            <a:cs typeface="Arial" panose="020B0604020202020204" pitchFamily="34" charset="0"/>
          </a:endParaRPr>
        </a:p>
      </dgm:t>
    </dgm:pt>
    <dgm:pt modelId="{0F66116C-DCA6-426E-878E-2832FAC82C35}" type="parTrans" cxnId="{D40D82AE-A058-470D-B96E-D9CD8ED5D897}">
      <dgm:prSet/>
      <dgm:spPr/>
      <dgm:t>
        <a:bodyPr/>
        <a:lstStyle/>
        <a:p>
          <a:endParaRPr lang="en-US"/>
        </a:p>
      </dgm:t>
    </dgm:pt>
    <dgm:pt modelId="{F533C885-434C-440D-A36A-2E79A0875709}" type="sibTrans" cxnId="{D40D82AE-A058-470D-B96E-D9CD8ED5D897}">
      <dgm:prSet/>
      <dgm:spPr/>
      <dgm:t>
        <a:bodyPr/>
        <a:lstStyle/>
        <a:p>
          <a:endParaRPr lang="en-US"/>
        </a:p>
      </dgm:t>
    </dgm:pt>
    <dgm:pt modelId="{4CBC1773-BB06-43E4-9507-B2AE21E84326}" type="pres">
      <dgm:prSet presAssocID="{357F0EAA-0F31-4F73-B8C8-5919EC571787}" presName="hierChild1" presStyleCnt="0">
        <dgm:presLayoutVars>
          <dgm:chPref val="1"/>
          <dgm:dir/>
          <dgm:animOne val="branch"/>
          <dgm:animLvl val="lvl"/>
          <dgm:resizeHandles/>
        </dgm:presLayoutVars>
      </dgm:prSet>
      <dgm:spPr/>
    </dgm:pt>
    <dgm:pt modelId="{E8DC7090-6030-4187-BCBD-DBB798D930A7}" type="pres">
      <dgm:prSet presAssocID="{F8A2CF7F-83C3-4793-87A5-6F422959B689}" presName="hierRoot1" presStyleCnt="0"/>
      <dgm:spPr/>
    </dgm:pt>
    <dgm:pt modelId="{4D23F3B4-4627-462A-ADBA-DE0215D8A98B}" type="pres">
      <dgm:prSet presAssocID="{F8A2CF7F-83C3-4793-87A5-6F422959B689}" presName="composite" presStyleCnt="0"/>
      <dgm:spPr/>
    </dgm:pt>
    <dgm:pt modelId="{76912699-4028-4FB0-96FC-A71DEDA1AE04}" type="pres">
      <dgm:prSet presAssocID="{F8A2CF7F-83C3-4793-87A5-6F422959B689}" presName="background" presStyleLbl="node0" presStyleIdx="0" presStyleCnt="2"/>
      <dgm:spPr/>
    </dgm:pt>
    <dgm:pt modelId="{70ADD47B-714A-4ADA-A05D-0CBBEF60CA64}" type="pres">
      <dgm:prSet presAssocID="{F8A2CF7F-83C3-4793-87A5-6F422959B689}" presName="text" presStyleLbl="fgAcc0" presStyleIdx="0" presStyleCnt="2" custScaleX="117159">
        <dgm:presLayoutVars>
          <dgm:chPref val="3"/>
        </dgm:presLayoutVars>
      </dgm:prSet>
      <dgm:spPr/>
    </dgm:pt>
    <dgm:pt modelId="{7753EB92-1DA0-439C-95FB-78D9D6779762}" type="pres">
      <dgm:prSet presAssocID="{F8A2CF7F-83C3-4793-87A5-6F422959B689}" presName="hierChild2" presStyleCnt="0"/>
      <dgm:spPr/>
    </dgm:pt>
    <dgm:pt modelId="{2D5B419D-6440-4BE5-946A-3E5A6E0A4EDF}" type="pres">
      <dgm:prSet presAssocID="{73284E22-F84A-425F-9569-20D626682AC7}" presName="hierRoot1" presStyleCnt="0"/>
      <dgm:spPr/>
    </dgm:pt>
    <dgm:pt modelId="{8B044987-EADE-4E5E-8406-E4CE5CA3FE93}" type="pres">
      <dgm:prSet presAssocID="{73284E22-F84A-425F-9569-20D626682AC7}" presName="composite" presStyleCnt="0"/>
      <dgm:spPr/>
    </dgm:pt>
    <dgm:pt modelId="{B14ECDF7-4E0E-472A-A199-5B6882A7874B}" type="pres">
      <dgm:prSet presAssocID="{73284E22-F84A-425F-9569-20D626682AC7}" presName="background" presStyleLbl="node0" presStyleIdx="1" presStyleCnt="2"/>
      <dgm:spPr/>
    </dgm:pt>
    <dgm:pt modelId="{3754B810-0529-4CAE-AB00-0A6BC83BBEAF}" type="pres">
      <dgm:prSet presAssocID="{73284E22-F84A-425F-9569-20D626682AC7}" presName="text" presStyleLbl="fgAcc0" presStyleIdx="1" presStyleCnt="2" custLinFactNeighborX="-16922" custLinFactNeighborY="-6945">
        <dgm:presLayoutVars>
          <dgm:chPref val="3"/>
        </dgm:presLayoutVars>
      </dgm:prSet>
      <dgm:spPr/>
    </dgm:pt>
    <dgm:pt modelId="{6B3908CA-42F3-4C8B-A72F-40344A9BB0A0}" type="pres">
      <dgm:prSet presAssocID="{73284E22-F84A-425F-9569-20D626682AC7}" presName="hierChild2" presStyleCnt="0"/>
      <dgm:spPr/>
    </dgm:pt>
  </dgm:ptLst>
  <dgm:cxnLst>
    <dgm:cxn modelId="{63C2D83A-99E9-40BB-AECB-24848C4B5F0B}" type="presOf" srcId="{357F0EAA-0F31-4F73-B8C8-5919EC571787}" destId="{4CBC1773-BB06-43E4-9507-B2AE21E84326}" srcOrd="0" destOrd="0" presId="urn:microsoft.com/office/officeart/2005/8/layout/hierarchy1"/>
    <dgm:cxn modelId="{1C3DB084-2726-4BC5-BA9F-96978677B701}" type="presOf" srcId="{F8A2CF7F-83C3-4793-87A5-6F422959B689}" destId="{70ADD47B-714A-4ADA-A05D-0CBBEF60CA64}" srcOrd="0" destOrd="0" presId="urn:microsoft.com/office/officeart/2005/8/layout/hierarchy1"/>
    <dgm:cxn modelId="{E1E59286-A337-4273-A8C1-4B4989E6EEBE}" type="presOf" srcId="{73284E22-F84A-425F-9569-20D626682AC7}" destId="{3754B810-0529-4CAE-AB00-0A6BC83BBEAF}" srcOrd="0" destOrd="0" presId="urn:microsoft.com/office/officeart/2005/8/layout/hierarchy1"/>
    <dgm:cxn modelId="{D40D82AE-A058-470D-B96E-D9CD8ED5D897}" srcId="{357F0EAA-0F31-4F73-B8C8-5919EC571787}" destId="{73284E22-F84A-425F-9569-20D626682AC7}" srcOrd="1" destOrd="0" parTransId="{0F66116C-DCA6-426E-878E-2832FAC82C35}" sibTransId="{F533C885-434C-440D-A36A-2E79A0875709}"/>
    <dgm:cxn modelId="{84B751B2-D1B0-437B-99DE-37B5CE7115AB}" srcId="{357F0EAA-0F31-4F73-B8C8-5919EC571787}" destId="{F8A2CF7F-83C3-4793-87A5-6F422959B689}" srcOrd="0" destOrd="0" parTransId="{3B4F99A1-F157-47D5-81A5-1782CD4F7B7D}" sibTransId="{E4A1C590-3B6A-43BD-AECE-8BD136DBEFC7}"/>
    <dgm:cxn modelId="{0841FC87-CEAA-49F3-8F63-EF681644EC55}" type="presParOf" srcId="{4CBC1773-BB06-43E4-9507-B2AE21E84326}" destId="{E8DC7090-6030-4187-BCBD-DBB798D930A7}" srcOrd="0" destOrd="0" presId="urn:microsoft.com/office/officeart/2005/8/layout/hierarchy1"/>
    <dgm:cxn modelId="{AD266216-28CA-4E04-BF02-894587B88A72}" type="presParOf" srcId="{E8DC7090-6030-4187-BCBD-DBB798D930A7}" destId="{4D23F3B4-4627-462A-ADBA-DE0215D8A98B}" srcOrd="0" destOrd="0" presId="urn:microsoft.com/office/officeart/2005/8/layout/hierarchy1"/>
    <dgm:cxn modelId="{732FBBF8-A6F4-4A3B-A2B3-565CA72EFC43}" type="presParOf" srcId="{4D23F3B4-4627-462A-ADBA-DE0215D8A98B}" destId="{76912699-4028-4FB0-96FC-A71DEDA1AE04}" srcOrd="0" destOrd="0" presId="urn:microsoft.com/office/officeart/2005/8/layout/hierarchy1"/>
    <dgm:cxn modelId="{2260D17E-0026-4EE3-B8D0-A76E12C001B6}" type="presParOf" srcId="{4D23F3B4-4627-462A-ADBA-DE0215D8A98B}" destId="{70ADD47B-714A-4ADA-A05D-0CBBEF60CA64}" srcOrd="1" destOrd="0" presId="urn:microsoft.com/office/officeart/2005/8/layout/hierarchy1"/>
    <dgm:cxn modelId="{AA149C2B-7B8D-417B-B338-F5B121CFFF5D}" type="presParOf" srcId="{E8DC7090-6030-4187-BCBD-DBB798D930A7}" destId="{7753EB92-1DA0-439C-95FB-78D9D6779762}" srcOrd="1" destOrd="0" presId="urn:microsoft.com/office/officeart/2005/8/layout/hierarchy1"/>
    <dgm:cxn modelId="{5A86771A-8DEF-4CD3-AF0A-49482063F86C}" type="presParOf" srcId="{4CBC1773-BB06-43E4-9507-B2AE21E84326}" destId="{2D5B419D-6440-4BE5-946A-3E5A6E0A4EDF}" srcOrd="1" destOrd="0" presId="urn:microsoft.com/office/officeart/2005/8/layout/hierarchy1"/>
    <dgm:cxn modelId="{B57DE589-9336-4B6B-B8E2-D84A54299BC7}" type="presParOf" srcId="{2D5B419D-6440-4BE5-946A-3E5A6E0A4EDF}" destId="{8B044987-EADE-4E5E-8406-E4CE5CA3FE93}" srcOrd="0" destOrd="0" presId="urn:microsoft.com/office/officeart/2005/8/layout/hierarchy1"/>
    <dgm:cxn modelId="{E496E71A-F2D5-472B-B160-C470B8CB84E5}" type="presParOf" srcId="{8B044987-EADE-4E5E-8406-E4CE5CA3FE93}" destId="{B14ECDF7-4E0E-472A-A199-5B6882A7874B}" srcOrd="0" destOrd="0" presId="urn:microsoft.com/office/officeart/2005/8/layout/hierarchy1"/>
    <dgm:cxn modelId="{FA8DC160-F00D-4BAA-A432-5DE6339F2A68}" type="presParOf" srcId="{8B044987-EADE-4E5E-8406-E4CE5CA3FE93}" destId="{3754B810-0529-4CAE-AB00-0A6BC83BBEAF}" srcOrd="1" destOrd="0" presId="urn:microsoft.com/office/officeart/2005/8/layout/hierarchy1"/>
    <dgm:cxn modelId="{D2AF9E44-AF30-4F6D-BE95-2C1ABA4E6FE7}" type="presParOf" srcId="{2D5B419D-6440-4BE5-946A-3E5A6E0A4EDF}" destId="{6B3908CA-42F3-4C8B-A72F-40344A9BB0A0}"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C13C86B-7651-4B2B-B81B-D39B4CE2D91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A9BD1BD6-2456-4771-A195-44349059BEBE}">
      <dgm:prSet custT="1"/>
      <dgm:spPr/>
      <dgm:t>
        <a:bodyPr/>
        <a:lstStyle/>
        <a:p>
          <a:r>
            <a:rPr lang="en-GB" sz="1800"/>
            <a:t>Oxygen intake and transport passing oxygen  from air sacs into  the blood, and waste out of the body. It is  difficult in COPD and asthma due to disruption that comes in serval ways . Understanding how the respiratory system functions help explain the effects of these chronic respiratory diseases on the body. (ProQuest ,2007)</a:t>
          </a:r>
          <a:endParaRPr lang="en-US" sz="1800"/>
        </a:p>
      </dgm:t>
    </dgm:pt>
    <dgm:pt modelId="{9E69264D-1ACD-49E4-9BB8-99275A5C327B}" type="parTrans" cxnId="{A474594D-F966-4C5E-982F-B6A83832E321}">
      <dgm:prSet/>
      <dgm:spPr/>
      <dgm:t>
        <a:bodyPr/>
        <a:lstStyle/>
        <a:p>
          <a:endParaRPr lang="en-US"/>
        </a:p>
      </dgm:t>
    </dgm:pt>
    <dgm:pt modelId="{E9442812-5D63-43FB-B3F8-863FCFC27A86}" type="sibTrans" cxnId="{A474594D-F966-4C5E-982F-B6A83832E321}">
      <dgm:prSet/>
      <dgm:spPr/>
      <dgm:t>
        <a:bodyPr/>
        <a:lstStyle/>
        <a:p>
          <a:endParaRPr lang="en-US"/>
        </a:p>
      </dgm:t>
    </dgm:pt>
    <dgm:pt modelId="{F6964E40-20B3-418D-AE29-0E7B300C6357}">
      <dgm:prSet custT="1"/>
      <dgm:spPr/>
      <dgm:t>
        <a:bodyPr/>
        <a:lstStyle/>
        <a:p>
          <a:r>
            <a:rPr lang="en-US" sz="2000"/>
            <a:t>Functioning  of respiratory system in  the body </a:t>
          </a:r>
        </a:p>
      </dgm:t>
    </dgm:pt>
    <dgm:pt modelId="{60779812-921D-49A6-B261-F92D07BD7482}" type="sibTrans" cxnId="{B325B90F-AA69-4FA8-B93C-ADAAADDFE9D2}">
      <dgm:prSet/>
      <dgm:spPr/>
      <dgm:t>
        <a:bodyPr/>
        <a:lstStyle/>
        <a:p>
          <a:endParaRPr lang="en-US"/>
        </a:p>
      </dgm:t>
    </dgm:pt>
    <dgm:pt modelId="{2B72EB4C-3940-4BEA-A215-3053E2F907F5}" type="parTrans" cxnId="{B325B90F-AA69-4FA8-B93C-ADAAADDFE9D2}">
      <dgm:prSet/>
      <dgm:spPr/>
      <dgm:t>
        <a:bodyPr/>
        <a:lstStyle/>
        <a:p>
          <a:endParaRPr lang="en-US"/>
        </a:p>
      </dgm:t>
    </dgm:pt>
    <dgm:pt modelId="{50B8725A-1553-4CC5-8EDF-30ED6488F566}" type="pres">
      <dgm:prSet presAssocID="{5C13C86B-7651-4B2B-B81B-D39B4CE2D91C}" presName="hierChild1" presStyleCnt="0">
        <dgm:presLayoutVars>
          <dgm:chPref val="1"/>
          <dgm:dir/>
          <dgm:animOne val="branch"/>
          <dgm:animLvl val="lvl"/>
          <dgm:resizeHandles/>
        </dgm:presLayoutVars>
      </dgm:prSet>
      <dgm:spPr/>
    </dgm:pt>
    <dgm:pt modelId="{1418F8E0-04CB-4B1D-9ED0-6D0053BA02BD}" type="pres">
      <dgm:prSet presAssocID="{F6964E40-20B3-418D-AE29-0E7B300C6357}" presName="hierRoot1" presStyleCnt="0"/>
      <dgm:spPr/>
    </dgm:pt>
    <dgm:pt modelId="{74E525EB-F8F3-4D22-8CBC-BF35C5F7BB0F}" type="pres">
      <dgm:prSet presAssocID="{F6964E40-20B3-418D-AE29-0E7B300C6357}" presName="composite" presStyleCnt="0"/>
      <dgm:spPr/>
    </dgm:pt>
    <dgm:pt modelId="{6D5CA155-77B3-4D99-99E2-8D791A5BDE1B}" type="pres">
      <dgm:prSet presAssocID="{F6964E40-20B3-418D-AE29-0E7B300C6357}" presName="background" presStyleLbl="node0" presStyleIdx="0" presStyleCnt="2"/>
      <dgm:spPr/>
    </dgm:pt>
    <dgm:pt modelId="{0D0ADA15-6DE1-4580-B380-A8B769239C00}" type="pres">
      <dgm:prSet presAssocID="{F6964E40-20B3-418D-AE29-0E7B300C6357}" presName="text" presStyleLbl="fgAcc0" presStyleIdx="0" presStyleCnt="2">
        <dgm:presLayoutVars>
          <dgm:chPref val="3"/>
        </dgm:presLayoutVars>
      </dgm:prSet>
      <dgm:spPr/>
    </dgm:pt>
    <dgm:pt modelId="{8EF83039-3408-4766-8412-FAF363AD25C9}" type="pres">
      <dgm:prSet presAssocID="{F6964E40-20B3-418D-AE29-0E7B300C6357}" presName="hierChild2" presStyleCnt="0"/>
      <dgm:spPr/>
    </dgm:pt>
    <dgm:pt modelId="{8CECF0C8-8B27-4594-B65B-67BF87131D0A}" type="pres">
      <dgm:prSet presAssocID="{A9BD1BD6-2456-4771-A195-44349059BEBE}" presName="hierRoot1" presStyleCnt="0"/>
      <dgm:spPr/>
    </dgm:pt>
    <dgm:pt modelId="{845B5246-7B3D-4790-869B-C7B290ADD787}" type="pres">
      <dgm:prSet presAssocID="{A9BD1BD6-2456-4771-A195-44349059BEBE}" presName="composite" presStyleCnt="0"/>
      <dgm:spPr/>
    </dgm:pt>
    <dgm:pt modelId="{444928D8-7F85-4468-B634-0D00C09F6506}" type="pres">
      <dgm:prSet presAssocID="{A9BD1BD6-2456-4771-A195-44349059BEBE}" presName="background" presStyleLbl="node0" presStyleIdx="1" presStyleCnt="2"/>
      <dgm:spPr/>
    </dgm:pt>
    <dgm:pt modelId="{2E29CBD7-4AEF-4FA7-B896-BD36EE6B5687}" type="pres">
      <dgm:prSet presAssocID="{A9BD1BD6-2456-4771-A195-44349059BEBE}" presName="text" presStyleLbl="fgAcc0" presStyleIdx="1" presStyleCnt="2">
        <dgm:presLayoutVars>
          <dgm:chPref val="3"/>
        </dgm:presLayoutVars>
      </dgm:prSet>
      <dgm:spPr/>
    </dgm:pt>
    <dgm:pt modelId="{4C7F9791-712B-41D4-A481-A836B0573B46}" type="pres">
      <dgm:prSet presAssocID="{A9BD1BD6-2456-4771-A195-44349059BEBE}" presName="hierChild2" presStyleCnt="0"/>
      <dgm:spPr/>
    </dgm:pt>
  </dgm:ptLst>
  <dgm:cxnLst>
    <dgm:cxn modelId="{B325B90F-AA69-4FA8-B93C-ADAAADDFE9D2}" srcId="{5C13C86B-7651-4B2B-B81B-D39B4CE2D91C}" destId="{F6964E40-20B3-418D-AE29-0E7B300C6357}" srcOrd="0" destOrd="0" parTransId="{2B72EB4C-3940-4BEA-A215-3053E2F907F5}" sibTransId="{60779812-921D-49A6-B261-F92D07BD7482}"/>
    <dgm:cxn modelId="{8B85513A-7A1C-4405-8BC8-A1A744597B7F}" type="presOf" srcId="{A9BD1BD6-2456-4771-A195-44349059BEBE}" destId="{2E29CBD7-4AEF-4FA7-B896-BD36EE6B5687}" srcOrd="0" destOrd="0" presId="urn:microsoft.com/office/officeart/2005/8/layout/hierarchy1"/>
    <dgm:cxn modelId="{A474594D-F966-4C5E-982F-B6A83832E321}" srcId="{5C13C86B-7651-4B2B-B81B-D39B4CE2D91C}" destId="{A9BD1BD6-2456-4771-A195-44349059BEBE}" srcOrd="1" destOrd="0" parTransId="{9E69264D-1ACD-49E4-9BB8-99275A5C327B}" sibTransId="{E9442812-5D63-43FB-B3F8-863FCFC27A86}"/>
    <dgm:cxn modelId="{2242A7CF-FA36-41C5-88A7-049DC0865330}" type="presOf" srcId="{5C13C86B-7651-4B2B-B81B-D39B4CE2D91C}" destId="{50B8725A-1553-4CC5-8EDF-30ED6488F566}" srcOrd="0" destOrd="0" presId="urn:microsoft.com/office/officeart/2005/8/layout/hierarchy1"/>
    <dgm:cxn modelId="{610063F2-D31A-4A2F-8A54-7AE1A94CF694}" type="presOf" srcId="{F6964E40-20B3-418D-AE29-0E7B300C6357}" destId="{0D0ADA15-6DE1-4580-B380-A8B769239C00}" srcOrd="0" destOrd="0" presId="urn:microsoft.com/office/officeart/2005/8/layout/hierarchy1"/>
    <dgm:cxn modelId="{698022B1-78F2-4A97-8C56-4907EAC8C92E}" type="presParOf" srcId="{50B8725A-1553-4CC5-8EDF-30ED6488F566}" destId="{1418F8E0-04CB-4B1D-9ED0-6D0053BA02BD}" srcOrd="0" destOrd="0" presId="urn:microsoft.com/office/officeart/2005/8/layout/hierarchy1"/>
    <dgm:cxn modelId="{07708812-3971-44E1-8B98-FF1384958012}" type="presParOf" srcId="{1418F8E0-04CB-4B1D-9ED0-6D0053BA02BD}" destId="{74E525EB-F8F3-4D22-8CBC-BF35C5F7BB0F}" srcOrd="0" destOrd="0" presId="urn:microsoft.com/office/officeart/2005/8/layout/hierarchy1"/>
    <dgm:cxn modelId="{574CFADA-EE4E-4ECE-B484-AE5A70843283}" type="presParOf" srcId="{74E525EB-F8F3-4D22-8CBC-BF35C5F7BB0F}" destId="{6D5CA155-77B3-4D99-99E2-8D791A5BDE1B}" srcOrd="0" destOrd="0" presId="urn:microsoft.com/office/officeart/2005/8/layout/hierarchy1"/>
    <dgm:cxn modelId="{3BA14AF0-05C0-4C4A-A945-119CF7FB798E}" type="presParOf" srcId="{74E525EB-F8F3-4D22-8CBC-BF35C5F7BB0F}" destId="{0D0ADA15-6DE1-4580-B380-A8B769239C00}" srcOrd="1" destOrd="0" presId="urn:microsoft.com/office/officeart/2005/8/layout/hierarchy1"/>
    <dgm:cxn modelId="{2AAA76AF-C32B-41F6-B556-6E083CEF98CB}" type="presParOf" srcId="{1418F8E0-04CB-4B1D-9ED0-6D0053BA02BD}" destId="{8EF83039-3408-4766-8412-FAF363AD25C9}" srcOrd="1" destOrd="0" presId="urn:microsoft.com/office/officeart/2005/8/layout/hierarchy1"/>
    <dgm:cxn modelId="{AE3446F5-30A6-4E0C-9318-81B1C5E6B204}" type="presParOf" srcId="{50B8725A-1553-4CC5-8EDF-30ED6488F566}" destId="{8CECF0C8-8B27-4594-B65B-67BF87131D0A}" srcOrd="1" destOrd="0" presId="urn:microsoft.com/office/officeart/2005/8/layout/hierarchy1"/>
    <dgm:cxn modelId="{C0B28BC0-769A-4068-AFA7-1F8D70FDD28C}" type="presParOf" srcId="{8CECF0C8-8B27-4594-B65B-67BF87131D0A}" destId="{845B5246-7B3D-4790-869B-C7B290ADD787}" srcOrd="0" destOrd="0" presId="urn:microsoft.com/office/officeart/2005/8/layout/hierarchy1"/>
    <dgm:cxn modelId="{DCC9268F-7529-48E0-BE47-7D7DA314673B}" type="presParOf" srcId="{845B5246-7B3D-4790-869B-C7B290ADD787}" destId="{444928D8-7F85-4468-B634-0D00C09F6506}" srcOrd="0" destOrd="0" presId="urn:microsoft.com/office/officeart/2005/8/layout/hierarchy1"/>
    <dgm:cxn modelId="{F66947F8-46D0-4E38-A87D-CADA8B0AE0FB}" type="presParOf" srcId="{845B5246-7B3D-4790-869B-C7B290ADD787}" destId="{2E29CBD7-4AEF-4FA7-B896-BD36EE6B5687}" srcOrd="1" destOrd="0" presId="urn:microsoft.com/office/officeart/2005/8/layout/hierarchy1"/>
    <dgm:cxn modelId="{66893353-8756-4442-A1A9-43137120B86B}" type="presParOf" srcId="{8CECF0C8-8B27-4594-B65B-67BF87131D0A}" destId="{4C7F9791-712B-41D4-A481-A836B0573B46}"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BD6FD8C-258F-4F78-B4BD-98AAF2008981}"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CF36C426-01E0-4386-94C2-6DCB052F24DB}">
      <dgm:prSet custT="1"/>
      <dgm:spPr/>
      <dgm:t>
        <a:bodyPr/>
        <a:lstStyle/>
        <a:p>
          <a:r>
            <a:rPr lang="en-GB" sz="1800" b="1">
              <a:latin typeface="Arial" panose="020B0604020202020204" pitchFamily="34" charset="0"/>
              <a:cs typeface="Arial" panose="020B0604020202020204" pitchFamily="34" charset="0"/>
            </a:rPr>
            <a:t>Impact on the Respiratory System</a:t>
          </a:r>
          <a:endParaRPr lang="en-US" sz="1800">
            <a:latin typeface="Arial" panose="020B0604020202020204" pitchFamily="34" charset="0"/>
            <a:cs typeface="Arial" panose="020B0604020202020204" pitchFamily="34" charset="0"/>
          </a:endParaRPr>
        </a:p>
      </dgm:t>
    </dgm:pt>
    <dgm:pt modelId="{B65207FA-A223-45CE-A443-6DFC2805DDF0}" type="parTrans" cxnId="{197B4CC3-DB2F-4F4E-A790-28C725E6A677}">
      <dgm:prSet/>
      <dgm:spPr/>
      <dgm:t>
        <a:bodyPr/>
        <a:lstStyle/>
        <a:p>
          <a:endParaRPr lang="en-US">
            <a:latin typeface="Arial" panose="020B0604020202020204" pitchFamily="34" charset="0"/>
            <a:cs typeface="Arial" panose="020B0604020202020204" pitchFamily="34" charset="0"/>
          </a:endParaRPr>
        </a:p>
      </dgm:t>
    </dgm:pt>
    <dgm:pt modelId="{41E4EB22-5DD4-40CE-8AA3-5AC98C1FD928}" type="sibTrans" cxnId="{197B4CC3-DB2F-4F4E-A790-28C725E6A677}">
      <dgm:prSet/>
      <dgm:spPr/>
      <dgm:t>
        <a:bodyPr/>
        <a:lstStyle/>
        <a:p>
          <a:endParaRPr lang="en-US">
            <a:latin typeface="Arial" panose="020B0604020202020204" pitchFamily="34" charset="0"/>
            <a:cs typeface="Arial" panose="020B0604020202020204" pitchFamily="34" charset="0"/>
          </a:endParaRPr>
        </a:p>
      </dgm:t>
    </dgm:pt>
    <dgm:pt modelId="{5B7A39DD-F724-46F9-B77D-3EAD87B2AD9F}">
      <dgm:prSet custT="1"/>
      <dgm:spPr/>
      <dgm:t>
        <a:bodyPr/>
        <a:lstStyle/>
        <a:p>
          <a:r>
            <a:rPr lang="en-GB" sz="2000">
              <a:latin typeface="Arial" panose="020B0604020202020204" pitchFamily="34" charset="0"/>
              <a:cs typeface="Arial" panose="020B0604020202020204" pitchFamily="34" charset="0"/>
            </a:rPr>
            <a:t>COPD and asthma reduce the respiratory system ability to move air in and out of the lungs effectively, lowering quality of life, raising the risk of infection causing breathlessness wheezing and coughing, reduced oxygen levels, fatigue, and difficulty carrying out everyday activities and increase hospital admissions.</a:t>
          </a:r>
        </a:p>
        <a:p>
          <a:r>
            <a:rPr lang="en-GB" sz="2000">
              <a:latin typeface="Arial" panose="020B0604020202020204" pitchFamily="34" charset="0"/>
              <a:cs typeface="Arial" panose="020B0604020202020204" pitchFamily="34" charset="0"/>
            </a:rPr>
            <a:t>(National </a:t>
          </a:r>
          <a:r>
            <a:rPr lang="en-GB" sz="2000" err="1">
              <a:latin typeface="Arial" panose="020B0604020202020204" pitchFamily="34" charset="0"/>
              <a:cs typeface="Arial" panose="020B0604020202020204" pitchFamily="34" charset="0"/>
            </a:rPr>
            <a:t>center</a:t>
          </a:r>
          <a:r>
            <a:rPr lang="en-GB" sz="2000">
              <a:latin typeface="Arial" panose="020B0604020202020204" pitchFamily="34" charset="0"/>
              <a:cs typeface="Arial" panose="020B0604020202020204" pitchFamily="34" charset="0"/>
            </a:rPr>
            <a:t> for biotechnology information,2012)</a:t>
          </a:r>
          <a:endParaRPr lang="en-US" sz="2000">
            <a:latin typeface="Arial" panose="020B0604020202020204" pitchFamily="34" charset="0"/>
            <a:cs typeface="Arial" panose="020B0604020202020204" pitchFamily="34" charset="0"/>
          </a:endParaRPr>
        </a:p>
      </dgm:t>
    </dgm:pt>
    <dgm:pt modelId="{3C0B7BAF-74FE-4E2A-BFB0-7778DBF713A1}" type="parTrans" cxnId="{0A388972-5D65-4343-A3E4-62B83BDAB083}">
      <dgm:prSet/>
      <dgm:spPr/>
      <dgm:t>
        <a:bodyPr/>
        <a:lstStyle/>
        <a:p>
          <a:endParaRPr lang="en-US">
            <a:latin typeface="Arial" panose="020B0604020202020204" pitchFamily="34" charset="0"/>
            <a:cs typeface="Arial" panose="020B0604020202020204" pitchFamily="34" charset="0"/>
          </a:endParaRPr>
        </a:p>
      </dgm:t>
    </dgm:pt>
    <dgm:pt modelId="{1335BE4F-1E54-4DAD-A5AC-24BB2B3B40D7}" type="sibTrans" cxnId="{0A388972-5D65-4343-A3E4-62B83BDAB083}">
      <dgm:prSet/>
      <dgm:spPr/>
      <dgm:t>
        <a:bodyPr/>
        <a:lstStyle/>
        <a:p>
          <a:endParaRPr lang="en-US">
            <a:latin typeface="Arial" panose="020B0604020202020204" pitchFamily="34" charset="0"/>
            <a:cs typeface="Arial" panose="020B0604020202020204" pitchFamily="34" charset="0"/>
          </a:endParaRPr>
        </a:p>
      </dgm:t>
    </dgm:pt>
    <dgm:pt modelId="{3658DCC8-A4EC-4BF1-8E29-73767E73385E}" type="pres">
      <dgm:prSet presAssocID="{CBD6FD8C-258F-4F78-B4BD-98AAF2008981}" presName="hierChild1" presStyleCnt="0">
        <dgm:presLayoutVars>
          <dgm:chPref val="1"/>
          <dgm:dir/>
          <dgm:animOne val="branch"/>
          <dgm:animLvl val="lvl"/>
          <dgm:resizeHandles/>
        </dgm:presLayoutVars>
      </dgm:prSet>
      <dgm:spPr/>
    </dgm:pt>
    <dgm:pt modelId="{D78464DB-E5AE-4A97-95EC-401A5244B601}" type="pres">
      <dgm:prSet presAssocID="{CF36C426-01E0-4386-94C2-6DCB052F24DB}" presName="hierRoot1" presStyleCnt="0"/>
      <dgm:spPr/>
    </dgm:pt>
    <dgm:pt modelId="{91E9550A-8E48-4365-8DA4-9ACA0FDFBDBA}" type="pres">
      <dgm:prSet presAssocID="{CF36C426-01E0-4386-94C2-6DCB052F24DB}" presName="composite" presStyleCnt="0"/>
      <dgm:spPr/>
    </dgm:pt>
    <dgm:pt modelId="{EA834235-0A99-4C1D-AD9E-916D0AA1AA47}" type="pres">
      <dgm:prSet presAssocID="{CF36C426-01E0-4386-94C2-6DCB052F24DB}" presName="background" presStyleLbl="node0" presStyleIdx="0" presStyleCnt="2"/>
      <dgm:spPr/>
    </dgm:pt>
    <dgm:pt modelId="{CC40B2B7-6981-427A-8B54-55CC7593379A}" type="pres">
      <dgm:prSet presAssocID="{CF36C426-01E0-4386-94C2-6DCB052F24DB}" presName="text" presStyleLbl="fgAcc0" presStyleIdx="0" presStyleCnt="2">
        <dgm:presLayoutVars>
          <dgm:chPref val="3"/>
        </dgm:presLayoutVars>
      </dgm:prSet>
      <dgm:spPr/>
    </dgm:pt>
    <dgm:pt modelId="{A6C10F13-729C-4858-A131-155939C17FB2}" type="pres">
      <dgm:prSet presAssocID="{CF36C426-01E0-4386-94C2-6DCB052F24DB}" presName="hierChild2" presStyleCnt="0"/>
      <dgm:spPr/>
    </dgm:pt>
    <dgm:pt modelId="{47E1121E-C20A-46E7-BB15-03F2165A0F46}" type="pres">
      <dgm:prSet presAssocID="{5B7A39DD-F724-46F9-B77D-3EAD87B2AD9F}" presName="hierRoot1" presStyleCnt="0"/>
      <dgm:spPr/>
    </dgm:pt>
    <dgm:pt modelId="{84EC7E83-A6B3-4053-98B5-8801F296CC4C}" type="pres">
      <dgm:prSet presAssocID="{5B7A39DD-F724-46F9-B77D-3EAD87B2AD9F}" presName="composite" presStyleCnt="0"/>
      <dgm:spPr/>
    </dgm:pt>
    <dgm:pt modelId="{459CC452-1857-4EEC-9EA5-54EA85045EBB}" type="pres">
      <dgm:prSet presAssocID="{5B7A39DD-F724-46F9-B77D-3EAD87B2AD9F}" presName="background" presStyleLbl="node0" presStyleIdx="1" presStyleCnt="2"/>
      <dgm:spPr/>
    </dgm:pt>
    <dgm:pt modelId="{4A707F79-9B6B-4430-8FFE-07318CB9092F}" type="pres">
      <dgm:prSet presAssocID="{5B7A39DD-F724-46F9-B77D-3EAD87B2AD9F}" presName="text" presStyleLbl="fgAcc0" presStyleIdx="1" presStyleCnt="2" custScaleX="155202" custScaleY="167654">
        <dgm:presLayoutVars>
          <dgm:chPref val="3"/>
        </dgm:presLayoutVars>
      </dgm:prSet>
      <dgm:spPr/>
    </dgm:pt>
    <dgm:pt modelId="{4CC55BAB-BC3E-4B23-8763-3A7936F75146}" type="pres">
      <dgm:prSet presAssocID="{5B7A39DD-F724-46F9-B77D-3EAD87B2AD9F}" presName="hierChild2" presStyleCnt="0"/>
      <dgm:spPr/>
    </dgm:pt>
  </dgm:ptLst>
  <dgm:cxnLst>
    <dgm:cxn modelId="{75145310-0954-4319-8D36-C478D4BD6A1C}" type="presOf" srcId="{5B7A39DD-F724-46F9-B77D-3EAD87B2AD9F}" destId="{4A707F79-9B6B-4430-8FFE-07318CB9092F}" srcOrd="0" destOrd="0" presId="urn:microsoft.com/office/officeart/2005/8/layout/hierarchy1"/>
    <dgm:cxn modelId="{0A388972-5D65-4343-A3E4-62B83BDAB083}" srcId="{CBD6FD8C-258F-4F78-B4BD-98AAF2008981}" destId="{5B7A39DD-F724-46F9-B77D-3EAD87B2AD9F}" srcOrd="1" destOrd="0" parTransId="{3C0B7BAF-74FE-4E2A-BFB0-7778DBF713A1}" sibTransId="{1335BE4F-1E54-4DAD-A5AC-24BB2B3B40D7}"/>
    <dgm:cxn modelId="{534FF09B-771F-4E43-B2B9-CCDB761666CD}" type="presOf" srcId="{CF36C426-01E0-4386-94C2-6DCB052F24DB}" destId="{CC40B2B7-6981-427A-8B54-55CC7593379A}" srcOrd="0" destOrd="0" presId="urn:microsoft.com/office/officeart/2005/8/layout/hierarchy1"/>
    <dgm:cxn modelId="{197B4CC3-DB2F-4F4E-A790-28C725E6A677}" srcId="{CBD6FD8C-258F-4F78-B4BD-98AAF2008981}" destId="{CF36C426-01E0-4386-94C2-6DCB052F24DB}" srcOrd="0" destOrd="0" parTransId="{B65207FA-A223-45CE-A443-6DFC2805DDF0}" sibTransId="{41E4EB22-5DD4-40CE-8AA3-5AC98C1FD928}"/>
    <dgm:cxn modelId="{762751D9-769E-4111-A030-C566DD27CF68}" type="presOf" srcId="{CBD6FD8C-258F-4F78-B4BD-98AAF2008981}" destId="{3658DCC8-A4EC-4BF1-8E29-73767E73385E}" srcOrd="0" destOrd="0" presId="urn:microsoft.com/office/officeart/2005/8/layout/hierarchy1"/>
    <dgm:cxn modelId="{43047E3C-8B6B-4911-A57E-C6CC79447B57}" type="presParOf" srcId="{3658DCC8-A4EC-4BF1-8E29-73767E73385E}" destId="{D78464DB-E5AE-4A97-95EC-401A5244B601}" srcOrd="0" destOrd="0" presId="urn:microsoft.com/office/officeart/2005/8/layout/hierarchy1"/>
    <dgm:cxn modelId="{B1D16BF2-29A5-4537-9BDA-6637109C0BF5}" type="presParOf" srcId="{D78464DB-E5AE-4A97-95EC-401A5244B601}" destId="{91E9550A-8E48-4365-8DA4-9ACA0FDFBDBA}" srcOrd="0" destOrd="0" presId="urn:microsoft.com/office/officeart/2005/8/layout/hierarchy1"/>
    <dgm:cxn modelId="{4DFF6A15-EB2F-4E70-A3C5-DC853BF9E8C0}" type="presParOf" srcId="{91E9550A-8E48-4365-8DA4-9ACA0FDFBDBA}" destId="{EA834235-0A99-4C1D-AD9E-916D0AA1AA47}" srcOrd="0" destOrd="0" presId="urn:microsoft.com/office/officeart/2005/8/layout/hierarchy1"/>
    <dgm:cxn modelId="{5409D14B-2137-4C27-8307-7D86DA5152C9}" type="presParOf" srcId="{91E9550A-8E48-4365-8DA4-9ACA0FDFBDBA}" destId="{CC40B2B7-6981-427A-8B54-55CC7593379A}" srcOrd="1" destOrd="0" presId="urn:microsoft.com/office/officeart/2005/8/layout/hierarchy1"/>
    <dgm:cxn modelId="{05E673C7-E5A8-4017-A98C-DC86BA4BA1C8}" type="presParOf" srcId="{D78464DB-E5AE-4A97-95EC-401A5244B601}" destId="{A6C10F13-729C-4858-A131-155939C17FB2}" srcOrd="1" destOrd="0" presId="urn:microsoft.com/office/officeart/2005/8/layout/hierarchy1"/>
    <dgm:cxn modelId="{8BF44F09-F664-40AF-97BA-75D262504069}" type="presParOf" srcId="{3658DCC8-A4EC-4BF1-8E29-73767E73385E}" destId="{47E1121E-C20A-46E7-BB15-03F2165A0F46}" srcOrd="1" destOrd="0" presId="urn:microsoft.com/office/officeart/2005/8/layout/hierarchy1"/>
    <dgm:cxn modelId="{0D4C9069-69B3-47F5-B491-07B46F7FADCA}" type="presParOf" srcId="{47E1121E-C20A-46E7-BB15-03F2165A0F46}" destId="{84EC7E83-A6B3-4053-98B5-8801F296CC4C}" srcOrd="0" destOrd="0" presId="urn:microsoft.com/office/officeart/2005/8/layout/hierarchy1"/>
    <dgm:cxn modelId="{88900A47-C4EB-4B2E-BBB0-E5086D99BCBE}" type="presParOf" srcId="{84EC7E83-A6B3-4053-98B5-8801F296CC4C}" destId="{459CC452-1857-4EEC-9EA5-54EA85045EBB}" srcOrd="0" destOrd="0" presId="urn:microsoft.com/office/officeart/2005/8/layout/hierarchy1"/>
    <dgm:cxn modelId="{EEE5B3D0-4B0C-4723-92A3-43C5BEF25675}" type="presParOf" srcId="{84EC7E83-A6B3-4053-98B5-8801F296CC4C}" destId="{4A707F79-9B6B-4430-8FFE-07318CB9092F}" srcOrd="1" destOrd="0" presId="urn:microsoft.com/office/officeart/2005/8/layout/hierarchy1"/>
    <dgm:cxn modelId="{B254423D-33ED-4D40-AF7D-AC0500398CE9}" type="presParOf" srcId="{47E1121E-C20A-46E7-BB15-03F2165A0F46}" destId="{4CC55BAB-BC3E-4B23-8763-3A7936F75146}"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3FFCA69-2D80-4F11-805E-5D1B17529B6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ACE55B0-0B55-42D3-95F5-D195FDFC8C0B}">
      <dgm:prSet/>
      <dgm:spPr/>
      <dgm:t>
        <a:bodyPr/>
        <a:lstStyle/>
        <a:p>
          <a:pPr>
            <a:lnSpc>
              <a:spcPct val="100000"/>
            </a:lnSpc>
          </a:pPr>
          <a:r>
            <a:rPr lang="en-US" b="1"/>
            <a:t>Functional impact </a:t>
          </a:r>
          <a:r>
            <a:rPr lang="en-US"/>
            <a:t> </a:t>
          </a:r>
          <a:r>
            <a:rPr lang="en-US" i="1"/>
            <a:t>Breathing difficulties making it  harder in some area like  walking for a long distance , climbing stairs, dressing. Increases tiredness . (Quality and Outcomes Framework, 2024)</a:t>
          </a:r>
          <a:endParaRPr lang="en-US"/>
        </a:p>
      </dgm:t>
    </dgm:pt>
    <dgm:pt modelId="{F60C6D33-9FBF-4966-93A4-55425303FDD2}" type="parTrans" cxnId="{FE464B77-7E1E-45A3-95FA-7C8F9A8552B7}">
      <dgm:prSet/>
      <dgm:spPr/>
      <dgm:t>
        <a:bodyPr/>
        <a:lstStyle/>
        <a:p>
          <a:endParaRPr lang="en-US"/>
        </a:p>
      </dgm:t>
    </dgm:pt>
    <dgm:pt modelId="{BB8B9608-A7D4-48DA-8922-FC862D1E77F5}" type="sibTrans" cxnId="{FE464B77-7E1E-45A3-95FA-7C8F9A8552B7}">
      <dgm:prSet/>
      <dgm:spPr/>
      <dgm:t>
        <a:bodyPr/>
        <a:lstStyle/>
        <a:p>
          <a:endParaRPr lang="en-US"/>
        </a:p>
      </dgm:t>
    </dgm:pt>
    <dgm:pt modelId="{D9E38A7D-75EA-4035-9C2F-A3E10D9F4CED}">
      <dgm:prSet/>
      <dgm:spPr/>
      <dgm:t>
        <a:bodyPr/>
        <a:lstStyle/>
        <a:p>
          <a:pPr>
            <a:lnSpc>
              <a:spcPct val="100000"/>
            </a:lnSpc>
          </a:pPr>
          <a:r>
            <a:rPr lang="en-US" i="1"/>
            <a:t>Structural impact  COPD: airways  narrowed, alveoli damaged, excess mucus. Asthma: airways swollen with extra mucus and tightened muscles. (Nursing Research and Practice, 2020)</a:t>
          </a:r>
          <a:endParaRPr lang="en-US"/>
        </a:p>
      </dgm:t>
    </dgm:pt>
    <dgm:pt modelId="{6A01C068-3931-44F4-8B8D-B258D83419E6}" type="parTrans" cxnId="{2BC0BCEB-9747-4306-9A2D-971B92544936}">
      <dgm:prSet/>
      <dgm:spPr/>
      <dgm:t>
        <a:bodyPr/>
        <a:lstStyle/>
        <a:p>
          <a:endParaRPr lang="en-US"/>
        </a:p>
      </dgm:t>
    </dgm:pt>
    <dgm:pt modelId="{5711396A-F516-47A9-9230-CDF796ED14FE}" type="sibTrans" cxnId="{2BC0BCEB-9747-4306-9A2D-971B92544936}">
      <dgm:prSet/>
      <dgm:spPr/>
      <dgm:t>
        <a:bodyPr/>
        <a:lstStyle/>
        <a:p>
          <a:endParaRPr lang="en-US"/>
        </a:p>
      </dgm:t>
    </dgm:pt>
    <dgm:pt modelId="{C72E642C-41D7-4E60-B4A7-EDCF51D66B99}">
      <dgm:prSet/>
      <dgm:spPr/>
      <dgm:t>
        <a:bodyPr/>
        <a:lstStyle/>
        <a:p>
          <a:pPr>
            <a:lnSpc>
              <a:spcPct val="100000"/>
            </a:lnSpc>
          </a:pPr>
          <a:r>
            <a:rPr lang="en-US" i="1"/>
            <a:t>Physiological impact Airflow to the lungs is reduced, limiting oxygen entry and CO2 removal — causing chest tightness. COPD damage is permanent; asthma is usually reversible. (The Health and Safety Executive, 2023)</a:t>
          </a:r>
          <a:endParaRPr lang="en-US"/>
        </a:p>
      </dgm:t>
    </dgm:pt>
    <dgm:pt modelId="{6935FC48-B476-4CB8-A174-D9783AA96D12}" type="parTrans" cxnId="{D3ADAFB8-9BAE-48AF-B6CD-604141F7B08E}">
      <dgm:prSet/>
      <dgm:spPr/>
      <dgm:t>
        <a:bodyPr/>
        <a:lstStyle/>
        <a:p>
          <a:endParaRPr lang="en-US"/>
        </a:p>
      </dgm:t>
    </dgm:pt>
    <dgm:pt modelId="{7A749E3B-C750-4CCF-8084-EA2F7F3B7AC8}" type="sibTrans" cxnId="{D3ADAFB8-9BAE-48AF-B6CD-604141F7B08E}">
      <dgm:prSet/>
      <dgm:spPr/>
      <dgm:t>
        <a:bodyPr/>
        <a:lstStyle/>
        <a:p>
          <a:endParaRPr lang="en-US"/>
        </a:p>
      </dgm:t>
    </dgm:pt>
    <dgm:pt modelId="{BD4F32FC-23E4-443A-9B11-0093AD09CBC4}" type="pres">
      <dgm:prSet presAssocID="{83FFCA69-2D80-4F11-805E-5D1B17529B65}" presName="root" presStyleCnt="0">
        <dgm:presLayoutVars>
          <dgm:dir/>
          <dgm:resizeHandles val="exact"/>
        </dgm:presLayoutVars>
      </dgm:prSet>
      <dgm:spPr/>
    </dgm:pt>
    <dgm:pt modelId="{947182DE-F944-4DD6-81AD-06D08283A695}" type="pres">
      <dgm:prSet presAssocID="{BACE55B0-0B55-42D3-95F5-D195FDFC8C0B}" presName="compNode" presStyleCnt="0"/>
      <dgm:spPr/>
    </dgm:pt>
    <dgm:pt modelId="{2990843C-4741-4B66-8B2E-64DE45EB7973}" type="pres">
      <dgm:prSet presAssocID="{BACE55B0-0B55-42D3-95F5-D195FDFC8C0B}" presName="bgRect" presStyleLbl="bgShp" presStyleIdx="0" presStyleCnt="3"/>
      <dgm:spPr/>
    </dgm:pt>
    <dgm:pt modelId="{84D78641-3A2A-43BB-A0AE-D0D5348A95FD}" type="pres">
      <dgm:prSet presAssocID="{BACE55B0-0B55-42D3-95F5-D195FDFC8C0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ep"/>
        </a:ext>
      </dgm:extLst>
    </dgm:pt>
    <dgm:pt modelId="{891E7369-5F09-49A4-B7F7-DCDA78E7C1EE}" type="pres">
      <dgm:prSet presAssocID="{BACE55B0-0B55-42D3-95F5-D195FDFC8C0B}" presName="spaceRect" presStyleCnt="0"/>
      <dgm:spPr/>
    </dgm:pt>
    <dgm:pt modelId="{74F7809E-ED09-434A-87CE-EDCF207AB16A}" type="pres">
      <dgm:prSet presAssocID="{BACE55B0-0B55-42D3-95F5-D195FDFC8C0B}" presName="parTx" presStyleLbl="revTx" presStyleIdx="0" presStyleCnt="3">
        <dgm:presLayoutVars>
          <dgm:chMax val="0"/>
          <dgm:chPref val="0"/>
        </dgm:presLayoutVars>
      </dgm:prSet>
      <dgm:spPr/>
    </dgm:pt>
    <dgm:pt modelId="{018F5D45-F214-45CB-9554-D1386A6BC616}" type="pres">
      <dgm:prSet presAssocID="{BB8B9608-A7D4-48DA-8922-FC862D1E77F5}" presName="sibTrans" presStyleCnt="0"/>
      <dgm:spPr/>
    </dgm:pt>
    <dgm:pt modelId="{A9FAA7B4-1C17-4DC9-A47E-00A8F9E44DDA}" type="pres">
      <dgm:prSet presAssocID="{D9E38A7D-75EA-4035-9C2F-A3E10D9F4CED}" presName="compNode" presStyleCnt="0"/>
      <dgm:spPr/>
    </dgm:pt>
    <dgm:pt modelId="{7CBF8620-27F7-4BE1-8706-7A123C61FE7D}" type="pres">
      <dgm:prSet presAssocID="{D9E38A7D-75EA-4035-9C2F-A3E10D9F4CED}" presName="bgRect" presStyleLbl="bgShp" presStyleIdx="1" presStyleCnt="3"/>
      <dgm:spPr/>
    </dgm:pt>
    <dgm:pt modelId="{DD4713B2-DFD2-461E-BF14-1B4D779F1E10}" type="pres">
      <dgm:prSet presAssocID="{D9E38A7D-75EA-4035-9C2F-A3E10D9F4CE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lth"/>
        </a:ext>
      </dgm:extLst>
    </dgm:pt>
    <dgm:pt modelId="{57382F33-924C-4715-99A9-37065FAFE3C6}" type="pres">
      <dgm:prSet presAssocID="{D9E38A7D-75EA-4035-9C2F-A3E10D9F4CED}" presName="spaceRect" presStyleCnt="0"/>
      <dgm:spPr/>
    </dgm:pt>
    <dgm:pt modelId="{548C37CA-5585-48B3-B757-B7D4D7492AEA}" type="pres">
      <dgm:prSet presAssocID="{D9E38A7D-75EA-4035-9C2F-A3E10D9F4CED}" presName="parTx" presStyleLbl="revTx" presStyleIdx="1" presStyleCnt="3">
        <dgm:presLayoutVars>
          <dgm:chMax val="0"/>
          <dgm:chPref val="0"/>
        </dgm:presLayoutVars>
      </dgm:prSet>
      <dgm:spPr/>
    </dgm:pt>
    <dgm:pt modelId="{6B818029-CE5E-4C82-87BE-553490643161}" type="pres">
      <dgm:prSet presAssocID="{5711396A-F516-47A9-9230-CDF796ED14FE}" presName="sibTrans" presStyleCnt="0"/>
      <dgm:spPr/>
    </dgm:pt>
    <dgm:pt modelId="{40C2BEE2-6723-4479-9108-F1B5C78D1D15}" type="pres">
      <dgm:prSet presAssocID="{C72E642C-41D7-4E60-B4A7-EDCF51D66B99}" presName="compNode" presStyleCnt="0"/>
      <dgm:spPr/>
    </dgm:pt>
    <dgm:pt modelId="{63E75894-5C9D-410A-81E4-59C03105EBE9}" type="pres">
      <dgm:prSet presAssocID="{C72E642C-41D7-4E60-B4A7-EDCF51D66B99}" presName="bgRect" presStyleLbl="bgShp" presStyleIdx="2" presStyleCnt="3"/>
      <dgm:spPr/>
    </dgm:pt>
    <dgm:pt modelId="{6A82D33C-9097-4931-8894-AF4751DF5572}" type="pres">
      <dgm:prSet presAssocID="{C72E642C-41D7-4E60-B4A7-EDCF51D66B9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eart Outline"/>
        </a:ext>
      </dgm:extLst>
    </dgm:pt>
    <dgm:pt modelId="{F0C45C35-2D6B-4448-9D50-B7E5F9602C4E}" type="pres">
      <dgm:prSet presAssocID="{C72E642C-41D7-4E60-B4A7-EDCF51D66B99}" presName="spaceRect" presStyleCnt="0"/>
      <dgm:spPr/>
    </dgm:pt>
    <dgm:pt modelId="{2BDB8C6A-88A4-496F-ABBE-2D5F2080901D}" type="pres">
      <dgm:prSet presAssocID="{C72E642C-41D7-4E60-B4A7-EDCF51D66B99}" presName="parTx" presStyleLbl="revTx" presStyleIdx="2" presStyleCnt="3">
        <dgm:presLayoutVars>
          <dgm:chMax val="0"/>
          <dgm:chPref val="0"/>
        </dgm:presLayoutVars>
      </dgm:prSet>
      <dgm:spPr/>
    </dgm:pt>
  </dgm:ptLst>
  <dgm:cxnLst>
    <dgm:cxn modelId="{6A5D1D04-2A22-4A99-88AB-1DE2CB9F7783}" type="presOf" srcId="{83FFCA69-2D80-4F11-805E-5D1B17529B65}" destId="{BD4F32FC-23E4-443A-9B11-0093AD09CBC4}" srcOrd="0" destOrd="0" presId="urn:microsoft.com/office/officeart/2018/2/layout/IconVerticalSolidList"/>
    <dgm:cxn modelId="{2E714721-26F5-4E42-AFCF-212E9AF099B9}" type="presOf" srcId="{C72E642C-41D7-4E60-B4A7-EDCF51D66B99}" destId="{2BDB8C6A-88A4-496F-ABBE-2D5F2080901D}" srcOrd="0" destOrd="0" presId="urn:microsoft.com/office/officeart/2018/2/layout/IconVerticalSolidList"/>
    <dgm:cxn modelId="{FD17B146-683F-4808-81E8-9C1903D21D51}" type="presOf" srcId="{D9E38A7D-75EA-4035-9C2F-A3E10D9F4CED}" destId="{548C37CA-5585-48B3-B757-B7D4D7492AEA}" srcOrd="0" destOrd="0" presId="urn:microsoft.com/office/officeart/2018/2/layout/IconVerticalSolidList"/>
    <dgm:cxn modelId="{FE464B77-7E1E-45A3-95FA-7C8F9A8552B7}" srcId="{83FFCA69-2D80-4F11-805E-5D1B17529B65}" destId="{BACE55B0-0B55-42D3-95F5-D195FDFC8C0B}" srcOrd="0" destOrd="0" parTransId="{F60C6D33-9FBF-4966-93A4-55425303FDD2}" sibTransId="{BB8B9608-A7D4-48DA-8922-FC862D1E77F5}"/>
    <dgm:cxn modelId="{4634EF8F-8D1F-46A6-98F3-7CA6E7E9C9A4}" type="presOf" srcId="{BACE55B0-0B55-42D3-95F5-D195FDFC8C0B}" destId="{74F7809E-ED09-434A-87CE-EDCF207AB16A}" srcOrd="0" destOrd="0" presId="urn:microsoft.com/office/officeart/2018/2/layout/IconVerticalSolidList"/>
    <dgm:cxn modelId="{D3ADAFB8-9BAE-48AF-B6CD-604141F7B08E}" srcId="{83FFCA69-2D80-4F11-805E-5D1B17529B65}" destId="{C72E642C-41D7-4E60-B4A7-EDCF51D66B99}" srcOrd="2" destOrd="0" parTransId="{6935FC48-B476-4CB8-A174-D9783AA96D12}" sibTransId="{7A749E3B-C750-4CCF-8084-EA2F7F3B7AC8}"/>
    <dgm:cxn modelId="{2BC0BCEB-9747-4306-9A2D-971B92544936}" srcId="{83FFCA69-2D80-4F11-805E-5D1B17529B65}" destId="{D9E38A7D-75EA-4035-9C2F-A3E10D9F4CED}" srcOrd="1" destOrd="0" parTransId="{6A01C068-3931-44F4-8B8D-B258D83419E6}" sibTransId="{5711396A-F516-47A9-9230-CDF796ED14FE}"/>
    <dgm:cxn modelId="{FA49F774-0D13-4FCC-AFA2-AD21025DF6F1}" type="presParOf" srcId="{BD4F32FC-23E4-443A-9B11-0093AD09CBC4}" destId="{947182DE-F944-4DD6-81AD-06D08283A695}" srcOrd="0" destOrd="0" presId="urn:microsoft.com/office/officeart/2018/2/layout/IconVerticalSolidList"/>
    <dgm:cxn modelId="{E70C6833-3D9A-400E-B47A-5B00D4E078E2}" type="presParOf" srcId="{947182DE-F944-4DD6-81AD-06D08283A695}" destId="{2990843C-4741-4B66-8B2E-64DE45EB7973}" srcOrd="0" destOrd="0" presId="urn:microsoft.com/office/officeart/2018/2/layout/IconVerticalSolidList"/>
    <dgm:cxn modelId="{B43540B5-A7FE-400A-B2EC-9289252AF193}" type="presParOf" srcId="{947182DE-F944-4DD6-81AD-06D08283A695}" destId="{84D78641-3A2A-43BB-A0AE-D0D5348A95FD}" srcOrd="1" destOrd="0" presId="urn:microsoft.com/office/officeart/2018/2/layout/IconVerticalSolidList"/>
    <dgm:cxn modelId="{5C88D471-A5A4-44E8-9A85-89A9CBEB291E}" type="presParOf" srcId="{947182DE-F944-4DD6-81AD-06D08283A695}" destId="{891E7369-5F09-49A4-B7F7-DCDA78E7C1EE}" srcOrd="2" destOrd="0" presId="urn:microsoft.com/office/officeart/2018/2/layout/IconVerticalSolidList"/>
    <dgm:cxn modelId="{C27F03C0-2EF5-413F-96C5-2B199FB740B0}" type="presParOf" srcId="{947182DE-F944-4DD6-81AD-06D08283A695}" destId="{74F7809E-ED09-434A-87CE-EDCF207AB16A}" srcOrd="3" destOrd="0" presId="urn:microsoft.com/office/officeart/2018/2/layout/IconVerticalSolidList"/>
    <dgm:cxn modelId="{CB27F652-D34E-40EA-83AD-AF93B9AB6D72}" type="presParOf" srcId="{BD4F32FC-23E4-443A-9B11-0093AD09CBC4}" destId="{018F5D45-F214-45CB-9554-D1386A6BC616}" srcOrd="1" destOrd="0" presId="urn:microsoft.com/office/officeart/2018/2/layout/IconVerticalSolidList"/>
    <dgm:cxn modelId="{7DA88717-66AF-4360-AE63-3DDFBF02FFD9}" type="presParOf" srcId="{BD4F32FC-23E4-443A-9B11-0093AD09CBC4}" destId="{A9FAA7B4-1C17-4DC9-A47E-00A8F9E44DDA}" srcOrd="2" destOrd="0" presId="urn:microsoft.com/office/officeart/2018/2/layout/IconVerticalSolidList"/>
    <dgm:cxn modelId="{A3A81D81-D70D-4083-8F33-6A60D956F38D}" type="presParOf" srcId="{A9FAA7B4-1C17-4DC9-A47E-00A8F9E44DDA}" destId="{7CBF8620-27F7-4BE1-8706-7A123C61FE7D}" srcOrd="0" destOrd="0" presId="urn:microsoft.com/office/officeart/2018/2/layout/IconVerticalSolidList"/>
    <dgm:cxn modelId="{F42F6E09-7297-4853-98DF-833B911A2748}" type="presParOf" srcId="{A9FAA7B4-1C17-4DC9-A47E-00A8F9E44DDA}" destId="{DD4713B2-DFD2-461E-BF14-1B4D779F1E10}" srcOrd="1" destOrd="0" presId="urn:microsoft.com/office/officeart/2018/2/layout/IconVerticalSolidList"/>
    <dgm:cxn modelId="{C272FF33-28CF-4907-8ED2-5DE21B647ED1}" type="presParOf" srcId="{A9FAA7B4-1C17-4DC9-A47E-00A8F9E44DDA}" destId="{57382F33-924C-4715-99A9-37065FAFE3C6}" srcOrd="2" destOrd="0" presId="urn:microsoft.com/office/officeart/2018/2/layout/IconVerticalSolidList"/>
    <dgm:cxn modelId="{7FBF9C5E-78A5-4562-AD06-AD14B21DBD05}" type="presParOf" srcId="{A9FAA7B4-1C17-4DC9-A47E-00A8F9E44DDA}" destId="{548C37CA-5585-48B3-B757-B7D4D7492AEA}" srcOrd="3" destOrd="0" presId="urn:microsoft.com/office/officeart/2018/2/layout/IconVerticalSolidList"/>
    <dgm:cxn modelId="{79BEE9F9-3767-481C-9355-F3599DDCB1BC}" type="presParOf" srcId="{BD4F32FC-23E4-443A-9B11-0093AD09CBC4}" destId="{6B818029-CE5E-4C82-87BE-553490643161}" srcOrd="3" destOrd="0" presId="urn:microsoft.com/office/officeart/2018/2/layout/IconVerticalSolidList"/>
    <dgm:cxn modelId="{30E888F8-65C8-40F1-8E38-2D515408D6C0}" type="presParOf" srcId="{BD4F32FC-23E4-443A-9B11-0093AD09CBC4}" destId="{40C2BEE2-6723-4479-9108-F1B5C78D1D15}" srcOrd="4" destOrd="0" presId="urn:microsoft.com/office/officeart/2018/2/layout/IconVerticalSolidList"/>
    <dgm:cxn modelId="{D396AA4A-8B8E-4680-895B-D4FAAC860B22}" type="presParOf" srcId="{40C2BEE2-6723-4479-9108-F1B5C78D1D15}" destId="{63E75894-5C9D-410A-81E4-59C03105EBE9}" srcOrd="0" destOrd="0" presId="urn:microsoft.com/office/officeart/2018/2/layout/IconVerticalSolidList"/>
    <dgm:cxn modelId="{80B4A069-B3A1-48CF-A94E-2360C1E6C86A}" type="presParOf" srcId="{40C2BEE2-6723-4479-9108-F1B5C78D1D15}" destId="{6A82D33C-9097-4931-8894-AF4751DF5572}" srcOrd="1" destOrd="0" presId="urn:microsoft.com/office/officeart/2018/2/layout/IconVerticalSolidList"/>
    <dgm:cxn modelId="{3DA53538-258D-4F86-A09E-D34E4468852D}" type="presParOf" srcId="{40C2BEE2-6723-4479-9108-F1B5C78D1D15}" destId="{F0C45C35-2D6B-4448-9D50-B7E5F9602C4E}" srcOrd="2" destOrd="0" presId="urn:microsoft.com/office/officeart/2018/2/layout/IconVerticalSolidList"/>
    <dgm:cxn modelId="{4A86B4E5-B8D3-4C80-8EFA-14857EF8066F}" type="presParOf" srcId="{40C2BEE2-6723-4479-9108-F1B5C78D1D15}" destId="{2BDB8C6A-88A4-496F-ABBE-2D5F2080901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CA9CB5B-75B3-4CF3-B85D-BB63D196052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78B10F31-7E12-4B7C-81B1-B9C7D40F0D3C}">
      <dgm:prSet/>
      <dgm:spPr/>
      <dgm:t>
        <a:bodyPr/>
        <a:lstStyle/>
        <a:p>
          <a:r>
            <a:rPr lang="en-US" b="1">
              <a:latin typeface="Arial" panose="020B0604020202020204" pitchFamily="34" charset="0"/>
              <a:cs typeface="Arial" panose="020B0604020202020204" pitchFamily="34" charset="0"/>
            </a:rPr>
            <a:t>Diagnosis</a:t>
          </a:r>
          <a:endParaRPr lang="en-US">
            <a:latin typeface="Arial" panose="020B0604020202020204" pitchFamily="34" charset="0"/>
            <a:cs typeface="Arial" panose="020B0604020202020204" pitchFamily="34" charset="0"/>
          </a:endParaRPr>
        </a:p>
      </dgm:t>
    </dgm:pt>
    <dgm:pt modelId="{D45ED619-9135-4109-9AED-F3898365CC91}" type="parTrans" cxnId="{C90A6BB2-D717-423A-97B5-8B60BEFEF9FF}">
      <dgm:prSet/>
      <dgm:spPr/>
      <dgm:t>
        <a:bodyPr/>
        <a:lstStyle/>
        <a:p>
          <a:endParaRPr lang="en-US"/>
        </a:p>
      </dgm:t>
    </dgm:pt>
    <dgm:pt modelId="{C6A93183-83C7-4811-BA4D-4F88189FDE91}" type="sibTrans" cxnId="{C90A6BB2-D717-423A-97B5-8B60BEFEF9FF}">
      <dgm:prSet/>
      <dgm:spPr/>
      <dgm:t>
        <a:bodyPr/>
        <a:lstStyle/>
        <a:p>
          <a:endParaRPr lang="en-US"/>
        </a:p>
      </dgm:t>
    </dgm:pt>
    <dgm:pt modelId="{F41E06A4-3344-415D-A10D-0EA29850D819}">
      <dgm:prSet/>
      <dgm:spPr/>
      <dgm:t>
        <a:bodyPr/>
        <a:lstStyle/>
        <a:p>
          <a:r>
            <a:rPr lang="en-US">
              <a:latin typeface="Arial" panose="020B0604020202020204" pitchFamily="34" charset="0"/>
              <a:cs typeface="Arial" panose="020B0604020202020204" pitchFamily="34" charset="0"/>
            </a:rPr>
            <a:t>Healthcare professionals diagnose COPD and asthma by asking about symptoms and medical history and carrying out a physical examination.</a:t>
          </a:r>
        </a:p>
        <a:p>
          <a:r>
            <a:rPr lang="en-US">
              <a:latin typeface="Arial" panose="020B0604020202020204" pitchFamily="34" charset="0"/>
              <a:cs typeface="Arial" panose="020B0604020202020204" pitchFamily="34" charset="0"/>
            </a:rPr>
            <a:t>Spirometry to measures how well the lungs are working </a:t>
          </a:r>
        </a:p>
        <a:p>
          <a:r>
            <a:rPr lang="en-US">
              <a:latin typeface="Arial" panose="020B0604020202020204" pitchFamily="34" charset="0"/>
              <a:cs typeface="Arial" panose="020B0604020202020204" pitchFamily="34" charset="0"/>
            </a:rPr>
            <a:t>Peak flow testing is commonly used monitor asthma.</a:t>
          </a:r>
        </a:p>
        <a:p>
          <a:r>
            <a:rPr lang="en-US">
              <a:latin typeface="Arial" panose="020B0604020202020204" pitchFamily="34" charset="0"/>
              <a:cs typeface="Arial" panose="020B0604020202020204" pitchFamily="34" charset="0"/>
            </a:rPr>
            <a:t>  chest X-rays, used to support diagnosis or rule out other conditions. </a:t>
          </a:r>
        </a:p>
        <a:p>
          <a:r>
            <a:rPr lang="en-US">
              <a:latin typeface="Arial" panose="020B0604020202020204" pitchFamily="34" charset="0"/>
              <a:cs typeface="Arial" panose="020B0604020202020204" pitchFamily="34" charset="0"/>
            </a:rPr>
            <a:t>(Nursing Research and practice ,2020)</a:t>
          </a:r>
        </a:p>
      </dgm:t>
    </dgm:pt>
    <dgm:pt modelId="{FEC54EDD-69D8-4B5B-A766-3FB436495B23}" type="parTrans" cxnId="{797E2CEF-17B3-4F9D-AFAD-61C2D7A61C7C}">
      <dgm:prSet/>
      <dgm:spPr/>
      <dgm:t>
        <a:bodyPr/>
        <a:lstStyle/>
        <a:p>
          <a:endParaRPr lang="en-US"/>
        </a:p>
      </dgm:t>
    </dgm:pt>
    <dgm:pt modelId="{645C2BC8-F3A4-44A1-81F6-083A2BB70E8F}" type="sibTrans" cxnId="{797E2CEF-17B3-4F9D-AFAD-61C2D7A61C7C}">
      <dgm:prSet/>
      <dgm:spPr/>
      <dgm:t>
        <a:bodyPr/>
        <a:lstStyle/>
        <a:p>
          <a:endParaRPr lang="en-US"/>
        </a:p>
      </dgm:t>
    </dgm:pt>
    <dgm:pt modelId="{F2B3A8A7-C656-4FE2-8FE5-BE7E97962D2D}" type="pres">
      <dgm:prSet presAssocID="{9CA9CB5B-75B3-4CF3-B85D-BB63D1960520}" presName="hierChild1" presStyleCnt="0">
        <dgm:presLayoutVars>
          <dgm:chPref val="1"/>
          <dgm:dir/>
          <dgm:animOne val="branch"/>
          <dgm:animLvl val="lvl"/>
          <dgm:resizeHandles/>
        </dgm:presLayoutVars>
      </dgm:prSet>
      <dgm:spPr/>
    </dgm:pt>
    <dgm:pt modelId="{094108A0-5796-40D3-AAB8-3C0B93120381}" type="pres">
      <dgm:prSet presAssocID="{78B10F31-7E12-4B7C-81B1-B9C7D40F0D3C}" presName="hierRoot1" presStyleCnt="0"/>
      <dgm:spPr/>
    </dgm:pt>
    <dgm:pt modelId="{70C8B1E8-E73D-4D3A-9497-38DA3A1B4486}" type="pres">
      <dgm:prSet presAssocID="{78B10F31-7E12-4B7C-81B1-B9C7D40F0D3C}" presName="composite" presStyleCnt="0"/>
      <dgm:spPr/>
    </dgm:pt>
    <dgm:pt modelId="{7C179E38-CC4D-4454-8E6F-78AEB2DAF83C}" type="pres">
      <dgm:prSet presAssocID="{78B10F31-7E12-4B7C-81B1-B9C7D40F0D3C}" presName="background" presStyleLbl="node0" presStyleIdx="0" presStyleCnt="2"/>
      <dgm:spPr/>
    </dgm:pt>
    <dgm:pt modelId="{1AE1F01A-3D81-46BF-8AAD-6153C9D87AB8}" type="pres">
      <dgm:prSet presAssocID="{78B10F31-7E12-4B7C-81B1-B9C7D40F0D3C}" presName="text" presStyleLbl="fgAcc0" presStyleIdx="0" presStyleCnt="2">
        <dgm:presLayoutVars>
          <dgm:chPref val="3"/>
        </dgm:presLayoutVars>
      </dgm:prSet>
      <dgm:spPr/>
    </dgm:pt>
    <dgm:pt modelId="{79AD3D14-DC10-4BCA-B48D-CFC728E1EF9F}" type="pres">
      <dgm:prSet presAssocID="{78B10F31-7E12-4B7C-81B1-B9C7D40F0D3C}" presName="hierChild2" presStyleCnt="0"/>
      <dgm:spPr/>
    </dgm:pt>
    <dgm:pt modelId="{70BF5939-5592-4B6F-A046-1F63904CD060}" type="pres">
      <dgm:prSet presAssocID="{F41E06A4-3344-415D-A10D-0EA29850D819}" presName="hierRoot1" presStyleCnt="0"/>
      <dgm:spPr/>
    </dgm:pt>
    <dgm:pt modelId="{554AD05F-851E-4FD2-8900-83981370ADFA}" type="pres">
      <dgm:prSet presAssocID="{F41E06A4-3344-415D-A10D-0EA29850D819}" presName="composite" presStyleCnt="0"/>
      <dgm:spPr/>
    </dgm:pt>
    <dgm:pt modelId="{AE2ABF3F-B80F-4C8C-B9B5-4011CAF17535}" type="pres">
      <dgm:prSet presAssocID="{F41E06A4-3344-415D-A10D-0EA29850D819}" presName="background" presStyleLbl="node0" presStyleIdx="1" presStyleCnt="2"/>
      <dgm:spPr/>
    </dgm:pt>
    <dgm:pt modelId="{EAAC123E-4061-44FA-82B3-1D76896CCC1C}" type="pres">
      <dgm:prSet presAssocID="{F41E06A4-3344-415D-A10D-0EA29850D819}" presName="text" presStyleLbl="fgAcc0" presStyleIdx="1" presStyleCnt="2">
        <dgm:presLayoutVars>
          <dgm:chPref val="3"/>
        </dgm:presLayoutVars>
      </dgm:prSet>
      <dgm:spPr/>
    </dgm:pt>
    <dgm:pt modelId="{211A083B-B3AD-4020-AC52-EFA6669BB285}" type="pres">
      <dgm:prSet presAssocID="{F41E06A4-3344-415D-A10D-0EA29850D819}" presName="hierChild2" presStyleCnt="0"/>
      <dgm:spPr/>
    </dgm:pt>
  </dgm:ptLst>
  <dgm:cxnLst>
    <dgm:cxn modelId="{89CF5741-4C63-4259-87DC-4B69DB39CB9E}" type="presOf" srcId="{78B10F31-7E12-4B7C-81B1-B9C7D40F0D3C}" destId="{1AE1F01A-3D81-46BF-8AAD-6153C9D87AB8}" srcOrd="0" destOrd="0" presId="urn:microsoft.com/office/officeart/2005/8/layout/hierarchy1"/>
    <dgm:cxn modelId="{A4FD6494-6308-4763-9D35-2B5E4AB4DD5B}" type="presOf" srcId="{F41E06A4-3344-415D-A10D-0EA29850D819}" destId="{EAAC123E-4061-44FA-82B3-1D76896CCC1C}" srcOrd="0" destOrd="0" presId="urn:microsoft.com/office/officeart/2005/8/layout/hierarchy1"/>
    <dgm:cxn modelId="{C90A6BB2-D717-423A-97B5-8B60BEFEF9FF}" srcId="{9CA9CB5B-75B3-4CF3-B85D-BB63D1960520}" destId="{78B10F31-7E12-4B7C-81B1-B9C7D40F0D3C}" srcOrd="0" destOrd="0" parTransId="{D45ED619-9135-4109-9AED-F3898365CC91}" sibTransId="{C6A93183-83C7-4811-BA4D-4F88189FDE91}"/>
    <dgm:cxn modelId="{256BD5EE-2349-4D95-9C7D-9C4A75D58033}" type="presOf" srcId="{9CA9CB5B-75B3-4CF3-B85D-BB63D1960520}" destId="{F2B3A8A7-C656-4FE2-8FE5-BE7E97962D2D}" srcOrd="0" destOrd="0" presId="urn:microsoft.com/office/officeart/2005/8/layout/hierarchy1"/>
    <dgm:cxn modelId="{797E2CEF-17B3-4F9D-AFAD-61C2D7A61C7C}" srcId="{9CA9CB5B-75B3-4CF3-B85D-BB63D1960520}" destId="{F41E06A4-3344-415D-A10D-0EA29850D819}" srcOrd="1" destOrd="0" parTransId="{FEC54EDD-69D8-4B5B-A766-3FB436495B23}" sibTransId="{645C2BC8-F3A4-44A1-81F6-083A2BB70E8F}"/>
    <dgm:cxn modelId="{B52E8AFC-3011-4EEC-AF4B-D67F59D3A9A0}" type="presParOf" srcId="{F2B3A8A7-C656-4FE2-8FE5-BE7E97962D2D}" destId="{094108A0-5796-40D3-AAB8-3C0B93120381}" srcOrd="0" destOrd="0" presId="urn:microsoft.com/office/officeart/2005/8/layout/hierarchy1"/>
    <dgm:cxn modelId="{042BEEDA-7C39-438C-A0BA-65177C3E55E8}" type="presParOf" srcId="{094108A0-5796-40D3-AAB8-3C0B93120381}" destId="{70C8B1E8-E73D-4D3A-9497-38DA3A1B4486}" srcOrd="0" destOrd="0" presId="urn:microsoft.com/office/officeart/2005/8/layout/hierarchy1"/>
    <dgm:cxn modelId="{A16B2DCC-FC1B-4B92-8C2D-57F141AD35A9}" type="presParOf" srcId="{70C8B1E8-E73D-4D3A-9497-38DA3A1B4486}" destId="{7C179E38-CC4D-4454-8E6F-78AEB2DAF83C}" srcOrd="0" destOrd="0" presId="urn:microsoft.com/office/officeart/2005/8/layout/hierarchy1"/>
    <dgm:cxn modelId="{13549DB0-56CF-4A8F-BA9D-CCAE8E818548}" type="presParOf" srcId="{70C8B1E8-E73D-4D3A-9497-38DA3A1B4486}" destId="{1AE1F01A-3D81-46BF-8AAD-6153C9D87AB8}" srcOrd="1" destOrd="0" presId="urn:microsoft.com/office/officeart/2005/8/layout/hierarchy1"/>
    <dgm:cxn modelId="{D57F19FB-FF35-4660-9E7D-C56144515B6F}" type="presParOf" srcId="{094108A0-5796-40D3-AAB8-3C0B93120381}" destId="{79AD3D14-DC10-4BCA-B48D-CFC728E1EF9F}" srcOrd="1" destOrd="0" presId="urn:microsoft.com/office/officeart/2005/8/layout/hierarchy1"/>
    <dgm:cxn modelId="{8A8D9E49-F990-47B1-B957-71375884DEA6}" type="presParOf" srcId="{F2B3A8A7-C656-4FE2-8FE5-BE7E97962D2D}" destId="{70BF5939-5592-4B6F-A046-1F63904CD060}" srcOrd="1" destOrd="0" presId="urn:microsoft.com/office/officeart/2005/8/layout/hierarchy1"/>
    <dgm:cxn modelId="{DF05BF6E-DC3E-4DCA-95AB-2D6949A56074}" type="presParOf" srcId="{70BF5939-5592-4B6F-A046-1F63904CD060}" destId="{554AD05F-851E-4FD2-8900-83981370ADFA}" srcOrd="0" destOrd="0" presId="urn:microsoft.com/office/officeart/2005/8/layout/hierarchy1"/>
    <dgm:cxn modelId="{1A8128AC-4DB8-41E6-86AA-9ED1F278431B}" type="presParOf" srcId="{554AD05F-851E-4FD2-8900-83981370ADFA}" destId="{AE2ABF3F-B80F-4C8C-B9B5-4011CAF17535}" srcOrd="0" destOrd="0" presId="urn:microsoft.com/office/officeart/2005/8/layout/hierarchy1"/>
    <dgm:cxn modelId="{C53B78A1-1840-471E-AAD7-27C322B329D5}" type="presParOf" srcId="{554AD05F-851E-4FD2-8900-83981370ADFA}" destId="{EAAC123E-4061-44FA-82B3-1D76896CCC1C}" srcOrd="1" destOrd="0" presId="urn:microsoft.com/office/officeart/2005/8/layout/hierarchy1"/>
    <dgm:cxn modelId="{C08BD829-ECB2-4803-81E8-293362469D04}" type="presParOf" srcId="{70BF5939-5592-4B6F-A046-1F63904CD060}" destId="{211A083B-B3AD-4020-AC52-EFA6669BB28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771B74C-C69D-4AB3-B231-8BEE1BD0D6B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661A23D-CE3E-4F38-A720-E4D54CEA55D0}">
      <dgm:prSet/>
      <dgm:spPr/>
      <dgm:t>
        <a:bodyPr/>
        <a:lstStyle/>
        <a:p>
          <a:r>
            <a:rPr lang="en-GB" b="1">
              <a:latin typeface="Arial" panose="020B0604020202020204" pitchFamily="34" charset="0"/>
              <a:cs typeface="Arial" panose="020B0604020202020204" pitchFamily="34" charset="0"/>
            </a:rPr>
            <a:t>Pathophysiology</a:t>
          </a:r>
          <a:endParaRPr lang="en-US">
            <a:latin typeface="Arial" panose="020B0604020202020204" pitchFamily="34" charset="0"/>
            <a:cs typeface="Arial" panose="020B0604020202020204" pitchFamily="34" charset="0"/>
          </a:endParaRPr>
        </a:p>
      </dgm:t>
    </dgm:pt>
    <dgm:pt modelId="{A293B69F-FBFA-4B48-98A4-E478F28A11D4}" type="parTrans" cxnId="{7B42DD10-B01D-4655-AD56-D24B6A67B474}">
      <dgm:prSet/>
      <dgm:spPr/>
      <dgm:t>
        <a:bodyPr/>
        <a:lstStyle/>
        <a:p>
          <a:endParaRPr lang="en-US"/>
        </a:p>
      </dgm:t>
    </dgm:pt>
    <dgm:pt modelId="{095B9A9B-6470-4B9D-87FE-864489587ED0}" type="sibTrans" cxnId="{7B42DD10-B01D-4655-AD56-D24B6A67B474}">
      <dgm:prSet/>
      <dgm:spPr/>
      <dgm:t>
        <a:bodyPr/>
        <a:lstStyle/>
        <a:p>
          <a:endParaRPr lang="en-US"/>
        </a:p>
      </dgm:t>
    </dgm:pt>
    <dgm:pt modelId="{72B3AA92-5801-4690-9445-56FE122B96BC}">
      <dgm:prSet/>
      <dgm:spPr/>
      <dgm:t>
        <a:bodyPr/>
        <a:lstStyle/>
        <a:p>
          <a:r>
            <a:rPr lang="en-GB">
              <a:latin typeface="Arial" panose="020B0604020202020204" pitchFamily="34" charset="0"/>
              <a:cs typeface="Arial" panose="020B0604020202020204" pitchFamily="34" charset="0"/>
            </a:rPr>
            <a:t>COPD develops after long-term damage to the lungs, usually caused by smoking or exposure to harmful substances. This causes ongoing inflammation, narrowed airways, excess mucus, and damage to the alveoli, reducing airflow and gas exchange. (COPD, NHS England, </a:t>
          </a:r>
          <a:r>
            <a:rPr lang="en-GB" err="1">
              <a:latin typeface="Arial" panose="020B0604020202020204" pitchFamily="34" charset="0"/>
              <a:cs typeface="Arial" panose="020B0604020202020204" pitchFamily="34" charset="0"/>
            </a:rPr>
            <a:t>n,d</a:t>
          </a:r>
          <a:r>
            <a:rPr lang="en-GB">
              <a:latin typeface="Arial" panose="020B0604020202020204" pitchFamily="34" charset="0"/>
              <a:cs typeface="Arial" panose="020B0604020202020204" pitchFamily="34" charset="0"/>
            </a:rPr>
            <a:t>).</a:t>
          </a:r>
          <a:endParaRPr lang="en-US">
            <a:latin typeface="Arial" panose="020B0604020202020204" pitchFamily="34" charset="0"/>
            <a:cs typeface="Arial" panose="020B0604020202020204" pitchFamily="34" charset="0"/>
          </a:endParaRPr>
        </a:p>
      </dgm:t>
    </dgm:pt>
    <dgm:pt modelId="{D64BC35D-48B4-4BA1-83C6-4E928F74C531}" type="parTrans" cxnId="{D87ECA40-29B3-4C0E-9B26-4DAAA8B70419}">
      <dgm:prSet/>
      <dgm:spPr/>
      <dgm:t>
        <a:bodyPr/>
        <a:lstStyle/>
        <a:p>
          <a:endParaRPr lang="en-US"/>
        </a:p>
      </dgm:t>
    </dgm:pt>
    <dgm:pt modelId="{89DFA665-6DB0-4E32-A51D-71758D73C460}" type="sibTrans" cxnId="{D87ECA40-29B3-4C0E-9B26-4DAAA8B70419}">
      <dgm:prSet/>
      <dgm:spPr/>
      <dgm:t>
        <a:bodyPr/>
        <a:lstStyle/>
        <a:p>
          <a:endParaRPr lang="en-US"/>
        </a:p>
      </dgm:t>
    </dgm:pt>
    <dgm:pt modelId="{3A31A97F-4155-4235-AED6-8B8CEA7B27D9}">
      <dgm:prSet/>
      <dgm:spPr/>
      <dgm:t>
        <a:bodyPr/>
        <a:lstStyle/>
        <a:p>
          <a:r>
            <a:rPr lang="en-GB">
              <a:latin typeface="Arial" panose="020B0604020202020204" pitchFamily="34" charset="0"/>
              <a:cs typeface="Arial" panose="020B0604020202020204" pitchFamily="34" charset="0"/>
            </a:rPr>
            <a:t>Asthma develops when the airways react to triggers such as pollen, dust, smoke, or exercise. The airways become inflamed, the muscles tighten, and extra mucus is produced, making breathing difficult. These changes are usually reversible with treatment. (Asthma/lung uk,2025)</a:t>
          </a:r>
          <a:endParaRPr lang="en-US">
            <a:latin typeface="Arial" panose="020B0604020202020204" pitchFamily="34" charset="0"/>
            <a:cs typeface="Arial" panose="020B0604020202020204" pitchFamily="34" charset="0"/>
          </a:endParaRPr>
        </a:p>
      </dgm:t>
    </dgm:pt>
    <dgm:pt modelId="{DB359B9A-27D1-4FEC-AA32-8868783141AD}" type="parTrans" cxnId="{D3DBD306-2A2A-40F2-9963-DA459CB52A3B}">
      <dgm:prSet/>
      <dgm:spPr/>
      <dgm:t>
        <a:bodyPr/>
        <a:lstStyle/>
        <a:p>
          <a:endParaRPr lang="en-US"/>
        </a:p>
      </dgm:t>
    </dgm:pt>
    <dgm:pt modelId="{9A12B229-370F-4A71-A350-53EE623DD3B7}" type="sibTrans" cxnId="{D3DBD306-2A2A-40F2-9963-DA459CB52A3B}">
      <dgm:prSet/>
      <dgm:spPr/>
      <dgm:t>
        <a:bodyPr/>
        <a:lstStyle/>
        <a:p>
          <a:endParaRPr lang="en-US"/>
        </a:p>
      </dgm:t>
    </dgm:pt>
    <dgm:pt modelId="{7899F20F-E4BB-4FB2-88F5-491AE4EDB9BC}" type="pres">
      <dgm:prSet presAssocID="{0771B74C-C69D-4AB3-B231-8BEE1BD0D6B9}" presName="vert0" presStyleCnt="0">
        <dgm:presLayoutVars>
          <dgm:dir/>
          <dgm:animOne val="branch"/>
          <dgm:animLvl val="lvl"/>
        </dgm:presLayoutVars>
      </dgm:prSet>
      <dgm:spPr/>
    </dgm:pt>
    <dgm:pt modelId="{851E0B29-FF61-45CF-87F1-11F0ECC5F727}" type="pres">
      <dgm:prSet presAssocID="{E661A23D-CE3E-4F38-A720-E4D54CEA55D0}" presName="thickLine" presStyleLbl="alignNode1" presStyleIdx="0" presStyleCnt="3"/>
      <dgm:spPr/>
    </dgm:pt>
    <dgm:pt modelId="{1EDAAAAF-0A90-4D45-B401-4EABA609D107}" type="pres">
      <dgm:prSet presAssocID="{E661A23D-CE3E-4F38-A720-E4D54CEA55D0}" presName="horz1" presStyleCnt="0"/>
      <dgm:spPr/>
    </dgm:pt>
    <dgm:pt modelId="{DD96F5E8-9E47-4E2E-815B-8EE68A65D37D}" type="pres">
      <dgm:prSet presAssocID="{E661A23D-CE3E-4F38-A720-E4D54CEA55D0}" presName="tx1" presStyleLbl="revTx" presStyleIdx="0" presStyleCnt="3"/>
      <dgm:spPr/>
    </dgm:pt>
    <dgm:pt modelId="{B7AC77DE-2F5D-468D-9A42-5BBD49AFE242}" type="pres">
      <dgm:prSet presAssocID="{E661A23D-CE3E-4F38-A720-E4D54CEA55D0}" presName="vert1" presStyleCnt="0"/>
      <dgm:spPr/>
    </dgm:pt>
    <dgm:pt modelId="{F3A1FF27-D38E-44DA-81ED-119CDB35800A}" type="pres">
      <dgm:prSet presAssocID="{72B3AA92-5801-4690-9445-56FE122B96BC}" presName="thickLine" presStyleLbl="alignNode1" presStyleIdx="1" presStyleCnt="3"/>
      <dgm:spPr/>
    </dgm:pt>
    <dgm:pt modelId="{9685623B-A6AD-47BE-BF1B-C2446A3EF5CC}" type="pres">
      <dgm:prSet presAssocID="{72B3AA92-5801-4690-9445-56FE122B96BC}" presName="horz1" presStyleCnt="0"/>
      <dgm:spPr/>
    </dgm:pt>
    <dgm:pt modelId="{92E967F0-9C8B-409C-8BE2-4765A856FBE9}" type="pres">
      <dgm:prSet presAssocID="{72B3AA92-5801-4690-9445-56FE122B96BC}" presName="tx1" presStyleLbl="revTx" presStyleIdx="1" presStyleCnt="3"/>
      <dgm:spPr/>
    </dgm:pt>
    <dgm:pt modelId="{C980EE20-873E-4357-AE59-D4353A7C4706}" type="pres">
      <dgm:prSet presAssocID="{72B3AA92-5801-4690-9445-56FE122B96BC}" presName="vert1" presStyleCnt="0"/>
      <dgm:spPr/>
    </dgm:pt>
    <dgm:pt modelId="{782ECABA-A7D0-4DB4-8D79-FA73C025C893}" type="pres">
      <dgm:prSet presAssocID="{3A31A97F-4155-4235-AED6-8B8CEA7B27D9}" presName="thickLine" presStyleLbl="alignNode1" presStyleIdx="2" presStyleCnt="3"/>
      <dgm:spPr/>
    </dgm:pt>
    <dgm:pt modelId="{FD809263-837C-44D6-8F70-A3F2B277D4D7}" type="pres">
      <dgm:prSet presAssocID="{3A31A97F-4155-4235-AED6-8B8CEA7B27D9}" presName="horz1" presStyleCnt="0"/>
      <dgm:spPr/>
    </dgm:pt>
    <dgm:pt modelId="{93B2763E-28C4-4155-8CC0-70BEFDF61EAB}" type="pres">
      <dgm:prSet presAssocID="{3A31A97F-4155-4235-AED6-8B8CEA7B27D9}" presName="tx1" presStyleLbl="revTx" presStyleIdx="2" presStyleCnt="3"/>
      <dgm:spPr/>
    </dgm:pt>
    <dgm:pt modelId="{05B6564D-1573-4890-88CD-93AAFDA8034B}" type="pres">
      <dgm:prSet presAssocID="{3A31A97F-4155-4235-AED6-8B8CEA7B27D9}" presName="vert1" presStyleCnt="0"/>
      <dgm:spPr/>
    </dgm:pt>
  </dgm:ptLst>
  <dgm:cxnLst>
    <dgm:cxn modelId="{D3DBD306-2A2A-40F2-9963-DA459CB52A3B}" srcId="{0771B74C-C69D-4AB3-B231-8BEE1BD0D6B9}" destId="{3A31A97F-4155-4235-AED6-8B8CEA7B27D9}" srcOrd="2" destOrd="0" parTransId="{DB359B9A-27D1-4FEC-AA32-8868783141AD}" sibTransId="{9A12B229-370F-4A71-A350-53EE623DD3B7}"/>
    <dgm:cxn modelId="{8093C910-C2E8-4A66-B696-1A99F8EF0A33}" type="presOf" srcId="{E661A23D-CE3E-4F38-A720-E4D54CEA55D0}" destId="{DD96F5E8-9E47-4E2E-815B-8EE68A65D37D}" srcOrd="0" destOrd="0" presId="urn:microsoft.com/office/officeart/2008/layout/LinedList"/>
    <dgm:cxn modelId="{7B42DD10-B01D-4655-AD56-D24B6A67B474}" srcId="{0771B74C-C69D-4AB3-B231-8BEE1BD0D6B9}" destId="{E661A23D-CE3E-4F38-A720-E4D54CEA55D0}" srcOrd="0" destOrd="0" parTransId="{A293B69F-FBFA-4B48-98A4-E478F28A11D4}" sibTransId="{095B9A9B-6470-4B9D-87FE-864489587ED0}"/>
    <dgm:cxn modelId="{D87ECA40-29B3-4C0E-9B26-4DAAA8B70419}" srcId="{0771B74C-C69D-4AB3-B231-8BEE1BD0D6B9}" destId="{72B3AA92-5801-4690-9445-56FE122B96BC}" srcOrd="1" destOrd="0" parTransId="{D64BC35D-48B4-4BA1-83C6-4E928F74C531}" sibTransId="{89DFA665-6DB0-4E32-A51D-71758D73C460}"/>
    <dgm:cxn modelId="{18C32486-1096-4D30-AFD9-8A1474D7A643}" type="presOf" srcId="{72B3AA92-5801-4690-9445-56FE122B96BC}" destId="{92E967F0-9C8B-409C-8BE2-4765A856FBE9}" srcOrd="0" destOrd="0" presId="urn:microsoft.com/office/officeart/2008/layout/LinedList"/>
    <dgm:cxn modelId="{DF11BBAB-E5F6-4DD5-ADBC-B52A78F044E9}" type="presOf" srcId="{3A31A97F-4155-4235-AED6-8B8CEA7B27D9}" destId="{93B2763E-28C4-4155-8CC0-70BEFDF61EAB}" srcOrd="0" destOrd="0" presId="urn:microsoft.com/office/officeart/2008/layout/LinedList"/>
    <dgm:cxn modelId="{87F221AF-EC3A-4EED-B155-9786AF489EDE}" type="presOf" srcId="{0771B74C-C69D-4AB3-B231-8BEE1BD0D6B9}" destId="{7899F20F-E4BB-4FB2-88F5-491AE4EDB9BC}" srcOrd="0" destOrd="0" presId="urn:microsoft.com/office/officeart/2008/layout/LinedList"/>
    <dgm:cxn modelId="{C2F18AFE-719A-4EF4-9DE3-76C85A7A0CF7}" type="presParOf" srcId="{7899F20F-E4BB-4FB2-88F5-491AE4EDB9BC}" destId="{851E0B29-FF61-45CF-87F1-11F0ECC5F727}" srcOrd="0" destOrd="0" presId="urn:microsoft.com/office/officeart/2008/layout/LinedList"/>
    <dgm:cxn modelId="{BB756B2F-E74B-4988-9B7B-BA5786DEF488}" type="presParOf" srcId="{7899F20F-E4BB-4FB2-88F5-491AE4EDB9BC}" destId="{1EDAAAAF-0A90-4D45-B401-4EABA609D107}" srcOrd="1" destOrd="0" presId="urn:microsoft.com/office/officeart/2008/layout/LinedList"/>
    <dgm:cxn modelId="{0B7B2588-E0C3-458A-B6BB-A67E580F77EE}" type="presParOf" srcId="{1EDAAAAF-0A90-4D45-B401-4EABA609D107}" destId="{DD96F5E8-9E47-4E2E-815B-8EE68A65D37D}" srcOrd="0" destOrd="0" presId="urn:microsoft.com/office/officeart/2008/layout/LinedList"/>
    <dgm:cxn modelId="{8AB00BCD-804A-4C32-9B1D-C3B5722E4449}" type="presParOf" srcId="{1EDAAAAF-0A90-4D45-B401-4EABA609D107}" destId="{B7AC77DE-2F5D-468D-9A42-5BBD49AFE242}" srcOrd="1" destOrd="0" presId="urn:microsoft.com/office/officeart/2008/layout/LinedList"/>
    <dgm:cxn modelId="{81142D1A-3BB2-44E9-B00D-DB1B5A6647B6}" type="presParOf" srcId="{7899F20F-E4BB-4FB2-88F5-491AE4EDB9BC}" destId="{F3A1FF27-D38E-44DA-81ED-119CDB35800A}" srcOrd="2" destOrd="0" presId="urn:microsoft.com/office/officeart/2008/layout/LinedList"/>
    <dgm:cxn modelId="{5A116AFD-6F81-4F5F-BC1E-012EB9DE8CE8}" type="presParOf" srcId="{7899F20F-E4BB-4FB2-88F5-491AE4EDB9BC}" destId="{9685623B-A6AD-47BE-BF1B-C2446A3EF5CC}" srcOrd="3" destOrd="0" presId="urn:microsoft.com/office/officeart/2008/layout/LinedList"/>
    <dgm:cxn modelId="{460256EF-672D-437F-8196-48F752024C80}" type="presParOf" srcId="{9685623B-A6AD-47BE-BF1B-C2446A3EF5CC}" destId="{92E967F0-9C8B-409C-8BE2-4765A856FBE9}" srcOrd="0" destOrd="0" presId="urn:microsoft.com/office/officeart/2008/layout/LinedList"/>
    <dgm:cxn modelId="{9917CA32-3F96-44E6-9BCF-66BF628F6307}" type="presParOf" srcId="{9685623B-A6AD-47BE-BF1B-C2446A3EF5CC}" destId="{C980EE20-873E-4357-AE59-D4353A7C4706}" srcOrd="1" destOrd="0" presId="urn:microsoft.com/office/officeart/2008/layout/LinedList"/>
    <dgm:cxn modelId="{AC73F669-C67E-466D-B521-6620323C0E74}" type="presParOf" srcId="{7899F20F-E4BB-4FB2-88F5-491AE4EDB9BC}" destId="{782ECABA-A7D0-4DB4-8D79-FA73C025C893}" srcOrd="4" destOrd="0" presId="urn:microsoft.com/office/officeart/2008/layout/LinedList"/>
    <dgm:cxn modelId="{2452619D-8FB3-482C-873C-2A8FDFF8A61A}" type="presParOf" srcId="{7899F20F-E4BB-4FB2-88F5-491AE4EDB9BC}" destId="{FD809263-837C-44D6-8F70-A3F2B277D4D7}" srcOrd="5" destOrd="0" presId="urn:microsoft.com/office/officeart/2008/layout/LinedList"/>
    <dgm:cxn modelId="{129F7CB7-BDFB-4189-8DAB-B8BB3DD0FBE0}" type="presParOf" srcId="{FD809263-837C-44D6-8F70-A3F2B277D4D7}" destId="{93B2763E-28C4-4155-8CC0-70BEFDF61EAB}" srcOrd="0" destOrd="0" presId="urn:microsoft.com/office/officeart/2008/layout/LinedList"/>
    <dgm:cxn modelId="{CA7B2859-CE86-45AB-9B06-21A96808EB81}" type="presParOf" srcId="{FD809263-837C-44D6-8F70-A3F2B277D4D7}" destId="{05B6564D-1573-4890-88CD-93AAFDA8034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56550A7-5B0C-45F4-BEF5-EB8F32386CD4}"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26019E3D-3FCE-4E5E-B2A0-D1650D706D84}">
      <dgm:prSet custT="1"/>
      <dgm:spPr/>
      <dgm:t>
        <a:bodyPr/>
        <a:lstStyle/>
        <a:p>
          <a:r>
            <a:rPr lang="en-US" sz="1600">
              <a:latin typeface="Arial" panose="020B0604020202020204" pitchFamily="34" charset="0"/>
              <a:cs typeface="Arial" panose="020B0604020202020204" pitchFamily="34" charset="0"/>
            </a:rPr>
            <a:t>Treatment includes prescribed inhalers, medication and to educate on correct does to be taken, smoking cessation support for people with COPD and Asthma, </a:t>
          </a:r>
        </a:p>
        <a:p>
          <a:r>
            <a:rPr lang="en-US" sz="1600">
              <a:latin typeface="Arial" panose="020B0604020202020204" pitchFamily="34" charset="0"/>
              <a:cs typeface="Arial" panose="020B0604020202020204" pitchFamily="34" charset="0"/>
            </a:rPr>
            <a:t>rehabilitation support to enable patients manages their well being and personalized action plans in place.</a:t>
          </a:r>
        </a:p>
        <a:p>
          <a:r>
            <a:rPr lang="en-US" sz="1600">
              <a:latin typeface="Arial" panose="020B0604020202020204" pitchFamily="34" charset="0"/>
              <a:cs typeface="Arial" panose="020B0604020202020204" pitchFamily="34" charset="0"/>
            </a:rPr>
            <a:t> Patients should attend regular reviews to monitor symptoms, body functioning, and medication effectiveness. </a:t>
          </a:r>
        </a:p>
        <a:p>
          <a:r>
            <a:rPr lang="en-US" sz="1600">
              <a:latin typeface="Arial" panose="020B0604020202020204" pitchFamily="34" charset="0"/>
              <a:cs typeface="Arial" panose="020B0604020202020204" pitchFamily="34" charset="0"/>
            </a:rPr>
            <a:t>(NHS England, </a:t>
          </a:r>
          <a:r>
            <a:rPr lang="en-US" sz="1600" err="1">
              <a:latin typeface="Arial" panose="020B0604020202020204" pitchFamily="34" charset="0"/>
              <a:cs typeface="Arial" panose="020B0604020202020204" pitchFamily="34" charset="0"/>
            </a:rPr>
            <a:t>n,d</a:t>
          </a:r>
          <a:r>
            <a:rPr lang="en-US" sz="1600">
              <a:latin typeface="Arial" panose="020B0604020202020204" pitchFamily="34" charset="0"/>
              <a:cs typeface="Arial" panose="020B0604020202020204" pitchFamily="34" charset="0"/>
            </a:rPr>
            <a:t>).</a:t>
          </a:r>
        </a:p>
      </dgm:t>
    </dgm:pt>
    <dgm:pt modelId="{AAFFAE46-3B86-45C7-80B3-1A1456316DC1}" type="parTrans" cxnId="{34099974-CE7D-43EE-B65A-C72606357FB0}">
      <dgm:prSet/>
      <dgm:spPr/>
      <dgm:t>
        <a:bodyPr/>
        <a:lstStyle/>
        <a:p>
          <a:endParaRPr lang="en-US"/>
        </a:p>
      </dgm:t>
    </dgm:pt>
    <dgm:pt modelId="{91C18547-A7A0-4359-AA23-907A4C81399A}" type="sibTrans" cxnId="{34099974-CE7D-43EE-B65A-C72606357FB0}">
      <dgm:prSet/>
      <dgm:spPr/>
      <dgm:t>
        <a:bodyPr/>
        <a:lstStyle/>
        <a:p>
          <a:endParaRPr lang="en-US"/>
        </a:p>
      </dgm:t>
    </dgm:pt>
    <dgm:pt modelId="{500F0DAF-ABE1-4011-8858-3B56992C4ECF}">
      <dgm:prSet custT="1"/>
      <dgm:spPr/>
      <dgm:t>
        <a:bodyPr/>
        <a:lstStyle/>
        <a:p>
          <a:r>
            <a:rPr lang="en-US" sz="1600">
              <a:latin typeface="Arial" panose="020B0604020202020204" pitchFamily="34" charset="0"/>
              <a:cs typeface="Arial" panose="020B0604020202020204" pitchFamily="34" charset="0"/>
            </a:rPr>
            <a:t>Effective communication is important to ensure the person understands their condition and is involved in decisions about their care. </a:t>
          </a:r>
        </a:p>
        <a:p>
          <a:r>
            <a:rPr lang="en-US" sz="1600">
              <a:latin typeface="Arial" panose="020B0604020202020204" pitchFamily="34" charset="0"/>
              <a:cs typeface="Arial" panose="020B0604020202020204" pitchFamily="34" charset="0"/>
            </a:rPr>
            <a:t>Health and social care professionals should communicate clearly, listen to the person's concerns, and work together to provide coordinated care</a:t>
          </a:r>
        </a:p>
        <a:p>
          <a:r>
            <a:rPr lang="en-US" sz="1600">
              <a:latin typeface="Arial" panose="020B0604020202020204" pitchFamily="34" charset="0"/>
              <a:cs typeface="Arial" panose="020B0604020202020204" pitchFamily="34" charset="0"/>
            </a:rPr>
            <a:t> (NICE,2024).</a:t>
          </a:r>
        </a:p>
      </dgm:t>
    </dgm:pt>
    <dgm:pt modelId="{A948118C-A263-4464-A1FB-138196B83EBD}" type="parTrans" cxnId="{66C2C4B8-B4C1-4E6F-9E0D-6073D0A3A65B}">
      <dgm:prSet/>
      <dgm:spPr/>
      <dgm:t>
        <a:bodyPr/>
        <a:lstStyle/>
        <a:p>
          <a:endParaRPr lang="en-US"/>
        </a:p>
      </dgm:t>
    </dgm:pt>
    <dgm:pt modelId="{8C5ABCEF-4BBC-4A5B-ADCC-8141B21A1BDC}" type="sibTrans" cxnId="{66C2C4B8-B4C1-4E6F-9E0D-6073D0A3A65B}">
      <dgm:prSet/>
      <dgm:spPr/>
      <dgm:t>
        <a:bodyPr/>
        <a:lstStyle/>
        <a:p>
          <a:endParaRPr lang="en-US"/>
        </a:p>
      </dgm:t>
    </dgm:pt>
    <dgm:pt modelId="{9E41316A-D1A5-4898-AC05-8626AE8AFEAB}" type="pres">
      <dgm:prSet presAssocID="{156550A7-5B0C-45F4-BEF5-EB8F32386CD4}" presName="hierChild1" presStyleCnt="0">
        <dgm:presLayoutVars>
          <dgm:chPref val="1"/>
          <dgm:dir/>
          <dgm:animOne val="branch"/>
          <dgm:animLvl val="lvl"/>
          <dgm:resizeHandles/>
        </dgm:presLayoutVars>
      </dgm:prSet>
      <dgm:spPr/>
    </dgm:pt>
    <dgm:pt modelId="{7468D95D-22C8-4A94-83B6-3943E4EAD555}" type="pres">
      <dgm:prSet presAssocID="{26019E3D-3FCE-4E5E-B2A0-D1650D706D84}" presName="hierRoot1" presStyleCnt="0"/>
      <dgm:spPr/>
    </dgm:pt>
    <dgm:pt modelId="{BA85A37C-2B08-49D1-A674-87F33C703543}" type="pres">
      <dgm:prSet presAssocID="{26019E3D-3FCE-4E5E-B2A0-D1650D706D84}" presName="composite" presStyleCnt="0"/>
      <dgm:spPr/>
    </dgm:pt>
    <dgm:pt modelId="{9273AB8F-080B-4DA1-866C-7EE3D3165588}" type="pres">
      <dgm:prSet presAssocID="{26019E3D-3FCE-4E5E-B2A0-D1650D706D84}" presName="background" presStyleLbl="node0" presStyleIdx="0" presStyleCnt="2"/>
      <dgm:spPr/>
    </dgm:pt>
    <dgm:pt modelId="{2CB667E9-28F1-4907-883F-567835C17E58}" type="pres">
      <dgm:prSet presAssocID="{26019E3D-3FCE-4E5E-B2A0-D1650D706D84}" presName="text" presStyleLbl="fgAcc0" presStyleIdx="0" presStyleCnt="2" custScaleX="138820" custScaleY="240269">
        <dgm:presLayoutVars>
          <dgm:chPref val="3"/>
        </dgm:presLayoutVars>
      </dgm:prSet>
      <dgm:spPr/>
    </dgm:pt>
    <dgm:pt modelId="{EF66F8D8-2E86-41E7-9950-823C1D4F8C5E}" type="pres">
      <dgm:prSet presAssocID="{26019E3D-3FCE-4E5E-B2A0-D1650D706D84}" presName="hierChild2" presStyleCnt="0"/>
      <dgm:spPr/>
    </dgm:pt>
    <dgm:pt modelId="{7D9DF77E-B14D-4E75-9782-FC8D86EA4234}" type="pres">
      <dgm:prSet presAssocID="{500F0DAF-ABE1-4011-8858-3B56992C4ECF}" presName="hierRoot1" presStyleCnt="0"/>
      <dgm:spPr/>
    </dgm:pt>
    <dgm:pt modelId="{FD9B2E27-8F84-40AE-BCC5-A46D63B8D62F}" type="pres">
      <dgm:prSet presAssocID="{500F0DAF-ABE1-4011-8858-3B56992C4ECF}" presName="composite" presStyleCnt="0"/>
      <dgm:spPr/>
    </dgm:pt>
    <dgm:pt modelId="{2DE1FC7D-1832-42F0-9A49-3185C023B6FD}" type="pres">
      <dgm:prSet presAssocID="{500F0DAF-ABE1-4011-8858-3B56992C4ECF}" presName="background" presStyleLbl="node0" presStyleIdx="1" presStyleCnt="2"/>
      <dgm:spPr/>
    </dgm:pt>
    <dgm:pt modelId="{63E26DC2-9D01-492C-8415-EC6C30E36A24}" type="pres">
      <dgm:prSet presAssocID="{500F0DAF-ABE1-4011-8858-3B56992C4ECF}" presName="text" presStyleLbl="fgAcc0" presStyleIdx="1" presStyleCnt="2" custScaleX="134030" custScaleY="215728" custLinFactNeighborX="33751" custLinFactNeighborY="22941">
        <dgm:presLayoutVars>
          <dgm:chPref val="3"/>
        </dgm:presLayoutVars>
      </dgm:prSet>
      <dgm:spPr/>
    </dgm:pt>
    <dgm:pt modelId="{9DEA0017-E7A2-41B7-9FEA-E94BA06C8E93}" type="pres">
      <dgm:prSet presAssocID="{500F0DAF-ABE1-4011-8858-3B56992C4ECF}" presName="hierChild2" presStyleCnt="0"/>
      <dgm:spPr/>
    </dgm:pt>
  </dgm:ptLst>
  <dgm:cxnLst>
    <dgm:cxn modelId="{F6A53B73-4BBD-42B5-9E3A-E8CD2DB70E1B}" type="presOf" srcId="{26019E3D-3FCE-4E5E-B2A0-D1650D706D84}" destId="{2CB667E9-28F1-4907-883F-567835C17E58}" srcOrd="0" destOrd="0" presId="urn:microsoft.com/office/officeart/2005/8/layout/hierarchy1"/>
    <dgm:cxn modelId="{34099974-CE7D-43EE-B65A-C72606357FB0}" srcId="{156550A7-5B0C-45F4-BEF5-EB8F32386CD4}" destId="{26019E3D-3FCE-4E5E-B2A0-D1650D706D84}" srcOrd="0" destOrd="0" parTransId="{AAFFAE46-3B86-45C7-80B3-1A1456316DC1}" sibTransId="{91C18547-A7A0-4359-AA23-907A4C81399A}"/>
    <dgm:cxn modelId="{F4C43484-9B6B-4A1E-8C5E-7D8BE22350ED}" type="presOf" srcId="{500F0DAF-ABE1-4011-8858-3B56992C4ECF}" destId="{63E26DC2-9D01-492C-8415-EC6C30E36A24}" srcOrd="0" destOrd="0" presId="urn:microsoft.com/office/officeart/2005/8/layout/hierarchy1"/>
    <dgm:cxn modelId="{2E20AEA9-737C-4E14-8DED-721EC5E96CEB}" type="presOf" srcId="{156550A7-5B0C-45F4-BEF5-EB8F32386CD4}" destId="{9E41316A-D1A5-4898-AC05-8626AE8AFEAB}" srcOrd="0" destOrd="0" presId="urn:microsoft.com/office/officeart/2005/8/layout/hierarchy1"/>
    <dgm:cxn modelId="{66C2C4B8-B4C1-4E6F-9E0D-6073D0A3A65B}" srcId="{156550A7-5B0C-45F4-BEF5-EB8F32386CD4}" destId="{500F0DAF-ABE1-4011-8858-3B56992C4ECF}" srcOrd="1" destOrd="0" parTransId="{A948118C-A263-4464-A1FB-138196B83EBD}" sibTransId="{8C5ABCEF-4BBC-4A5B-ADCC-8141B21A1BDC}"/>
    <dgm:cxn modelId="{5CA83B75-7062-4A65-B078-463EC304C4C3}" type="presParOf" srcId="{9E41316A-D1A5-4898-AC05-8626AE8AFEAB}" destId="{7468D95D-22C8-4A94-83B6-3943E4EAD555}" srcOrd="0" destOrd="0" presId="urn:microsoft.com/office/officeart/2005/8/layout/hierarchy1"/>
    <dgm:cxn modelId="{C95EBEDB-6F65-4A24-AFFB-F246209E7E60}" type="presParOf" srcId="{7468D95D-22C8-4A94-83B6-3943E4EAD555}" destId="{BA85A37C-2B08-49D1-A674-87F33C703543}" srcOrd="0" destOrd="0" presId="urn:microsoft.com/office/officeart/2005/8/layout/hierarchy1"/>
    <dgm:cxn modelId="{A9A89C29-6AFA-446D-8BEB-592097AC79BE}" type="presParOf" srcId="{BA85A37C-2B08-49D1-A674-87F33C703543}" destId="{9273AB8F-080B-4DA1-866C-7EE3D3165588}" srcOrd="0" destOrd="0" presId="urn:microsoft.com/office/officeart/2005/8/layout/hierarchy1"/>
    <dgm:cxn modelId="{1864F98E-0A45-4956-B5A4-4E7D9064CD4B}" type="presParOf" srcId="{BA85A37C-2B08-49D1-A674-87F33C703543}" destId="{2CB667E9-28F1-4907-883F-567835C17E58}" srcOrd="1" destOrd="0" presId="urn:microsoft.com/office/officeart/2005/8/layout/hierarchy1"/>
    <dgm:cxn modelId="{BFF65F2F-5B56-4A9F-808C-F56F7E4DC1AB}" type="presParOf" srcId="{7468D95D-22C8-4A94-83B6-3943E4EAD555}" destId="{EF66F8D8-2E86-41E7-9950-823C1D4F8C5E}" srcOrd="1" destOrd="0" presId="urn:microsoft.com/office/officeart/2005/8/layout/hierarchy1"/>
    <dgm:cxn modelId="{0097C44B-5F96-4F8C-989C-9337480ACDDE}" type="presParOf" srcId="{9E41316A-D1A5-4898-AC05-8626AE8AFEAB}" destId="{7D9DF77E-B14D-4E75-9782-FC8D86EA4234}" srcOrd="1" destOrd="0" presId="urn:microsoft.com/office/officeart/2005/8/layout/hierarchy1"/>
    <dgm:cxn modelId="{573EF113-2D19-4EE5-A0EB-A261364BEE8E}" type="presParOf" srcId="{7D9DF77E-B14D-4E75-9782-FC8D86EA4234}" destId="{FD9B2E27-8F84-40AE-BCC5-A46D63B8D62F}" srcOrd="0" destOrd="0" presId="urn:microsoft.com/office/officeart/2005/8/layout/hierarchy1"/>
    <dgm:cxn modelId="{88746870-5BC8-4B59-A04A-35698454E4B9}" type="presParOf" srcId="{FD9B2E27-8F84-40AE-BCC5-A46D63B8D62F}" destId="{2DE1FC7D-1832-42F0-9A49-3185C023B6FD}" srcOrd="0" destOrd="0" presId="urn:microsoft.com/office/officeart/2005/8/layout/hierarchy1"/>
    <dgm:cxn modelId="{13BEE67A-B09E-446D-8378-27D4AF37202A}" type="presParOf" srcId="{FD9B2E27-8F84-40AE-BCC5-A46D63B8D62F}" destId="{63E26DC2-9D01-492C-8415-EC6C30E36A24}" srcOrd="1" destOrd="0" presId="urn:microsoft.com/office/officeart/2005/8/layout/hierarchy1"/>
    <dgm:cxn modelId="{41B97893-2DEC-4A65-B2AA-7FD4AD3A3613}" type="presParOf" srcId="{7D9DF77E-B14D-4E75-9782-FC8D86EA4234}" destId="{9DEA0017-E7A2-41B7-9FEA-E94BA06C8E93}"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032C8-6A94-406B-887A-8DF8CDED1306}">
      <dsp:nvSpPr>
        <dsp:cNvPr id="0" name=""/>
        <dsp:cNvSpPr/>
      </dsp:nvSpPr>
      <dsp:spPr>
        <a:xfrm>
          <a:off x="834790" y="2413"/>
          <a:ext cx="2960669" cy="341645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788DD14-A466-49D4-9FE8-AD8E131C93B7}">
      <dsp:nvSpPr>
        <dsp:cNvPr id="0" name=""/>
        <dsp:cNvSpPr/>
      </dsp:nvSpPr>
      <dsp:spPr>
        <a:xfrm>
          <a:off x="1163753" y="314928"/>
          <a:ext cx="2960669" cy="341645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rgbClr val="16302E"/>
              </a:solidFill>
              <a:latin typeface="Calibri" pitchFamily="34" charset="0"/>
              <a:ea typeface="Calibri" pitchFamily="34" charset="-122"/>
              <a:cs typeface="Calibri" pitchFamily="34" charset="-120"/>
            </a:rPr>
            <a:t>Introduction </a:t>
          </a:r>
        </a:p>
        <a:p>
          <a:pPr marL="0" lvl="0" indent="0" algn="ctr" defTabSz="800100">
            <a:lnSpc>
              <a:spcPct val="90000"/>
            </a:lnSpc>
            <a:spcBef>
              <a:spcPct val="0"/>
            </a:spcBef>
            <a:spcAft>
              <a:spcPct val="35000"/>
            </a:spcAft>
            <a:buNone/>
          </a:pPr>
          <a:r>
            <a:rPr lang="en-US" sz="1800" kern="1200">
              <a:solidFill>
                <a:srgbClr val="16302E"/>
              </a:solidFill>
              <a:latin typeface="Calibri" pitchFamily="34" charset="0"/>
              <a:ea typeface="Calibri" pitchFamily="34" charset="-122"/>
              <a:cs typeface="Calibri" pitchFamily="34" charset="-120"/>
            </a:rPr>
            <a:t>A fictional care plan document that outlines the person’s medical condition  and social care needs, the support they require, who will provide care.</a:t>
          </a:r>
          <a:endParaRPr lang="en-US" sz="1800" kern="1200"/>
        </a:p>
        <a:p>
          <a:pPr marL="0" lvl="0" indent="0" algn="ctr" defTabSz="800100">
            <a:lnSpc>
              <a:spcPct val="90000"/>
            </a:lnSpc>
            <a:spcBef>
              <a:spcPct val="0"/>
            </a:spcBef>
            <a:spcAft>
              <a:spcPct val="35000"/>
            </a:spcAft>
            <a:buNone/>
          </a:pPr>
          <a:r>
            <a:rPr lang="en-US" sz="1800" kern="1200">
              <a:solidFill>
                <a:srgbClr val="16302E"/>
              </a:solidFill>
              <a:latin typeface="Calibri" pitchFamily="34" charset="0"/>
              <a:ea typeface="Calibri" pitchFamily="34" charset="-122"/>
              <a:cs typeface="Calibri" pitchFamily="34" charset="-120"/>
            </a:rPr>
            <a:t>It helps ensure care is delivered safely according to  individual's own preferences.</a:t>
          </a:r>
          <a:endParaRPr lang="en-US" sz="1800" kern="1200"/>
        </a:p>
      </dsp:txBody>
      <dsp:txXfrm>
        <a:off x="1250468" y="401643"/>
        <a:ext cx="2787239" cy="3243026"/>
      </dsp:txXfrm>
    </dsp:sp>
    <dsp:sp modelId="{C9DF971E-B60D-47ED-8D6A-31ADA2B40CC7}">
      <dsp:nvSpPr>
        <dsp:cNvPr id="0" name=""/>
        <dsp:cNvSpPr/>
      </dsp:nvSpPr>
      <dsp:spPr>
        <a:xfrm>
          <a:off x="4453386" y="2413"/>
          <a:ext cx="4161043" cy="3099503"/>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8CED517-C01A-4592-8DED-C9D38D5F4FDB}">
      <dsp:nvSpPr>
        <dsp:cNvPr id="0" name=""/>
        <dsp:cNvSpPr/>
      </dsp:nvSpPr>
      <dsp:spPr>
        <a:xfrm>
          <a:off x="4782349" y="314928"/>
          <a:ext cx="4161043" cy="309950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chronic respiratory disease is a condition that affect the airflow from taken in oxygen and release carbon dioxide from the body, due to health condition such as  (COPD) Chronic Obstructive Pulmonary Disease and Asthma. (homecare.co.uk, </a:t>
          </a:r>
          <a:r>
            <a:rPr lang="en-US" sz="2000" kern="1200" err="1"/>
            <a:t>n,d</a:t>
          </a:r>
          <a:r>
            <a:rPr lang="en-US" sz="2000" kern="1200"/>
            <a:t>)</a:t>
          </a:r>
        </a:p>
      </dsp:txBody>
      <dsp:txXfrm>
        <a:off x="4873130" y="405709"/>
        <a:ext cx="3979481" cy="29179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5A27E9-9309-4A3D-AC95-1271FB4FF5C5}">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E09B8D-4F59-4877-BA2D-68F891A2B4BA}">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latin typeface="Arial" panose="020B0604020202020204" pitchFamily="34" charset="0"/>
              <a:cs typeface="Arial" panose="020B0604020202020204" pitchFamily="34" charset="0"/>
            </a:rPr>
            <a:t>Lifestyle</a:t>
          </a:r>
          <a:endParaRPr lang="en-US" sz="2000" kern="1200">
            <a:latin typeface="Arial" panose="020B0604020202020204" pitchFamily="34" charset="0"/>
            <a:cs typeface="Arial" panose="020B0604020202020204" pitchFamily="34" charset="0"/>
          </a:endParaRPr>
        </a:p>
      </dsp:txBody>
      <dsp:txXfrm>
        <a:off x="602678" y="725825"/>
        <a:ext cx="4463730" cy="2771523"/>
      </dsp:txXfrm>
    </dsp:sp>
    <dsp:sp modelId="{EC9364A5-E615-4485-8505-9E1F1F850484}">
      <dsp:nvSpPr>
        <dsp:cNvPr id="0" name=""/>
        <dsp:cNvSpPr/>
      </dsp:nvSpPr>
      <dsp:spPr>
        <a:xfrm>
          <a:off x="5578797" y="-341684"/>
          <a:ext cx="4636182" cy="275276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EC2148-0938-42B3-AD1A-8B40BA988A9E}">
      <dsp:nvSpPr>
        <dsp:cNvPr id="0" name=""/>
        <dsp:cNvSpPr/>
      </dsp:nvSpPr>
      <dsp:spPr>
        <a:xfrm>
          <a:off x="6093928" y="147690"/>
          <a:ext cx="4636182" cy="275276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solidFill>
                <a:srgbClr val="16302E"/>
              </a:solidFill>
              <a:latin typeface="Calibri" pitchFamily="34" charset="0"/>
              <a:ea typeface="Calibri" pitchFamily="34" charset="-122"/>
              <a:cs typeface="Calibri" pitchFamily="34" charset="-120"/>
            </a:rPr>
            <a:t>Previously a clubber; heavy smoker; occasional alcohol use.</a:t>
          </a:r>
          <a:endParaRPr lang="en-US" sz="2000" kern="1200"/>
        </a:p>
        <a:p>
          <a:pPr marL="0" lvl="0" indent="0" algn="ctr" defTabSz="889000">
            <a:lnSpc>
              <a:spcPct val="90000"/>
            </a:lnSpc>
            <a:spcBef>
              <a:spcPct val="0"/>
            </a:spcBef>
            <a:spcAft>
              <a:spcPct val="35000"/>
            </a:spcAft>
            <a:buSzPct val="100000"/>
            <a:buNone/>
          </a:pPr>
          <a:r>
            <a:rPr lang="en-US" sz="2000" kern="1200">
              <a:solidFill>
                <a:srgbClr val="16302E"/>
              </a:solidFill>
              <a:latin typeface="Calibri" pitchFamily="34" charset="0"/>
              <a:ea typeface="Calibri" pitchFamily="34" charset="-122"/>
              <a:cs typeface="Calibri" pitchFamily="34" charset="-120"/>
            </a:rPr>
            <a:t>Work made healthy eating difficult  diet is mostly junks food and fizzy drinks.</a:t>
          </a:r>
          <a:endParaRPr lang="en-US" sz="2000" kern="1200"/>
        </a:p>
        <a:p>
          <a:pPr marL="0" lvl="0" indent="0" algn="ctr" defTabSz="889000">
            <a:lnSpc>
              <a:spcPct val="90000"/>
            </a:lnSpc>
            <a:spcBef>
              <a:spcPct val="0"/>
            </a:spcBef>
            <a:spcAft>
              <a:spcPct val="35000"/>
            </a:spcAft>
            <a:buSzPct val="100000"/>
            <a:buNone/>
          </a:pPr>
          <a:r>
            <a:rPr lang="en-US" sz="2000" kern="1200">
              <a:solidFill>
                <a:srgbClr val="16302E"/>
              </a:solidFill>
              <a:latin typeface="Calibri" pitchFamily="34" charset="0"/>
              <a:ea typeface="Calibri" pitchFamily="34" charset="-122"/>
              <a:cs typeface="Calibri" pitchFamily="34" charset="-120"/>
            </a:rPr>
            <a:t>Irregular sleep pattern from staying up late watching films.</a:t>
          </a:r>
          <a:r>
            <a:rPr lang="en-GB" sz="2000" kern="1200"/>
            <a:t> (</a:t>
          </a:r>
          <a:r>
            <a:rPr lang="en-GB" sz="2000" i="1" kern="1200"/>
            <a:t>International Journal of Preventive Medicine</a:t>
          </a:r>
          <a:r>
            <a:rPr lang="en-GB" sz="2000" kern="1200">
              <a:hlinkClick xmlns:r="http://schemas.openxmlformats.org/officeDocument/2006/relationships" r:id="rId1"/>
            </a:rPr>
            <a:t> ,2024</a:t>
          </a:r>
          <a:r>
            <a:rPr lang="en-GB" sz="2000" kern="1200"/>
            <a:t>).</a:t>
          </a:r>
          <a:endParaRPr lang="en-US" sz="2000" kern="1200"/>
        </a:p>
      </dsp:txBody>
      <dsp:txXfrm>
        <a:off x="6174554" y="228316"/>
        <a:ext cx="4474930" cy="25915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203213-15C4-41BC-93A6-C332F4E56EB8}">
      <dsp:nvSpPr>
        <dsp:cNvPr id="0" name=""/>
        <dsp:cNvSpPr/>
      </dsp:nvSpPr>
      <dsp:spPr>
        <a:xfrm>
          <a:off x="0" y="2124"/>
          <a:ext cx="555848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039F6B-22DC-4B26-BABE-313844D80BA6}">
      <dsp:nvSpPr>
        <dsp:cNvPr id="0" name=""/>
        <dsp:cNvSpPr/>
      </dsp:nvSpPr>
      <dsp:spPr>
        <a:xfrm>
          <a:off x="0" y="2124"/>
          <a:ext cx="5558489"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a:t>Risk factor</a:t>
          </a:r>
          <a:r>
            <a:rPr lang="en-US" sz="2300" kern="1200"/>
            <a:t> (COPD)</a:t>
          </a:r>
        </a:p>
      </dsp:txBody>
      <dsp:txXfrm>
        <a:off x="0" y="2124"/>
        <a:ext cx="5558489" cy="724514"/>
      </dsp:txXfrm>
    </dsp:sp>
    <dsp:sp modelId="{370E88F3-2692-4EEB-ACAA-F390D0BD8C1A}">
      <dsp:nvSpPr>
        <dsp:cNvPr id="0" name=""/>
        <dsp:cNvSpPr/>
      </dsp:nvSpPr>
      <dsp:spPr>
        <a:xfrm>
          <a:off x="0" y="726639"/>
          <a:ext cx="555848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B9F535-1C7C-4B70-95B6-73F980D35E83}">
      <dsp:nvSpPr>
        <dsp:cNvPr id="0" name=""/>
        <dsp:cNvSpPr/>
      </dsp:nvSpPr>
      <dsp:spPr>
        <a:xfrm>
          <a:off x="0" y="726639"/>
          <a:ext cx="5558489"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Long term cigarette smoking</a:t>
          </a:r>
        </a:p>
      </dsp:txBody>
      <dsp:txXfrm>
        <a:off x="0" y="726639"/>
        <a:ext cx="5558489" cy="724514"/>
      </dsp:txXfrm>
    </dsp:sp>
    <dsp:sp modelId="{8F33F0BA-C3AE-4B2E-936A-D17C8367DDC1}">
      <dsp:nvSpPr>
        <dsp:cNvPr id="0" name=""/>
        <dsp:cNvSpPr/>
      </dsp:nvSpPr>
      <dsp:spPr>
        <a:xfrm>
          <a:off x="0" y="1451154"/>
          <a:ext cx="555848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861BB6-EA99-4606-8C2F-83895E615499}">
      <dsp:nvSpPr>
        <dsp:cNvPr id="0" name=""/>
        <dsp:cNvSpPr/>
      </dsp:nvSpPr>
      <dsp:spPr>
        <a:xfrm>
          <a:off x="0" y="1451154"/>
          <a:ext cx="5558489"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Exposure to dust in outdoor environments</a:t>
          </a:r>
        </a:p>
      </dsp:txBody>
      <dsp:txXfrm>
        <a:off x="0" y="1451154"/>
        <a:ext cx="5558489" cy="724514"/>
      </dsp:txXfrm>
    </dsp:sp>
    <dsp:sp modelId="{2FF8E18E-CECE-4978-93D8-2EB4248E0752}">
      <dsp:nvSpPr>
        <dsp:cNvPr id="0" name=""/>
        <dsp:cNvSpPr/>
      </dsp:nvSpPr>
      <dsp:spPr>
        <a:xfrm>
          <a:off x="0" y="2175669"/>
          <a:ext cx="555848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93FE20-69F9-4254-8DA3-406A8B513E42}">
      <dsp:nvSpPr>
        <dsp:cNvPr id="0" name=""/>
        <dsp:cNvSpPr/>
      </dsp:nvSpPr>
      <dsp:spPr>
        <a:xfrm>
          <a:off x="0" y="2175669"/>
          <a:ext cx="5558489"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Air pollution or chemical fumes</a:t>
          </a:r>
        </a:p>
      </dsp:txBody>
      <dsp:txXfrm>
        <a:off x="0" y="2175669"/>
        <a:ext cx="5558489" cy="724514"/>
      </dsp:txXfrm>
    </dsp:sp>
    <dsp:sp modelId="{24B3437E-4517-4D8B-B7C2-CAB6C85206A9}">
      <dsp:nvSpPr>
        <dsp:cNvPr id="0" name=""/>
        <dsp:cNvSpPr/>
      </dsp:nvSpPr>
      <dsp:spPr>
        <a:xfrm>
          <a:off x="0" y="2900183"/>
          <a:ext cx="555848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E6D7BC-49A2-428C-9D85-03F374E59F1F}">
      <dsp:nvSpPr>
        <dsp:cNvPr id="0" name=""/>
        <dsp:cNvSpPr/>
      </dsp:nvSpPr>
      <dsp:spPr>
        <a:xfrm>
          <a:off x="0" y="2900183"/>
          <a:ext cx="5558489"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Family history, Biological and Genetic</a:t>
          </a:r>
        </a:p>
      </dsp:txBody>
      <dsp:txXfrm>
        <a:off x="0" y="2900183"/>
        <a:ext cx="5558489" cy="724514"/>
      </dsp:txXfrm>
    </dsp:sp>
    <dsp:sp modelId="{E598EBB8-0F22-46E3-8ABD-0D9AA67F6277}">
      <dsp:nvSpPr>
        <dsp:cNvPr id="0" name=""/>
        <dsp:cNvSpPr/>
      </dsp:nvSpPr>
      <dsp:spPr>
        <a:xfrm>
          <a:off x="0" y="3624698"/>
          <a:ext cx="555848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5DE5FA-1C65-425B-B941-86E4471AD8A5}">
      <dsp:nvSpPr>
        <dsp:cNvPr id="0" name=""/>
        <dsp:cNvSpPr/>
      </dsp:nvSpPr>
      <dsp:spPr>
        <a:xfrm>
          <a:off x="0" y="3624698"/>
          <a:ext cx="5558489"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Advanced Age, social economic status</a:t>
          </a:r>
        </a:p>
      </dsp:txBody>
      <dsp:txXfrm>
        <a:off x="0" y="3624698"/>
        <a:ext cx="5558489" cy="7245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072113-A0B0-4062-841C-E7BF0B07962A}">
      <dsp:nvSpPr>
        <dsp:cNvPr id="0" name=""/>
        <dsp:cNvSpPr/>
      </dsp:nvSpPr>
      <dsp:spPr>
        <a:xfrm>
          <a:off x="0" y="53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6F97A1-C4FE-44DB-BD6E-7A34CD624C82}">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Risk factors in (Asthma)</a:t>
          </a:r>
          <a:endParaRPr lang="en-US" sz="1500" kern="1200">
            <a:latin typeface="Arial" panose="020B0604020202020204" pitchFamily="34" charset="0"/>
            <a:cs typeface="Arial" panose="020B0604020202020204" pitchFamily="34" charset="0"/>
          </a:endParaRPr>
        </a:p>
      </dsp:txBody>
      <dsp:txXfrm>
        <a:off x="0" y="531"/>
        <a:ext cx="10515600" cy="870055"/>
      </dsp:txXfrm>
    </dsp:sp>
    <dsp:sp modelId="{23E13BEB-2BCB-4CDF-9F28-11AE825BC9F0}">
      <dsp:nvSpPr>
        <dsp:cNvPr id="0" name=""/>
        <dsp:cNvSpPr/>
      </dsp:nvSpPr>
      <dsp:spPr>
        <a:xfrm>
          <a:off x="0" y="870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3F36C1-680E-4645-93E4-0A985666540A}">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Allergens- causing coughing due things like  mould, smoke, strong chemical products</a:t>
          </a:r>
          <a:endParaRPr lang="en-US" sz="1500" kern="1200">
            <a:latin typeface="Arial" panose="020B0604020202020204" pitchFamily="34" charset="0"/>
            <a:cs typeface="Arial" panose="020B0604020202020204" pitchFamily="34" charset="0"/>
          </a:endParaRPr>
        </a:p>
      </dsp:txBody>
      <dsp:txXfrm>
        <a:off x="0" y="870586"/>
        <a:ext cx="10515600" cy="870055"/>
      </dsp:txXfrm>
    </dsp:sp>
    <dsp:sp modelId="{4FE76B03-3127-4D7E-960E-570906AF3E23}">
      <dsp:nvSpPr>
        <dsp:cNvPr id="0" name=""/>
        <dsp:cNvSpPr/>
      </dsp:nvSpPr>
      <dsp:spPr>
        <a:xfrm>
          <a:off x="0" y="174064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3A028-54F3-4E55-A6B8-921C2F2E127D}">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Genetic factors</a:t>
          </a:r>
          <a:endParaRPr lang="en-US" sz="1500" kern="1200">
            <a:latin typeface="Arial" panose="020B0604020202020204" pitchFamily="34" charset="0"/>
            <a:cs typeface="Arial" panose="020B0604020202020204" pitchFamily="34" charset="0"/>
          </a:endParaRPr>
        </a:p>
      </dsp:txBody>
      <dsp:txXfrm>
        <a:off x="0" y="1740641"/>
        <a:ext cx="10515600" cy="870055"/>
      </dsp:txXfrm>
    </dsp:sp>
    <dsp:sp modelId="{402E5501-F7E9-4CE7-95A7-55B75239AC16}">
      <dsp:nvSpPr>
        <dsp:cNvPr id="0" name=""/>
        <dsp:cNvSpPr/>
      </dsp:nvSpPr>
      <dsp:spPr>
        <a:xfrm>
          <a:off x="0" y="261069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708042-9D14-4810-B297-6ED59FA76B96}">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Recurring chest infection</a:t>
          </a:r>
          <a:endParaRPr lang="en-US" sz="1500" kern="1200">
            <a:latin typeface="Arial" panose="020B0604020202020204" pitchFamily="34" charset="0"/>
            <a:cs typeface="Arial" panose="020B0604020202020204" pitchFamily="34" charset="0"/>
          </a:endParaRPr>
        </a:p>
      </dsp:txBody>
      <dsp:txXfrm>
        <a:off x="0" y="2610696"/>
        <a:ext cx="10515600" cy="870055"/>
      </dsp:txXfrm>
    </dsp:sp>
    <dsp:sp modelId="{A7162BE7-2870-428B-97FE-9CB67CAEE590}">
      <dsp:nvSpPr>
        <dsp:cNvPr id="0" name=""/>
        <dsp:cNvSpPr/>
      </dsp:nvSpPr>
      <dsp:spPr>
        <a:xfrm>
          <a:off x="0" y="3480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67DD76-636C-42A5-B98D-11737FFDDF90}">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Environmental factors </a:t>
          </a:r>
        </a:p>
        <a:p>
          <a:pPr marL="0" lvl="0" indent="0" algn="l" defTabSz="666750">
            <a:lnSpc>
              <a:spcPct val="90000"/>
            </a:lnSpc>
            <a:spcBef>
              <a:spcPct val="0"/>
            </a:spcBef>
            <a:spcAft>
              <a:spcPct val="35000"/>
            </a:spcAft>
            <a:buNone/>
          </a:pPr>
          <a:endParaRPr lang="en-GB" sz="1500" kern="1200">
            <a:latin typeface="Arial" panose="020B0604020202020204" pitchFamily="34" charset="0"/>
            <a:cs typeface="Arial" panose="020B0604020202020204" pitchFamily="34" charset="0"/>
          </a:endParaRPr>
        </a:p>
        <a:p>
          <a:pPr marL="0" lvl="0"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(The National institute for health and care excellence,2025).</a:t>
          </a:r>
          <a:endParaRPr lang="en-US" sz="1500" kern="1200">
            <a:latin typeface="Arial" panose="020B0604020202020204" pitchFamily="34" charset="0"/>
            <a:cs typeface="Arial" panose="020B0604020202020204" pitchFamily="34" charset="0"/>
          </a:endParaRPr>
        </a:p>
      </dsp:txBody>
      <dsp:txXfrm>
        <a:off x="0" y="3480751"/>
        <a:ext cx="10515600" cy="8700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12699-4028-4FB0-96FC-A71DEDA1AE04}">
      <dsp:nvSpPr>
        <dsp:cNvPr id="0" name=""/>
        <dsp:cNvSpPr/>
      </dsp:nvSpPr>
      <dsp:spPr>
        <a:xfrm>
          <a:off x="2605" y="1496963"/>
          <a:ext cx="5108671" cy="27688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ADD47B-714A-4ADA-A05D-0CBBEF60CA64}">
      <dsp:nvSpPr>
        <dsp:cNvPr id="0" name=""/>
        <dsp:cNvSpPr/>
      </dsp:nvSpPr>
      <dsp:spPr>
        <a:xfrm>
          <a:off x="487101" y="1957233"/>
          <a:ext cx="5108671" cy="276889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kern="1200">
              <a:latin typeface="Arial" panose="020B0604020202020204" pitchFamily="34" charset="0"/>
              <a:cs typeface="Arial" panose="020B0604020202020204" pitchFamily="34" charset="0"/>
            </a:rPr>
            <a:t>Anatomy and Physiology of the  Respiratory System.</a:t>
          </a:r>
        </a:p>
        <a:p>
          <a:pPr marL="0" lvl="0" indent="0" algn="ctr" defTabSz="800100">
            <a:lnSpc>
              <a:spcPct val="90000"/>
            </a:lnSpc>
            <a:spcBef>
              <a:spcPct val="0"/>
            </a:spcBef>
            <a:spcAft>
              <a:spcPct val="35000"/>
            </a:spcAft>
            <a:buNone/>
          </a:pPr>
          <a:r>
            <a:rPr lang="en-GB" sz="1800" b="0" kern="1200">
              <a:latin typeface="Arial" panose="020B0604020202020204" pitchFamily="34" charset="0"/>
              <a:cs typeface="Arial" panose="020B0604020202020204" pitchFamily="34" charset="0"/>
            </a:rPr>
            <a:t> In both COPD and Asthma they affect the respiratory system, the trachea, bronchi, bronchitis, lungs ,and alveoli which brings oxygen into the body and removes carbon dioxide, while gas exchange take place in the alveoli. </a:t>
          </a:r>
          <a:endParaRPr lang="en-US" sz="1800" b="0" kern="1200">
            <a:latin typeface="Arial" panose="020B0604020202020204" pitchFamily="34" charset="0"/>
            <a:cs typeface="Arial" panose="020B0604020202020204" pitchFamily="34" charset="0"/>
          </a:endParaRPr>
        </a:p>
      </dsp:txBody>
      <dsp:txXfrm>
        <a:off x="568199" y="2038331"/>
        <a:ext cx="4946475" cy="2606696"/>
      </dsp:txXfrm>
    </dsp:sp>
    <dsp:sp modelId="{B14ECDF7-4E0E-472A-A199-5B6882A7874B}">
      <dsp:nvSpPr>
        <dsp:cNvPr id="0" name=""/>
        <dsp:cNvSpPr/>
      </dsp:nvSpPr>
      <dsp:spPr>
        <a:xfrm>
          <a:off x="5342390" y="1304663"/>
          <a:ext cx="4360459" cy="27688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54B810-0529-4CAE-AB00-0A6BC83BBEAF}">
      <dsp:nvSpPr>
        <dsp:cNvPr id="0" name=""/>
        <dsp:cNvSpPr/>
      </dsp:nvSpPr>
      <dsp:spPr>
        <a:xfrm>
          <a:off x="5826886" y="1764934"/>
          <a:ext cx="4360459" cy="276889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In Chronic Obstructive Pulmonary Disease (COPD) airways become permanently narrowed and the </a:t>
          </a:r>
          <a:r>
            <a:rPr lang="en-GB" sz="1800" kern="1200" err="1">
              <a:latin typeface="Arial" panose="020B0604020202020204" pitchFamily="34" charset="0"/>
              <a:cs typeface="Arial" panose="020B0604020202020204" pitchFamily="34" charset="0"/>
            </a:rPr>
            <a:t>alvoli</a:t>
          </a:r>
          <a:r>
            <a:rPr lang="en-GB" sz="1800" kern="1200">
              <a:latin typeface="Arial" panose="020B0604020202020204" pitchFamily="34" charset="0"/>
              <a:cs typeface="Arial" panose="020B0604020202020204" pitchFamily="34" charset="0"/>
            </a:rPr>
            <a:t> are damaged, reducing airflow and oxygen exchange. </a:t>
          </a:r>
        </a:p>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In asthma airways become inflamed and temporarily narrow and response to triggers, making breathing difficult,.   (Sobhan, N., 2024).</a:t>
          </a:r>
          <a:endParaRPr lang="en-US" sz="1800" kern="1200">
            <a:latin typeface="Arial" panose="020B0604020202020204" pitchFamily="34" charset="0"/>
            <a:cs typeface="Arial" panose="020B0604020202020204" pitchFamily="34" charset="0"/>
          </a:endParaRPr>
        </a:p>
      </dsp:txBody>
      <dsp:txXfrm>
        <a:off x="5907984" y="1846032"/>
        <a:ext cx="4198263" cy="26066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5CA155-77B3-4D99-99E2-8D791A5BDE1B}">
      <dsp:nvSpPr>
        <dsp:cNvPr id="0" name=""/>
        <dsp:cNvSpPr/>
      </dsp:nvSpPr>
      <dsp:spPr>
        <a:xfrm>
          <a:off x="1333" y="1152691"/>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0ADA15-6DE1-4580-B380-A8B769239C00}">
      <dsp:nvSpPr>
        <dsp:cNvPr id="0" name=""/>
        <dsp:cNvSpPr/>
      </dsp:nvSpPr>
      <dsp:spPr>
        <a:xfrm>
          <a:off x="521579" y="1646924"/>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Functioning  of respiratory system in  the body </a:t>
          </a:r>
        </a:p>
      </dsp:txBody>
      <dsp:txXfrm>
        <a:off x="608661" y="1734006"/>
        <a:ext cx="4508047" cy="2799040"/>
      </dsp:txXfrm>
    </dsp:sp>
    <dsp:sp modelId="{444928D8-7F85-4468-B634-0D00C09F6506}">
      <dsp:nvSpPr>
        <dsp:cNvPr id="0" name=""/>
        <dsp:cNvSpPr/>
      </dsp:nvSpPr>
      <dsp:spPr>
        <a:xfrm>
          <a:off x="5724037" y="1152691"/>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29CBD7-4AEF-4FA7-B896-BD36EE6B5687}">
      <dsp:nvSpPr>
        <dsp:cNvPr id="0" name=""/>
        <dsp:cNvSpPr/>
      </dsp:nvSpPr>
      <dsp:spPr>
        <a:xfrm>
          <a:off x="6244283" y="1646924"/>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Oxygen intake and transport passing oxygen  from air sacs into  the blood, and waste out of the body. It is  difficult in COPD and asthma due to disruption that comes in serval ways . Understanding how the respiratory system functions help explain the effects of these chronic respiratory diseases on the body. (ProQuest ,2007)</a:t>
          </a:r>
          <a:endParaRPr lang="en-US" sz="1800" kern="1200"/>
        </a:p>
      </dsp:txBody>
      <dsp:txXfrm>
        <a:off x="6331365" y="1734006"/>
        <a:ext cx="4508047" cy="27990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834235-0A99-4C1D-AD9E-916D0AA1AA47}">
      <dsp:nvSpPr>
        <dsp:cNvPr id="0" name=""/>
        <dsp:cNvSpPr/>
      </dsp:nvSpPr>
      <dsp:spPr>
        <a:xfrm>
          <a:off x="3717" y="553901"/>
          <a:ext cx="3088184" cy="196099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C40B2B7-6981-427A-8B54-55CC7593379A}">
      <dsp:nvSpPr>
        <dsp:cNvPr id="0" name=""/>
        <dsp:cNvSpPr/>
      </dsp:nvSpPr>
      <dsp:spPr>
        <a:xfrm>
          <a:off x="346849" y="879876"/>
          <a:ext cx="3088184" cy="196099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rial" panose="020B0604020202020204" pitchFamily="34" charset="0"/>
              <a:cs typeface="Arial" panose="020B0604020202020204" pitchFamily="34" charset="0"/>
            </a:rPr>
            <a:t>Impact on the Respiratory System</a:t>
          </a:r>
          <a:endParaRPr lang="en-US" sz="1800" kern="1200">
            <a:latin typeface="Arial" panose="020B0604020202020204" pitchFamily="34" charset="0"/>
            <a:cs typeface="Arial" panose="020B0604020202020204" pitchFamily="34" charset="0"/>
          </a:endParaRPr>
        </a:p>
      </dsp:txBody>
      <dsp:txXfrm>
        <a:off x="404285" y="937312"/>
        <a:ext cx="2973312" cy="1846125"/>
      </dsp:txXfrm>
    </dsp:sp>
    <dsp:sp modelId="{459CC452-1857-4EEC-9EA5-54EA85045EBB}">
      <dsp:nvSpPr>
        <dsp:cNvPr id="0" name=""/>
        <dsp:cNvSpPr/>
      </dsp:nvSpPr>
      <dsp:spPr>
        <a:xfrm>
          <a:off x="3778165" y="553901"/>
          <a:ext cx="4792923" cy="328769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A707F79-9B6B-4430-8FFE-07318CB9092F}">
      <dsp:nvSpPr>
        <dsp:cNvPr id="0" name=""/>
        <dsp:cNvSpPr/>
      </dsp:nvSpPr>
      <dsp:spPr>
        <a:xfrm>
          <a:off x="4121296" y="879876"/>
          <a:ext cx="4792923" cy="328769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COPD and asthma reduce the respiratory system ability to move air in and out of the lungs effectively, lowering quality of life, raising the risk of infection causing breathlessness wheezing and coughing, reduced oxygen levels, fatigue, and difficulty carrying out everyday activities and increase hospital admissions.</a:t>
          </a:r>
        </a:p>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(National </a:t>
          </a:r>
          <a:r>
            <a:rPr lang="en-GB" sz="2000" kern="1200" err="1">
              <a:latin typeface="Arial" panose="020B0604020202020204" pitchFamily="34" charset="0"/>
              <a:cs typeface="Arial" panose="020B0604020202020204" pitchFamily="34" charset="0"/>
            </a:rPr>
            <a:t>center</a:t>
          </a:r>
          <a:r>
            <a:rPr lang="en-GB" sz="2000" kern="1200">
              <a:latin typeface="Arial" panose="020B0604020202020204" pitchFamily="34" charset="0"/>
              <a:cs typeface="Arial" panose="020B0604020202020204" pitchFamily="34" charset="0"/>
            </a:rPr>
            <a:t> for biotechnology information,2012)</a:t>
          </a:r>
          <a:endParaRPr lang="en-US" sz="2000" kern="1200">
            <a:latin typeface="Arial" panose="020B0604020202020204" pitchFamily="34" charset="0"/>
            <a:cs typeface="Arial" panose="020B0604020202020204" pitchFamily="34" charset="0"/>
          </a:endParaRPr>
        </a:p>
      </dsp:txBody>
      <dsp:txXfrm>
        <a:off x="4217589" y="976169"/>
        <a:ext cx="4600337" cy="30951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90843C-4741-4B66-8B2E-64DE45EB7973}">
      <dsp:nvSpPr>
        <dsp:cNvPr id="0" name=""/>
        <dsp:cNvSpPr/>
      </dsp:nvSpPr>
      <dsp:spPr>
        <a:xfrm>
          <a:off x="0" y="3650"/>
          <a:ext cx="5558489" cy="12504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D78641-3A2A-43BB-A0AE-D0D5348A95FD}">
      <dsp:nvSpPr>
        <dsp:cNvPr id="0" name=""/>
        <dsp:cNvSpPr/>
      </dsp:nvSpPr>
      <dsp:spPr>
        <a:xfrm>
          <a:off x="378260" y="285001"/>
          <a:ext cx="688419" cy="6877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F7809E-ED09-434A-87CE-EDCF207AB16A}">
      <dsp:nvSpPr>
        <dsp:cNvPr id="0" name=""/>
        <dsp:cNvSpPr/>
      </dsp:nvSpPr>
      <dsp:spPr>
        <a:xfrm>
          <a:off x="1444941" y="3650"/>
          <a:ext cx="4037643" cy="1251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469" tIns="132469" rIns="132469" bIns="132469" numCol="1" spcCol="1270" anchor="ctr" anchorCtr="0">
          <a:noAutofit/>
        </a:bodyPr>
        <a:lstStyle/>
        <a:p>
          <a:pPr marL="0" lvl="0" indent="0" algn="l" defTabSz="622300">
            <a:lnSpc>
              <a:spcPct val="100000"/>
            </a:lnSpc>
            <a:spcBef>
              <a:spcPct val="0"/>
            </a:spcBef>
            <a:spcAft>
              <a:spcPct val="35000"/>
            </a:spcAft>
            <a:buNone/>
          </a:pPr>
          <a:r>
            <a:rPr lang="en-US" sz="1400" b="1" kern="1200"/>
            <a:t>Functional impact </a:t>
          </a:r>
          <a:r>
            <a:rPr lang="en-US" sz="1400" kern="1200"/>
            <a:t> </a:t>
          </a:r>
          <a:r>
            <a:rPr lang="en-US" sz="1400" i="1" kern="1200"/>
            <a:t>Breathing difficulties making it  harder in some area like  walking for a long distance , climbing stairs, dressing. Increases tiredness . (Quality and Outcomes Framework, 2024)</a:t>
          </a:r>
          <a:endParaRPr lang="en-US" sz="1400" kern="1200"/>
        </a:p>
      </dsp:txBody>
      <dsp:txXfrm>
        <a:off x="1444941" y="3650"/>
        <a:ext cx="4037643" cy="1251671"/>
      </dsp:txXfrm>
    </dsp:sp>
    <dsp:sp modelId="{7CBF8620-27F7-4BE1-8706-7A123C61FE7D}">
      <dsp:nvSpPr>
        <dsp:cNvPr id="0" name=""/>
        <dsp:cNvSpPr/>
      </dsp:nvSpPr>
      <dsp:spPr>
        <a:xfrm>
          <a:off x="0" y="1549833"/>
          <a:ext cx="5558489" cy="12504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4713B2-DFD2-461E-BF14-1B4D779F1E10}">
      <dsp:nvSpPr>
        <dsp:cNvPr id="0" name=""/>
        <dsp:cNvSpPr/>
      </dsp:nvSpPr>
      <dsp:spPr>
        <a:xfrm>
          <a:off x="378260" y="1831184"/>
          <a:ext cx="688419" cy="6877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8C37CA-5585-48B3-B757-B7D4D7492AEA}">
      <dsp:nvSpPr>
        <dsp:cNvPr id="0" name=""/>
        <dsp:cNvSpPr/>
      </dsp:nvSpPr>
      <dsp:spPr>
        <a:xfrm>
          <a:off x="1444941" y="1549833"/>
          <a:ext cx="4037643" cy="1251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469" tIns="132469" rIns="132469" bIns="132469" numCol="1" spcCol="1270" anchor="ctr" anchorCtr="0">
          <a:noAutofit/>
        </a:bodyPr>
        <a:lstStyle/>
        <a:p>
          <a:pPr marL="0" lvl="0" indent="0" algn="l" defTabSz="622300">
            <a:lnSpc>
              <a:spcPct val="100000"/>
            </a:lnSpc>
            <a:spcBef>
              <a:spcPct val="0"/>
            </a:spcBef>
            <a:spcAft>
              <a:spcPct val="35000"/>
            </a:spcAft>
            <a:buNone/>
          </a:pPr>
          <a:r>
            <a:rPr lang="en-US" sz="1400" i="1" kern="1200"/>
            <a:t>Structural impact  COPD: airways  narrowed, alveoli damaged, excess mucus. Asthma: airways swollen with extra mucus and tightened muscles. (Nursing Research and Practice, 2020)</a:t>
          </a:r>
          <a:endParaRPr lang="en-US" sz="1400" kern="1200"/>
        </a:p>
      </dsp:txBody>
      <dsp:txXfrm>
        <a:off x="1444941" y="1549833"/>
        <a:ext cx="4037643" cy="1251671"/>
      </dsp:txXfrm>
    </dsp:sp>
    <dsp:sp modelId="{63E75894-5C9D-410A-81E4-59C03105EBE9}">
      <dsp:nvSpPr>
        <dsp:cNvPr id="0" name=""/>
        <dsp:cNvSpPr/>
      </dsp:nvSpPr>
      <dsp:spPr>
        <a:xfrm>
          <a:off x="0" y="3096015"/>
          <a:ext cx="5558489" cy="12504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82D33C-9097-4931-8894-AF4751DF5572}">
      <dsp:nvSpPr>
        <dsp:cNvPr id="0" name=""/>
        <dsp:cNvSpPr/>
      </dsp:nvSpPr>
      <dsp:spPr>
        <a:xfrm>
          <a:off x="378260" y="3377367"/>
          <a:ext cx="688419" cy="6877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DB8C6A-88A4-496F-ABBE-2D5F2080901D}">
      <dsp:nvSpPr>
        <dsp:cNvPr id="0" name=""/>
        <dsp:cNvSpPr/>
      </dsp:nvSpPr>
      <dsp:spPr>
        <a:xfrm>
          <a:off x="1444941" y="3096015"/>
          <a:ext cx="4037643" cy="1251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469" tIns="132469" rIns="132469" bIns="132469" numCol="1" spcCol="1270" anchor="ctr" anchorCtr="0">
          <a:noAutofit/>
        </a:bodyPr>
        <a:lstStyle/>
        <a:p>
          <a:pPr marL="0" lvl="0" indent="0" algn="l" defTabSz="622300">
            <a:lnSpc>
              <a:spcPct val="100000"/>
            </a:lnSpc>
            <a:spcBef>
              <a:spcPct val="0"/>
            </a:spcBef>
            <a:spcAft>
              <a:spcPct val="35000"/>
            </a:spcAft>
            <a:buNone/>
          </a:pPr>
          <a:r>
            <a:rPr lang="en-US" sz="1400" i="1" kern="1200"/>
            <a:t>Physiological impact Airflow to the lungs is reduced, limiting oxygen entry and CO2 removal — causing chest tightness. COPD damage is permanent; asthma is usually reversible. (The Health and Safety Executive, 2023)</a:t>
          </a:r>
          <a:endParaRPr lang="en-US" sz="1400" kern="1200"/>
        </a:p>
      </dsp:txBody>
      <dsp:txXfrm>
        <a:off x="1444941" y="3096015"/>
        <a:ext cx="4037643" cy="125167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179E38-CC4D-4454-8E6F-78AEB2DAF83C}">
      <dsp:nvSpPr>
        <dsp:cNvPr id="0" name=""/>
        <dsp:cNvSpPr/>
      </dsp:nvSpPr>
      <dsp:spPr>
        <a:xfrm>
          <a:off x="1320" y="857097"/>
          <a:ext cx="4636182" cy="29439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E1F01A-3D81-46BF-8AAD-6153C9D87AB8}">
      <dsp:nvSpPr>
        <dsp:cNvPr id="0" name=""/>
        <dsp:cNvSpPr/>
      </dsp:nvSpPr>
      <dsp:spPr>
        <a:xfrm>
          <a:off x="516452" y="1346472"/>
          <a:ext cx="4636182" cy="29439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latin typeface="Arial" panose="020B0604020202020204" pitchFamily="34" charset="0"/>
              <a:cs typeface="Arial" panose="020B0604020202020204" pitchFamily="34" charset="0"/>
            </a:rPr>
            <a:t>Diagnosis</a:t>
          </a:r>
          <a:endParaRPr lang="en-US" sz="1600" kern="1200">
            <a:latin typeface="Arial" panose="020B0604020202020204" pitchFamily="34" charset="0"/>
            <a:cs typeface="Arial" panose="020B0604020202020204" pitchFamily="34" charset="0"/>
          </a:endParaRPr>
        </a:p>
      </dsp:txBody>
      <dsp:txXfrm>
        <a:off x="602678" y="1432698"/>
        <a:ext cx="4463730" cy="2771523"/>
      </dsp:txXfrm>
    </dsp:sp>
    <dsp:sp modelId="{AE2ABF3F-B80F-4C8C-B9B5-4011CAF17535}">
      <dsp:nvSpPr>
        <dsp:cNvPr id="0" name=""/>
        <dsp:cNvSpPr/>
      </dsp:nvSpPr>
      <dsp:spPr>
        <a:xfrm>
          <a:off x="5667765" y="857097"/>
          <a:ext cx="4636182" cy="29439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AC123E-4061-44FA-82B3-1D76896CCC1C}">
      <dsp:nvSpPr>
        <dsp:cNvPr id="0" name=""/>
        <dsp:cNvSpPr/>
      </dsp:nvSpPr>
      <dsp:spPr>
        <a:xfrm>
          <a:off x="6182897" y="1346472"/>
          <a:ext cx="4636182" cy="29439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Healthcare professionals diagnose COPD and asthma by asking about symptoms and medical history and carrying out a physical examination.</a:t>
          </a:r>
        </a:p>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Spirometry to measures how well the lungs are working </a:t>
          </a:r>
        </a:p>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Peak flow testing is commonly used monitor asthma.</a:t>
          </a:r>
        </a:p>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  chest X-rays, used to support diagnosis or rule out other conditions. </a:t>
          </a:r>
        </a:p>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(Nursing Research and practice ,2020)</a:t>
          </a:r>
        </a:p>
      </dsp:txBody>
      <dsp:txXfrm>
        <a:off x="6269123" y="1432698"/>
        <a:ext cx="4463730" cy="277152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1E0B29-FF61-45CF-87F1-11F0ECC5F727}">
      <dsp:nvSpPr>
        <dsp:cNvPr id="0" name=""/>
        <dsp:cNvSpPr/>
      </dsp:nvSpPr>
      <dsp:spPr>
        <a:xfrm>
          <a:off x="0" y="2151"/>
          <a:ext cx="841716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96F5E8-9E47-4E2E-815B-8EE68A65D37D}">
      <dsp:nvSpPr>
        <dsp:cNvPr id="0" name=""/>
        <dsp:cNvSpPr/>
      </dsp:nvSpPr>
      <dsp:spPr>
        <a:xfrm>
          <a:off x="0" y="2151"/>
          <a:ext cx="8417169" cy="1467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latin typeface="Arial" panose="020B0604020202020204" pitchFamily="34" charset="0"/>
              <a:cs typeface="Arial" panose="020B0604020202020204" pitchFamily="34" charset="0"/>
            </a:rPr>
            <a:t>Pathophysiology</a:t>
          </a:r>
          <a:endParaRPr lang="en-US" sz="2000" kern="1200">
            <a:latin typeface="Arial" panose="020B0604020202020204" pitchFamily="34" charset="0"/>
            <a:cs typeface="Arial" panose="020B0604020202020204" pitchFamily="34" charset="0"/>
          </a:endParaRPr>
        </a:p>
      </dsp:txBody>
      <dsp:txXfrm>
        <a:off x="0" y="2151"/>
        <a:ext cx="8417169" cy="1467002"/>
      </dsp:txXfrm>
    </dsp:sp>
    <dsp:sp modelId="{F3A1FF27-D38E-44DA-81ED-119CDB35800A}">
      <dsp:nvSpPr>
        <dsp:cNvPr id="0" name=""/>
        <dsp:cNvSpPr/>
      </dsp:nvSpPr>
      <dsp:spPr>
        <a:xfrm>
          <a:off x="0" y="1469153"/>
          <a:ext cx="841716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E967F0-9C8B-409C-8BE2-4765A856FBE9}">
      <dsp:nvSpPr>
        <dsp:cNvPr id="0" name=""/>
        <dsp:cNvSpPr/>
      </dsp:nvSpPr>
      <dsp:spPr>
        <a:xfrm>
          <a:off x="0" y="1469153"/>
          <a:ext cx="8417169" cy="1467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COPD develops after long-term damage to the lungs, usually caused by smoking or exposure to harmful substances. This causes ongoing inflammation, narrowed airways, excess mucus, and damage to the alveoli, reducing airflow and gas exchange. (COPD, NHS England, </a:t>
          </a:r>
          <a:r>
            <a:rPr lang="en-GB" sz="2000" kern="1200" err="1">
              <a:latin typeface="Arial" panose="020B0604020202020204" pitchFamily="34" charset="0"/>
              <a:cs typeface="Arial" panose="020B0604020202020204" pitchFamily="34" charset="0"/>
            </a:rPr>
            <a:t>n,d</a:t>
          </a:r>
          <a:r>
            <a:rPr lang="en-GB" sz="2000" kern="1200">
              <a:latin typeface="Arial" panose="020B0604020202020204" pitchFamily="34" charset="0"/>
              <a:cs typeface="Arial" panose="020B0604020202020204" pitchFamily="34" charset="0"/>
            </a:rPr>
            <a:t>).</a:t>
          </a:r>
          <a:endParaRPr lang="en-US" sz="2000" kern="1200">
            <a:latin typeface="Arial" panose="020B0604020202020204" pitchFamily="34" charset="0"/>
            <a:cs typeface="Arial" panose="020B0604020202020204" pitchFamily="34" charset="0"/>
          </a:endParaRPr>
        </a:p>
      </dsp:txBody>
      <dsp:txXfrm>
        <a:off x="0" y="1469153"/>
        <a:ext cx="8417169" cy="1467002"/>
      </dsp:txXfrm>
    </dsp:sp>
    <dsp:sp modelId="{782ECABA-A7D0-4DB4-8D79-FA73C025C893}">
      <dsp:nvSpPr>
        <dsp:cNvPr id="0" name=""/>
        <dsp:cNvSpPr/>
      </dsp:nvSpPr>
      <dsp:spPr>
        <a:xfrm>
          <a:off x="0" y="2936155"/>
          <a:ext cx="841716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B2763E-28C4-4155-8CC0-70BEFDF61EAB}">
      <dsp:nvSpPr>
        <dsp:cNvPr id="0" name=""/>
        <dsp:cNvSpPr/>
      </dsp:nvSpPr>
      <dsp:spPr>
        <a:xfrm>
          <a:off x="0" y="2936155"/>
          <a:ext cx="8417169" cy="1467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Asthma develops when the airways react to triggers such as pollen, dust, smoke, or exercise. The airways become inflamed, the muscles tighten, and extra mucus is produced, making breathing difficult. These changes are usually reversible with treatment. (Asthma/lung uk,2025)</a:t>
          </a:r>
          <a:endParaRPr lang="en-US" sz="2000" kern="1200">
            <a:latin typeface="Arial" panose="020B0604020202020204" pitchFamily="34" charset="0"/>
            <a:cs typeface="Arial" panose="020B0604020202020204" pitchFamily="34" charset="0"/>
          </a:endParaRPr>
        </a:p>
      </dsp:txBody>
      <dsp:txXfrm>
        <a:off x="0" y="2936155"/>
        <a:ext cx="8417169" cy="14670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73AB8F-080B-4DA1-866C-7EE3D3165588}">
      <dsp:nvSpPr>
        <dsp:cNvPr id="0" name=""/>
        <dsp:cNvSpPr/>
      </dsp:nvSpPr>
      <dsp:spPr>
        <a:xfrm>
          <a:off x="1165" y="602904"/>
          <a:ext cx="3919692" cy="43079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B667E9-28F1-4907-883F-567835C17E58}">
      <dsp:nvSpPr>
        <dsp:cNvPr id="0" name=""/>
        <dsp:cNvSpPr/>
      </dsp:nvSpPr>
      <dsp:spPr>
        <a:xfrm>
          <a:off x="314896" y="900949"/>
          <a:ext cx="3919692" cy="430795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Treatment includes prescribed inhalers, medication and to educate on correct does to be taken, smoking cessation support for people with COPD and Asthma, </a:t>
          </a:r>
        </a:p>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rehabilitation support to enable patients manages their well being and personalized action plans in place.</a:t>
          </a:r>
        </a:p>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 Patients should attend regular reviews to monitor symptoms, body functioning, and medication effectiveness. </a:t>
          </a:r>
        </a:p>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(NHS England, </a:t>
          </a:r>
          <a:r>
            <a:rPr lang="en-US" sz="1600" kern="1200" err="1">
              <a:latin typeface="Arial" panose="020B0604020202020204" pitchFamily="34" charset="0"/>
              <a:cs typeface="Arial" panose="020B0604020202020204" pitchFamily="34" charset="0"/>
            </a:rPr>
            <a:t>n,d</a:t>
          </a:r>
          <a:r>
            <a:rPr lang="en-US" sz="1600" kern="1200">
              <a:latin typeface="Arial" panose="020B0604020202020204" pitchFamily="34" charset="0"/>
              <a:cs typeface="Arial" panose="020B0604020202020204" pitchFamily="34" charset="0"/>
            </a:rPr>
            <a:t>).</a:t>
          </a:r>
        </a:p>
      </dsp:txBody>
      <dsp:txXfrm>
        <a:off x="429700" y="1015753"/>
        <a:ext cx="3690084" cy="4078349"/>
      </dsp:txXfrm>
    </dsp:sp>
    <dsp:sp modelId="{2DE1FC7D-1832-42F0-9A49-3185C023B6FD}">
      <dsp:nvSpPr>
        <dsp:cNvPr id="0" name=""/>
        <dsp:cNvSpPr/>
      </dsp:nvSpPr>
      <dsp:spPr>
        <a:xfrm>
          <a:off x="4549485" y="1014230"/>
          <a:ext cx="3784442" cy="386794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E26DC2-9D01-492C-8415-EC6C30E36A24}">
      <dsp:nvSpPr>
        <dsp:cNvPr id="0" name=""/>
        <dsp:cNvSpPr/>
      </dsp:nvSpPr>
      <dsp:spPr>
        <a:xfrm>
          <a:off x="4863216" y="1312274"/>
          <a:ext cx="3784442" cy="386794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Effective communication is important to ensure the person understands their condition and is involved in decisions about their care. </a:t>
          </a:r>
        </a:p>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Health and social care professionals should communicate clearly, listen to the person's concerns, and work together to provide coordinated care</a:t>
          </a:r>
        </a:p>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 (NICE,2024).</a:t>
          </a:r>
        </a:p>
      </dsp:txBody>
      <dsp:txXfrm>
        <a:off x="4974059" y="1423117"/>
        <a:ext cx="3562756" cy="36462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0C1C0B-E368-4640-9DC7-14CC4D8B04AE}" type="datetimeFigureOut">
              <a:rPr lang="en-GB" smtClean="0"/>
              <a:t>15/07/2026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5C54E4-9EE7-4E31-BB56-02367DF411B2}" type="slidenum">
              <a:rPr lang="en-GB" smtClean="0"/>
              <a:t>‹#›</a:t>
            </a:fld>
            <a:endParaRPr lang="en-GB"/>
          </a:p>
        </p:txBody>
      </p:sp>
    </p:spTree>
    <p:extLst>
      <p:ext uri="{BB962C8B-B14F-4D97-AF65-F5344CB8AC3E}">
        <p14:creationId xmlns:p14="http://schemas.microsoft.com/office/powerpoint/2010/main" val="4072487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25C54E4-9EE7-4E31-BB56-02367DF411B2}" type="slidenum">
              <a:rPr lang="en-GB" smtClean="0"/>
              <a:t>1</a:t>
            </a:fld>
            <a:endParaRPr lang="en-GB"/>
          </a:p>
        </p:txBody>
      </p:sp>
    </p:spTree>
    <p:extLst>
      <p:ext uri="{BB962C8B-B14F-4D97-AF65-F5344CB8AC3E}">
        <p14:creationId xmlns:p14="http://schemas.microsoft.com/office/powerpoint/2010/main" val="3822269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B5124-B608-E9E3-C554-E2A9BE1DDD6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82BC2CE-5B01-4AB9-A89F-DC59CCE062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40F1378-28F1-0844-DA76-FAEB84ADD476}"/>
              </a:ext>
            </a:extLst>
          </p:cNvPr>
          <p:cNvSpPr>
            <a:spLocks noGrp="1"/>
          </p:cNvSpPr>
          <p:nvPr>
            <p:ph type="dt" sz="half" idx="10"/>
          </p:nvPr>
        </p:nvSpPr>
        <p:spPr/>
        <p:txBody>
          <a:bodyPr/>
          <a:lstStyle/>
          <a:p>
            <a:fld id="{58FB0B23-0016-4D19-9118-C1674435C81B}" type="datetimeFigureOut">
              <a:rPr lang="en-GB" smtClean="0"/>
              <a:t>15/07/2026</a:t>
            </a:fld>
            <a:endParaRPr lang="en-GB"/>
          </a:p>
        </p:txBody>
      </p:sp>
      <p:sp>
        <p:nvSpPr>
          <p:cNvPr id="5" name="Footer Placeholder 4">
            <a:extLst>
              <a:ext uri="{FF2B5EF4-FFF2-40B4-BE49-F238E27FC236}">
                <a16:creationId xmlns:a16="http://schemas.microsoft.com/office/drawing/2014/main" id="{081D2472-539B-C41D-F95D-D6B5E9F825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5E1433-88ED-B9EB-F612-DBB54B0AD2BB}"/>
              </a:ext>
            </a:extLst>
          </p:cNvPr>
          <p:cNvSpPr>
            <a:spLocks noGrp="1"/>
          </p:cNvSpPr>
          <p:nvPr>
            <p:ph type="sldNum" sz="quarter" idx="12"/>
          </p:nvPr>
        </p:nvSpPr>
        <p:spPr/>
        <p:txBody>
          <a:bodyPr/>
          <a:lstStyle/>
          <a:p>
            <a:fld id="{1EC39063-FDE7-4CAB-AB62-0041B78B96B8}" type="slidenum">
              <a:rPr lang="en-GB" smtClean="0"/>
              <a:t>‹#›</a:t>
            </a:fld>
            <a:endParaRPr lang="en-GB"/>
          </a:p>
        </p:txBody>
      </p:sp>
    </p:spTree>
    <p:extLst>
      <p:ext uri="{BB962C8B-B14F-4D97-AF65-F5344CB8AC3E}">
        <p14:creationId xmlns:p14="http://schemas.microsoft.com/office/powerpoint/2010/main" val="2954990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922A9-A9E6-F3A3-D326-C480B291A81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06072D3-65A5-0A7A-75AA-8BB41748083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05E2678-94D8-20AB-0E50-F008B45E1FEC}"/>
              </a:ext>
            </a:extLst>
          </p:cNvPr>
          <p:cNvSpPr>
            <a:spLocks noGrp="1"/>
          </p:cNvSpPr>
          <p:nvPr>
            <p:ph type="dt" sz="half" idx="10"/>
          </p:nvPr>
        </p:nvSpPr>
        <p:spPr/>
        <p:txBody>
          <a:bodyPr/>
          <a:lstStyle/>
          <a:p>
            <a:fld id="{58FB0B23-0016-4D19-9118-C1674435C81B}" type="datetimeFigureOut">
              <a:rPr lang="en-GB" smtClean="0"/>
              <a:t>15/07/2026</a:t>
            </a:fld>
            <a:endParaRPr lang="en-GB"/>
          </a:p>
        </p:txBody>
      </p:sp>
      <p:sp>
        <p:nvSpPr>
          <p:cNvPr id="5" name="Footer Placeholder 4">
            <a:extLst>
              <a:ext uri="{FF2B5EF4-FFF2-40B4-BE49-F238E27FC236}">
                <a16:creationId xmlns:a16="http://schemas.microsoft.com/office/drawing/2014/main" id="{308D4C83-D07E-BC47-3DA4-185B3CAD35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DE468E-96E1-99D8-597A-8885C0E069AF}"/>
              </a:ext>
            </a:extLst>
          </p:cNvPr>
          <p:cNvSpPr>
            <a:spLocks noGrp="1"/>
          </p:cNvSpPr>
          <p:nvPr>
            <p:ph type="sldNum" sz="quarter" idx="12"/>
          </p:nvPr>
        </p:nvSpPr>
        <p:spPr/>
        <p:txBody>
          <a:bodyPr/>
          <a:lstStyle/>
          <a:p>
            <a:fld id="{1EC39063-FDE7-4CAB-AB62-0041B78B96B8}" type="slidenum">
              <a:rPr lang="en-GB" smtClean="0"/>
              <a:t>‹#›</a:t>
            </a:fld>
            <a:endParaRPr lang="en-GB"/>
          </a:p>
        </p:txBody>
      </p:sp>
    </p:spTree>
    <p:extLst>
      <p:ext uri="{BB962C8B-B14F-4D97-AF65-F5344CB8AC3E}">
        <p14:creationId xmlns:p14="http://schemas.microsoft.com/office/powerpoint/2010/main" val="33020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0423C-B123-31EC-B34A-F0CA203936C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E6E9ED8-2C0E-98DD-A0C0-1A25F500DE7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6D9F435-83B3-55C7-BC06-C713C301EE53}"/>
              </a:ext>
            </a:extLst>
          </p:cNvPr>
          <p:cNvSpPr>
            <a:spLocks noGrp="1"/>
          </p:cNvSpPr>
          <p:nvPr>
            <p:ph type="dt" sz="half" idx="10"/>
          </p:nvPr>
        </p:nvSpPr>
        <p:spPr/>
        <p:txBody>
          <a:bodyPr/>
          <a:lstStyle/>
          <a:p>
            <a:fld id="{58FB0B23-0016-4D19-9118-C1674435C81B}" type="datetimeFigureOut">
              <a:rPr lang="en-GB" smtClean="0"/>
              <a:t>15/07/2026</a:t>
            </a:fld>
            <a:endParaRPr lang="en-GB"/>
          </a:p>
        </p:txBody>
      </p:sp>
      <p:sp>
        <p:nvSpPr>
          <p:cNvPr id="5" name="Footer Placeholder 4">
            <a:extLst>
              <a:ext uri="{FF2B5EF4-FFF2-40B4-BE49-F238E27FC236}">
                <a16:creationId xmlns:a16="http://schemas.microsoft.com/office/drawing/2014/main" id="{674E17E9-937C-DF6D-6C12-772EED64F4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641858-4F60-CAA3-0CF6-F24F47E95A18}"/>
              </a:ext>
            </a:extLst>
          </p:cNvPr>
          <p:cNvSpPr>
            <a:spLocks noGrp="1"/>
          </p:cNvSpPr>
          <p:nvPr>
            <p:ph type="sldNum" sz="quarter" idx="12"/>
          </p:nvPr>
        </p:nvSpPr>
        <p:spPr/>
        <p:txBody>
          <a:bodyPr/>
          <a:lstStyle/>
          <a:p>
            <a:fld id="{1EC39063-FDE7-4CAB-AB62-0041B78B96B8}" type="slidenum">
              <a:rPr lang="en-GB" smtClean="0"/>
              <a:t>‹#›</a:t>
            </a:fld>
            <a:endParaRPr lang="en-GB"/>
          </a:p>
        </p:txBody>
      </p:sp>
    </p:spTree>
    <p:extLst>
      <p:ext uri="{BB962C8B-B14F-4D97-AF65-F5344CB8AC3E}">
        <p14:creationId xmlns:p14="http://schemas.microsoft.com/office/powerpoint/2010/main" val="2661091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4C12D-8360-9183-B13E-61E6628DB83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F223734-8484-4501-8D26-108C7F3ACEC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9589581-8538-CCBA-A4E2-5342675FDD8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E0556CE-715F-0A43-12FC-6D1F3F4E234B}"/>
              </a:ext>
            </a:extLst>
          </p:cNvPr>
          <p:cNvSpPr>
            <a:spLocks noGrp="1"/>
          </p:cNvSpPr>
          <p:nvPr>
            <p:ph type="dt" sz="half" idx="10"/>
          </p:nvPr>
        </p:nvSpPr>
        <p:spPr/>
        <p:txBody>
          <a:bodyPr/>
          <a:lstStyle/>
          <a:p>
            <a:fld id="{58FB0B23-0016-4D19-9118-C1674435C81B}" type="datetimeFigureOut">
              <a:rPr lang="en-GB" smtClean="0"/>
              <a:t>15/07/2026</a:t>
            </a:fld>
            <a:endParaRPr lang="en-GB"/>
          </a:p>
        </p:txBody>
      </p:sp>
      <p:sp>
        <p:nvSpPr>
          <p:cNvPr id="6" name="Footer Placeholder 5">
            <a:extLst>
              <a:ext uri="{FF2B5EF4-FFF2-40B4-BE49-F238E27FC236}">
                <a16:creationId xmlns:a16="http://schemas.microsoft.com/office/drawing/2014/main" id="{3D5E6DFC-DA19-6424-3135-ADEABD27AB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53ADDC-CAD2-711D-B8E5-4F68EA45420E}"/>
              </a:ext>
            </a:extLst>
          </p:cNvPr>
          <p:cNvSpPr>
            <a:spLocks noGrp="1"/>
          </p:cNvSpPr>
          <p:nvPr>
            <p:ph type="sldNum" sz="quarter" idx="12"/>
          </p:nvPr>
        </p:nvSpPr>
        <p:spPr/>
        <p:txBody>
          <a:bodyPr/>
          <a:lstStyle/>
          <a:p>
            <a:fld id="{1EC39063-FDE7-4CAB-AB62-0041B78B96B8}" type="slidenum">
              <a:rPr lang="en-GB" smtClean="0"/>
              <a:t>‹#›</a:t>
            </a:fld>
            <a:endParaRPr lang="en-GB"/>
          </a:p>
        </p:txBody>
      </p:sp>
    </p:spTree>
    <p:extLst>
      <p:ext uri="{BB962C8B-B14F-4D97-AF65-F5344CB8AC3E}">
        <p14:creationId xmlns:p14="http://schemas.microsoft.com/office/powerpoint/2010/main" val="4178704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E2445-F8FE-3A68-675E-77DE40BF5B8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66DC478-2900-3352-90DC-A4CAEA0689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1AD00AA-D55F-F15A-E139-47166B4D04B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14CD48E-E70E-2BE0-ED5C-37B7E4A4BA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87B6B74-0C59-5AC1-F3BC-12AB370AF13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7FE7C85-0C65-B902-4E1E-D1ACF3C35F83}"/>
              </a:ext>
            </a:extLst>
          </p:cNvPr>
          <p:cNvSpPr>
            <a:spLocks noGrp="1"/>
          </p:cNvSpPr>
          <p:nvPr>
            <p:ph type="dt" sz="half" idx="10"/>
          </p:nvPr>
        </p:nvSpPr>
        <p:spPr/>
        <p:txBody>
          <a:bodyPr/>
          <a:lstStyle/>
          <a:p>
            <a:fld id="{58FB0B23-0016-4D19-9118-C1674435C81B}" type="datetimeFigureOut">
              <a:rPr lang="en-GB" smtClean="0"/>
              <a:t>15/07/2026</a:t>
            </a:fld>
            <a:endParaRPr lang="en-GB"/>
          </a:p>
        </p:txBody>
      </p:sp>
      <p:sp>
        <p:nvSpPr>
          <p:cNvPr id="8" name="Footer Placeholder 7">
            <a:extLst>
              <a:ext uri="{FF2B5EF4-FFF2-40B4-BE49-F238E27FC236}">
                <a16:creationId xmlns:a16="http://schemas.microsoft.com/office/drawing/2014/main" id="{05AAABD2-A46E-99EE-66A4-E74121B830F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89115BE-D676-2C90-0800-69A080CCDD55}"/>
              </a:ext>
            </a:extLst>
          </p:cNvPr>
          <p:cNvSpPr>
            <a:spLocks noGrp="1"/>
          </p:cNvSpPr>
          <p:nvPr>
            <p:ph type="sldNum" sz="quarter" idx="12"/>
          </p:nvPr>
        </p:nvSpPr>
        <p:spPr/>
        <p:txBody>
          <a:bodyPr/>
          <a:lstStyle/>
          <a:p>
            <a:fld id="{1EC39063-FDE7-4CAB-AB62-0041B78B96B8}" type="slidenum">
              <a:rPr lang="en-GB" smtClean="0"/>
              <a:t>‹#›</a:t>
            </a:fld>
            <a:endParaRPr lang="en-GB"/>
          </a:p>
        </p:txBody>
      </p:sp>
    </p:spTree>
    <p:extLst>
      <p:ext uri="{BB962C8B-B14F-4D97-AF65-F5344CB8AC3E}">
        <p14:creationId xmlns:p14="http://schemas.microsoft.com/office/powerpoint/2010/main" val="3407275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D463B-C3B6-BC3A-5D95-468C334D53B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71EA3C5-C308-A3CB-9079-AB06EFF58578}"/>
              </a:ext>
            </a:extLst>
          </p:cNvPr>
          <p:cNvSpPr>
            <a:spLocks noGrp="1"/>
          </p:cNvSpPr>
          <p:nvPr>
            <p:ph type="dt" sz="half" idx="10"/>
          </p:nvPr>
        </p:nvSpPr>
        <p:spPr/>
        <p:txBody>
          <a:bodyPr/>
          <a:lstStyle/>
          <a:p>
            <a:fld id="{58FB0B23-0016-4D19-9118-C1674435C81B}" type="datetimeFigureOut">
              <a:rPr lang="en-GB" smtClean="0"/>
              <a:t>15/07/2026</a:t>
            </a:fld>
            <a:endParaRPr lang="en-GB"/>
          </a:p>
        </p:txBody>
      </p:sp>
      <p:sp>
        <p:nvSpPr>
          <p:cNvPr id="4" name="Footer Placeholder 3">
            <a:extLst>
              <a:ext uri="{FF2B5EF4-FFF2-40B4-BE49-F238E27FC236}">
                <a16:creationId xmlns:a16="http://schemas.microsoft.com/office/drawing/2014/main" id="{02ABD49D-4D8A-8FF0-906F-D113455ADA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F70B73-D710-6F5C-6D7D-8767A03E106F}"/>
              </a:ext>
            </a:extLst>
          </p:cNvPr>
          <p:cNvSpPr>
            <a:spLocks noGrp="1"/>
          </p:cNvSpPr>
          <p:nvPr>
            <p:ph type="sldNum" sz="quarter" idx="12"/>
          </p:nvPr>
        </p:nvSpPr>
        <p:spPr/>
        <p:txBody>
          <a:bodyPr/>
          <a:lstStyle/>
          <a:p>
            <a:fld id="{1EC39063-FDE7-4CAB-AB62-0041B78B96B8}" type="slidenum">
              <a:rPr lang="en-GB" smtClean="0"/>
              <a:t>‹#›</a:t>
            </a:fld>
            <a:endParaRPr lang="en-GB"/>
          </a:p>
        </p:txBody>
      </p:sp>
    </p:spTree>
    <p:extLst>
      <p:ext uri="{BB962C8B-B14F-4D97-AF65-F5344CB8AC3E}">
        <p14:creationId xmlns:p14="http://schemas.microsoft.com/office/powerpoint/2010/main" val="334601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8DB774-E83E-0977-E8D7-1DFDCA2D6753}"/>
              </a:ext>
            </a:extLst>
          </p:cNvPr>
          <p:cNvSpPr>
            <a:spLocks noGrp="1"/>
          </p:cNvSpPr>
          <p:nvPr>
            <p:ph type="dt" sz="half" idx="10"/>
          </p:nvPr>
        </p:nvSpPr>
        <p:spPr/>
        <p:txBody>
          <a:bodyPr/>
          <a:lstStyle/>
          <a:p>
            <a:fld id="{58FB0B23-0016-4D19-9118-C1674435C81B}" type="datetimeFigureOut">
              <a:rPr lang="en-GB" smtClean="0"/>
              <a:t>15/07/2026</a:t>
            </a:fld>
            <a:endParaRPr lang="en-GB"/>
          </a:p>
        </p:txBody>
      </p:sp>
      <p:sp>
        <p:nvSpPr>
          <p:cNvPr id="3" name="Footer Placeholder 2">
            <a:extLst>
              <a:ext uri="{FF2B5EF4-FFF2-40B4-BE49-F238E27FC236}">
                <a16:creationId xmlns:a16="http://schemas.microsoft.com/office/drawing/2014/main" id="{4CD1B26D-2E74-CC15-03C9-D7421C18B6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31D529-78CE-2F69-2DC2-765A631406FB}"/>
              </a:ext>
            </a:extLst>
          </p:cNvPr>
          <p:cNvSpPr>
            <a:spLocks noGrp="1"/>
          </p:cNvSpPr>
          <p:nvPr>
            <p:ph type="sldNum" sz="quarter" idx="12"/>
          </p:nvPr>
        </p:nvSpPr>
        <p:spPr/>
        <p:txBody>
          <a:bodyPr/>
          <a:lstStyle/>
          <a:p>
            <a:fld id="{1EC39063-FDE7-4CAB-AB62-0041B78B96B8}" type="slidenum">
              <a:rPr lang="en-GB" smtClean="0"/>
              <a:t>‹#›</a:t>
            </a:fld>
            <a:endParaRPr lang="en-GB"/>
          </a:p>
        </p:txBody>
      </p:sp>
    </p:spTree>
    <p:extLst>
      <p:ext uri="{BB962C8B-B14F-4D97-AF65-F5344CB8AC3E}">
        <p14:creationId xmlns:p14="http://schemas.microsoft.com/office/powerpoint/2010/main" val="3942058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0B6BC-6EF8-02E7-5C06-6A63309B45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CD440C7-B01D-7D1E-62C4-3A775C6129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7FABD5F-F82F-0368-B093-328F45C8EA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9D37E0C-089A-29E1-1E0C-4A4B4D3B1F84}"/>
              </a:ext>
            </a:extLst>
          </p:cNvPr>
          <p:cNvSpPr>
            <a:spLocks noGrp="1"/>
          </p:cNvSpPr>
          <p:nvPr>
            <p:ph type="dt" sz="half" idx="10"/>
          </p:nvPr>
        </p:nvSpPr>
        <p:spPr/>
        <p:txBody>
          <a:bodyPr/>
          <a:lstStyle/>
          <a:p>
            <a:fld id="{58FB0B23-0016-4D19-9118-C1674435C81B}" type="datetimeFigureOut">
              <a:rPr lang="en-GB" smtClean="0"/>
              <a:t>15/07/2026</a:t>
            </a:fld>
            <a:endParaRPr lang="en-GB"/>
          </a:p>
        </p:txBody>
      </p:sp>
      <p:sp>
        <p:nvSpPr>
          <p:cNvPr id="6" name="Footer Placeholder 5">
            <a:extLst>
              <a:ext uri="{FF2B5EF4-FFF2-40B4-BE49-F238E27FC236}">
                <a16:creationId xmlns:a16="http://schemas.microsoft.com/office/drawing/2014/main" id="{84CEAA30-5669-50D0-5023-53890434EA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97EF42-324A-4A6E-2054-CFE344B8BDBC}"/>
              </a:ext>
            </a:extLst>
          </p:cNvPr>
          <p:cNvSpPr>
            <a:spLocks noGrp="1"/>
          </p:cNvSpPr>
          <p:nvPr>
            <p:ph type="sldNum" sz="quarter" idx="12"/>
          </p:nvPr>
        </p:nvSpPr>
        <p:spPr/>
        <p:txBody>
          <a:bodyPr/>
          <a:lstStyle/>
          <a:p>
            <a:fld id="{1EC39063-FDE7-4CAB-AB62-0041B78B96B8}" type="slidenum">
              <a:rPr lang="en-GB" smtClean="0"/>
              <a:t>‹#›</a:t>
            </a:fld>
            <a:endParaRPr lang="en-GB"/>
          </a:p>
        </p:txBody>
      </p:sp>
    </p:spTree>
    <p:extLst>
      <p:ext uri="{BB962C8B-B14F-4D97-AF65-F5344CB8AC3E}">
        <p14:creationId xmlns:p14="http://schemas.microsoft.com/office/powerpoint/2010/main" val="3501503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4C46C-47FE-0A20-F66A-D451C2F12FD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9AD3070-5649-C838-C06D-8341E5EF7C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9133C30-8555-DD7E-95BA-81CBAD3242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B2B6A9-7F3A-E2F2-5096-CB021A0224FC}"/>
              </a:ext>
            </a:extLst>
          </p:cNvPr>
          <p:cNvSpPr>
            <a:spLocks noGrp="1"/>
          </p:cNvSpPr>
          <p:nvPr>
            <p:ph type="dt" sz="half" idx="10"/>
          </p:nvPr>
        </p:nvSpPr>
        <p:spPr/>
        <p:txBody>
          <a:bodyPr/>
          <a:lstStyle/>
          <a:p>
            <a:fld id="{58FB0B23-0016-4D19-9118-C1674435C81B}" type="datetimeFigureOut">
              <a:rPr lang="en-GB" smtClean="0"/>
              <a:t>15/07/2026</a:t>
            </a:fld>
            <a:endParaRPr lang="en-GB"/>
          </a:p>
        </p:txBody>
      </p:sp>
      <p:sp>
        <p:nvSpPr>
          <p:cNvPr id="6" name="Footer Placeholder 5">
            <a:extLst>
              <a:ext uri="{FF2B5EF4-FFF2-40B4-BE49-F238E27FC236}">
                <a16:creationId xmlns:a16="http://schemas.microsoft.com/office/drawing/2014/main" id="{F5DB0FFF-904B-E79D-3C1E-92EE8F0B6D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380CB7-556E-C32F-704F-9E3B612F1558}"/>
              </a:ext>
            </a:extLst>
          </p:cNvPr>
          <p:cNvSpPr>
            <a:spLocks noGrp="1"/>
          </p:cNvSpPr>
          <p:nvPr>
            <p:ph type="sldNum" sz="quarter" idx="12"/>
          </p:nvPr>
        </p:nvSpPr>
        <p:spPr/>
        <p:txBody>
          <a:bodyPr/>
          <a:lstStyle/>
          <a:p>
            <a:fld id="{1EC39063-FDE7-4CAB-AB62-0041B78B96B8}" type="slidenum">
              <a:rPr lang="en-GB" smtClean="0"/>
              <a:t>‹#›</a:t>
            </a:fld>
            <a:endParaRPr lang="en-GB"/>
          </a:p>
        </p:txBody>
      </p:sp>
    </p:spTree>
    <p:extLst>
      <p:ext uri="{BB962C8B-B14F-4D97-AF65-F5344CB8AC3E}">
        <p14:creationId xmlns:p14="http://schemas.microsoft.com/office/powerpoint/2010/main" val="3736442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E6579-1839-AA37-6A3A-3BA33830106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E2FC578-9169-2919-58E2-E0D0CB7520D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BF29494-A201-E230-9A0A-CC3A4BC775FF}"/>
              </a:ext>
            </a:extLst>
          </p:cNvPr>
          <p:cNvSpPr>
            <a:spLocks noGrp="1"/>
          </p:cNvSpPr>
          <p:nvPr>
            <p:ph type="dt" sz="half" idx="10"/>
          </p:nvPr>
        </p:nvSpPr>
        <p:spPr/>
        <p:txBody>
          <a:bodyPr/>
          <a:lstStyle/>
          <a:p>
            <a:fld id="{58FB0B23-0016-4D19-9118-C1674435C81B}" type="datetimeFigureOut">
              <a:rPr lang="en-GB" smtClean="0"/>
              <a:t>15/07/2026</a:t>
            </a:fld>
            <a:endParaRPr lang="en-GB"/>
          </a:p>
        </p:txBody>
      </p:sp>
      <p:sp>
        <p:nvSpPr>
          <p:cNvPr id="5" name="Footer Placeholder 4">
            <a:extLst>
              <a:ext uri="{FF2B5EF4-FFF2-40B4-BE49-F238E27FC236}">
                <a16:creationId xmlns:a16="http://schemas.microsoft.com/office/drawing/2014/main" id="{9D4A50A1-65BE-6D99-C37A-6C9220A3B6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CD381A-5975-4701-E7A4-FF17469D6E1C}"/>
              </a:ext>
            </a:extLst>
          </p:cNvPr>
          <p:cNvSpPr>
            <a:spLocks noGrp="1"/>
          </p:cNvSpPr>
          <p:nvPr>
            <p:ph type="sldNum" sz="quarter" idx="12"/>
          </p:nvPr>
        </p:nvSpPr>
        <p:spPr/>
        <p:txBody>
          <a:bodyPr/>
          <a:lstStyle/>
          <a:p>
            <a:fld id="{1EC39063-FDE7-4CAB-AB62-0041B78B96B8}" type="slidenum">
              <a:rPr lang="en-GB" smtClean="0"/>
              <a:t>‹#›</a:t>
            </a:fld>
            <a:endParaRPr lang="en-GB"/>
          </a:p>
        </p:txBody>
      </p:sp>
    </p:spTree>
    <p:extLst>
      <p:ext uri="{BB962C8B-B14F-4D97-AF65-F5344CB8AC3E}">
        <p14:creationId xmlns:p14="http://schemas.microsoft.com/office/powerpoint/2010/main" val="25126352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64DC5B-4F79-2163-63E3-A50C48D048D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B4FDA04-0535-0DCE-5095-9871929DC09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5F3878B-96D9-BB51-D567-D5F2779FE171}"/>
              </a:ext>
            </a:extLst>
          </p:cNvPr>
          <p:cNvSpPr>
            <a:spLocks noGrp="1"/>
          </p:cNvSpPr>
          <p:nvPr>
            <p:ph type="dt" sz="half" idx="10"/>
          </p:nvPr>
        </p:nvSpPr>
        <p:spPr/>
        <p:txBody>
          <a:bodyPr/>
          <a:lstStyle/>
          <a:p>
            <a:fld id="{58FB0B23-0016-4D19-9118-C1674435C81B}" type="datetimeFigureOut">
              <a:rPr lang="en-GB" smtClean="0"/>
              <a:t>15/07/2026</a:t>
            </a:fld>
            <a:endParaRPr lang="en-GB"/>
          </a:p>
        </p:txBody>
      </p:sp>
      <p:sp>
        <p:nvSpPr>
          <p:cNvPr id="5" name="Footer Placeholder 4">
            <a:extLst>
              <a:ext uri="{FF2B5EF4-FFF2-40B4-BE49-F238E27FC236}">
                <a16:creationId xmlns:a16="http://schemas.microsoft.com/office/drawing/2014/main" id="{7C807E4E-8A3F-CD88-AD42-C6E4DA6FFA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FD2428-F0B3-E1F5-5FB1-03F793CE861B}"/>
              </a:ext>
            </a:extLst>
          </p:cNvPr>
          <p:cNvSpPr>
            <a:spLocks noGrp="1"/>
          </p:cNvSpPr>
          <p:nvPr>
            <p:ph type="sldNum" sz="quarter" idx="12"/>
          </p:nvPr>
        </p:nvSpPr>
        <p:spPr/>
        <p:txBody>
          <a:bodyPr/>
          <a:lstStyle/>
          <a:p>
            <a:fld id="{1EC39063-FDE7-4CAB-AB62-0041B78B96B8}" type="slidenum">
              <a:rPr lang="en-GB" smtClean="0"/>
              <a:t>‹#›</a:t>
            </a:fld>
            <a:endParaRPr lang="en-GB"/>
          </a:p>
        </p:txBody>
      </p:sp>
    </p:spTree>
    <p:extLst>
      <p:ext uri="{BB962C8B-B14F-4D97-AF65-F5344CB8AC3E}">
        <p14:creationId xmlns:p14="http://schemas.microsoft.com/office/powerpoint/2010/main" val="2091971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E74BDD-676B-027A-9DCE-7ADBB83464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18211FE-8F82-B57D-E53B-D704627185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A91216-EFFC-E5AD-E689-2540DC484D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8FB0B23-0016-4D19-9118-C1674435C81B}" type="datetimeFigureOut">
              <a:rPr lang="en-GB" smtClean="0"/>
              <a:t>15/07/2026</a:t>
            </a:fld>
            <a:endParaRPr lang="en-GB"/>
          </a:p>
        </p:txBody>
      </p:sp>
      <p:sp>
        <p:nvSpPr>
          <p:cNvPr id="5" name="Footer Placeholder 4">
            <a:extLst>
              <a:ext uri="{FF2B5EF4-FFF2-40B4-BE49-F238E27FC236}">
                <a16:creationId xmlns:a16="http://schemas.microsoft.com/office/drawing/2014/main" id="{7CE8E52A-0B55-FC8E-1CA6-29D493E0BE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9B3F60B-1284-79EF-BA8E-109F43AE60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EC39063-FDE7-4CAB-AB62-0041B78B96B8}" type="slidenum">
              <a:rPr lang="en-GB" smtClean="0"/>
              <a:t>‹#›</a:t>
            </a:fld>
            <a:endParaRPr lang="en-GB"/>
          </a:p>
        </p:txBody>
      </p:sp>
    </p:spTree>
    <p:extLst>
      <p:ext uri="{BB962C8B-B14F-4D97-AF65-F5344CB8AC3E}">
        <p14:creationId xmlns:p14="http://schemas.microsoft.com/office/powerpoint/2010/main" val="18916842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sv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7.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7.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7.xml"/><Relationship Id="rId7" Type="http://schemas.openxmlformats.org/officeDocument/2006/relationships/diagramColors" Target="../diagrams/colors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7.xml"/><Relationship Id="rId7" Type="http://schemas.openxmlformats.org/officeDocument/2006/relationships/diagramColors" Target="../diagrams/colors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7.xml"/><Relationship Id="rId7" Type="http://schemas.openxmlformats.org/officeDocument/2006/relationships/diagramColors" Target="../diagrams/colors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7.xml"/><Relationship Id="rId7" Type="http://schemas.openxmlformats.org/officeDocument/2006/relationships/diagramColors" Target="../diagrams/colors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7.xml"/><Relationship Id="rId7" Type="http://schemas.openxmlformats.org/officeDocument/2006/relationships/diagramQuickStyle" Target="../diagrams/quickStyle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image" Target="../media/image3.jpeg"/><Relationship Id="rId9" Type="http://schemas.microsoft.com/office/2007/relationships/diagramDrawing" Target="../diagrams/drawing7.xml"/></Relationships>
</file>

<file path=ppt/slides/_rels/slide1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7.xml"/><Relationship Id="rId7" Type="http://schemas.openxmlformats.org/officeDocument/2006/relationships/diagramColors" Target="../diagrams/colors8.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Layout" Target="../slideLayouts/slideLayout7.xml"/><Relationship Id="rId7" Type="http://schemas.openxmlformats.org/officeDocument/2006/relationships/diagramColors" Target="../diagrams/colors9.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slideLayout" Target="../slideLayouts/slideLayout7.xml"/><Relationship Id="rId7" Type="http://schemas.openxmlformats.org/officeDocument/2006/relationships/diagramColors" Target="../diagrams/colors10.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slideLayout" Target="../slideLayouts/slideLayout7.xml"/><Relationship Id="rId7" Type="http://schemas.openxmlformats.org/officeDocument/2006/relationships/diagramColors" Target="../diagrams/colors1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7.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8.sv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8" Type="http://schemas.openxmlformats.org/officeDocument/2006/relationships/hyperlink" Target="https://www.ovid.com/jnls/ijom/fulltext/10.4103/ijpvm.ijpvm_297_23~chronic-obstructive-pulmonary-disease-lifestyle-impact?context=latestarticles" TargetMode="External"/><Relationship Id="rId3" Type="http://schemas.openxmlformats.org/officeDocument/2006/relationships/slideLayout" Target="../slideLayouts/slideLayout7.xml"/><Relationship Id="rId7" Type="http://schemas.openxmlformats.org/officeDocument/2006/relationships/hyperlink" Target="https://www.nhs.uk/conditions/chronic-obstructive-pulmonary-disease-copd/" TargetMode="Externa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practicenurse.co.uk/articles/respiratory-disease/asthma-copd-overlap-diagnosis-and-management" TargetMode="External"/><Relationship Id="rId5" Type="http://schemas.openxmlformats.org/officeDocument/2006/relationships/hyperlink" Target="https://pmc.ncbi.nlm.nih.gov/articles/PMC3633485/" TargetMode="External"/><Relationship Id="rId4" Type="http://schemas.openxmlformats.org/officeDocument/2006/relationships/hyperlink" Target="https://www.tandfonline.com/doi/pdf/10.1080/08998280.2010.11928623" TargetMode="External"/><Relationship Id="rId9" Type="http://schemas.openxmlformats.org/officeDocument/2006/relationships/image" Target="../media/image2.png"/></Relationships>
</file>

<file path=ppt/slides/_rels/slide19.xml.rels><?xml version="1.0" encoding="UTF-8" standalone="yes"?>
<Relationships xmlns="http://schemas.openxmlformats.org/package/2006/relationships"><Relationship Id="rId8" Type="http://schemas.openxmlformats.org/officeDocument/2006/relationships/hyperlink" Target="https://www.nice.org.uk/guidance/ng245" TargetMode="External"/><Relationship Id="rId3" Type="http://schemas.openxmlformats.org/officeDocument/2006/relationships/slideLayout" Target="../slideLayouts/slideLayout7.xml"/><Relationship Id="rId7" Type="http://schemas.openxmlformats.org/officeDocument/2006/relationships/hyperlink" Target="https://www.scribd.com/presentation/225753498/Copd" TargetMode="Externa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hyperlink" Target="https://www.proquest.com/scholarly-journals/understanding-asthma-pathophysiology/docview/230505997/se-2" TargetMode="External"/><Relationship Id="rId5" Type="http://schemas.openxmlformats.org/officeDocument/2006/relationships/hyperlink" Target="https://www.asthmaandlung.org.uk/have-you-just-been-diagnosed-lung-condition-were-here-you" TargetMode="External"/><Relationship Id="rId4" Type="http://schemas.openxmlformats.org/officeDocument/2006/relationships/hyperlink" Target="https://www.hse.gov.uk/copd/causes.htm" TargetMode="External"/><Relationship Id="rId9"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hyperlink" Target="https://qof.digital.nhs.uk/" TargetMode="External"/><Relationship Id="rId2" Type="http://schemas.openxmlformats.org/officeDocument/2006/relationships/hyperlink" Target="https://cks.nice.org.uk/topics/asthma/background-information/prevalence/" TargetMode="External"/><Relationship Id="rId1" Type="http://schemas.openxmlformats.org/officeDocument/2006/relationships/slideLayout" Target="../slideLayouts/slideLayout7.xml"/><Relationship Id="rId6" Type="http://schemas.openxmlformats.org/officeDocument/2006/relationships/hyperlink" Target="https://sl.bing.net/fBOpgL4cx5g" TargetMode="External"/><Relationship Id="rId5" Type="http://schemas.openxmlformats.org/officeDocument/2006/relationships/hyperlink" Target="https://www.homecare.co.uk/advice/care-plans-explained-what-they-involve-and-why-they-are-important" TargetMode="External"/><Relationship Id="rId4" Type="http://schemas.openxmlformats.org/officeDocument/2006/relationships/hyperlink" Target="https://www.gov.uk/government/publications/respiratory-disease-applying-all-our-health/respiratory-disease-applying-all-our-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Graphic 8" descr="Professor">
            <a:extLst>
              <a:ext uri="{FF2B5EF4-FFF2-40B4-BE49-F238E27FC236}">
                <a16:creationId xmlns:a16="http://schemas.microsoft.com/office/drawing/2014/main" id="{78F68836-8982-2AA3-79FC-686E2022E15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5" name="TextBox 4">
            <a:extLst>
              <a:ext uri="{FF2B5EF4-FFF2-40B4-BE49-F238E27FC236}">
                <a16:creationId xmlns:a16="http://schemas.microsoft.com/office/drawing/2014/main" id="{6358657A-1B4E-1081-5562-F844E5A133FC}"/>
              </a:ext>
            </a:extLst>
          </p:cNvPr>
          <p:cNvSpPr txBox="1"/>
          <p:nvPr/>
        </p:nvSpPr>
        <p:spPr>
          <a:xfrm>
            <a:off x="5117458" y="725050"/>
            <a:ext cx="5458838" cy="4192520"/>
          </a:xfrm>
          <a:prstGeom prst="rect">
            <a:avLst/>
          </a:prstGeom>
        </p:spPr>
        <p:txBody>
          <a:bodyPr vert="horz" lIns="91440" tIns="45720" rIns="91440" bIns="45720" rtlCol="0">
            <a:normAutofit lnSpcReduction="10000"/>
          </a:bodyPr>
          <a:lstStyle/>
          <a:p>
            <a:pPr>
              <a:lnSpc>
                <a:spcPct val="90000"/>
              </a:lnSpc>
              <a:spcAft>
                <a:spcPts val="800"/>
              </a:spcAft>
            </a:pPr>
            <a:r>
              <a:rPr lang="en-US">
                <a:effectLst/>
                <a:latin typeface="Arial" panose="020B0604020202020204" pitchFamily="34" charset="0"/>
                <a:cs typeface="Arial" panose="020B0604020202020204" pitchFamily="34" charset="0"/>
              </a:rPr>
              <a:t>MODULE NAME:  INTRODUCTION TO PHYSIOLOGY</a:t>
            </a:r>
          </a:p>
          <a:p>
            <a:pPr>
              <a:lnSpc>
                <a:spcPct val="90000"/>
              </a:lnSpc>
              <a:spcAft>
                <a:spcPts val="800"/>
              </a:spcAft>
            </a:pPr>
            <a:endParaRPr lang="en-US">
              <a:latin typeface="Arial" panose="020B0604020202020204" pitchFamily="34" charset="0"/>
              <a:cs typeface="Arial" panose="020B0604020202020204" pitchFamily="34" charset="0"/>
            </a:endParaRPr>
          </a:p>
          <a:p>
            <a:pPr>
              <a:lnSpc>
                <a:spcPct val="90000"/>
              </a:lnSpc>
              <a:spcAft>
                <a:spcPts val="800"/>
              </a:spcAft>
            </a:pPr>
            <a:r>
              <a:rPr lang="en-US">
                <a:effectLst/>
                <a:latin typeface="Arial" panose="020B0604020202020204" pitchFamily="34" charset="0"/>
                <a:cs typeface="Arial" panose="020B0604020202020204" pitchFamily="34" charset="0"/>
              </a:rPr>
              <a:t>MODULE CODE: BMHP5023</a:t>
            </a:r>
          </a:p>
          <a:p>
            <a:pPr>
              <a:lnSpc>
                <a:spcPct val="90000"/>
              </a:lnSpc>
              <a:spcAft>
                <a:spcPts val="800"/>
              </a:spcAft>
            </a:pPr>
            <a:endParaRPr lang="en-US">
              <a:effectLst/>
              <a:latin typeface="Arial" panose="020B0604020202020204" pitchFamily="34" charset="0"/>
              <a:cs typeface="Arial" panose="020B0604020202020204" pitchFamily="34" charset="0"/>
            </a:endParaRPr>
          </a:p>
          <a:p>
            <a:pPr>
              <a:lnSpc>
                <a:spcPct val="90000"/>
              </a:lnSpc>
              <a:spcAft>
                <a:spcPts val="800"/>
              </a:spcAft>
            </a:pPr>
            <a:r>
              <a:rPr lang="en-US">
                <a:effectLst/>
                <a:latin typeface="Arial" panose="020B0604020202020204" pitchFamily="34" charset="0"/>
                <a:cs typeface="Arial" panose="020B0604020202020204" pitchFamily="34" charset="0"/>
              </a:rPr>
              <a:t>ASSIGNMENT TITLE: </a:t>
            </a:r>
            <a:r>
              <a:rPr lang="en-US">
                <a:latin typeface="Arial" panose="020B0604020202020204" pitchFamily="34" charset="0"/>
                <a:cs typeface="Arial" panose="020B0604020202020204" pitchFamily="34" charset="0"/>
              </a:rPr>
              <a:t>CHRONIC RESPIRATORY DISEASES,</a:t>
            </a:r>
            <a:r>
              <a:rPr lang="en-US">
                <a:effectLst/>
                <a:latin typeface="Arial" panose="020B0604020202020204" pitchFamily="34" charset="0"/>
                <a:cs typeface="Arial" panose="020B0604020202020204" pitchFamily="34" charset="0"/>
              </a:rPr>
              <a:t> PRESENTATION</a:t>
            </a:r>
          </a:p>
          <a:p>
            <a:pPr>
              <a:lnSpc>
                <a:spcPct val="90000"/>
              </a:lnSpc>
              <a:spcAft>
                <a:spcPts val="800"/>
              </a:spcAft>
            </a:pPr>
            <a:endParaRPr lang="en-US">
              <a:latin typeface="Arial" panose="020B0604020202020204" pitchFamily="34" charset="0"/>
              <a:cs typeface="Arial" panose="020B0604020202020204" pitchFamily="34" charset="0"/>
            </a:endParaRPr>
          </a:p>
          <a:p>
            <a:pPr>
              <a:lnSpc>
                <a:spcPct val="90000"/>
              </a:lnSpc>
              <a:spcAft>
                <a:spcPts val="800"/>
              </a:spcAft>
            </a:pPr>
            <a:r>
              <a:rPr lang="en-US">
                <a:effectLst/>
                <a:latin typeface="Arial" panose="020B0604020202020204" pitchFamily="34" charset="0"/>
                <a:cs typeface="Arial" panose="020B0604020202020204" pitchFamily="34" charset="0"/>
              </a:rPr>
              <a:t>STUDENT NAME: JENNIFER BASIL AKANG</a:t>
            </a:r>
          </a:p>
          <a:p>
            <a:pPr>
              <a:lnSpc>
                <a:spcPct val="90000"/>
              </a:lnSpc>
              <a:spcAft>
                <a:spcPts val="800"/>
              </a:spcAft>
            </a:pPr>
            <a:endParaRPr lang="en-US">
              <a:effectLst/>
              <a:latin typeface="Arial" panose="020B0604020202020204" pitchFamily="34" charset="0"/>
              <a:cs typeface="Arial" panose="020B0604020202020204" pitchFamily="34" charset="0"/>
            </a:endParaRPr>
          </a:p>
          <a:p>
            <a:pPr>
              <a:lnSpc>
                <a:spcPct val="90000"/>
              </a:lnSpc>
              <a:spcAft>
                <a:spcPts val="800"/>
              </a:spcAft>
            </a:pPr>
            <a:r>
              <a:rPr lang="en-US">
                <a:effectLst/>
                <a:latin typeface="Arial" panose="020B0604020202020204" pitchFamily="34" charset="0"/>
                <a:cs typeface="Arial" panose="020B0604020202020204" pitchFamily="34" charset="0"/>
              </a:rPr>
              <a:t>STUDENT NUMBER: 2439326</a:t>
            </a:r>
          </a:p>
          <a:p>
            <a:pPr>
              <a:lnSpc>
                <a:spcPct val="90000"/>
              </a:lnSpc>
              <a:spcAft>
                <a:spcPts val="800"/>
              </a:spcAft>
            </a:pPr>
            <a:endParaRPr lang="en-US">
              <a:effectLst/>
              <a:latin typeface="Arial" panose="020B0604020202020204" pitchFamily="34" charset="0"/>
              <a:cs typeface="Arial" panose="020B0604020202020204" pitchFamily="34" charset="0"/>
            </a:endParaRPr>
          </a:p>
          <a:p>
            <a:pPr>
              <a:lnSpc>
                <a:spcPct val="90000"/>
              </a:lnSpc>
              <a:spcAft>
                <a:spcPts val="800"/>
              </a:spcAft>
            </a:pPr>
            <a:r>
              <a:rPr lang="en-US">
                <a:effectLst/>
                <a:latin typeface="Arial" panose="020B0604020202020204" pitchFamily="34" charset="0"/>
                <a:cs typeface="Arial" panose="020B0604020202020204" pitchFamily="34" charset="0"/>
              </a:rPr>
              <a:t>LECTURER’S NAME: Dr RIZWAN NADIM               DUE DATE: 19/07/2026.</a:t>
            </a:r>
          </a:p>
        </p:txBody>
      </p:sp>
      <p:pic>
        <p:nvPicPr>
          <p:cNvPr id="16" name="Audio 15">
            <a:hlinkClick r:id="" action="ppaction://media"/>
            <a:extLst>
              <a:ext uri="{FF2B5EF4-FFF2-40B4-BE49-F238E27FC236}">
                <a16:creationId xmlns:a16="http://schemas.microsoft.com/office/drawing/2014/main" id="{1F89C9C5-398B-53DB-F648-9CE7CCAB037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27191483"/>
      </p:ext>
    </p:extLst>
  </p:cSld>
  <p:clrMapOvr>
    <a:masterClrMapping/>
  </p:clrMapOvr>
  <mc:AlternateContent xmlns:mc="http://schemas.openxmlformats.org/markup-compatibility/2006">
    <mc:Choice xmlns:p14="http://schemas.microsoft.com/office/powerpoint/2010/main" Requires="p14">
      <p:transition spd="slow" p14:dur="2000" advTm="15316"/>
    </mc:Choice>
    <mc:Fallback>
      <p:transition spd="slow" advTm="15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6" name="Rectangle 5">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TextBox 2">
            <a:extLst>
              <a:ext uri="{FF2B5EF4-FFF2-40B4-BE49-F238E27FC236}">
                <a16:creationId xmlns:a16="http://schemas.microsoft.com/office/drawing/2014/main" id="{026DE161-A7C1-BE95-8B06-CEF6F6615628}"/>
              </a:ext>
            </a:extLst>
          </p:cNvPr>
          <p:cNvGraphicFramePr/>
          <p:nvPr>
            <p:extLst>
              <p:ext uri="{D42A27DB-BD31-4B8C-83A1-F6EECF244321}">
                <p14:modId xmlns:p14="http://schemas.microsoft.com/office/powerpoint/2010/main" val="1404600491"/>
              </p:ext>
            </p:extLst>
          </p:nvPr>
        </p:nvGraphicFramePr>
        <p:xfrm>
          <a:off x="457198" y="755904"/>
          <a:ext cx="9778183" cy="37337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8" name="Audio 37">
            <a:hlinkClick r:id="" action="ppaction://media"/>
            <a:extLst>
              <a:ext uri="{FF2B5EF4-FFF2-40B4-BE49-F238E27FC236}">
                <a16:creationId xmlns:a16="http://schemas.microsoft.com/office/drawing/2014/main" id="{EC95BD5C-BE3F-B352-7A95-FFB2468E4E90}"/>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06989933"/>
      </p:ext>
    </p:extLst>
  </p:cSld>
  <p:clrMapOvr>
    <a:masterClrMapping/>
  </p:clrMapOvr>
  <mc:AlternateContent xmlns:mc="http://schemas.openxmlformats.org/markup-compatibility/2006">
    <mc:Choice xmlns:p14="http://schemas.microsoft.com/office/powerpoint/2010/main" Requires="p14">
      <p:transition spd="slow" p14:dur="2000" advTm="52542"/>
    </mc:Choice>
    <mc:Fallback>
      <p:transition spd="slow" advTm="52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567B5059-78F3-8D4F-2BF1-9A67D7CB3E59}"/>
              </a:ext>
            </a:extLst>
          </p:cNvPr>
          <p:cNvSpPr txBox="1"/>
          <p:nvPr/>
        </p:nvSpPr>
        <p:spPr>
          <a:xfrm>
            <a:off x="1286068" y="611333"/>
            <a:ext cx="5558489" cy="6246668"/>
          </a:xfrm>
          <a:prstGeom prst="rect">
            <a:avLst/>
          </a:prstGeom>
        </p:spPr>
        <p:txBody>
          <a:bodyPr vert="horz" lIns="91440" tIns="45720" rIns="91440" bIns="45720" rtlCol="0">
            <a:normAutofit fontScale="25000" lnSpcReduction="20000"/>
          </a:bodyPr>
          <a:lstStyle/>
          <a:p>
            <a:pPr>
              <a:lnSpc>
                <a:spcPct val="90000"/>
              </a:lnSpc>
              <a:spcAft>
                <a:spcPts val="800"/>
              </a:spcAft>
            </a:pPr>
            <a:r>
              <a:rPr lang="en-US" sz="5600" b="1">
                <a:solidFill>
                  <a:schemeClr val="tx1">
                    <a:lumMod val="85000"/>
                    <a:lumOff val="15000"/>
                  </a:schemeClr>
                </a:solidFill>
                <a:effectLst/>
                <a:latin typeface="Arial" panose="020B0604020202020204" pitchFamily="34" charset="0"/>
                <a:cs typeface="Arial" panose="020B0604020202020204" pitchFamily="34" charset="0"/>
              </a:rPr>
              <a:t>Fictiona</a:t>
            </a:r>
            <a:r>
              <a:rPr lang="en-US" sz="5600" b="1">
                <a:solidFill>
                  <a:schemeClr val="tx1">
                    <a:lumMod val="85000"/>
                    <a:lumOff val="15000"/>
                  </a:schemeClr>
                </a:solidFill>
                <a:latin typeface="Arial" panose="020B0604020202020204" pitchFamily="34" charset="0"/>
                <a:cs typeface="Arial" panose="020B0604020202020204" pitchFamily="34" charset="0"/>
              </a:rPr>
              <a:t>l care plan </a:t>
            </a:r>
            <a:endParaRPr lang="en-US" sz="5600" b="1">
              <a:solidFill>
                <a:schemeClr val="tx1">
                  <a:lumMod val="85000"/>
                  <a:lumOff val="15000"/>
                </a:schemeClr>
              </a:solidFill>
              <a:effectLst/>
              <a:latin typeface="Arial" panose="020B0604020202020204" pitchFamily="34" charset="0"/>
              <a:cs typeface="Arial" panose="020B0604020202020204" pitchFamily="34" charset="0"/>
            </a:endParaRPr>
          </a:p>
          <a:p>
            <a:pPr>
              <a:lnSpc>
                <a:spcPct val="90000"/>
              </a:lnSpc>
              <a:spcAft>
                <a:spcPts val="800"/>
              </a:spcAft>
            </a:pPr>
            <a:r>
              <a:rPr lang="en-US" sz="4800">
                <a:solidFill>
                  <a:schemeClr val="tx1">
                    <a:lumMod val="85000"/>
                    <a:lumOff val="15000"/>
                  </a:schemeClr>
                </a:solidFill>
                <a:effectLst/>
                <a:latin typeface="Arial" panose="020B0604020202020204" pitchFamily="34" charset="0"/>
                <a:cs typeface="Arial" panose="020B0604020202020204" pitchFamily="34" charset="0"/>
              </a:rPr>
              <a:t>Name</a:t>
            </a:r>
          </a:p>
          <a:p>
            <a:pPr>
              <a:lnSpc>
                <a:spcPct val="90000"/>
              </a:lnSpc>
              <a:spcAft>
                <a:spcPts val="800"/>
              </a:spcAft>
            </a:pPr>
            <a:r>
              <a:rPr lang="en-US" sz="4800" err="1">
                <a:solidFill>
                  <a:schemeClr val="tx1">
                    <a:lumMod val="85000"/>
                    <a:lumOff val="15000"/>
                  </a:schemeClr>
                </a:solidFill>
                <a:effectLst/>
                <a:latin typeface="Arial" panose="020B0604020202020204" pitchFamily="34" charset="0"/>
                <a:cs typeface="Arial" panose="020B0604020202020204" pitchFamily="34" charset="0"/>
              </a:rPr>
              <a:t>Mr</a:t>
            </a:r>
            <a:r>
              <a:rPr lang="en-US" sz="4800">
                <a:solidFill>
                  <a:schemeClr val="tx1">
                    <a:lumMod val="85000"/>
                    <a:lumOff val="15000"/>
                  </a:schemeClr>
                </a:solidFill>
                <a:effectLst/>
                <a:latin typeface="Arial" panose="020B0604020202020204" pitchFamily="34" charset="0"/>
                <a:cs typeface="Arial" panose="020B0604020202020204" pitchFamily="34" charset="0"/>
              </a:rPr>
              <a:t> Sliver Billie</a:t>
            </a:r>
            <a:br>
              <a:rPr lang="en-US" sz="4800">
                <a:solidFill>
                  <a:schemeClr val="tx1">
                    <a:lumMod val="85000"/>
                    <a:lumOff val="15000"/>
                  </a:schemeClr>
                </a:solidFill>
                <a:effectLst/>
                <a:latin typeface="Arial" panose="020B0604020202020204" pitchFamily="34" charset="0"/>
                <a:cs typeface="Arial" panose="020B0604020202020204" pitchFamily="34" charset="0"/>
              </a:rPr>
            </a:br>
            <a:endParaRPr lang="en-US" sz="4800">
              <a:solidFill>
                <a:schemeClr val="tx1">
                  <a:lumMod val="85000"/>
                  <a:lumOff val="15000"/>
                </a:schemeClr>
              </a:solidFill>
              <a:effectLst/>
              <a:latin typeface="Arial" panose="020B0604020202020204" pitchFamily="34" charset="0"/>
              <a:cs typeface="Arial" panose="020B0604020202020204" pitchFamily="34" charset="0"/>
            </a:endParaRPr>
          </a:p>
          <a:p>
            <a:pPr>
              <a:lnSpc>
                <a:spcPct val="90000"/>
              </a:lnSpc>
              <a:spcAft>
                <a:spcPts val="800"/>
              </a:spcAft>
            </a:pPr>
            <a:r>
              <a:rPr lang="en-US" sz="4800">
                <a:solidFill>
                  <a:schemeClr val="tx1">
                    <a:lumMod val="85000"/>
                    <a:lumOff val="15000"/>
                  </a:schemeClr>
                </a:solidFill>
                <a:effectLst/>
                <a:latin typeface="Arial" panose="020B0604020202020204" pitchFamily="34" charset="0"/>
                <a:cs typeface="Arial" panose="020B0604020202020204" pitchFamily="34" charset="0"/>
              </a:rPr>
              <a:t>Age</a:t>
            </a:r>
          </a:p>
          <a:p>
            <a:pPr>
              <a:lnSpc>
                <a:spcPct val="90000"/>
              </a:lnSpc>
              <a:spcAft>
                <a:spcPts val="800"/>
              </a:spcAft>
            </a:pPr>
            <a:r>
              <a:rPr lang="en-US" sz="4800">
                <a:solidFill>
                  <a:schemeClr val="tx1">
                    <a:lumMod val="85000"/>
                    <a:lumOff val="15000"/>
                  </a:schemeClr>
                </a:solidFill>
                <a:latin typeface="Arial" panose="020B0604020202020204" pitchFamily="34" charset="0"/>
                <a:cs typeface="Arial" panose="020B0604020202020204" pitchFamily="34" charset="0"/>
              </a:rPr>
              <a:t>8</a:t>
            </a:r>
            <a:r>
              <a:rPr lang="en-US" sz="4800">
                <a:solidFill>
                  <a:schemeClr val="tx1">
                    <a:lumMod val="85000"/>
                    <a:lumOff val="15000"/>
                  </a:schemeClr>
                </a:solidFill>
                <a:effectLst/>
                <a:latin typeface="Arial" panose="020B0604020202020204" pitchFamily="34" charset="0"/>
                <a:cs typeface="Arial" panose="020B0604020202020204" pitchFamily="34" charset="0"/>
              </a:rPr>
              <a:t>8 years</a:t>
            </a:r>
          </a:p>
          <a:p>
            <a:pPr>
              <a:lnSpc>
                <a:spcPct val="90000"/>
              </a:lnSpc>
              <a:spcAft>
                <a:spcPts val="800"/>
              </a:spcAft>
            </a:pPr>
            <a:endParaRPr lang="en-US" sz="4800">
              <a:solidFill>
                <a:schemeClr val="tx1">
                  <a:lumMod val="85000"/>
                  <a:lumOff val="15000"/>
                </a:schemeClr>
              </a:solidFill>
              <a:effectLst/>
              <a:latin typeface="Arial" panose="020B0604020202020204" pitchFamily="34" charset="0"/>
              <a:cs typeface="Arial" panose="020B0604020202020204" pitchFamily="34" charset="0"/>
            </a:endParaRPr>
          </a:p>
          <a:p>
            <a:pPr>
              <a:lnSpc>
                <a:spcPct val="90000"/>
              </a:lnSpc>
              <a:spcAft>
                <a:spcPts val="800"/>
              </a:spcAft>
            </a:pPr>
            <a:r>
              <a:rPr lang="en-US" sz="4800">
                <a:solidFill>
                  <a:schemeClr val="tx1">
                    <a:lumMod val="85000"/>
                    <a:lumOff val="15000"/>
                  </a:schemeClr>
                </a:solidFill>
                <a:effectLst/>
                <a:latin typeface="Arial" panose="020B0604020202020204" pitchFamily="34" charset="0"/>
                <a:cs typeface="Arial" panose="020B0604020202020204" pitchFamily="34" charset="0"/>
              </a:rPr>
              <a:t>Genda:</a:t>
            </a:r>
          </a:p>
          <a:p>
            <a:pPr>
              <a:lnSpc>
                <a:spcPct val="90000"/>
              </a:lnSpc>
              <a:spcAft>
                <a:spcPts val="800"/>
              </a:spcAft>
            </a:pPr>
            <a:r>
              <a:rPr lang="en-US" sz="4800">
                <a:solidFill>
                  <a:schemeClr val="tx1">
                    <a:lumMod val="85000"/>
                    <a:lumOff val="15000"/>
                  </a:schemeClr>
                </a:solidFill>
                <a:effectLst/>
                <a:latin typeface="Arial" panose="020B0604020202020204" pitchFamily="34" charset="0"/>
                <a:cs typeface="Arial" panose="020B0604020202020204" pitchFamily="34" charset="0"/>
              </a:rPr>
              <a:t> Male</a:t>
            </a:r>
            <a:endParaRPr lang="en-US" sz="480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800"/>
              </a:spcAft>
            </a:pPr>
            <a:endParaRPr lang="en-US" sz="4800">
              <a:solidFill>
                <a:schemeClr val="tx1">
                  <a:lumMod val="85000"/>
                  <a:lumOff val="15000"/>
                </a:schemeClr>
              </a:solidFill>
              <a:effectLst/>
              <a:latin typeface="Arial" panose="020B0604020202020204" pitchFamily="34" charset="0"/>
              <a:cs typeface="Arial" panose="020B0604020202020204" pitchFamily="34" charset="0"/>
            </a:endParaRPr>
          </a:p>
          <a:p>
            <a:pPr>
              <a:lnSpc>
                <a:spcPct val="90000"/>
              </a:lnSpc>
              <a:spcAft>
                <a:spcPts val="800"/>
              </a:spcAft>
            </a:pPr>
            <a:r>
              <a:rPr lang="en-US" sz="4800">
                <a:solidFill>
                  <a:schemeClr val="tx1">
                    <a:lumMod val="85000"/>
                    <a:lumOff val="15000"/>
                  </a:schemeClr>
                </a:solidFill>
                <a:effectLst/>
                <a:latin typeface="Arial" panose="020B0604020202020204" pitchFamily="34" charset="0"/>
                <a:cs typeface="Arial" panose="020B0604020202020204" pitchFamily="34" charset="0"/>
              </a:rPr>
              <a:t>Marital status</a:t>
            </a:r>
            <a:endParaRPr lang="en-US" sz="480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800"/>
              </a:spcAft>
            </a:pPr>
            <a:r>
              <a:rPr lang="en-US" sz="4800">
                <a:solidFill>
                  <a:schemeClr val="tx1">
                    <a:lumMod val="85000"/>
                    <a:lumOff val="15000"/>
                  </a:schemeClr>
                </a:solidFill>
                <a:effectLst/>
                <a:latin typeface="Arial" panose="020B0604020202020204" pitchFamily="34" charset="0"/>
                <a:cs typeface="Arial" panose="020B0604020202020204" pitchFamily="34" charset="0"/>
              </a:rPr>
              <a:t>Widower</a:t>
            </a:r>
          </a:p>
          <a:p>
            <a:pPr>
              <a:lnSpc>
                <a:spcPct val="90000"/>
              </a:lnSpc>
              <a:spcAft>
                <a:spcPts val="800"/>
              </a:spcAft>
            </a:pPr>
            <a:endParaRPr lang="en-US" sz="4800">
              <a:solidFill>
                <a:schemeClr val="tx1">
                  <a:lumMod val="85000"/>
                  <a:lumOff val="15000"/>
                </a:schemeClr>
              </a:solidFill>
              <a:effectLst/>
              <a:latin typeface="Arial" panose="020B0604020202020204" pitchFamily="34" charset="0"/>
              <a:cs typeface="Arial" panose="020B0604020202020204" pitchFamily="34" charset="0"/>
            </a:endParaRPr>
          </a:p>
          <a:p>
            <a:pPr>
              <a:lnSpc>
                <a:spcPct val="90000"/>
              </a:lnSpc>
              <a:spcAft>
                <a:spcPts val="800"/>
              </a:spcAft>
            </a:pPr>
            <a:r>
              <a:rPr lang="en-US" sz="4800">
                <a:solidFill>
                  <a:schemeClr val="tx1">
                    <a:lumMod val="85000"/>
                    <a:lumOff val="15000"/>
                  </a:schemeClr>
                </a:solidFill>
                <a:effectLst/>
                <a:latin typeface="Arial" panose="020B0604020202020204" pitchFamily="34" charset="0"/>
                <a:cs typeface="Arial" panose="020B0604020202020204" pitchFamily="34" charset="0"/>
              </a:rPr>
              <a:t>Nationality</a:t>
            </a:r>
            <a:endParaRPr lang="en-US" sz="480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800"/>
              </a:spcAft>
            </a:pPr>
            <a:r>
              <a:rPr lang="en-US" sz="4800">
                <a:solidFill>
                  <a:schemeClr val="tx1">
                    <a:lumMod val="85000"/>
                    <a:lumOff val="15000"/>
                  </a:schemeClr>
                </a:solidFill>
                <a:effectLst/>
                <a:latin typeface="Arial" panose="020B0604020202020204" pitchFamily="34" charset="0"/>
                <a:cs typeface="Arial" panose="020B0604020202020204" pitchFamily="34" charset="0"/>
              </a:rPr>
              <a:t>British citizen</a:t>
            </a:r>
          </a:p>
          <a:p>
            <a:pPr>
              <a:lnSpc>
                <a:spcPct val="90000"/>
              </a:lnSpc>
              <a:spcAft>
                <a:spcPts val="800"/>
              </a:spcAft>
            </a:pPr>
            <a:r>
              <a:rPr lang="en-US" sz="4800">
                <a:solidFill>
                  <a:schemeClr val="tx1">
                    <a:lumMod val="85000"/>
                    <a:lumOff val="15000"/>
                  </a:schemeClr>
                </a:solidFill>
                <a:effectLst/>
                <a:latin typeface="Arial" panose="020B0604020202020204" pitchFamily="34" charset="0"/>
                <a:cs typeface="Arial" panose="020B0604020202020204" pitchFamily="34" charset="0"/>
              </a:rPr>
              <a:t>Frist language</a:t>
            </a:r>
          </a:p>
          <a:p>
            <a:pPr>
              <a:lnSpc>
                <a:spcPct val="90000"/>
              </a:lnSpc>
              <a:spcAft>
                <a:spcPts val="800"/>
              </a:spcAft>
            </a:pPr>
            <a:r>
              <a:rPr lang="en-US" sz="4800">
                <a:solidFill>
                  <a:schemeClr val="tx1">
                    <a:lumMod val="85000"/>
                    <a:lumOff val="15000"/>
                  </a:schemeClr>
                </a:solidFill>
                <a:effectLst/>
                <a:latin typeface="Arial" panose="020B0604020202020204" pitchFamily="34" charset="0"/>
                <a:cs typeface="Arial" panose="020B0604020202020204" pitchFamily="34" charset="0"/>
              </a:rPr>
              <a:t> English</a:t>
            </a:r>
          </a:p>
          <a:p>
            <a:pPr>
              <a:spcAft>
                <a:spcPts val="1000"/>
              </a:spcAft>
              <a:buSzPct val="100000"/>
            </a:pPr>
            <a:endParaRPr lang="en-US" sz="4800">
              <a:solidFill>
                <a:schemeClr val="tx1">
                  <a:lumMod val="85000"/>
                  <a:lumOff val="15000"/>
                </a:schemeClr>
              </a:solidFill>
              <a:effectLst/>
              <a:latin typeface="Arial" panose="020B0604020202020204" pitchFamily="34" charset="0"/>
              <a:cs typeface="Arial" panose="020B0604020202020204" pitchFamily="34" charset="0"/>
            </a:endParaRPr>
          </a:p>
          <a:p>
            <a:pPr>
              <a:spcAft>
                <a:spcPts val="1000"/>
              </a:spcAft>
              <a:buSzPct val="100000"/>
            </a:pPr>
            <a:r>
              <a:rPr lang="en-US" sz="4800">
                <a:solidFill>
                  <a:schemeClr val="tx1">
                    <a:lumMod val="85000"/>
                    <a:lumOff val="15000"/>
                  </a:schemeClr>
                </a:solidFill>
                <a:effectLst/>
                <a:latin typeface="Arial" panose="020B0604020202020204" pitchFamily="34" charset="0"/>
                <a:cs typeface="Arial" panose="020B0604020202020204" pitchFamily="34" charset="0"/>
              </a:rPr>
              <a:t>Occupation: </a:t>
            </a:r>
          </a:p>
          <a:p>
            <a:pPr>
              <a:spcAft>
                <a:spcPts val="1000"/>
              </a:spcAft>
              <a:buSzPct val="100000"/>
            </a:pPr>
            <a:r>
              <a:rPr lang="en-US" sz="4800">
                <a:solidFill>
                  <a:schemeClr val="tx1">
                    <a:lumMod val="85000"/>
                    <a:lumOff val="15000"/>
                  </a:schemeClr>
                </a:solidFill>
                <a:effectLst/>
                <a:latin typeface="Arial" panose="020B0604020202020204" pitchFamily="34" charset="0"/>
                <a:cs typeface="Arial" panose="020B0604020202020204" pitchFamily="34" charset="0"/>
              </a:rPr>
              <a:t>Retired engineer railway industrial</a:t>
            </a:r>
          </a:p>
          <a:p>
            <a:pPr>
              <a:spcAft>
                <a:spcPts val="1000"/>
              </a:spcAft>
              <a:buSzPct val="100000"/>
            </a:pPr>
            <a:r>
              <a:rPr lang="en-US" sz="4800">
                <a:solidFill>
                  <a:schemeClr val="tx1">
                    <a:lumMod val="85000"/>
                    <a:lumOff val="15000"/>
                  </a:schemeClr>
                </a:solidFill>
                <a:effectLst/>
                <a:latin typeface="Arial" panose="020B0604020202020204" pitchFamily="34" charset="0"/>
                <a:cs typeface="Arial" panose="020B0604020202020204" pitchFamily="34" charset="0"/>
              </a:rPr>
              <a:t>Medical Conditions</a:t>
            </a:r>
          </a:p>
          <a:p>
            <a:pPr>
              <a:spcAft>
                <a:spcPts val="1000"/>
              </a:spcAft>
              <a:buSzPct val="100000"/>
            </a:pPr>
            <a:r>
              <a:rPr lang="en-US" sz="4800">
                <a:solidFill>
                  <a:schemeClr val="tx1">
                    <a:lumMod val="85000"/>
                    <a:lumOff val="15000"/>
                  </a:schemeClr>
                </a:solidFill>
                <a:effectLst/>
                <a:latin typeface="Arial" panose="020B0604020202020204" pitchFamily="34" charset="0"/>
                <a:cs typeface="Arial" panose="020B0604020202020204" pitchFamily="34" charset="0"/>
              </a:rPr>
              <a:t> COPD and Asthma</a:t>
            </a:r>
            <a:endParaRPr lang="en-US" sz="4800">
              <a:solidFill>
                <a:schemeClr val="tx1">
                  <a:lumMod val="85000"/>
                  <a:lumOff val="15000"/>
                </a:schemeClr>
              </a:solidFill>
              <a:latin typeface="Arial" panose="020B0604020202020204" pitchFamily="34" charset="0"/>
              <a:cs typeface="Arial" panose="020B0604020202020204" pitchFamily="34" charset="0"/>
            </a:endParaRPr>
          </a:p>
          <a:p>
            <a:pPr>
              <a:spcAft>
                <a:spcPts val="1000"/>
              </a:spcAft>
              <a:buSzPct val="100000"/>
            </a:pPr>
            <a:r>
              <a:rPr lang="en-US" sz="4800">
                <a:solidFill>
                  <a:schemeClr val="tx1">
                    <a:lumMod val="85000"/>
                    <a:lumOff val="15000"/>
                  </a:schemeClr>
                </a:solidFill>
                <a:effectLst/>
                <a:latin typeface="Arial" panose="020B0604020202020204" pitchFamily="34" charset="0"/>
                <a:cs typeface="Arial" panose="020B0604020202020204" pitchFamily="34" charset="0"/>
              </a:rPr>
              <a:t>Living Situation</a:t>
            </a:r>
            <a:r>
              <a:rPr lang="en-US" sz="4800">
                <a:solidFill>
                  <a:schemeClr val="tx1">
                    <a:lumMod val="85000"/>
                    <a:lumOff val="15000"/>
                  </a:schemeClr>
                </a:solidFill>
                <a:latin typeface="Arial" panose="020B0604020202020204" pitchFamily="34" charset="0"/>
                <a:ea typeface="Calibri" pitchFamily="34" charset="-122"/>
                <a:cs typeface="Arial" panose="020B0604020202020204" pitchFamily="34" charset="0"/>
              </a:rPr>
              <a:t> </a:t>
            </a:r>
          </a:p>
          <a:p>
            <a:pPr>
              <a:spcAft>
                <a:spcPts val="1000"/>
              </a:spcAft>
              <a:buSzPct val="100000"/>
            </a:pPr>
            <a:r>
              <a:rPr lang="en-US" sz="4800">
                <a:solidFill>
                  <a:schemeClr val="tx1">
                    <a:lumMod val="85000"/>
                    <a:lumOff val="15000"/>
                  </a:schemeClr>
                </a:solidFill>
                <a:latin typeface="Arial" panose="020B0604020202020204" pitchFamily="34" charset="0"/>
                <a:ea typeface="Calibri" pitchFamily="34" charset="-122"/>
                <a:cs typeface="Arial" panose="020B0604020202020204" pitchFamily="34" charset="0"/>
              </a:rPr>
              <a:t>Lives alone in a ground-floor flat.</a:t>
            </a:r>
            <a:endParaRPr lang="en-US" sz="4800">
              <a:solidFill>
                <a:schemeClr val="tx1">
                  <a:lumMod val="85000"/>
                  <a:lumOff val="15000"/>
                </a:schemeClr>
              </a:solidFill>
              <a:latin typeface="Arial" panose="020B0604020202020204" pitchFamily="34" charset="0"/>
              <a:cs typeface="Arial" panose="020B0604020202020204" pitchFamily="34" charset="0"/>
            </a:endParaRPr>
          </a:p>
          <a:p>
            <a:pPr>
              <a:spcAft>
                <a:spcPts val="1000"/>
              </a:spcAft>
              <a:buSzPct val="100000"/>
            </a:pPr>
            <a:r>
              <a:rPr lang="en-US" sz="4800">
                <a:solidFill>
                  <a:schemeClr val="tx1">
                    <a:lumMod val="85000"/>
                    <a:lumOff val="15000"/>
                  </a:schemeClr>
                </a:solidFill>
                <a:latin typeface="Arial" panose="020B0604020202020204" pitchFamily="34" charset="0"/>
                <a:ea typeface="Calibri" pitchFamily="34" charset="-122"/>
                <a:cs typeface="Arial" panose="020B0604020202020204" pitchFamily="34" charset="0"/>
              </a:rPr>
              <a:t>Daughter visits twice a week for shopping and to support medical appointments.</a:t>
            </a:r>
            <a:endParaRPr lang="en-US" sz="4800">
              <a:solidFill>
                <a:schemeClr val="tx1">
                  <a:lumMod val="85000"/>
                  <a:lumOff val="15000"/>
                </a:schemeClr>
              </a:solidFill>
              <a:latin typeface="Arial" panose="020B0604020202020204" pitchFamily="34" charset="0"/>
              <a:cs typeface="Arial" panose="020B0604020202020204" pitchFamily="34" charset="0"/>
            </a:endParaRPr>
          </a:p>
          <a:p>
            <a:pPr>
              <a:buSzPct val="100000"/>
            </a:pPr>
            <a:r>
              <a:rPr lang="en-US" sz="4800">
                <a:solidFill>
                  <a:schemeClr val="tx1">
                    <a:lumMod val="85000"/>
                    <a:lumOff val="15000"/>
                  </a:schemeClr>
                </a:solidFill>
                <a:latin typeface="Arial" panose="020B0604020202020204" pitchFamily="34" charset="0"/>
                <a:ea typeface="Calibri" pitchFamily="34" charset="-122"/>
                <a:cs typeface="Arial" panose="020B0604020202020204" pitchFamily="34" charset="0"/>
              </a:rPr>
              <a:t>Receives daily support from a domiciliary care worker.</a:t>
            </a:r>
            <a:endParaRPr lang="en-US" sz="4800">
              <a:solidFill>
                <a:schemeClr val="tx1">
                  <a:lumMod val="85000"/>
                  <a:lumOff val="15000"/>
                </a:schemeClr>
              </a:solidFill>
              <a:latin typeface="Arial" panose="020B0604020202020204" pitchFamily="34" charset="0"/>
              <a:cs typeface="Arial" panose="020B0604020202020204" pitchFamily="34" charset="0"/>
            </a:endParaRPr>
          </a:p>
          <a:p>
            <a:pPr indent="-228600">
              <a:lnSpc>
                <a:spcPct val="90000"/>
              </a:lnSpc>
              <a:spcAft>
                <a:spcPts val="800"/>
              </a:spcAft>
              <a:buFont typeface="Arial" panose="020B0604020202020204" pitchFamily="34" charset="0"/>
              <a:buChar char="•"/>
            </a:pPr>
            <a:endParaRPr lang="en-US">
              <a:effectLst/>
              <a:latin typeface="Arial" panose="020B0604020202020204" pitchFamily="34" charset="0"/>
              <a:cs typeface="Arial" panose="020B0604020202020204" pitchFamily="34" charset="0"/>
            </a:endParaRPr>
          </a:p>
        </p:txBody>
      </p:sp>
      <p:sp>
        <p:nvSpPr>
          <p:cNvPr id="7" name="Oval 6">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Block Arc 8">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3" name="Straight Connector 12">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5"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7" name="Arc 16">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Audio 26">
            <a:hlinkClick r:id="" action="ppaction://media"/>
            <a:extLst>
              <a:ext uri="{FF2B5EF4-FFF2-40B4-BE49-F238E27FC236}">
                <a16:creationId xmlns:a16="http://schemas.microsoft.com/office/drawing/2014/main" id="{A9B061F8-E321-5BE5-3119-41085B24ECB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2261529"/>
      </p:ext>
    </p:extLst>
  </p:cSld>
  <p:clrMapOvr>
    <a:masterClrMapping/>
  </p:clrMapOvr>
  <mc:AlternateContent xmlns:mc="http://schemas.openxmlformats.org/markup-compatibility/2006">
    <mc:Choice xmlns:p14="http://schemas.microsoft.com/office/powerpoint/2010/main" Requires="p14">
      <p:transition spd="slow" p14:dur="2000" advTm="91923"/>
    </mc:Choice>
    <mc:Fallback>
      <p:transition spd="slow" advTm="91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076895C-D1A6-730C-DADD-42CE12DAD1DE}"/>
              </a:ext>
            </a:extLst>
          </p:cNvPr>
          <p:cNvGraphicFramePr/>
          <p:nvPr>
            <p:extLst>
              <p:ext uri="{D42A27DB-BD31-4B8C-83A1-F6EECF244321}">
                <p14:modId xmlns:p14="http://schemas.microsoft.com/office/powerpoint/2010/main" val="2848257815"/>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566F5402-B42D-A4E3-474D-CB0E30F07789}"/>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4804809"/>
      </p:ext>
    </p:extLst>
  </p:cSld>
  <p:clrMapOvr>
    <a:masterClrMapping/>
  </p:clrMapOvr>
  <mc:AlternateContent xmlns:mc="http://schemas.openxmlformats.org/markup-compatibility/2006">
    <mc:Choice xmlns:p14="http://schemas.microsoft.com/office/powerpoint/2010/main" Requires="p14">
      <p:transition spd="slow" p14:dur="2000" advTm="34135"/>
    </mc:Choice>
    <mc:Fallback>
      <p:transition spd="slow" advTm="34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Block Arc 37">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9"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40" name="Straight Connector 39">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1"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2" name="Arc 4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3"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5" name="TextBox 2">
            <a:extLst>
              <a:ext uri="{FF2B5EF4-FFF2-40B4-BE49-F238E27FC236}">
                <a16:creationId xmlns:a16="http://schemas.microsoft.com/office/drawing/2014/main" id="{9A046C79-7164-A651-25A7-0DACF5D867A0}"/>
              </a:ext>
            </a:extLst>
          </p:cNvPr>
          <p:cNvGraphicFramePr/>
          <p:nvPr/>
        </p:nvGraphicFramePr>
        <p:xfrm>
          <a:off x="838200" y="1825625"/>
          <a:ext cx="5558489"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79325FCB-BA9D-D5AF-B2B8-D4ADB3C84463}"/>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337870"/>
      </p:ext>
    </p:extLst>
  </p:cSld>
  <p:clrMapOvr>
    <a:masterClrMapping/>
  </p:clrMapOvr>
  <mc:AlternateContent xmlns:mc="http://schemas.openxmlformats.org/markup-compatibility/2006">
    <mc:Choice xmlns:p14="http://schemas.microsoft.com/office/powerpoint/2010/main" Requires="p14">
      <p:transition spd="slow" p14:dur="2000" advTm="32205"/>
    </mc:Choice>
    <mc:Fallback>
      <p:transition spd="slow" advTm="32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213AB05E-B95D-12A1-D699-350955BBF232}"/>
              </a:ext>
            </a:extLst>
          </p:cNvPr>
          <p:cNvGraphicFramePr/>
          <p:nvPr>
            <p:extLst>
              <p:ext uri="{D42A27DB-BD31-4B8C-83A1-F6EECF244321}">
                <p14:modId xmlns:p14="http://schemas.microsoft.com/office/powerpoint/2010/main" val="857206999"/>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E6C60D02-BDF4-0D4F-A8D5-18E18A4F725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71459391"/>
      </p:ext>
    </p:extLst>
  </p:cSld>
  <p:clrMapOvr>
    <a:masterClrMapping/>
  </p:clrMapOvr>
  <mc:AlternateContent xmlns:mc="http://schemas.openxmlformats.org/markup-compatibility/2006">
    <mc:Choice xmlns:p14="http://schemas.microsoft.com/office/powerpoint/2010/main" Requires="p14">
      <p:transition spd="slow" p14:dur="2000" advTm="41042"/>
    </mc:Choice>
    <mc:Fallback>
      <p:transition spd="slow" advTm="41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ABFAF61D-AAC1-07FA-B494-B45018C84DE2}"/>
              </a:ext>
            </a:extLst>
          </p:cNvPr>
          <p:cNvGraphicFramePr/>
          <p:nvPr>
            <p:extLst>
              <p:ext uri="{D42A27DB-BD31-4B8C-83A1-F6EECF244321}">
                <p14:modId xmlns:p14="http://schemas.microsoft.com/office/powerpoint/2010/main" val="1527597478"/>
              </p:ext>
            </p:extLst>
          </p:nvPr>
        </p:nvGraphicFramePr>
        <p:xfrm>
          <a:off x="644056" y="82296"/>
          <a:ext cx="10927829" cy="62230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6" name="Audio 15">
            <a:hlinkClick r:id="" action="ppaction://media"/>
            <a:extLst>
              <a:ext uri="{FF2B5EF4-FFF2-40B4-BE49-F238E27FC236}">
                <a16:creationId xmlns:a16="http://schemas.microsoft.com/office/drawing/2014/main" id="{3956CFD6-2BB5-3584-E97A-A835695CC701}"/>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5859924"/>
      </p:ext>
    </p:extLst>
  </p:cSld>
  <p:clrMapOvr>
    <a:masterClrMapping/>
  </p:clrMapOvr>
  <mc:AlternateContent xmlns:mc="http://schemas.openxmlformats.org/markup-compatibility/2006">
    <mc:Choice xmlns:p14="http://schemas.microsoft.com/office/powerpoint/2010/main" Requires="p14">
      <p:transition spd="slow" p14:dur="2000" advTm="75893"/>
    </mc:Choice>
    <mc:Fallback>
      <p:transition spd="slow" advTm="75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F7A14A56-5426-5E65-FC3E-48065EA70DD9}"/>
              </a:ext>
            </a:extLst>
          </p:cNvPr>
          <p:cNvGraphicFramePr/>
          <p:nvPr>
            <p:extLst>
              <p:ext uri="{D42A27DB-BD31-4B8C-83A1-F6EECF244321}">
                <p14:modId xmlns:p14="http://schemas.microsoft.com/office/powerpoint/2010/main" val="1066381999"/>
              </p:ext>
            </p:extLst>
          </p:nvPr>
        </p:nvGraphicFramePr>
        <p:xfrm>
          <a:off x="644056" y="532563"/>
          <a:ext cx="10927829" cy="57728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A756AB24-BD5E-D597-C5EB-AC50DD5AE503}"/>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6174887"/>
      </p:ext>
    </p:extLst>
  </p:cSld>
  <p:clrMapOvr>
    <a:masterClrMapping/>
  </p:clrMapOvr>
  <mc:AlternateContent xmlns:mc="http://schemas.openxmlformats.org/markup-compatibility/2006">
    <mc:Choice xmlns:p14="http://schemas.microsoft.com/office/powerpoint/2010/main" Requires="p14">
      <p:transition spd="slow" p14:dur="2000" advTm="44549"/>
    </mc:Choice>
    <mc:Fallback>
      <p:transition spd="slow" advTm="445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A90E451-0BC8-CEB8-C70B-FF169F373B8C}"/>
              </a:ext>
            </a:extLst>
          </p:cNvPr>
          <p:cNvPicPr>
            <a:picLocks noChangeAspect="1"/>
          </p:cNvPicPr>
          <p:nvPr/>
        </p:nvPicPr>
        <p:blipFill>
          <a:blip r:embed="rId4"/>
          <a:srcRect r="40666" b="-1"/>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5" name="Rectangle 14">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TextBox 2">
            <a:extLst>
              <a:ext uri="{FF2B5EF4-FFF2-40B4-BE49-F238E27FC236}">
                <a16:creationId xmlns:a16="http://schemas.microsoft.com/office/drawing/2014/main" id="{B5A6E702-DFA0-6303-A67E-2F17DC7CFAB5}"/>
              </a:ext>
            </a:extLst>
          </p:cNvPr>
          <p:cNvGraphicFramePr/>
          <p:nvPr>
            <p:extLst>
              <p:ext uri="{D42A27DB-BD31-4B8C-83A1-F6EECF244321}">
                <p14:modId xmlns:p14="http://schemas.microsoft.com/office/powerpoint/2010/main" val="1506503217"/>
              </p:ext>
            </p:extLst>
          </p:nvPr>
        </p:nvGraphicFramePr>
        <p:xfrm>
          <a:off x="2397760" y="1259840"/>
          <a:ext cx="8917938" cy="47214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F479CCB1-1D54-CA63-BEC9-5DC9EBF7AE4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00800544"/>
      </p:ext>
    </p:extLst>
  </p:cSld>
  <p:clrMapOvr>
    <a:masterClrMapping/>
  </p:clrMapOvr>
  <mc:AlternateContent xmlns:mc="http://schemas.openxmlformats.org/markup-compatibility/2006">
    <mc:Choice xmlns:p14="http://schemas.microsoft.com/office/powerpoint/2010/main" Requires="p14">
      <p:transition spd="slow" p14:dur="2000" advTm="51145"/>
    </mc:Choice>
    <mc:Fallback>
      <p:transition spd="slow" advTm="51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6" name="TextBox 2">
            <a:extLst>
              <a:ext uri="{FF2B5EF4-FFF2-40B4-BE49-F238E27FC236}">
                <a16:creationId xmlns:a16="http://schemas.microsoft.com/office/drawing/2014/main" id="{C37F4537-4D7A-7BB3-6BF5-BBFEA160D900}"/>
              </a:ext>
            </a:extLst>
          </p:cNvPr>
          <p:cNvGraphicFramePr/>
          <p:nvPr>
            <p:extLst>
              <p:ext uri="{D42A27DB-BD31-4B8C-83A1-F6EECF244321}">
                <p14:modId xmlns:p14="http://schemas.microsoft.com/office/powerpoint/2010/main" val="1514010536"/>
              </p:ext>
            </p:extLst>
          </p:nvPr>
        </p:nvGraphicFramePr>
        <p:xfrm>
          <a:off x="2372032" y="478605"/>
          <a:ext cx="5558489"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68950127-6529-D1D3-3254-3CA1DF1D39D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60374010"/>
      </p:ext>
    </p:extLst>
  </p:cSld>
  <p:clrMapOvr>
    <a:masterClrMapping/>
  </p:clrMapOvr>
  <mc:AlternateContent xmlns:mc="http://schemas.openxmlformats.org/markup-compatibility/2006">
    <mc:Choice xmlns:p14="http://schemas.microsoft.com/office/powerpoint/2010/main" Requires="p14">
      <p:transition spd="slow" p14:dur="2000" advTm="75432"/>
    </mc:Choice>
    <mc:Fallback>
      <p:transition spd="slow" advTm="75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6" name="Rectangle 5">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TextBox 2">
            <a:extLst>
              <a:ext uri="{FF2B5EF4-FFF2-40B4-BE49-F238E27FC236}">
                <a16:creationId xmlns:a16="http://schemas.microsoft.com/office/drawing/2014/main" id="{CEE0916D-8650-0334-B5C0-3582BA0060E4}"/>
              </a:ext>
            </a:extLst>
          </p:cNvPr>
          <p:cNvGraphicFramePr/>
          <p:nvPr>
            <p:extLst>
              <p:ext uri="{D42A27DB-BD31-4B8C-83A1-F6EECF244321}">
                <p14:modId xmlns:p14="http://schemas.microsoft.com/office/powerpoint/2010/main" val="2262425245"/>
              </p:ext>
            </p:extLst>
          </p:nvPr>
        </p:nvGraphicFramePr>
        <p:xfrm>
          <a:off x="685800" y="723482"/>
          <a:ext cx="10820400" cy="51475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6326C6D7-473A-145C-BF4B-EB386C49578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6230768"/>
      </p:ext>
    </p:extLst>
  </p:cSld>
  <p:clrMapOvr>
    <a:masterClrMapping/>
  </p:clrMapOvr>
  <mc:AlternateContent xmlns:mc="http://schemas.openxmlformats.org/markup-compatibility/2006">
    <mc:Choice xmlns:p14="http://schemas.microsoft.com/office/powerpoint/2010/main" Requires="p14">
      <p:transition spd="slow" p14:dur="2000" advTm="91485"/>
    </mc:Choice>
    <mc:Fallback>
      <p:transition spd="slow" advTm="91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DE510F85-5032-5EC6-AC60-CB7C30ABE214}"/>
              </a:ext>
            </a:extLst>
          </p:cNvPr>
          <p:cNvGraphicFramePr/>
          <p:nvPr>
            <p:extLst>
              <p:ext uri="{D42A27DB-BD31-4B8C-83A1-F6EECF244321}">
                <p14:modId xmlns:p14="http://schemas.microsoft.com/office/powerpoint/2010/main" val="2913691095"/>
              </p:ext>
            </p:extLst>
          </p:nvPr>
        </p:nvGraphicFramePr>
        <p:xfrm>
          <a:off x="726831" y="937846"/>
          <a:ext cx="8417169" cy="44053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0A2B95D8-E78C-A04B-3285-7870BDC3BF7D}"/>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91791726"/>
      </p:ext>
    </p:extLst>
  </p:cSld>
  <p:clrMapOvr>
    <a:masterClrMapping/>
  </p:clrMapOvr>
  <mc:AlternateContent xmlns:mc="http://schemas.openxmlformats.org/markup-compatibility/2006">
    <mc:Choice xmlns:p14="http://schemas.microsoft.com/office/powerpoint/2010/main" Requires="p14">
      <p:transition spd="slow" p14:dur="2000" advTm="84536"/>
    </mc:Choice>
    <mc:Fallback>
      <p:transition spd="slow" advTm="84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6" name="Rectangle 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623D5310-FBF7-BD2B-C81C-08BB2182D350}"/>
              </a:ext>
            </a:extLst>
          </p:cNvPr>
          <p:cNvGraphicFramePr/>
          <p:nvPr>
            <p:extLst>
              <p:ext uri="{D42A27DB-BD31-4B8C-83A1-F6EECF244321}">
                <p14:modId xmlns:p14="http://schemas.microsoft.com/office/powerpoint/2010/main" val="206317054"/>
              </p:ext>
            </p:extLst>
          </p:nvPr>
        </p:nvGraphicFramePr>
        <p:xfrm>
          <a:off x="535670" y="301451"/>
          <a:ext cx="8647659" cy="58118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05BC292E-CEB0-FD80-0C93-F037CF502039}"/>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8034544"/>
      </p:ext>
    </p:extLst>
  </p:cSld>
  <p:clrMapOvr>
    <a:masterClrMapping/>
  </p:clrMapOvr>
  <mc:AlternateContent xmlns:mc="http://schemas.openxmlformats.org/markup-compatibility/2006">
    <mc:Choice xmlns:p14="http://schemas.microsoft.com/office/powerpoint/2010/main" Requires="p14">
      <p:transition spd="slow" p14:dur="2000" advTm="57864"/>
    </mc:Choice>
    <mc:Fallback>
      <p:transition spd="slow" advTm="57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wo people holding each other's hands">
            <a:extLst>
              <a:ext uri="{FF2B5EF4-FFF2-40B4-BE49-F238E27FC236}">
                <a16:creationId xmlns:a16="http://schemas.microsoft.com/office/drawing/2014/main" id="{522500E6-4748-4326-6DB2-22F80E070167}"/>
              </a:ext>
            </a:extLst>
          </p:cNvPr>
          <p:cNvPicPr>
            <a:picLocks noChangeAspect="1"/>
          </p:cNvPicPr>
          <p:nvPr/>
        </p:nvPicPr>
        <p:blipFill>
          <a:blip r:embed="rId4"/>
          <a:srcRect l="13358" r="19465"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TextBox 2">
            <a:extLst>
              <a:ext uri="{FF2B5EF4-FFF2-40B4-BE49-F238E27FC236}">
                <a16:creationId xmlns:a16="http://schemas.microsoft.com/office/drawing/2014/main" id="{63D1D385-F5DC-BAC7-2C7A-226EB3EF53CE}"/>
              </a:ext>
            </a:extLst>
          </p:cNvPr>
          <p:cNvSpPr txBox="1"/>
          <p:nvPr/>
        </p:nvSpPr>
        <p:spPr>
          <a:xfrm>
            <a:off x="7320465" y="2194102"/>
            <a:ext cx="4140013" cy="3908586"/>
          </a:xfrm>
          <a:prstGeom prst="rect">
            <a:avLst/>
          </a:prstGeom>
        </p:spPr>
        <p:txBody>
          <a:bodyPr vert="horz" lIns="91440" tIns="45720" rIns="91440" bIns="45720" rtlCol="0">
            <a:normAutofit/>
          </a:bodyPr>
          <a:lstStyle/>
          <a:p>
            <a:pPr>
              <a:lnSpc>
                <a:spcPct val="90000"/>
              </a:lnSpc>
              <a:spcAft>
                <a:spcPts val="800"/>
              </a:spcAft>
            </a:pPr>
            <a:r>
              <a:rPr lang="en-US" sz="2000">
                <a:effectLst/>
                <a:latin typeface="Arial" panose="020B0604020202020204" pitchFamily="34" charset="0"/>
                <a:cs typeface="Arial" panose="020B0604020202020204" pitchFamily="34" charset="0"/>
              </a:rPr>
              <a:t>Ethical care includes respecting the person's dignity, maintaining confidentiality, obtaining informed consent, promoting equality</a:t>
            </a:r>
            <a:r>
              <a:rPr lang="en-US" sz="2000">
                <a:latin typeface="Arial" panose="020B0604020202020204" pitchFamily="34" charset="0"/>
                <a:cs typeface="Arial" panose="020B0604020202020204" pitchFamily="34" charset="0"/>
              </a:rPr>
              <a:t>.</a:t>
            </a:r>
            <a:r>
              <a:rPr lang="en-US" sz="2000">
                <a:effectLst/>
                <a:latin typeface="Arial" panose="020B0604020202020204" pitchFamily="34" charset="0"/>
                <a:cs typeface="Arial" panose="020B0604020202020204" pitchFamily="34" charset="0"/>
              </a:rPr>
              <a:t> </a:t>
            </a:r>
            <a:endParaRPr lang="en-US" sz="2000">
              <a:latin typeface="Arial" panose="020B0604020202020204" pitchFamily="34" charset="0"/>
              <a:cs typeface="Arial" panose="020B0604020202020204" pitchFamily="34" charset="0"/>
            </a:endParaRPr>
          </a:p>
          <a:p>
            <a:pPr>
              <a:lnSpc>
                <a:spcPct val="90000"/>
              </a:lnSpc>
              <a:spcAft>
                <a:spcPts val="800"/>
              </a:spcAft>
            </a:pPr>
            <a:r>
              <a:rPr lang="en-US" sz="2000">
                <a:effectLst/>
                <a:latin typeface="Arial" panose="020B0604020202020204" pitchFamily="34" charset="0"/>
                <a:cs typeface="Arial" panose="020B0604020202020204" pitchFamily="34" charset="0"/>
              </a:rPr>
              <a:t>supporting individuals to make informed choices about their treatment. (Rehabilitation NHS,2024)</a:t>
            </a:r>
          </a:p>
        </p:txBody>
      </p:sp>
      <p:pic>
        <p:nvPicPr>
          <p:cNvPr id="6" name="Audio 5">
            <a:hlinkClick r:id="" action="ppaction://media"/>
            <a:extLst>
              <a:ext uri="{FF2B5EF4-FFF2-40B4-BE49-F238E27FC236}">
                <a16:creationId xmlns:a16="http://schemas.microsoft.com/office/drawing/2014/main" id="{AA08EAD7-B771-9556-043B-2931DFB8D30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22096769"/>
      </p:ext>
    </p:extLst>
  </p:cSld>
  <p:clrMapOvr>
    <a:masterClrMapping/>
  </p:clrMapOvr>
  <mc:AlternateContent xmlns:mc="http://schemas.openxmlformats.org/markup-compatibility/2006">
    <mc:Choice xmlns:p14="http://schemas.microsoft.com/office/powerpoint/2010/main" Requires="p14">
      <p:transition spd="slow" p14:dur="2000" advTm="26503"/>
    </mc:Choice>
    <mc:Fallback>
      <p:transition spd="slow" advTm="26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C74B685-2A2F-E32E-205C-F0408DF6522C}"/>
              </a:ext>
            </a:extLst>
          </p:cNvPr>
          <p:cNvSpPr txBox="1"/>
          <p:nvPr/>
        </p:nvSpPr>
        <p:spPr>
          <a:xfrm>
            <a:off x="804672" y="2421682"/>
            <a:ext cx="4977578" cy="3639289"/>
          </a:xfrm>
          <a:prstGeom prst="rect">
            <a:avLst/>
          </a:prstGeom>
        </p:spPr>
        <p:txBody>
          <a:bodyPr vert="horz" lIns="91440" tIns="45720" rIns="91440" bIns="45720" rtlCol="0" anchor="ctr">
            <a:normAutofit/>
          </a:bodyPr>
          <a:lstStyle/>
          <a:p>
            <a:pPr>
              <a:lnSpc>
                <a:spcPct val="90000"/>
              </a:lnSpc>
              <a:spcAft>
                <a:spcPts val="800"/>
              </a:spcAft>
            </a:pPr>
            <a:r>
              <a:rPr lang="en-US" b="1">
                <a:solidFill>
                  <a:schemeClr val="tx2"/>
                </a:solidFill>
                <a:effectLst/>
              </a:rPr>
              <a:t>Evidence-Based Recommendations and conclusion </a:t>
            </a:r>
            <a:r>
              <a:rPr lang="en-US" b="1">
                <a:solidFill>
                  <a:schemeClr val="tx2"/>
                </a:solidFill>
              </a:rPr>
              <a:t>of </a:t>
            </a:r>
            <a:r>
              <a:rPr lang="en-US" b="1">
                <a:solidFill>
                  <a:schemeClr val="tx2"/>
                </a:solidFill>
                <a:effectLst/>
              </a:rPr>
              <a:t>Care</a:t>
            </a:r>
            <a:endParaRPr lang="en-US">
              <a:solidFill>
                <a:schemeClr val="tx2"/>
              </a:solidFill>
              <a:effectLst/>
            </a:endParaRPr>
          </a:p>
          <a:p>
            <a:pPr>
              <a:lnSpc>
                <a:spcPct val="90000"/>
              </a:lnSpc>
              <a:spcAft>
                <a:spcPts val="800"/>
              </a:spcAft>
            </a:pPr>
            <a:r>
              <a:rPr lang="en-US">
                <a:solidFill>
                  <a:schemeClr val="tx2"/>
                </a:solidFill>
                <a:effectLst/>
              </a:rPr>
              <a:t>Care should follow</a:t>
            </a:r>
            <a:r>
              <a:rPr lang="en-US">
                <a:solidFill>
                  <a:schemeClr val="tx2"/>
                </a:solidFill>
              </a:rPr>
              <a:t>ed</a:t>
            </a:r>
            <a:r>
              <a:rPr lang="en-US">
                <a:solidFill>
                  <a:schemeClr val="tx2"/>
                </a:solidFill>
                <a:effectLst/>
              </a:rPr>
              <a:t> NHS and NICE guidance and procedure </a:t>
            </a:r>
            <a:r>
              <a:rPr lang="en-US">
                <a:solidFill>
                  <a:schemeClr val="tx2"/>
                </a:solidFill>
              </a:rPr>
              <a:t>to </a:t>
            </a:r>
            <a:r>
              <a:rPr lang="en-US">
                <a:solidFill>
                  <a:schemeClr val="tx2"/>
                </a:solidFill>
                <a:effectLst/>
              </a:rPr>
              <a:t>provide support to the patient</a:t>
            </a:r>
            <a:r>
              <a:rPr lang="en-US">
                <a:solidFill>
                  <a:schemeClr val="tx2"/>
                </a:solidFill>
              </a:rPr>
              <a:t> considering person-</a:t>
            </a:r>
            <a:r>
              <a:rPr lang="en-US" err="1">
                <a:solidFill>
                  <a:schemeClr val="tx2"/>
                </a:solidFill>
              </a:rPr>
              <a:t>centred</a:t>
            </a:r>
            <a:r>
              <a:rPr lang="en-US">
                <a:solidFill>
                  <a:schemeClr val="tx2"/>
                </a:solidFill>
              </a:rPr>
              <a:t> care in every decision. working together as </a:t>
            </a:r>
            <a:r>
              <a:rPr lang="en-US">
                <a:solidFill>
                  <a:schemeClr val="tx2"/>
                </a:solidFill>
                <a:effectLst/>
              </a:rPr>
              <a:t>multidisciplinary team</a:t>
            </a:r>
            <a:r>
              <a:rPr lang="en-US">
                <a:solidFill>
                  <a:schemeClr val="tx2"/>
                </a:solidFill>
              </a:rPr>
              <a:t> </a:t>
            </a:r>
            <a:r>
              <a:rPr lang="en-US">
                <a:solidFill>
                  <a:schemeClr val="tx2"/>
                </a:solidFill>
                <a:effectLst/>
              </a:rPr>
              <a:t>and other  health care  professionals when needed. (public health England,2022)</a:t>
            </a:r>
          </a:p>
        </p:txBody>
      </p:sp>
      <p:grpSp>
        <p:nvGrpSpPr>
          <p:cNvPr id="11" name="Group 10">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7" name="Freeform: Shape 16">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Graphic 8" descr="Hospital">
            <a:extLst>
              <a:ext uri="{FF2B5EF4-FFF2-40B4-BE49-F238E27FC236}">
                <a16:creationId xmlns:a16="http://schemas.microsoft.com/office/drawing/2014/main" id="{5F12F273-099F-A2A5-49A0-935BB004C53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pic>
        <p:nvPicPr>
          <p:cNvPr id="4" name="Audio 3">
            <a:hlinkClick r:id="" action="ppaction://media"/>
            <a:extLst>
              <a:ext uri="{FF2B5EF4-FFF2-40B4-BE49-F238E27FC236}">
                <a16:creationId xmlns:a16="http://schemas.microsoft.com/office/drawing/2014/main" id="{4DBB3105-5C64-D4FD-94F1-6C6DC7F6F04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39494550"/>
      </p:ext>
    </p:extLst>
  </p:cSld>
  <p:clrMapOvr>
    <a:masterClrMapping/>
  </p:clrMapOvr>
  <mc:AlternateContent xmlns:mc="http://schemas.openxmlformats.org/markup-compatibility/2006">
    <mc:Choice xmlns:p14="http://schemas.microsoft.com/office/powerpoint/2010/main" Requires="p14">
      <p:transition spd="slow" p14:dur="2000" advTm="43152"/>
    </mc:Choice>
    <mc:Fallback>
      <p:transition spd="slow" advTm="43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How Can Asthma Affect the Respiratory System?">
            <a:extLst>
              <a:ext uri="{FF2B5EF4-FFF2-40B4-BE49-F238E27FC236}">
                <a16:creationId xmlns:a16="http://schemas.microsoft.com/office/drawing/2014/main" id="{7653ED97-5EB8-9256-559D-70E4F43CB8B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bwMode="auto">
          <a:xfrm>
            <a:off x="2860345" y="643466"/>
            <a:ext cx="6471309" cy="5571067"/>
          </a:xfrm>
          <a:prstGeom prst="rect">
            <a:avLst/>
          </a:prstGeom>
          <a:noFill/>
        </p:spPr>
      </p:pic>
      <p:pic>
        <p:nvPicPr>
          <p:cNvPr id="4" name="Audio 3">
            <a:hlinkClick r:id="" action="ppaction://media"/>
            <a:extLst>
              <a:ext uri="{FF2B5EF4-FFF2-40B4-BE49-F238E27FC236}">
                <a16:creationId xmlns:a16="http://schemas.microsoft.com/office/drawing/2014/main" id="{6906EC6B-177D-10D1-219A-984322F1CF2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43174350"/>
      </p:ext>
    </p:extLst>
  </p:cSld>
  <p:clrMapOvr>
    <a:masterClrMapping/>
  </p:clrMapOvr>
  <mc:AlternateContent xmlns:mc="http://schemas.openxmlformats.org/markup-compatibility/2006">
    <mc:Choice xmlns:p14="http://schemas.microsoft.com/office/powerpoint/2010/main" Requires="p14">
      <p:transition spd="slow" p14:dur="2000" advTm="15882"/>
    </mc:Choice>
    <mc:Fallback>
      <p:transition spd="slow" advTm="15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96FA3F0-21DB-160D-0FFA-BDFB848C7332}"/>
              </a:ext>
            </a:extLst>
          </p:cNvPr>
          <p:cNvPicPr>
            <a:picLocks noChangeAspect="1"/>
          </p:cNvPicPr>
          <p:nvPr/>
        </p:nvPicPr>
        <p:blipFill>
          <a:blip r:embed="rId4"/>
          <a:stretch>
            <a:fillRect/>
          </a:stretch>
        </p:blipFill>
        <p:spPr>
          <a:xfrm>
            <a:off x="2394294" y="643466"/>
            <a:ext cx="7403412" cy="5571067"/>
          </a:xfrm>
          <a:prstGeom prst="rect">
            <a:avLst/>
          </a:prstGeom>
        </p:spPr>
      </p:pic>
      <p:pic>
        <p:nvPicPr>
          <p:cNvPr id="5" name="Audio 4">
            <a:hlinkClick r:id="" action="ppaction://media"/>
            <a:extLst>
              <a:ext uri="{FF2B5EF4-FFF2-40B4-BE49-F238E27FC236}">
                <a16:creationId xmlns:a16="http://schemas.microsoft.com/office/drawing/2014/main" id="{545412DE-0864-A4A5-5864-FDCB175D4DA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8592415"/>
      </p:ext>
    </p:extLst>
  </p:cSld>
  <p:clrMapOvr>
    <a:masterClrMapping/>
  </p:clrMapOvr>
  <mc:AlternateContent xmlns:mc="http://schemas.openxmlformats.org/markup-compatibility/2006">
    <mc:Choice xmlns:p14="http://schemas.microsoft.com/office/powerpoint/2010/main" Requires="p14">
      <p:transition spd="slow" p14:dur="2000" advTm="13947"/>
    </mc:Choice>
    <mc:Fallback>
      <p:transition spd="slow" advTm="139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90F3D2-42C1-D988-AF7C-0BDDF75BAC17}"/>
              </a:ext>
            </a:extLst>
          </p:cNvPr>
          <p:cNvSpPr txBox="1"/>
          <p:nvPr/>
        </p:nvSpPr>
        <p:spPr>
          <a:xfrm>
            <a:off x="3048000" y="1294596"/>
            <a:ext cx="6096000" cy="5337680"/>
          </a:xfrm>
          <a:prstGeom prst="rect">
            <a:avLst/>
          </a:prstGeom>
          <a:noFill/>
        </p:spPr>
        <p:txBody>
          <a:bodyPr wrap="square">
            <a:spAutoFit/>
          </a:bodyPr>
          <a:lstStyle/>
          <a:p>
            <a:pPr algn="just">
              <a:lnSpc>
                <a:spcPct val="150000"/>
              </a:lnSpc>
              <a:spcAft>
                <a:spcPts val="800"/>
              </a:spcAft>
              <a:buNone/>
            </a:pPr>
            <a:r>
              <a:rPr lang="en-GB" sz="2000" kern="100">
                <a:effectLst/>
                <a:latin typeface="Arial" panose="020B0604020202020204" pitchFamily="34" charset="0"/>
                <a:ea typeface="Aptos" panose="020B0004020202020204" pitchFamily="34" charset="0"/>
                <a:cs typeface="Times New Roman" panose="02020603050405020304" pitchFamily="18" charset="0"/>
              </a:rPr>
              <a:t>References</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4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Approaches to Chronic Disease Management for Asthma and Chronic Obstructive Pulmonary Disease: </a:t>
            </a:r>
            <a:r>
              <a:rPr lang="en-GB" sz="1400" u="sng" kern="100">
                <a:solidFill>
                  <a:schemeClr val="accent4">
                    <a:lumMod val="50000"/>
                  </a:schemeClr>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Strat</a:t>
            </a:r>
            <a:r>
              <a:rPr lang="en-GB" sz="1400" kern="100">
                <a:solidFill>
                  <a:schemeClr val="accent4">
                    <a:lumMod val="50000"/>
                  </a:schemeClr>
                </a:solidFill>
                <a:effectLst/>
                <a:latin typeface="Arial" panose="020B0604020202020204" pitchFamily="34" charset="0"/>
                <a:ea typeface="Aptos" panose="020B0004020202020204" pitchFamily="34" charset="0"/>
                <a:cs typeface="Times New Roman" panose="02020603050405020304" pitchFamily="18" charset="0"/>
              </a:rPr>
              <a:t>egies</a:t>
            </a:r>
            <a:endParaRPr lang="en-GB" sz="1400" kern="100">
              <a:solidFill>
                <a:schemeClr val="accent4">
                  <a:lumMod val="50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400" u="sng" kern="100">
                <a:solidFill>
                  <a:schemeClr val="accent4">
                    <a:lumMod val="50000"/>
                  </a:schemeClr>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Asthma and Chronic Obstructive Pulmonary Disease (COPD) – Differences and Similarities - PMC</a:t>
            </a:r>
            <a:r>
              <a:rPr lang="en-GB" sz="1400" kern="100">
                <a:solidFill>
                  <a:schemeClr val="accent4">
                    <a:lumMod val="50000"/>
                  </a:schemeClr>
                </a:solidFill>
                <a:effectLst/>
                <a:latin typeface="Arial" panose="020B0604020202020204" pitchFamily="34" charset="0"/>
                <a:ea typeface="Aptos" panose="020B0004020202020204" pitchFamily="34" charset="0"/>
                <a:cs typeface="Times New Roman" panose="02020603050405020304" pitchFamily="18" charset="0"/>
              </a:rPr>
              <a:t>.</a:t>
            </a:r>
            <a:endParaRPr lang="en-GB" sz="1400" kern="100">
              <a:solidFill>
                <a:schemeClr val="accent4">
                  <a:lumMod val="50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400" u="sng" kern="100">
                <a:solidFill>
                  <a:srgbClr val="355A64"/>
                </a:solidFill>
                <a:effectLst/>
                <a:latin typeface="Arial" panose="020B0604020202020204" pitchFamily="34" charset="0"/>
                <a:ea typeface="Aptos" panose="020B0004020202020204" pitchFamily="34" charset="0"/>
                <a:cs typeface="Times New Roman" panose="02020603050405020304" pitchFamily="18" charset="0"/>
                <a:hlinkClick r:id="rId6"/>
              </a:rPr>
              <a:t>Asthma-COPD overlap: diagnosis and management</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400" kern="100">
                <a:effectLst/>
                <a:latin typeface="Arial" panose="020B0604020202020204" pitchFamily="34" charset="0"/>
                <a:ea typeface="Aptos" panose="020B0004020202020204" pitchFamily="34" charset="0"/>
                <a:cs typeface="Times New Roman" panose="02020603050405020304" pitchFamily="18" charset="0"/>
              </a:rPr>
              <a:t>Axelsson, M., Björk, B., Berg, U. and Persson, K., 2020. Effect of an educational program on healthcare professionals’ readiness to support patients with asthma, allergies, and chronic obstructive lung disease for improved medication adherence. </a:t>
            </a:r>
            <a:r>
              <a:rPr lang="en-GB" sz="1400" i="1" kern="100">
                <a:effectLst/>
                <a:latin typeface="Arial" panose="020B0604020202020204" pitchFamily="34" charset="0"/>
                <a:ea typeface="Aptos" panose="020B0004020202020204" pitchFamily="34" charset="0"/>
                <a:cs typeface="Times New Roman" panose="02020603050405020304" pitchFamily="18" charset="0"/>
              </a:rPr>
              <a:t>Nursing research and practice</a:t>
            </a:r>
            <a:r>
              <a:rPr lang="en-GB" sz="1400" kern="100">
                <a:effectLst/>
                <a:latin typeface="Arial" panose="020B0604020202020204" pitchFamily="34" charset="0"/>
                <a:ea typeface="Aptos" panose="020B0004020202020204" pitchFamily="34" charset="0"/>
                <a:cs typeface="Times New Roman" panose="02020603050405020304" pitchFamily="18" charset="0"/>
              </a:rPr>
              <a:t>, </a:t>
            </a:r>
            <a:r>
              <a:rPr lang="en-GB" sz="1400" i="1" kern="100">
                <a:effectLst/>
                <a:latin typeface="Arial" panose="020B0604020202020204" pitchFamily="34" charset="0"/>
                <a:ea typeface="Aptos" panose="020B0004020202020204" pitchFamily="34" charset="0"/>
                <a:cs typeface="Times New Roman" panose="02020603050405020304" pitchFamily="18" charset="0"/>
              </a:rPr>
              <a:t>2020</a:t>
            </a:r>
            <a:r>
              <a:rPr lang="en-GB" sz="1400" kern="100">
                <a:effectLst/>
                <a:latin typeface="Arial" panose="020B0604020202020204" pitchFamily="34" charset="0"/>
                <a:ea typeface="Aptos" panose="020B0004020202020204" pitchFamily="34" charset="0"/>
                <a:cs typeface="Times New Roman" panose="02020603050405020304" pitchFamily="18" charset="0"/>
              </a:rPr>
              <a:t>(1), p.1585067.</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4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Chronic obstructive pulmonary disease (COPD) - NHS</a:t>
            </a:r>
            <a:r>
              <a:rPr lang="en-GB" sz="1400" kern="100">
                <a:effectLst/>
                <a:latin typeface="Arial" panose="020B0604020202020204" pitchFamily="34" charset="0"/>
                <a:ea typeface="Aptos" panose="020B0004020202020204" pitchFamily="34" charset="0"/>
                <a:cs typeface="Times New Roman" panose="02020603050405020304" pitchFamily="18" charset="0"/>
              </a:rPr>
              <a:t>.</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400" u="sng" kern="100">
                <a:solidFill>
                  <a:srgbClr val="355A64"/>
                </a:solidFill>
                <a:effectLst/>
                <a:latin typeface="Arial" panose="020B0604020202020204" pitchFamily="34" charset="0"/>
                <a:ea typeface="Aptos" panose="020B0004020202020204" pitchFamily="34" charset="0"/>
                <a:cs typeface="Times New Roman" panose="02020603050405020304" pitchFamily="18" charset="0"/>
                <a:hlinkClick r:id="rId8"/>
              </a:rPr>
              <a:t>Chronic Obstructive Pulmonary Disease: Lifestyle... : International Journal of Preventive Medicine</a:t>
            </a:r>
            <a:r>
              <a:rPr lang="en-GB" sz="1400" kern="100">
                <a:solidFill>
                  <a:srgbClr val="78206E"/>
                </a:solidFill>
                <a:effectLst/>
                <a:latin typeface="Arial" panose="020B0604020202020204" pitchFamily="34" charset="0"/>
                <a:ea typeface="Aptos" panose="020B0004020202020204" pitchFamily="34" charset="0"/>
                <a:cs typeface="Times New Roman" panose="02020603050405020304" pitchFamily="18" charset="0"/>
              </a:rPr>
              <a:t>.</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7BEE9CFB-A90A-BD3F-C89D-3203206EF613}"/>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96912756"/>
      </p:ext>
    </p:extLst>
  </p:cSld>
  <p:clrMapOvr>
    <a:masterClrMapping/>
  </p:clrMapOvr>
  <mc:AlternateContent xmlns:mc="http://schemas.openxmlformats.org/markup-compatibility/2006">
    <mc:Choice xmlns:p14="http://schemas.microsoft.com/office/powerpoint/2010/main" Requires="p14">
      <p:transition spd="slow" p14:dur="2000" advTm="21880"/>
    </mc:Choice>
    <mc:Fallback>
      <p:transition spd="slow" advTm="21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7B9D27-95FA-6125-169C-21FFB0CDBB50}"/>
              </a:ext>
            </a:extLst>
          </p:cNvPr>
          <p:cNvSpPr txBox="1"/>
          <p:nvPr/>
        </p:nvSpPr>
        <p:spPr>
          <a:xfrm>
            <a:off x="1874520" y="1612007"/>
            <a:ext cx="6096000" cy="3195747"/>
          </a:xfrm>
          <a:prstGeom prst="rect">
            <a:avLst/>
          </a:prstGeom>
          <a:noFill/>
        </p:spPr>
        <p:txBody>
          <a:bodyPr wrap="square">
            <a:spAutoFit/>
          </a:bodyPr>
          <a:lstStyle/>
          <a:p>
            <a:pPr>
              <a:lnSpc>
                <a:spcPct val="150000"/>
              </a:lnSpc>
              <a:spcAft>
                <a:spcPts val="800"/>
              </a:spcAft>
              <a:buNone/>
            </a:pPr>
            <a:r>
              <a:rPr lang="en-GB" sz="1400" u="sng" kern="100">
                <a:solidFill>
                  <a:srgbClr val="355A64"/>
                </a:solidFill>
                <a:effectLst/>
                <a:latin typeface="Arial" panose="020B0604020202020204" pitchFamily="34" charset="0"/>
                <a:ea typeface="Aptos" panose="020B0004020202020204" pitchFamily="34" charset="0"/>
                <a:cs typeface="Times New Roman" panose="02020603050405020304" pitchFamily="18" charset="0"/>
                <a:hlinkClick r:id="rId4"/>
              </a:rPr>
              <a:t>COPD causes - occupations and substances - HSE</a:t>
            </a:r>
            <a:r>
              <a:rPr lang="en-GB" sz="1400" kern="100">
                <a:solidFill>
                  <a:srgbClr val="78206E"/>
                </a:solidFill>
                <a:effectLst/>
                <a:latin typeface="Arial" panose="020B0604020202020204" pitchFamily="34" charset="0"/>
                <a:ea typeface="Aptos" panose="020B0004020202020204" pitchFamily="34" charset="0"/>
                <a:cs typeface="Times New Roman" panose="02020603050405020304" pitchFamily="18" charset="0"/>
              </a:rPr>
              <a:t>.</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4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Have you just been diagnosed with asthma, COPD or another lung condition? We’re here for you | Asthma + Lung UK</a:t>
            </a:r>
            <a:r>
              <a:rPr lang="en-GB" sz="1400" kern="100">
                <a:effectLst/>
                <a:latin typeface="Arial" panose="020B0604020202020204" pitchFamily="34" charset="0"/>
                <a:ea typeface="Aptos" panose="020B0004020202020204" pitchFamily="34" charset="0"/>
                <a:cs typeface="Times New Roman" panose="02020603050405020304" pitchFamily="18" charset="0"/>
              </a:rPr>
              <a:t>.</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400" u="sng" kern="100">
                <a:solidFill>
                  <a:srgbClr val="355A64"/>
                </a:solidFill>
                <a:effectLst/>
                <a:latin typeface="Arial" panose="020B0604020202020204" pitchFamily="34" charset="0"/>
                <a:ea typeface="Aptos" panose="020B0004020202020204" pitchFamily="34" charset="0"/>
                <a:cs typeface="Times New Roman" panose="02020603050405020304" pitchFamily="18" charset="0"/>
                <a:hlinkClick r:id="rId6"/>
              </a:rPr>
              <a:t>https://www.proquest.com/scholarly-journals/understanding-asthma-pathophysiology/docview/230505997/se-2</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4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Nursing Care Plan for COPD Management | PDF | Chronic Obstructive Pulmonary Disease | Bronchitis</a:t>
            </a:r>
            <a:r>
              <a:rPr lang="en-GB" sz="1400" kern="100">
                <a:effectLst/>
                <a:latin typeface="Arial" panose="020B0604020202020204" pitchFamily="34" charset="0"/>
                <a:ea typeface="Aptos" panose="020B0004020202020204" pitchFamily="34" charset="0"/>
                <a:cs typeface="Times New Roman" panose="02020603050405020304" pitchFamily="18" charset="0"/>
              </a:rPr>
              <a:t>.</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400" u="sng">
                <a:solidFill>
                  <a:srgbClr val="355A64"/>
                </a:solidFill>
                <a:effectLst/>
                <a:latin typeface="Arial" panose="020B0604020202020204" pitchFamily="34" charset="0"/>
                <a:ea typeface="Aptos" panose="020B0004020202020204" pitchFamily="34" charset="0"/>
                <a:hlinkClick r:id="rId8"/>
              </a:rPr>
              <a:t>Overview | Asthma: diagnosis, monitoring and chronic asthma management (BTS, NICE, SIGN) | Guidance | NICE</a:t>
            </a:r>
            <a:endParaRPr lang="en-GB" sz="1400"/>
          </a:p>
        </p:txBody>
      </p:sp>
      <p:pic>
        <p:nvPicPr>
          <p:cNvPr id="5" name="Audio 4">
            <a:hlinkClick r:id="" action="ppaction://media"/>
            <a:extLst>
              <a:ext uri="{FF2B5EF4-FFF2-40B4-BE49-F238E27FC236}">
                <a16:creationId xmlns:a16="http://schemas.microsoft.com/office/drawing/2014/main" id="{44717EEE-979C-2050-4373-1D8756E8212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86293092"/>
      </p:ext>
    </p:extLst>
  </p:cSld>
  <p:clrMapOvr>
    <a:masterClrMapping/>
  </p:clrMapOvr>
  <mc:AlternateContent xmlns:mc="http://schemas.openxmlformats.org/markup-compatibility/2006">
    <mc:Choice xmlns:p14="http://schemas.microsoft.com/office/powerpoint/2010/main" Requires="p14">
      <p:transition spd="slow" p14:dur="2000" advTm="25651"/>
    </mc:Choice>
    <mc:Fallback>
      <p:transition spd="slow" advTm="25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51CBF0-E98D-5F6A-CCDC-DEE22B796AA2}"/>
              </a:ext>
            </a:extLst>
          </p:cNvPr>
          <p:cNvSpPr txBox="1"/>
          <p:nvPr/>
        </p:nvSpPr>
        <p:spPr>
          <a:xfrm>
            <a:off x="579120" y="1981232"/>
            <a:ext cx="8564880" cy="4354012"/>
          </a:xfrm>
          <a:prstGeom prst="rect">
            <a:avLst/>
          </a:prstGeom>
          <a:noFill/>
        </p:spPr>
        <p:txBody>
          <a:bodyPr wrap="square">
            <a:spAutoFit/>
          </a:bodyPr>
          <a:lstStyle/>
          <a:p>
            <a:pPr>
              <a:lnSpc>
                <a:spcPct val="150000"/>
              </a:lnSpc>
              <a:spcAft>
                <a:spcPts val="800"/>
              </a:spcAft>
              <a:buNone/>
            </a:pPr>
            <a:r>
              <a:rPr lang="en-GB" sz="20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Prevalence | Background information | Asthma | CKS | NICE</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2000" u="sng" kern="100">
                <a:solidFill>
                  <a:srgbClr val="355A64"/>
                </a:solidFill>
                <a:effectLst/>
                <a:latin typeface="Arial" panose="020B0604020202020204" pitchFamily="34" charset="0"/>
                <a:ea typeface="Aptos" panose="020B0004020202020204" pitchFamily="34" charset="0"/>
                <a:cs typeface="Times New Roman" panose="02020603050405020304" pitchFamily="18" charset="0"/>
                <a:hlinkClick r:id="rId3"/>
              </a:rPr>
              <a:t>QOF 2024-25 | NHS Digital</a:t>
            </a:r>
            <a:r>
              <a:rPr lang="en-GB" sz="2000" kern="100">
                <a:solidFill>
                  <a:srgbClr val="78206E"/>
                </a:solidFill>
                <a:effectLst/>
                <a:latin typeface="Arial" panose="020B0604020202020204" pitchFamily="34" charset="0"/>
                <a:ea typeface="Aptos" panose="020B0004020202020204" pitchFamily="34" charset="0"/>
                <a:cs typeface="Times New Roman" panose="02020603050405020304" pitchFamily="18" charset="0"/>
              </a:rPr>
              <a:t>.</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2000" u="sng" kern="100">
                <a:solidFill>
                  <a:srgbClr val="355A64"/>
                </a:solidFill>
                <a:effectLst/>
                <a:latin typeface="Arial" panose="020B0604020202020204" pitchFamily="34" charset="0"/>
                <a:ea typeface="Aptos" panose="020B0004020202020204" pitchFamily="34" charset="0"/>
                <a:cs typeface="Times New Roman" panose="02020603050405020304" pitchFamily="18" charset="0"/>
                <a:hlinkClick r:id="rId4"/>
              </a:rPr>
              <a:t>Respiratory disease: applying All Our Health - GOV.UK</a:t>
            </a:r>
            <a:r>
              <a:rPr lang="en-GB" sz="2000" kern="100">
                <a:solidFill>
                  <a:srgbClr val="78206E"/>
                </a:solidFill>
                <a:effectLst/>
                <a:latin typeface="Arial" panose="020B0604020202020204" pitchFamily="34" charset="0"/>
                <a:ea typeface="Aptos" panose="020B0004020202020204" pitchFamily="34" charset="0"/>
                <a:cs typeface="Times New Roman" panose="02020603050405020304" pitchFamily="18" charset="0"/>
              </a:rPr>
              <a:t>.</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2000" kern="100">
                <a:solidFill>
                  <a:schemeClr val="accent1">
                    <a:lumMod val="75000"/>
                  </a:schemeClr>
                </a:solidFill>
                <a:effectLst/>
                <a:latin typeface="Arial" panose="020B0604020202020204" pitchFamily="34" charset="0"/>
                <a:ea typeface="Aptos" panose="020B0004020202020204" pitchFamily="34" charset="0"/>
                <a:cs typeface="Times New Roman" panose="02020603050405020304" pitchFamily="18" charset="0"/>
              </a:rPr>
              <a:t>Sobhan, N., 2024. Narrative review article: An overview of the anatomy and physiology of respiration. </a:t>
            </a:r>
            <a:r>
              <a:rPr lang="en-GB" sz="2000" i="1" kern="100">
                <a:solidFill>
                  <a:schemeClr val="accent1">
                    <a:lumMod val="75000"/>
                  </a:schemeClr>
                </a:solidFill>
                <a:effectLst/>
                <a:latin typeface="Arial" panose="020B0604020202020204" pitchFamily="34" charset="0"/>
                <a:ea typeface="Aptos" panose="020B0004020202020204" pitchFamily="34" charset="0"/>
                <a:cs typeface="Times New Roman" panose="02020603050405020304" pitchFamily="18" charset="0"/>
              </a:rPr>
              <a:t>Narrative</a:t>
            </a:r>
            <a:r>
              <a:rPr lang="en-GB" sz="2000" kern="100">
                <a:solidFill>
                  <a:schemeClr val="accent1">
                    <a:lumMod val="75000"/>
                  </a:schemeClr>
                </a:solidFill>
                <a:effectLst/>
                <a:latin typeface="Arial" panose="020B0604020202020204" pitchFamily="34" charset="0"/>
                <a:ea typeface="Aptos" panose="020B0004020202020204" pitchFamily="34" charset="0"/>
                <a:cs typeface="Times New Roman" panose="02020603050405020304" pitchFamily="18" charset="0"/>
              </a:rPr>
              <a:t>, </a:t>
            </a:r>
            <a:r>
              <a:rPr lang="en-GB" sz="2000" i="1" kern="100">
                <a:solidFill>
                  <a:schemeClr val="accent1">
                    <a:lumMod val="75000"/>
                  </a:schemeClr>
                </a:solidFill>
                <a:effectLst/>
                <a:latin typeface="Arial" panose="020B0604020202020204" pitchFamily="34" charset="0"/>
                <a:ea typeface="Aptos" panose="020B0004020202020204" pitchFamily="34" charset="0"/>
                <a:cs typeface="Times New Roman" panose="02020603050405020304" pitchFamily="18" charset="0"/>
              </a:rPr>
              <a:t>3</a:t>
            </a:r>
            <a:r>
              <a:rPr lang="en-GB" sz="2000" kern="100">
                <a:solidFill>
                  <a:schemeClr val="accent1">
                    <a:lumMod val="75000"/>
                  </a:schemeClr>
                </a:solidFill>
                <a:effectLst/>
                <a:latin typeface="Arial" panose="020B0604020202020204" pitchFamily="34" charset="0"/>
                <a:ea typeface="Aptos" panose="020B0004020202020204" pitchFamily="34" charset="0"/>
                <a:cs typeface="Times New Roman" panose="02020603050405020304" pitchFamily="18" charset="0"/>
              </a:rPr>
              <a:t>(2).</a:t>
            </a:r>
            <a:endParaRPr lang="en-GB" sz="2000" kern="100">
              <a:solidFill>
                <a:schemeClr val="accent1">
                  <a:lumMod val="7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20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What is a care plan and why is it important?</a:t>
            </a:r>
            <a:r>
              <a:rPr lang="en-GB" sz="2000" kern="100">
                <a:effectLst/>
                <a:latin typeface="Arial" panose="020B0604020202020204" pitchFamily="34" charset="0"/>
                <a:ea typeface="Aptos" panose="020B0004020202020204" pitchFamily="34" charset="0"/>
                <a:cs typeface="Times New Roman" panose="02020603050405020304" pitchFamily="18" charset="0"/>
              </a:rPr>
              <a:t>.</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20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https://sl.bing.net/fBOpgL4cx5g</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2000" kern="100">
                <a:solidFill>
                  <a:schemeClr val="accent1">
                    <a:lumMod val="75000"/>
                  </a:schemeClr>
                </a:solidFill>
                <a:effectLst/>
                <a:latin typeface="Arial" panose="020B0604020202020204" pitchFamily="34" charset="0"/>
                <a:ea typeface="Aptos" panose="020B0004020202020204" pitchFamily="34" charset="0"/>
                <a:cs typeface="Times New Roman" panose="02020603050405020304" pitchFamily="18" charset="0"/>
              </a:rPr>
              <a:t>https://sl.bing.net/bsUDj0eAaEm</a:t>
            </a:r>
            <a:endParaRPr lang="en-GB" sz="2000" kern="100">
              <a:solidFill>
                <a:schemeClr val="accent1">
                  <a:lumMod val="75000"/>
                </a:schemeClr>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722547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1302</Words>
  <Application>Microsoft Office PowerPoint</Application>
  <PresentationFormat>Widescreen</PresentationFormat>
  <Paragraphs>109</Paragraphs>
  <Slides>20</Slides>
  <Notes>1</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Jennifer Akang (2439326)</dc:creator>
  <cp:lastModifiedBy>Jennifer Akang (2439326)</cp:lastModifiedBy>
  <cp:revision>1</cp:revision>
  <dcterms:created xsi:type="dcterms:W3CDTF">2026-07-13T03:07:55Z</dcterms:created>
  <dcterms:modified xsi:type="dcterms:W3CDTF">2026-07-15T16:20:54Z</dcterms:modified>
</cp:coreProperties>
</file>