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1" r:id="rId4"/>
    <p:sldId id="257" r:id="rId5"/>
    <p:sldId id="260" r:id="rId6"/>
    <p:sldId id="261" r:id="rId7"/>
    <p:sldId id="262" r:id="rId8"/>
    <p:sldId id="263" r:id="rId9"/>
    <p:sldId id="264" r:id="rId10"/>
    <p:sldId id="266" r:id="rId11"/>
    <p:sldId id="267" r:id="rId12"/>
    <p:sldId id="268" r:id="rId13"/>
    <p:sldId id="25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 Pearson" userId="4d2dd8d2ad828a4e" providerId="LiveId" clId="{89EE6A40-4885-4D41-8CFC-1171C2AA2F6E}"/>
    <pc:docChg chg="undo custSel addSld delSld modSld sldOrd">
      <pc:chgData name="Meg Pearson" userId="4d2dd8d2ad828a4e" providerId="LiveId" clId="{89EE6A40-4885-4D41-8CFC-1171C2AA2F6E}" dt="2020-12-17T21:15:31.384" v="580" actId="47"/>
      <pc:docMkLst>
        <pc:docMk/>
      </pc:docMkLst>
      <pc:sldChg chg="modSp mod">
        <pc:chgData name="Meg Pearson" userId="4d2dd8d2ad828a4e" providerId="LiveId" clId="{89EE6A40-4885-4D41-8CFC-1171C2AA2F6E}" dt="2020-12-17T08:51:20.515" v="45" actId="115"/>
        <pc:sldMkLst>
          <pc:docMk/>
          <pc:sldMk cId="2729581444" sldId="257"/>
        </pc:sldMkLst>
        <pc:spChg chg="mod">
          <ac:chgData name="Meg Pearson" userId="4d2dd8d2ad828a4e" providerId="LiveId" clId="{89EE6A40-4885-4D41-8CFC-1171C2AA2F6E}" dt="2020-12-17T08:51:20.515" v="45" actId="115"/>
          <ac:spMkLst>
            <pc:docMk/>
            <pc:sldMk cId="2729581444" sldId="257"/>
            <ac:spMk id="2" creationId="{FFE4B16B-833F-4DCE-8FE6-6CA821EEE839}"/>
          </ac:spMkLst>
        </pc:spChg>
      </pc:sldChg>
      <pc:sldChg chg="addSp delSp modSp mod">
        <pc:chgData name="Meg Pearson" userId="4d2dd8d2ad828a4e" providerId="LiveId" clId="{89EE6A40-4885-4D41-8CFC-1171C2AA2F6E}" dt="2020-12-17T08:49:21.727" v="44" actId="27636"/>
        <pc:sldMkLst>
          <pc:docMk/>
          <pc:sldMk cId="2368383933" sldId="258"/>
        </pc:sldMkLst>
        <pc:spChg chg="mod">
          <ac:chgData name="Meg Pearson" userId="4d2dd8d2ad828a4e" providerId="LiveId" clId="{89EE6A40-4885-4D41-8CFC-1171C2AA2F6E}" dt="2020-12-17T08:46:42.224" v="0" actId="115"/>
          <ac:spMkLst>
            <pc:docMk/>
            <pc:sldMk cId="2368383933" sldId="258"/>
            <ac:spMk id="2" creationId="{9EC8C3E1-5B81-4567-9A8B-DE6EA007D088}"/>
          </ac:spMkLst>
        </pc:spChg>
        <pc:spChg chg="del">
          <ac:chgData name="Meg Pearson" userId="4d2dd8d2ad828a4e" providerId="LiveId" clId="{89EE6A40-4885-4D41-8CFC-1171C2AA2F6E}" dt="2020-12-17T08:48:44.440" v="41" actId="931"/>
          <ac:spMkLst>
            <pc:docMk/>
            <pc:sldMk cId="2368383933" sldId="258"/>
            <ac:spMk id="3" creationId="{E56C4DD9-C3E1-45AC-9B00-8B0663CDEA01}"/>
          </ac:spMkLst>
        </pc:spChg>
        <pc:spChg chg="mod">
          <ac:chgData name="Meg Pearson" userId="4d2dd8d2ad828a4e" providerId="LiveId" clId="{89EE6A40-4885-4D41-8CFC-1171C2AA2F6E}" dt="2020-12-17T08:49:21.727" v="44" actId="27636"/>
          <ac:spMkLst>
            <pc:docMk/>
            <pc:sldMk cId="2368383933" sldId="258"/>
            <ac:spMk id="4" creationId="{555A3DDB-FDDE-4417-BD02-4A40BF800EF7}"/>
          </ac:spMkLst>
        </pc:spChg>
        <pc:picChg chg="add mod">
          <ac:chgData name="Meg Pearson" userId="4d2dd8d2ad828a4e" providerId="LiveId" clId="{89EE6A40-4885-4D41-8CFC-1171C2AA2F6E}" dt="2020-12-17T08:48:44.440" v="41" actId="931"/>
          <ac:picMkLst>
            <pc:docMk/>
            <pc:sldMk cId="2368383933" sldId="258"/>
            <ac:picMk id="6" creationId="{0DF915E3-8322-4F41-B6F7-B0E585966054}"/>
          </ac:picMkLst>
        </pc:picChg>
      </pc:sldChg>
      <pc:sldChg chg="modSp add mod">
        <pc:chgData name="Meg Pearson" userId="4d2dd8d2ad828a4e" providerId="LiveId" clId="{89EE6A40-4885-4D41-8CFC-1171C2AA2F6E}" dt="2020-12-17T08:57:25.848" v="56" actId="12"/>
        <pc:sldMkLst>
          <pc:docMk/>
          <pc:sldMk cId="37502480" sldId="260"/>
        </pc:sldMkLst>
        <pc:spChg chg="mod">
          <ac:chgData name="Meg Pearson" userId="4d2dd8d2ad828a4e" providerId="LiveId" clId="{89EE6A40-4885-4D41-8CFC-1171C2AA2F6E}" dt="2020-12-17T08:53:06.459" v="47"/>
          <ac:spMkLst>
            <pc:docMk/>
            <pc:sldMk cId="37502480" sldId="260"/>
            <ac:spMk id="2" creationId="{FFE4B16B-833F-4DCE-8FE6-6CA821EEE839}"/>
          </ac:spMkLst>
        </pc:spChg>
        <pc:spChg chg="mod">
          <ac:chgData name="Meg Pearson" userId="4d2dd8d2ad828a4e" providerId="LiveId" clId="{89EE6A40-4885-4D41-8CFC-1171C2AA2F6E}" dt="2020-12-17T08:57:25.848" v="56" actId="12"/>
          <ac:spMkLst>
            <pc:docMk/>
            <pc:sldMk cId="37502480" sldId="260"/>
            <ac:spMk id="3" creationId="{A10AE455-C489-4B0D-84E5-0D8F887FDC80}"/>
          </ac:spMkLst>
        </pc:spChg>
      </pc:sldChg>
      <pc:sldChg chg="modSp add mod">
        <pc:chgData name="Meg Pearson" userId="4d2dd8d2ad828a4e" providerId="LiveId" clId="{89EE6A40-4885-4D41-8CFC-1171C2AA2F6E}" dt="2020-12-17T09:00:01.567" v="63" actId="20577"/>
        <pc:sldMkLst>
          <pc:docMk/>
          <pc:sldMk cId="3442687473" sldId="261"/>
        </pc:sldMkLst>
        <pc:spChg chg="mod">
          <ac:chgData name="Meg Pearson" userId="4d2dd8d2ad828a4e" providerId="LiveId" clId="{89EE6A40-4885-4D41-8CFC-1171C2AA2F6E}" dt="2020-12-17T08:58:41.758" v="58"/>
          <ac:spMkLst>
            <pc:docMk/>
            <pc:sldMk cId="3442687473" sldId="261"/>
            <ac:spMk id="2" creationId="{FFE4B16B-833F-4DCE-8FE6-6CA821EEE839}"/>
          </ac:spMkLst>
        </pc:spChg>
        <pc:spChg chg="mod">
          <ac:chgData name="Meg Pearson" userId="4d2dd8d2ad828a4e" providerId="LiveId" clId="{89EE6A40-4885-4D41-8CFC-1171C2AA2F6E}" dt="2020-12-17T09:00:01.567" v="63" actId="20577"/>
          <ac:spMkLst>
            <pc:docMk/>
            <pc:sldMk cId="3442687473" sldId="261"/>
            <ac:spMk id="3" creationId="{A10AE455-C489-4B0D-84E5-0D8F887FDC80}"/>
          </ac:spMkLst>
        </pc:spChg>
      </pc:sldChg>
      <pc:sldChg chg="modSp add mod">
        <pc:chgData name="Meg Pearson" userId="4d2dd8d2ad828a4e" providerId="LiveId" clId="{89EE6A40-4885-4D41-8CFC-1171C2AA2F6E}" dt="2020-12-17T09:02:28.694" v="78"/>
        <pc:sldMkLst>
          <pc:docMk/>
          <pc:sldMk cId="2686032150" sldId="262"/>
        </pc:sldMkLst>
        <pc:spChg chg="mod">
          <ac:chgData name="Meg Pearson" userId="4d2dd8d2ad828a4e" providerId="LiveId" clId="{89EE6A40-4885-4D41-8CFC-1171C2AA2F6E}" dt="2020-12-17T09:00:29.930" v="77" actId="20577"/>
          <ac:spMkLst>
            <pc:docMk/>
            <pc:sldMk cId="2686032150" sldId="262"/>
            <ac:spMk id="2" creationId="{FFE4B16B-833F-4DCE-8FE6-6CA821EEE839}"/>
          </ac:spMkLst>
        </pc:spChg>
        <pc:spChg chg="mod">
          <ac:chgData name="Meg Pearson" userId="4d2dd8d2ad828a4e" providerId="LiveId" clId="{89EE6A40-4885-4D41-8CFC-1171C2AA2F6E}" dt="2020-12-17T09:02:28.694" v="78"/>
          <ac:spMkLst>
            <pc:docMk/>
            <pc:sldMk cId="2686032150" sldId="262"/>
            <ac:spMk id="3" creationId="{A10AE455-C489-4B0D-84E5-0D8F887FDC80}"/>
          </ac:spMkLst>
        </pc:spChg>
      </pc:sldChg>
      <pc:sldChg chg="modSp add mod ord">
        <pc:chgData name="Meg Pearson" userId="4d2dd8d2ad828a4e" providerId="LiveId" clId="{89EE6A40-4885-4D41-8CFC-1171C2AA2F6E}" dt="2020-12-17T09:48:33.649" v="211"/>
        <pc:sldMkLst>
          <pc:docMk/>
          <pc:sldMk cId="3293549277" sldId="263"/>
        </pc:sldMkLst>
        <pc:spChg chg="mod">
          <ac:chgData name="Meg Pearson" userId="4d2dd8d2ad828a4e" providerId="LiveId" clId="{89EE6A40-4885-4D41-8CFC-1171C2AA2F6E}" dt="2020-12-17T09:02:59.840" v="80"/>
          <ac:spMkLst>
            <pc:docMk/>
            <pc:sldMk cId="3293549277" sldId="263"/>
            <ac:spMk id="2" creationId="{FFE4B16B-833F-4DCE-8FE6-6CA821EEE839}"/>
          </ac:spMkLst>
        </pc:spChg>
        <pc:spChg chg="mod">
          <ac:chgData name="Meg Pearson" userId="4d2dd8d2ad828a4e" providerId="LiveId" clId="{89EE6A40-4885-4D41-8CFC-1171C2AA2F6E}" dt="2020-12-17T09:06:43.125" v="82"/>
          <ac:spMkLst>
            <pc:docMk/>
            <pc:sldMk cId="3293549277" sldId="263"/>
            <ac:spMk id="3" creationId="{A10AE455-C489-4B0D-84E5-0D8F887FDC80}"/>
          </ac:spMkLst>
        </pc:spChg>
      </pc:sldChg>
      <pc:sldChg chg="modSp new mod ord">
        <pc:chgData name="Meg Pearson" userId="4d2dd8d2ad828a4e" providerId="LiveId" clId="{89EE6A40-4885-4D41-8CFC-1171C2AA2F6E}" dt="2020-12-17T09:48:36.723" v="213"/>
        <pc:sldMkLst>
          <pc:docMk/>
          <pc:sldMk cId="94921282" sldId="264"/>
        </pc:sldMkLst>
        <pc:spChg chg="mod">
          <ac:chgData name="Meg Pearson" userId="4d2dd8d2ad828a4e" providerId="LiveId" clId="{89EE6A40-4885-4D41-8CFC-1171C2AA2F6E}" dt="2020-12-17T09:15:49.815" v="158" actId="20577"/>
          <ac:spMkLst>
            <pc:docMk/>
            <pc:sldMk cId="94921282" sldId="264"/>
            <ac:spMk id="2" creationId="{D836A2F6-E806-493A-BC8E-F8779A7FCE40}"/>
          </ac:spMkLst>
        </pc:spChg>
        <pc:spChg chg="mod">
          <ac:chgData name="Meg Pearson" userId="4d2dd8d2ad828a4e" providerId="LiveId" clId="{89EE6A40-4885-4D41-8CFC-1171C2AA2F6E}" dt="2020-12-17T09:15:36.797" v="115" actId="20577"/>
          <ac:spMkLst>
            <pc:docMk/>
            <pc:sldMk cId="94921282" sldId="264"/>
            <ac:spMk id="3" creationId="{AC83B988-947F-44DB-A6FC-8DCA241A62BE}"/>
          </ac:spMkLst>
        </pc:spChg>
      </pc:sldChg>
      <pc:sldChg chg="modSp add del mod">
        <pc:chgData name="Meg Pearson" userId="4d2dd8d2ad828a4e" providerId="LiveId" clId="{89EE6A40-4885-4D41-8CFC-1171C2AA2F6E}" dt="2020-12-17T09:23:15.942" v="197" actId="47"/>
        <pc:sldMkLst>
          <pc:docMk/>
          <pc:sldMk cId="358735989" sldId="265"/>
        </pc:sldMkLst>
        <pc:spChg chg="mod">
          <ac:chgData name="Meg Pearson" userId="4d2dd8d2ad828a4e" providerId="LiveId" clId="{89EE6A40-4885-4D41-8CFC-1171C2AA2F6E}" dt="2020-12-17T09:16:15.474" v="161" actId="27636"/>
          <ac:spMkLst>
            <pc:docMk/>
            <pc:sldMk cId="358735989" sldId="265"/>
            <ac:spMk id="3" creationId="{AC83B988-947F-44DB-A6FC-8DCA241A62BE}"/>
          </ac:spMkLst>
        </pc:spChg>
      </pc:sldChg>
      <pc:sldChg chg="modSp add mod">
        <pc:chgData name="Meg Pearson" userId="4d2dd8d2ad828a4e" providerId="LiveId" clId="{89EE6A40-4885-4D41-8CFC-1171C2AA2F6E}" dt="2020-12-17T09:23:09.951" v="196" actId="20577"/>
        <pc:sldMkLst>
          <pc:docMk/>
          <pc:sldMk cId="3181079034" sldId="266"/>
        </pc:sldMkLst>
        <pc:spChg chg="mod">
          <ac:chgData name="Meg Pearson" userId="4d2dd8d2ad828a4e" providerId="LiveId" clId="{89EE6A40-4885-4D41-8CFC-1171C2AA2F6E}" dt="2020-12-17T09:23:09.951" v="196" actId="20577"/>
          <ac:spMkLst>
            <pc:docMk/>
            <pc:sldMk cId="3181079034" sldId="266"/>
            <ac:spMk id="2" creationId="{FFE4B16B-833F-4DCE-8FE6-6CA821EEE839}"/>
          </ac:spMkLst>
        </pc:spChg>
        <pc:spChg chg="mod">
          <ac:chgData name="Meg Pearson" userId="4d2dd8d2ad828a4e" providerId="LiveId" clId="{89EE6A40-4885-4D41-8CFC-1171C2AA2F6E}" dt="2020-12-17T09:22:54.155" v="165" actId="27636"/>
          <ac:spMkLst>
            <pc:docMk/>
            <pc:sldMk cId="3181079034" sldId="266"/>
            <ac:spMk id="3" creationId="{A10AE455-C489-4B0D-84E5-0D8F887FDC80}"/>
          </ac:spMkLst>
        </pc:spChg>
      </pc:sldChg>
      <pc:sldChg chg="modSp add mod">
        <pc:chgData name="Meg Pearson" userId="4d2dd8d2ad828a4e" providerId="LiveId" clId="{89EE6A40-4885-4D41-8CFC-1171C2AA2F6E}" dt="2020-12-17T09:26:19.382" v="209" actId="20577"/>
        <pc:sldMkLst>
          <pc:docMk/>
          <pc:sldMk cId="3077382101" sldId="267"/>
        </pc:sldMkLst>
        <pc:spChg chg="mod">
          <ac:chgData name="Meg Pearson" userId="4d2dd8d2ad828a4e" providerId="LiveId" clId="{89EE6A40-4885-4D41-8CFC-1171C2AA2F6E}" dt="2020-12-17T09:26:19.382" v="209" actId="20577"/>
          <ac:spMkLst>
            <pc:docMk/>
            <pc:sldMk cId="3077382101" sldId="267"/>
            <ac:spMk id="2" creationId="{FFE4B16B-833F-4DCE-8FE6-6CA821EEE839}"/>
          </ac:spMkLst>
        </pc:spChg>
        <pc:spChg chg="mod">
          <ac:chgData name="Meg Pearson" userId="4d2dd8d2ad828a4e" providerId="LiveId" clId="{89EE6A40-4885-4D41-8CFC-1171C2AA2F6E}" dt="2020-12-17T09:26:15.280" v="201"/>
          <ac:spMkLst>
            <pc:docMk/>
            <pc:sldMk cId="3077382101" sldId="267"/>
            <ac:spMk id="3" creationId="{A10AE455-C489-4B0D-84E5-0D8F887FDC80}"/>
          </ac:spMkLst>
        </pc:spChg>
      </pc:sldChg>
      <pc:sldChg chg="modSp new mod">
        <pc:chgData name="Meg Pearson" userId="4d2dd8d2ad828a4e" providerId="LiveId" clId="{89EE6A40-4885-4D41-8CFC-1171C2AA2F6E}" dt="2020-12-17T09:51:45.737" v="218" actId="20577"/>
        <pc:sldMkLst>
          <pc:docMk/>
          <pc:sldMk cId="3466574128" sldId="268"/>
        </pc:sldMkLst>
        <pc:spChg chg="mod">
          <ac:chgData name="Meg Pearson" userId="4d2dd8d2ad828a4e" providerId="LiveId" clId="{89EE6A40-4885-4D41-8CFC-1171C2AA2F6E}" dt="2020-12-17T09:50:57.615" v="216" actId="27636"/>
          <ac:spMkLst>
            <pc:docMk/>
            <pc:sldMk cId="3466574128" sldId="268"/>
            <ac:spMk id="2" creationId="{9DABC7AA-CAA7-4DCC-8585-D06858B059C8}"/>
          </ac:spMkLst>
        </pc:spChg>
        <pc:spChg chg="mod">
          <ac:chgData name="Meg Pearson" userId="4d2dd8d2ad828a4e" providerId="LiveId" clId="{89EE6A40-4885-4D41-8CFC-1171C2AA2F6E}" dt="2020-12-17T09:51:45.737" v="218" actId="20577"/>
          <ac:spMkLst>
            <pc:docMk/>
            <pc:sldMk cId="3466574128" sldId="268"/>
            <ac:spMk id="3" creationId="{9D55B0AF-6DAE-4B6C-8305-57F6B94BFDDD}"/>
          </ac:spMkLst>
        </pc:spChg>
      </pc:sldChg>
      <pc:sldChg chg="modSp add del mod">
        <pc:chgData name="Meg Pearson" userId="4d2dd8d2ad828a4e" providerId="LiveId" clId="{89EE6A40-4885-4D41-8CFC-1171C2AA2F6E}" dt="2020-12-17T21:15:31.384" v="580" actId="47"/>
        <pc:sldMkLst>
          <pc:docMk/>
          <pc:sldMk cId="2423627126" sldId="269"/>
        </pc:sldMkLst>
        <pc:spChg chg="mod">
          <ac:chgData name="Meg Pearson" userId="4d2dd8d2ad828a4e" providerId="LiveId" clId="{89EE6A40-4885-4D41-8CFC-1171C2AA2F6E}" dt="2020-12-17T09:52:55.097" v="220"/>
          <ac:spMkLst>
            <pc:docMk/>
            <pc:sldMk cId="2423627126" sldId="269"/>
            <ac:spMk id="2" creationId="{FFE4B16B-833F-4DCE-8FE6-6CA821EEE839}"/>
          </ac:spMkLst>
        </pc:spChg>
        <pc:spChg chg="mod">
          <ac:chgData name="Meg Pearson" userId="4d2dd8d2ad828a4e" providerId="LiveId" clId="{89EE6A40-4885-4D41-8CFC-1171C2AA2F6E}" dt="2020-12-17T09:53:27.543" v="222" actId="20577"/>
          <ac:spMkLst>
            <pc:docMk/>
            <pc:sldMk cId="2423627126" sldId="269"/>
            <ac:spMk id="3" creationId="{A10AE455-C489-4B0D-84E5-0D8F887FDC80}"/>
          </ac:spMkLst>
        </pc:spChg>
      </pc:sldChg>
      <pc:sldChg chg="modSp add mod">
        <pc:chgData name="Meg Pearson" userId="4d2dd8d2ad828a4e" providerId="LiveId" clId="{89EE6A40-4885-4D41-8CFC-1171C2AA2F6E}" dt="2020-12-17T21:15:29.661" v="579"/>
        <pc:sldMkLst>
          <pc:docMk/>
          <pc:sldMk cId="2933077073" sldId="270"/>
        </pc:sldMkLst>
        <pc:spChg chg="mod">
          <ac:chgData name="Meg Pearson" userId="4d2dd8d2ad828a4e" providerId="LiveId" clId="{89EE6A40-4885-4D41-8CFC-1171C2AA2F6E}" dt="2020-12-17T09:55:58.182" v="236" actId="115"/>
          <ac:spMkLst>
            <pc:docMk/>
            <pc:sldMk cId="2933077073" sldId="270"/>
            <ac:spMk id="2" creationId="{FFE4B16B-833F-4DCE-8FE6-6CA821EEE839}"/>
          </ac:spMkLst>
        </pc:spChg>
        <pc:spChg chg="mod">
          <ac:chgData name="Meg Pearson" userId="4d2dd8d2ad828a4e" providerId="LiveId" clId="{89EE6A40-4885-4D41-8CFC-1171C2AA2F6E}" dt="2020-12-17T21:15:29.661" v="579"/>
          <ac:spMkLst>
            <pc:docMk/>
            <pc:sldMk cId="2933077073" sldId="270"/>
            <ac:spMk id="3" creationId="{A10AE455-C489-4B0D-84E5-0D8F887FDC80}"/>
          </ac:spMkLst>
        </pc:spChg>
      </pc:sldChg>
      <pc:sldChg chg="addSp delSp modSp new mod">
        <pc:chgData name="Meg Pearson" userId="4d2dd8d2ad828a4e" providerId="LiveId" clId="{89EE6A40-4885-4D41-8CFC-1171C2AA2F6E}" dt="2020-12-17T10:18:46.598" v="566" actId="20577"/>
        <pc:sldMkLst>
          <pc:docMk/>
          <pc:sldMk cId="3813794024" sldId="271"/>
        </pc:sldMkLst>
        <pc:spChg chg="mod">
          <ac:chgData name="Meg Pearson" userId="4d2dd8d2ad828a4e" providerId="LiveId" clId="{89EE6A40-4885-4D41-8CFC-1171C2AA2F6E}" dt="2020-12-17T10:13:35.543" v="271" actId="20577"/>
          <ac:spMkLst>
            <pc:docMk/>
            <pc:sldMk cId="3813794024" sldId="271"/>
            <ac:spMk id="2" creationId="{23A25028-BC55-451B-8A56-58D9F7A542A0}"/>
          </ac:spMkLst>
        </pc:spChg>
        <pc:spChg chg="del">
          <ac:chgData name="Meg Pearson" userId="4d2dd8d2ad828a4e" providerId="LiveId" clId="{89EE6A40-4885-4D41-8CFC-1171C2AA2F6E}" dt="2020-12-17T10:15:56.393" v="529" actId="931"/>
          <ac:spMkLst>
            <pc:docMk/>
            <pc:sldMk cId="3813794024" sldId="271"/>
            <ac:spMk id="3" creationId="{F093D0A3-28C0-494C-87D0-E92106A53B0E}"/>
          </ac:spMkLst>
        </pc:spChg>
        <pc:spChg chg="mod">
          <ac:chgData name="Meg Pearson" userId="4d2dd8d2ad828a4e" providerId="LiveId" clId="{89EE6A40-4885-4D41-8CFC-1171C2AA2F6E}" dt="2020-12-17T10:18:46.598" v="566" actId="20577"/>
          <ac:spMkLst>
            <pc:docMk/>
            <pc:sldMk cId="3813794024" sldId="271"/>
            <ac:spMk id="4" creationId="{F2F2E5A5-1351-4A24-97BA-BF25224C9B90}"/>
          </ac:spMkLst>
        </pc:spChg>
        <pc:picChg chg="add mod">
          <ac:chgData name="Meg Pearson" userId="4d2dd8d2ad828a4e" providerId="LiveId" clId="{89EE6A40-4885-4D41-8CFC-1171C2AA2F6E}" dt="2020-12-17T10:15:56.393" v="529" actId="931"/>
          <ac:picMkLst>
            <pc:docMk/>
            <pc:sldMk cId="3813794024" sldId="271"/>
            <ac:picMk id="6" creationId="{39D977F7-0B5A-4663-BD1D-7C9B9EEA1BE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C130-B70F-40A1-B50F-B471C7DD0D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A59FEE-21F9-45CE-AF41-4C57823266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E41CFD-31F8-4B73-81EB-4389F40ADA3F}"/>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A4681AB6-F194-4504-B450-98AC014DE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470AF8-C3B0-4ECB-A791-80E65A051099}"/>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3581086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4EF3-F211-4AAB-85A3-E3C3719532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817A05-D610-4D51-8D59-1007D3865B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802EC7-D00C-4944-8E7E-D34E6FD982AB}"/>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7E544568-FDF3-4FC2-BC53-9436E75F2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407BBA-AF08-40A6-AFFE-DBA46CB17E55}"/>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3272468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61535-B9AC-4982-8683-A92E53187F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421D2A-14E8-4953-8858-D53DD8A0DB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8AE841-A3BF-4FAC-931F-8A069FC41863}"/>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477300B3-69C0-4975-8083-7E252B04E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43AC5-EF92-4FC7-A461-4C5FBFC7050C}"/>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1185962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72C07-D8FF-47C3-B0FB-BCE775C76C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6B534B-B616-4D1F-8479-D1A7D93273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7531B8-146C-44B1-BB0F-E03DF7FABF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1B4979-1F8E-44A9-B51E-3E4128F5A4B7}"/>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6" name="Footer Placeholder 5">
            <a:extLst>
              <a:ext uri="{FF2B5EF4-FFF2-40B4-BE49-F238E27FC236}">
                <a16:creationId xmlns:a16="http://schemas.microsoft.com/office/drawing/2014/main" id="{C8BDDAF3-3909-4D52-8450-268A2AA6B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48FE7-645C-47C7-9AE9-D7E13712C00A}"/>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4087869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0851A-29E3-4144-ABA4-D4D948A9FA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420AE5-5EF7-485D-B648-A5C2E63E7A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24DFF1-B708-4C01-8425-2706168B34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09A4F4-9259-4811-BC43-A3CECF3AA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E135C4-DA28-4F4E-B700-ADD0D10FEF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6D3ECB-535E-4740-8A0F-04D0E3754551}"/>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8" name="Footer Placeholder 7">
            <a:extLst>
              <a:ext uri="{FF2B5EF4-FFF2-40B4-BE49-F238E27FC236}">
                <a16:creationId xmlns:a16="http://schemas.microsoft.com/office/drawing/2014/main" id="{8A5977C1-64A0-408B-9822-B37A3352CA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DD674A-6DB0-4D6D-AA36-BA03A2A5332A}"/>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4045511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F8AB-B695-40DD-A486-225399D1FC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024638-20D3-4D1B-9E02-0996CF5C1707}"/>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4" name="Footer Placeholder 3">
            <a:extLst>
              <a:ext uri="{FF2B5EF4-FFF2-40B4-BE49-F238E27FC236}">
                <a16:creationId xmlns:a16="http://schemas.microsoft.com/office/drawing/2014/main" id="{C1DDC934-45DE-464C-9ACA-8C19A61EDA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612D45-F94D-4F17-A23A-A34A209125A9}"/>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3964938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183222-0A68-404F-813C-3E18C0149496}"/>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3" name="Footer Placeholder 2">
            <a:extLst>
              <a:ext uri="{FF2B5EF4-FFF2-40B4-BE49-F238E27FC236}">
                <a16:creationId xmlns:a16="http://schemas.microsoft.com/office/drawing/2014/main" id="{640D4D76-82EA-418A-8B45-8DBC6D0C3E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DD64D3-F659-4BD8-B6CF-D155B43F29AE}"/>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1556258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3D5B2-5F88-4B0D-A68D-494FB78BC1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3269F0-4D60-4951-94FD-075EDB602B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6572C3-8AD9-4970-9485-3769F10EAA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2DBFF8-D67D-4598-A0A5-350A69399874}"/>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6" name="Footer Placeholder 5">
            <a:extLst>
              <a:ext uri="{FF2B5EF4-FFF2-40B4-BE49-F238E27FC236}">
                <a16:creationId xmlns:a16="http://schemas.microsoft.com/office/drawing/2014/main" id="{0519E73B-D434-4FB8-A08E-4519F9E30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CE8256-B295-4D6F-B5C2-6F451CAA6B59}"/>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4249195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14974-59E1-4142-9008-DE88589E40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D7EAAD-C705-41F0-B19C-97C1F978A9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D06C9D-E46C-46CE-A92C-EFCD321981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680CC-41E3-406E-BB0C-88F7A7446F79}"/>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6" name="Footer Placeholder 5">
            <a:extLst>
              <a:ext uri="{FF2B5EF4-FFF2-40B4-BE49-F238E27FC236}">
                <a16:creationId xmlns:a16="http://schemas.microsoft.com/office/drawing/2014/main" id="{697C3153-F4E4-444B-870D-EB1D469AD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8927F-1757-4AB0-9217-735A77D79EC4}"/>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691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236D3-99D9-4CFE-A33F-2302AB4635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0A4F11-FCFD-4961-ABA9-C09A7B53EB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671DE6-F7C8-4202-8411-08A8E5AE7880}"/>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9CD97B00-04D1-4CB7-8F15-CF272ECCA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7F45D-897A-4F29-B19A-E63E0E2E61BB}"/>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3577413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F37480-E70C-4E72-BE6D-BB73135D9A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6B4CC-68F5-469F-9E47-445D28EF10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F3A8AB-1AA6-4D13-9AB6-6A837C20B433}"/>
              </a:ext>
            </a:extLst>
          </p:cNvPr>
          <p:cNvSpPr>
            <a:spLocks noGrp="1"/>
          </p:cNvSpPr>
          <p:nvPr>
            <p:ph type="dt" sz="half" idx="10"/>
          </p:nvPr>
        </p:nvSpPr>
        <p:spPr/>
        <p:txBody>
          <a:body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163A7597-9176-45C0-B046-1F1BC4A5F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E984B-428E-45AD-AA95-A6BB4FF3D06E}"/>
              </a:ext>
            </a:extLst>
          </p:cNvPr>
          <p:cNvSpPr>
            <a:spLocks noGrp="1"/>
          </p:cNvSpPr>
          <p:nvPr>
            <p:ph type="sldNum" sz="quarter" idx="12"/>
          </p:nvPr>
        </p:nvSpPr>
        <p:spPr/>
        <p:txBody>
          <a:bodyPr/>
          <a:lstStyle/>
          <a:p>
            <a:fld id="{0093DF47-3786-40C4-A643-53CECF21B0C8}" type="slidenum">
              <a:rPr lang="en-GB" smtClean="0"/>
              <a:t>‹#›</a:t>
            </a:fld>
            <a:endParaRPr lang="en-GB"/>
          </a:p>
        </p:txBody>
      </p:sp>
    </p:spTree>
    <p:extLst>
      <p:ext uri="{BB962C8B-B14F-4D97-AF65-F5344CB8AC3E}">
        <p14:creationId xmlns:p14="http://schemas.microsoft.com/office/powerpoint/2010/main" val="357282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BC0F38-7919-4028-8586-E67B0FD81F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C987E-D97B-45F2-BE74-72D6BDD2D2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57928-127C-4A54-9EF6-899936B94D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82745C-5CDD-45C0-88B7-C0ADA2E11B10}" type="datetimeFigureOut">
              <a:rPr lang="en-GB" smtClean="0"/>
              <a:t>17/12/2020</a:t>
            </a:fld>
            <a:endParaRPr lang="en-GB"/>
          </a:p>
        </p:txBody>
      </p:sp>
      <p:sp>
        <p:nvSpPr>
          <p:cNvPr id="5" name="Footer Placeholder 4">
            <a:extLst>
              <a:ext uri="{FF2B5EF4-FFF2-40B4-BE49-F238E27FC236}">
                <a16:creationId xmlns:a16="http://schemas.microsoft.com/office/drawing/2014/main" id="{ACD20A3C-CB9D-47F5-929E-9AA3CE4459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B145AF-31CD-479D-B35D-0DFCEB9FBC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93DF47-3786-40C4-A643-53CECF21B0C8}" type="slidenum">
              <a:rPr lang="en-GB" smtClean="0"/>
              <a:t>‹#›</a:t>
            </a:fld>
            <a:endParaRPr lang="en-GB"/>
          </a:p>
        </p:txBody>
      </p:sp>
    </p:spTree>
    <p:extLst>
      <p:ext uri="{BB962C8B-B14F-4D97-AF65-F5344CB8AC3E}">
        <p14:creationId xmlns:p14="http://schemas.microsoft.com/office/powerpoint/2010/main" val="2154933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fr/photo/544664"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s://www.bing.com/videos/search?q=The+Importance+of+Education+for+Your+Children&amp;ru=%2fvideos%2fsearch%3fq%3dThe%2bImportance%2bof%2bEducation%2bfor%2bYour%2bChildren%26FORM%3dRESTAB&amp;view=detail&amp;mid=25473DF6695AE872775D25473DF6695AE872775D&amp;&amp;FORM=VDRVSR"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looking at a world map">
            <a:extLst>
              <a:ext uri="{FF2B5EF4-FFF2-40B4-BE49-F238E27FC236}">
                <a16:creationId xmlns:a16="http://schemas.microsoft.com/office/drawing/2014/main" id="{AFA4BCA4-739B-4384-8BCA-33D69A0967F6}"/>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3452" b="2278"/>
          <a:stretch/>
        </p:blipFill>
        <p:spPr>
          <a:xfrm>
            <a:off x="20" y="1"/>
            <a:ext cx="12191980" cy="6857999"/>
          </a:xfrm>
          <a:prstGeom prst="rect">
            <a:avLst/>
          </a:prstGeom>
        </p:spPr>
      </p:pic>
      <p:sp>
        <p:nvSpPr>
          <p:cNvPr id="2" name="Title 1">
            <a:extLst>
              <a:ext uri="{FF2B5EF4-FFF2-40B4-BE49-F238E27FC236}">
                <a16:creationId xmlns:a16="http://schemas.microsoft.com/office/drawing/2014/main" id="{FF8E3547-DBFC-40DB-B834-F7C1F348F4CB}"/>
              </a:ext>
            </a:extLst>
          </p:cNvPr>
          <p:cNvSpPr>
            <a:spLocks noGrp="1"/>
          </p:cNvSpPr>
          <p:nvPr>
            <p:ph type="ctrTitle"/>
          </p:nvPr>
        </p:nvSpPr>
        <p:spPr>
          <a:xfrm>
            <a:off x="1524000" y="1122362"/>
            <a:ext cx="9144000" cy="2900518"/>
          </a:xfrm>
        </p:spPr>
        <p:txBody>
          <a:bodyPr>
            <a:normAutofit/>
          </a:bodyPr>
          <a:lstStyle/>
          <a:p>
            <a:r>
              <a:rPr lang="en-US" sz="3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“In your considered opinion, what are the benefits and disadvantages of educating children in a selective system of education in the 21st Century?”</a:t>
            </a:r>
            <a:endParaRPr lang="en-GB" sz="38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22423BF-A623-401F-800E-A283AE1BB17B}"/>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By Megan Pearson</a:t>
            </a:r>
          </a:p>
          <a:p>
            <a:r>
              <a:rPr lang="en-GB" dirty="0">
                <a:solidFill>
                  <a:srgbClr val="FFFFFF"/>
                </a:solidFill>
              </a:rPr>
              <a:t>1900634</a:t>
            </a:r>
          </a:p>
        </p:txBody>
      </p:sp>
    </p:spTree>
    <p:extLst>
      <p:ext uri="{BB962C8B-B14F-4D97-AF65-F5344CB8AC3E}">
        <p14:creationId xmlns:p14="http://schemas.microsoft.com/office/powerpoint/2010/main" val="5518300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C3E1-5B81-4567-9A8B-DE6EA007D088}"/>
              </a:ext>
            </a:extLst>
          </p:cNvPr>
          <p:cNvSpPr>
            <a:spLocks noGrp="1"/>
          </p:cNvSpPr>
          <p:nvPr>
            <p:ph type="title"/>
          </p:nvPr>
        </p:nvSpPr>
        <p:spPr/>
        <p:txBody>
          <a:bodyPr/>
          <a:lstStyle/>
          <a:p>
            <a:r>
              <a:rPr lang="en-GB" u="sng" dirty="0"/>
              <a:t>Think: Why is education important?</a:t>
            </a:r>
          </a:p>
        </p:txBody>
      </p:sp>
      <p:pic>
        <p:nvPicPr>
          <p:cNvPr id="6" name="Picture Placeholder 5">
            <a:extLst>
              <a:ext uri="{FF2B5EF4-FFF2-40B4-BE49-F238E27FC236}">
                <a16:creationId xmlns:a16="http://schemas.microsoft.com/office/drawing/2014/main" id="{0DF915E3-8322-4F41-B6F7-B0E585966054}"/>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08" r="2508"/>
          <a:stretch>
            <a:fillRect/>
          </a:stretch>
        </p:blipFill>
        <p:spPr/>
      </p:pic>
      <p:sp>
        <p:nvSpPr>
          <p:cNvPr id="4" name="Text Placeholder 3">
            <a:extLst>
              <a:ext uri="{FF2B5EF4-FFF2-40B4-BE49-F238E27FC236}">
                <a16:creationId xmlns:a16="http://schemas.microsoft.com/office/drawing/2014/main" id="{555A3DDB-FDDE-4417-BD02-4A40BF800EF7}"/>
              </a:ext>
            </a:extLst>
          </p:cNvPr>
          <p:cNvSpPr>
            <a:spLocks noGrp="1"/>
          </p:cNvSpPr>
          <p:nvPr>
            <p:ph type="body" sz="half" idx="2"/>
          </p:nvPr>
        </p:nvSpPr>
        <p:spPr/>
        <p:txBody>
          <a:bodyPr>
            <a:normAutofit fontScale="92500" lnSpcReduction="20000"/>
          </a:bodyPr>
          <a:lstStyle/>
          <a:p>
            <a:r>
              <a:rPr lang="en-GB" dirty="0">
                <a:hlinkClick r:id="rId4"/>
              </a:rPr>
              <a:t>Children For Children - What is the importance of Education ? - Bing video</a:t>
            </a:r>
            <a:endParaRPr lang="en-GB" dirty="0"/>
          </a:p>
          <a:p>
            <a:endParaRPr lang="en-GB" dirty="0"/>
          </a:p>
          <a:p>
            <a:pPr marL="342900" indent="-342900">
              <a:buAutoNum type="arabicParenR"/>
            </a:pPr>
            <a:r>
              <a:rPr lang="en-GB" dirty="0"/>
              <a:t>Would you send your child to a selective education environment?</a:t>
            </a:r>
          </a:p>
          <a:p>
            <a:pPr marL="342900" indent="-342900">
              <a:buAutoNum type="arabicParenR"/>
            </a:pPr>
            <a:r>
              <a:rPr lang="en-GB" dirty="0"/>
              <a:t>Does it matter to you what kind of environment, your child/future children go to?</a:t>
            </a:r>
          </a:p>
          <a:p>
            <a:pPr marL="342900" indent="-342900">
              <a:buAutoNum type="arabicParenR"/>
            </a:pPr>
            <a:endParaRPr lang="en-GB" dirty="0"/>
          </a:p>
          <a:p>
            <a:pPr marL="342900" indent="-342900">
              <a:buAutoNum type="arabicParenR"/>
            </a:pPr>
            <a:endParaRPr lang="en-GB" dirty="0"/>
          </a:p>
          <a:p>
            <a:r>
              <a:rPr lang="en-GB" dirty="0"/>
              <a:t>To me, Education is important as Education reform is the great social justice because of our times. If we are to deliver a fairer society, in which opportunity is shared more widely, we must secure the highest standards of education for all young people, regardless of their background.</a:t>
            </a:r>
          </a:p>
        </p:txBody>
      </p:sp>
    </p:spTree>
    <p:extLst>
      <p:ext uri="{BB962C8B-B14F-4D97-AF65-F5344CB8AC3E}">
        <p14:creationId xmlns:p14="http://schemas.microsoft.com/office/powerpoint/2010/main" val="2368383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5028-BC55-451B-8A56-58D9F7A542A0}"/>
              </a:ext>
            </a:extLst>
          </p:cNvPr>
          <p:cNvSpPr>
            <a:spLocks noGrp="1"/>
          </p:cNvSpPr>
          <p:nvPr>
            <p:ph type="title"/>
          </p:nvPr>
        </p:nvSpPr>
        <p:spPr/>
        <p:txBody>
          <a:bodyPr/>
          <a:lstStyle/>
          <a:p>
            <a:r>
              <a:rPr lang="en-GB" dirty="0"/>
              <a:t>21</a:t>
            </a:r>
            <a:r>
              <a:rPr lang="en-GB" baseline="30000" dirty="0"/>
              <a:t>st</a:t>
            </a:r>
            <a:r>
              <a:rPr lang="en-GB" dirty="0"/>
              <a:t> Century Education</a:t>
            </a:r>
          </a:p>
        </p:txBody>
      </p:sp>
      <p:pic>
        <p:nvPicPr>
          <p:cNvPr id="6" name="Picture Placeholder 5" descr="Child hands on a globe">
            <a:extLst>
              <a:ext uri="{FF2B5EF4-FFF2-40B4-BE49-F238E27FC236}">
                <a16:creationId xmlns:a16="http://schemas.microsoft.com/office/drawing/2014/main" id="{39D977F7-0B5A-4663-BD1D-7C9B9EEA1BE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7795" r="7795"/>
          <a:stretch>
            <a:fillRect/>
          </a:stretch>
        </p:blipFill>
        <p:spPr/>
      </p:pic>
      <p:sp>
        <p:nvSpPr>
          <p:cNvPr id="4" name="Text Placeholder 3">
            <a:extLst>
              <a:ext uri="{FF2B5EF4-FFF2-40B4-BE49-F238E27FC236}">
                <a16:creationId xmlns:a16="http://schemas.microsoft.com/office/drawing/2014/main" id="{F2F2E5A5-1351-4A24-97BA-BF25224C9B90}"/>
              </a:ext>
            </a:extLst>
          </p:cNvPr>
          <p:cNvSpPr>
            <a:spLocks noGrp="1"/>
          </p:cNvSpPr>
          <p:nvPr>
            <p:ph type="body" sz="half" idx="2"/>
          </p:nvPr>
        </p:nvSpPr>
        <p:spPr/>
        <p:txBody>
          <a:bodyPr/>
          <a:lstStyle/>
          <a:p>
            <a:r>
              <a:rPr lang="en-GB" dirty="0"/>
              <a:t>A 21</a:t>
            </a:r>
            <a:r>
              <a:rPr lang="en-GB" baseline="30000" dirty="0"/>
              <a:t>st</a:t>
            </a:r>
            <a:r>
              <a:rPr lang="en-GB" dirty="0"/>
              <a:t> Century Education is about giving students the skills they need to succeed in this new world and helping them grow the confidence to practice those skills. </a:t>
            </a:r>
          </a:p>
          <a:p>
            <a:endParaRPr lang="en-GB" dirty="0"/>
          </a:p>
          <a:p>
            <a:r>
              <a:rPr lang="en-GB" dirty="0"/>
              <a:t>What is my experience of education?</a:t>
            </a:r>
          </a:p>
        </p:txBody>
      </p:sp>
    </p:spTree>
    <p:extLst>
      <p:ext uri="{BB962C8B-B14F-4D97-AF65-F5344CB8AC3E}">
        <p14:creationId xmlns:p14="http://schemas.microsoft.com/office/powerpoint/2010/main" val="3813794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Selective Education</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lnSpcReduction="10000"/>
          </a:bodyPr>
          <a:lstStyle/>
          <a:p>
            <a:r>
              <a:rPr lang="en-GB" b="0" i="0" dirty="0">
                <a:solidFill>
                  <a:srgbClr val="212529"/>
                </a:solidFill>
                <a:effectLst/>
                <a:latin typeface="-apple-system"/>
              </a:rPr>
              <a:t> Selective education involves choosing pupils to join a certain school based on a certain criterion. This usually happens at the secondary level of education, rarely does not happen at the primary level. Many schools in the world practice an open-primary school system.</a:t>
            </a:r>
          </a:p>
          <a:p>
            <a:endParaRPr lang="en-GB" dirty="0">
              <a:solidFill>
                <a:srgbClr val="212529"/>
              </a:solidFill>
              <a:latin typeface="-apple-system"/>
            </a:endParaRPr>
          </a:p>
          <a:p>
            <a:r>
              <a:rPr lang="en-GB" b="0" i="0" dirty="0">
                <a:solidFill>
                  <a:srgbClr val="212529"/>
                </a:solidFill>
                <a:effectLst/>
                <a:latin typeface="-apple-system"/>
              </a:rPr>
              <a:t>Pupils who are regarded as “intelligent” join certain schools while those that are regarded as academically “less able” are pooled together in a different school. The opposite of selective is the “comprehensive education” system which accepts all students </a:t>
            </a:r>
            <a:r>
              <a:rPr lang="en-GB" b="0" i="0" dirty="0" err="1">
                <a:solidFill>
                  <a:srgbClr val="212529"/>
                </a:solidFill>
                <a:effectLst/>
                <a:latin typeface="-apple-system"/>
              </a:rPr>
              <a:t>irregardless</a:t>
            </a:r>
            <a:r>
              <a:rPr lang="en-GB" b="0" i="0" dirty="0">
                <a:solidFill>
                  <a:srgbClr val="212529"/>
                </a:solidFill>
                <a:effectLst/>
                <a:latin typeface="-apple-system"/>
              </a:rPr>
              <a:t> of their propensity. Here, children of mixed abilities are taught together.</a:t>
            </a:r>
            <a:endParaRPr lang="en-GB" dirty="0"/>
          </a:p>
        </p:txBody>
      </p:sp>
    </p:spTree>
    <p:extLst>
      <p:ext uri="{BB962C8B-B14F-4D97-AF65-F5344CB8AC3E}">
        <p14:creationId xmlns:p14="http://schemas.microsoft.com/office/powerpoint/2010/main" val="2729581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What are selective and super-selective schools?</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lnSpcReduction="10000"/>
          </a:bodyPr>
          <a:lstStyle/>
          <a:p>
            <a:r>
              <a:rPr lang="en-GB" dirty="0"/>
              <a:t>A selective school provides places based on the ability of children. Children are generally chosen because of their academic performance, measured by the 11+ examination. Some schools have places available to pupils in other fields such as music, athletics or languages depending on their abilities. State grammar schools and many independent and private schools use academic tests, while comprehensive schools admit children of all abilities.</a:t>
            </a:r>
          </a:p>
          <a:p>
            <a:r>
              <a:rPr lang="en-GB" dirty="0"/>
              <a:t>There are many more candidates than places in certain locations for the best sought-after grammar schools. These schools can opt to accept only children who obtain the very highest scores in the test. In some instances, students will need to score as much as 99.5 percent in the 11+ to secure a position.</a:t>
            </a:r>
          </a:p>
          <a:p>
            <a:pPr marL="0" indent="0">
              <a:buNone/>
            </a:pPr>
            <a:endParaRPr lang="en-GB" dirty="0"/>
          </a:p>
        </p:txBody>
      </p:sp>
    </p:spTree>
    <p:extLst>
      <p:ext uri="{BB962C8B-B14F-4D97-AF65-F5344CB8AC3E}">
        <p14:creationId xmlns:p14="http://schemas.microsoft.com/office/powerpoint/2010/main" val="37502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What are the benefits of a selective or super-selective school place?</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r>
              <a:rPr lang="en-GB" dirty="0"/>
              <a:t>Your child is likely to be around peers with like minds and have a positive learning mindset. Schools rely primarily on success and build a strong learning atmosphere. At GCSE and A level, your child can have a larger variety of academic subjects to choose from.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42687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What are the disadvantages of a selective or super-selective school place?</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r>
              <a:rPr lang="en-GB" dirty="0"/>
              <a:t>A pressurized and inherently challenging atmosphere comes with competition. It's important to care about your own children and how things are being done. Some kids excel on this kind of challenge, whilst others can find it hard to deal with it.</a:t>
            </a:r>
          </a:p>
          <a:p>
            <a:pPr marL="0" indent="0">
              <a:buNone/>
            </a:pPr>
            <a:endParaRPr lang="en-GB" dirty="0"/>
          </a:p>
        </p:txBody>
      </p:sp>
    </p:spTree>
    <p:extLst>
      <p:ext uri="{BB962C8B-B14F-4D97-AF65-F5344CB8AC3E}">
        <p14:creationId xmlns:p14="http://schemas.microsoft.com/office/powerpoint/2010/main" val="2686032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How do these schools select their pupils?</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pPr marL="0" indent="0">
              <a:buNone/>
            </a:pPr>
            <a:r>
              <a:rPr lang="en-GB" dirty="0"/>
              <a:t>Nearly half of pupils who reach minimum pass mark struggle to secure a grammar school place. Several thousand children regularly apply for as few as 180 places in certain areas. In outer boroughs of London, there are fewer grammar schools, so places go to the best performers. For super-selective schools, whether they have a near perfect score, children just stand a reasonable chance.</a:t>
            </a:r>
          </a:p>
        </p:txBody>
      </p:sp>
    </p:spTree>
    <p:extLst>
      <p:ext uri="{BB962C8B-B14F-4D97-AF65-F5344CB8AC3E}">
        <p14:creationId xmlns:p14="http://schemas.microsoft.com/office/powerpoint/2010/main" val="3293549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6A2F6-E806-493A-BC8E-F8779A7FCE40}"/>
              </a:ext>
            </a:extLst>
          </p:cNvPr>
          <p:cNvSpPr>
            <a:spLocks noGrp="1"/>
          </p:cNvSpPr>
          <p:nvPr>
            <p:ph type="title"/>
          </p:nvPr>
        </p:nvSpPr>
        <p:spPr/>
        <p:txBody>
          <a:bodyPr/>
          <a:lstStyle/>
          <a:p>
            <a:r>
              <a:rPr lang="en-GB" dirty="0"/>
              <a:t>SEN Schools, Selective Education.</a:t>
            </a:r>
          </a:p>
        </p:txBody>
      </p:sp>
      <p:sp>
        <p:nvSpPr>
          <p:cNvPr id="3" name="Vertical Text Placeholder 2">
            <a:extLst>
              <a:ext uri="{FF2B5EF4-FFF2-40B4-BE49-F238E27FC236}">
                <a16:creationId xmlns:a16="http://schemas.microsoft.com/office/drawing/2014/main" id="{AC83B988-947F-44DB-A6FC-8DCA241A62BE}"/>
              </a:ext>
            </a:extLst>
          </p:cNvPr>
          <p:cNvSpPr>
            <a:spLocks noGrp="1"/>
          </p:cNvSpPr>
          <p:nvPr>
            <p:ph type="body" orient="vert" idx="1"/>
          </p:nvPr>
        </p:nvSpPr>
        <p:spPr>
          <a:xfrm rot="16200000">
            <a:off x="3897312" y="-963615"/>
            <a:ext cx="4397377" cy="10515601"/>
          </a:xfrm>
        </p:spPr>
        <p:txBody>
          <a:bodyPr>
            <a:normAutofit fontScale="85000" lnSpcReduction="20000"/>
          </a:bodyPr>
          <a:lstStyle/>
          <a:p>
            <a:r>
              <a:rPr lang="en-GB" dirty="0"/>
              <a:t>There are different types of SEN schools. They may support a range of special educational needs or they can specialise in:</a:t>
            </a:r>
          </a:p>
          <a:p>
            <a:endParaRPr lang="en-GB" dirty="0"/>
          </a:p>
          <a:p>
            <a:r>
              <a:rPr lang="en-GB" dirty="0"/>
              <a:t>communication and interaction</a:t>
            </a:r>
          </a:p>
          <a:p>
            <a:r>
              <a:rPr lang="en-GB" dirty="0"/>
              <a:t>cognition (emotional, intellectual, social understanding) and learning</a:t>
            </a:r>
          </a:p>
          <a:p>
            <a:r>
              <a:rPr lang="en-GB" dirty="0"/>
              <a:t>social, emotional and mental health</a:t>
            </a:r>
          </a:p>
          <a:p>
            <a:r>
              <a:rPr lang="en-GB" dirty="0"/>
              <a:t>sensory and physical needs</a:t>
            </a:r>
          </a:p>
          <a:p>
            <a:r>
              <a:rPr lang="en-GB" dirty="0"/>
              <a:t>Some schools can specialise in supporting children with autism, visual impairment or speech, language and communication needs (SLCN). The types of schools available vary by area.</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94921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Montessori- Selective Education</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fontScale="92500" lnSpcReduction="10000"/>
          </a:bodyPr>
          <a:lstStyle/>
          <a:p>
            <a:r>
              <a:rPr lang="en-GB" dirty="0" err="1"/>
              <a:t>Dr.</a:t>
            </a:r>
            <a:r>
              <a:rPr lang="en-GB" dirty="0"/>
              <a:t> Maria Montessori founded the Montessori Movement. She was one of the 20th century's most influential early childhood educators. Children learn through the senses, and in the classroom, everything has its location. Order and organization are important, and kids take responsibility for their job. Sensory learning is necessary, and educators must ensure the resources are well-prepared. Discipline is seen as something, rather than being forced, that can come from inside. Teachers work on helping kids grow cognitive and emotional talents. Rewards and fines are not used, and are only used where a child is aggressive. When they are especially open to acquiring a new ability, such as reading, writing or counting, the campaign believes in supporting children during 'responsive times'. Freedom is the most significant element in the growth of a child.</a:t>
            </a:r>
          </a:p>
        </p:txBody>
      </p:sp>
    </p:spTree>
    <p:extLst>
      <p:ext uri="{BB962C8B-B14F-4D97-AF65-F5344CB8AC3E}">
        <p14:creationId xmlns:p14="http://schemas.microsoft.com/office/powerpoint/2010/main" val="3181079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Steiner- Selective Education</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r>
              <a:rPr lang="en-GB" dirty="0"/>
              <a:t>Steiner Education, works for all children irrespective of academic ability, class, ethnicity or religion. Takes account of the needs of the whole child – academic, physical, emotional and spiritual. Sees artistic activity and the development of the imagination as integral to learning. Is tried and tested and is part of state funded, mainstream provision in most European countries.</a:t>
            </a:r>
          </a:p>
        </p:txBody>
      </p:sp>
    </p:spTree>
    <p:extLst>
      <p:ext uri="{BB962C8B-B14F-4D97-AF65-F5344CB8AC3E}">
        <p14:creationId xmlns:p14="http://schemas.microsoft.com/office/powerpoint/2010/main" val="3077382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BC7AA-CAA7-4DCC-8585-D06858B059C8}"/>
              </a:ext>
            </a:extLst>
          </p:cNvPr>
          <p:cNvSpPr>
            <a:spLocks noGrp="1"/>
          </p:cNvSpPr>
          <p:nvPr>
            <p:ph type="title"/>
          </p:nvPr>
        </p:nvSpPr>
        <p:spPr/>
        <p:txBody>
          <a:bodyPr>
            <a:normAutofit fontScale="90000"/>
          </a:bodyPr>
          <a:lstStyle/>
          <a:p>
            <a:br>
              <a:rPr lang="en-GB" dirty="0"/>
            </a:br>
            <a:r>
              <a:rPr lang="en-GB" dirty="0"/>
              <a:t>The 1944 Education Act</a:t>
            </a:r>
            <a:br>
              <a:rPr lang="en-GB" dirty="0"/>
            </a:br>
            <a:endParaRPr lang="en-GB" dirty="0"/>
          </a:p>
        </p:txBody>
      </p:sp>
      <p:sp>
        <p:nvSpPr>
          <p:cNvPr id="3" name="Content Placeholder 2">
            <a:extLst>
              <a:ext uri="{FF2B5EF4-FFF2-40B4-BE49-F238E27FC236}">
                <a16:creationId xmlns:a16="http://schemas.microsoft.com/office/drawing/2014/main" id="{9D55B0AF-6DAE-4B6C-8305-57F6B94BFDDD}"/>
              </a:ext>
            </a:extLst>
          </p:cNvPr>
          <p:cNvSpPr>
            <a:spLocks noGrp="1"/>
          </p:cNvSpPr>
          <p:nvPr>
            <p:ph idx="1"/>
          </p:nvPr>
        </p:nvSpPr>
        <p:spPr/>
        <p:txBody>
          <a:bodyPr/>
          <a:lstStyle/>
          <a:p>
            <a:r>
              <a:rPr lang="en-GB" dirty="0"/>
              <a:t>The 1944 Education Act established three types of secondary school – Grammar, Technical and Secondary Modern. It was thought at the time that pupils had a certain level of ability which was fixed at age 11, and so a special Intelligence Quotient (I.Q.) test was designed to select which type of school different abilities of student would go into. Those who passed the 11+ went to grammar schools, those who failed went to secondary moderns.</a:t>
            </a:r>
          </a:p>
        </p:txBody>
      </p:sp>
    </p:spTree>
    <p:extLst>
      <p:ext uri="{BB962C8B-B14F-4D97-AF65-F5344CB8AC3E}">
        <p14:creationId xmlns:p14="http://schemas.microsoft.com/office/powerpoint/2010/main" val="346657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dirty="0"/>
              <a:t>Is Money influential in Education?</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r>
              <a:rPr lang="en-GB" b="0" i="0" dirty="0">
                <a:solidFill>
                  <a:srgbClr val="212529"/>
                </a:solidFill>
                <a:effectLst/>
                <a:latin typeface="-apple-system"/>
              </a:rPr>
              <a:t>Money has always been influential in a child's education. You can close state grammar schools, but someone may send his child to fee-paying school. You may close all kind of grammar schools, but someone with money is still able to get his child private coaching after school, or even send them abroad.</a:t>
            </a:r>
            <a:endParaRPr lang="en-GB" dirty="0"/>
          </a:p>
        </p:txBody>
      </p:sp>
    </p:spTree>
    <p:extLst>
      <p:ext uri="{BB962C8B-B14F-4D97-AF65-F5344CB8AC3E}">
        <p14:creationId xmlns:p14="http://schemas.microsoft.com/office/powerpoint/2010/main" val="733329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16B-833F-4DCE-8FE6-6CA821EEE839}"/>
              </a:ext>
            </a:extLst>
          </p:cNvPr>
          <p:cNvSpPr>
            <a:spLocks noGrp="1"/>
          </p:cNvSpPr>
          <p:nvPr>
            <p:ph type="title"/>
          </p:nvPr>
        </p:nvSpPr>
        <p:spPr/>
        <p:txBody>
          <a:bodyPr/>
          <a:lstStyle/>
          <a:p>
            <a:r>
              <a:rPr lang="en-GB" u="sng" dirty="0"/>
              <a:t>Bibliography</a:t>
            </a:r>
          </a:p>
        </p:txBody>
      </p:sp>
      <p:sp>
        <p:nvSpPr>
          <p:cNvPr id="3" name="Content Placeholder 2">
            <a:extLst>
              <a:ext uri="{FF2B5EF4-FFF2-40B4-BE49-F238E27FC236}">
                <a16:creationId xmlns:a16="http://schemas.microsoft.com/office/drawing/2014/main" id="{A10AE455-C489-4B0D-84E5-0D8F887FDC80}"/>
              </a:ext>
            </a:extLst>
          </p:cNvPr>
          <p:cNvSpPr>
            <a:spLocks noGrp="1"/>
          </p:cNvSpPr>
          <p:nvPr>
            <p:ph idx="1"/>
          </p:nvPr>
        </p:nvSpPr>
        <p:spPr/>
        <p:txBody>
          <a:bodyPr>
            <a:normAutofit/>
          </a:bodyPr>
          <a:lstStyle/>
          <a:p>
            <a:r>
              <a:rPr lang="en-GB" sz="1600" b="0" i="0" dirty="0">
                <a:solidFill>
                  <a:srgbClr val="000000"/>
                </a:solidFill>
                <a:effectLst/>
                <a:latin typeface="Open Sans"/>
              </a:rPr>
              <a:t>ITV News. 2020. </a:t>
            </a:r>
            <a:r>
              <a:rPr lang="en-GB" sz="1600" b="0" i="1" dirty="0">
                <a:solidFill>
                  <a:srgbClr val="000000"/>
                </a:solidFill>
                <a:effectLst/>
                <a:latin typeface="Open Sans"/>
              </a:rPr>
              <a:t>May Wants 'Element Of Selection' In Education System | ITV News</a:t>
            </a:r>
            <a:r>
              <a:rPr lang="en-GB" sz="1600" b="0" i="0" dirty="0">
                <a:solidFill>
                  <a:srgbClr val="000000"/>
                </a:solidFill>
                <a:effectLst/>
                <a:latin typeface="Open Sans"/>
              </a:rPr>
              <a:t>. [online] Available at: &lt;https://www.itv.com/news/2016-09-08/theresa-may-wants-education-system-with-element-of-selection&gt; [Accessed 17 December 2020].</a:t>
            </a:r>
          </a:p>
          <a:p>
            <a:r>
              <a:rPr lang="en-GB" sz="1600" b="0" i="0" dirty="0">
                <a:solidFill>
                  <a:srgbClr val="212529"/>
                </a:solidFill>
                <a:effectLst/>
                <a:latin typeface="-apple-system"/>
              </a:rPr>
              <a:t>ITV News. 2020. What Are Grammar Schools And What Are The Pros And Cons? | ITV News. [online] Available at: &lt;https://www.itv.com/news/2016-09-08/grammar-schools-what-are-they-and-why-so-much-debate-about-them&gt; [Accessed 17 December 2020].</a:t>
            </a:r>
          </a:p>
          <a:p>
            <a:r>
              <a:rPr lang="en-GB" sz="1600" b="0" i="0" dirty="0">
                <a:solidFill>
                  <a:srgbClr val="212529"/>
                </a:solidFill>
                <a:effectLst/>
                <a:latin typeface="-apple-system"/>
              </a:rPr>
              <a:t>News.bbc.co.uk. 2020. BBC News | EDUCATION | Your Views On Selective Education. [online] Available at: &lt;http://news.bbc.co.uk/1/hi/education/594725.stm&gt; [Accessed 17 December 2020].</a:t>
            </a:r>
          </a:p>
          <a:p>
            <a:r>
              <a:rPr lang="en-GB" sz="1600" b="0" i="0" dirty="0">
                <a:solidFill>
                  <a:srgbClr val="212529"/>
                </a:solidFill>
                <a:effectLst/>
                <a:latin typeface="-apple-system"/>
              </a:rPr>
              <a:t>GOV.UK. 2020. The Purpose Of Education. [online] Available at: &lt;https://www.gov.uk/government/speeches/the-purpose-of-education&gt; [Accessed 17 December 2020].</a:t>
            </a:r>
          </a:p>
          <a:p>
            <a:r>
              <a:rPr lang="en-GB" sz="1600" b="0" i="0" dirty="0">
                <a:solidFill>
                  <a:srgbClr val="212529"/>
                </a:solidFill>
                <a:effectLst/>
                <a:latin typeface="-apple-system"/>
              </a:rPr>
              <a:t>contributors, W., 2020. Selective School. [online] En.wikipedia.org. Available at: &lt;https://en.wikipedia.org/wiki/Selective_school&gt; [Accessed 17 December 2020].</a:t>
            </a:r>
          </a:p>
        </p:txBody>
      </p:sp>
    </p:spTree>
    <p:extLst>
      <p:ext uri="{BB962C8B-B14F-4D97-AF65-F5344CB8AC3E}">
        <p14:creationId xmlns:p14="http://schemas.microsoft.com/office/powerpoint/2010/main" val="2933077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750</TotalTime>
  <Words>1314</Words>
  <Application>Microsoft Office PowerPoint</Application>
  <PresentationFormat>Widescreen</PresentationFormat>
  <Paragraphs>52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-apple-system</vt:lpstr>
      <vt:lpstr>Open Sans</vt:lpstr>
      <vt:lpstr>Arial</vt:lpstr>
      <vt:lpstr>Calibri</vt:lpstr>
      <vt:lpstr>Calibri Light</vt:lpstr>
      <vt:lpstr>Office Theme</vt:lpstr>
      <vt:lpstr>“In your considered opinion, what are the benefits and disadvantages of educating children in a selective system of education in the 21st Century?”</vt:lpstr>
      <vt:lpstr>Think: Why is education important?</vt:lpstr>
      <vt:lpstr>21st Century Education</vt:lpstr>
      <vt:lpstr>Selective Education</vt:lpstr>
      <vt:lpstr>What are selective and super-selective schools?</vt:lpstr>
      <vt:lpstr>What are the benefits of a selective or super-selective school place?</vt:lpstr>
      <vt:lpstr>What are the disadvantages of a selective or super-selective school place?</vt:lpstr>
      <vt:lpstr>How do these schools select their pupils?</vt:lpstr>
      <vt:lpstr>SEN Schools, Selective Education.</vt:lpstr>
      <vt:lpstr>Montessori- Selective Education</vt:lpstr>
      <vt:lpstr>Steiner- Selective Education</vt:lpstr>
      <vt:lpstr> The 1944 Education Act </vt:lpstr>
      <vt:lpstr>Is Money influential in Education?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your considered opinion, what are the benefits and disadvantages of educating children in a selective system of education in the 21st Century?”</dc:title>
  <dc:creator>Meg Pearson</dc:creator>
  <cp:lastModifiedBy>Meg Pearson</cp:lastModifiedBy>
  <cp:revision>11</cp:revision>
  <dcterms:created xsi:type="dcterms:W3CDTF">2020-12-17T08:44:56Z</dcterms:created>
  <dcterms:modified xsi:type="dcterms:W3CDTF">2020-12-17T21:15:35Z</dcterms:modified>
</cp:coreProperties>
</file>