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88" d="100"/>
          <a:sy n="88" d="100"/>
        </p:scale>
        <p:origin x="33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E62C9-EDA4-4E21-9B7C-64A0D5D2A2B7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45DB5-FB7E-4EA7-BB15-CFCCEA7B3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4798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E62C9-EDA4-4E21-9B7C-64A0D5D2A2B7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45DB5-FB7E-4EA7-BB15-CFCCEA7B3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301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E62C9-EDA4-4E21-9B7C-64A0D5D2A2B7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45DB5-FB7E-4EA7-BB15-CFCCEA7B3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2776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E62C9-EDA4-4E21-9B7C-64A0D5D2A2B7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45DB5-FB7E-4EA7-BB15-CFCCEA7B3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423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E62C9-EDA4-4E21-9B7C-64A0D5D2A2B7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45DB5-FB7E-4EA7-BB15-CFCCEA7B3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5931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E62C9-EDA4-4E21-9B7C-64A0D5D2A2B7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45DB5-FB7E-4EA7-BB15-CFCCEA7B3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775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E62C9-EDA4-4E21-9B7C-64A0D5D2A2B7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45DB5-FB7E-4EA7-BB15-CFCCEA7B3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446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E62C9-EDA4-4E21-9B7C-64A0D5D2A2B7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45DB5-FB7E-4EA7-BB15-CFCCEA7B3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330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E62C9-EDA4-4E21-9B7C-64A0D5D2A2B7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45DB5-FB7E-4EA7-BB15-CFCCEA7B3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05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E62C9-EDA4-4E21-9B7C-64A0D5D2A2B7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45DB5-FB7E-4EA7-BB15-CFCCEA7B3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2516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E62C9-EDA4-4E21-9B7C-64A0D5D2A2B7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45DB5-FB7E-4EA7-BB15-CFCCEA7B3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713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2E62C9-EDA4-4E21-9B7C-64A0D5D2A2B7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45DB5-FB7E-4EA7-BB15-CFCCEA7B3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800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litest.org/sign-up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0242" y="0"/>
            <a:ext cx="4899327" cy="216015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81354" y="955068"/>
            <a:ext cx="11704320" cy="5847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latin typeface="Candara" panose="020E0502030303020204" pitchFamily="34" charset="0"/>
                <a:ea typeface="Calibri" panose="020F0502020204030204" pitchFamily="34" charset="0"/>
              </a:rPr>
              <a:t>In order to take the test online, you will have to sign up on the</a:t>
            </a:r>
            <a:r>
              <a:rPr lang="en-GB" sz="1600" b="1" dirty="0">
                <a:latin typeface="Candara" panose="020E0502030303020204" pitchFamily="34" charset="0"/>
                <a:ea typeface="Calibri" panose="020F0502020204030204" pitchFamily="34" charset="0"/>
              </a:rPr>
              <a:t> Sulitest.org </a:t>
            </a:r>
            <a:r>
              <a:rPr lang="en-GB" sz="1600" dirty="0">
                <a:latin typeface="Candara" panose="020E0502030303020204" pitchFamily="34" charset="0"/>
                <a:ea typeface="Calibri" panose="020F0502020204030204" pitchFamily="34" charset="0"/>
              </a:rPr>
              <a:t>website. </a:t>
            </a:r>
            <a:endParaRPr lang="en-GB" sz="1600" dirty="0" smtClean="0">
              <a:latin typeface="Candara" panose="020E0502030303020204" pitchFamily="34" charset="0"/>
              <a:ea typeface="Calibri" panose="020F0502020204030204" pitchFamily="34" charset="0"/>
            </a:endParaRPr>
          </a:p>
          <a:p>
            <a:r>
              <a:rPr lang="en-GB" sz="1600" dirty="0" smtClean="0">
                <a:latin typeface="Candara" panose="020E0502030303020204" pitchFamily="34" charset="0"/>
                <a:ea typeface="Calibri" panose="020F0502020204030204" pitchFamily="34" charset="0"/>
              </a:rPr>
              <a:t>Once </a:t>
            </a:r>
            <a:r>
              <a:rPr lang="en-GB" sz="1600" dirty="0">
                <a:latin typeface="Candara" panose="020E0502030303020204" pitchFamily="34" charset="0"/>
                <a:ea typeface="Calibri" panose="020F0502020204030204" pitchFamily="34" charset="0"/>
              </a:rPr>
              <a:t>the registration is complete, you will reach your personal account where you will </a:t>
            </a:r>
            <a:endParaRPr lang="en-GB" sz="1600" dirty="0" smtClean="0">
              <a:latin typeface="Candara" panose="020E0502030303020204" pitchFamily="34" charset="0"/>
              <a:ea typeface="Calibri" panose="020F0502020204030204" pitchFamily="34" charset="0"/>
            </a:endParaRPr>
          </a:p>
          <a:p>
            <a:r>
              <a:rPr lang="en-GB" sz="1600" dirty="0" smtClean="0">
                <a:latin typeface="Candara" panose="020E0502030303020204" pitchFamily="34" charset="0"/>
                <a:ea typeface="Calibri" panose="020F0502020204030204" pitchFamily="34" charset="0"/>
              </a:rPr>
              <a:t>be </a:t>
            </a:r>
            <a:r>
              <a:rPr lang="en-GB" sz="1600" dirty="0">
                <a:latin typeface="Candara" panose="020E0502030303020204" pitchFamily="34" charset="0"/>
                <a:ea typeface="Calibri" panose="020F0502020204030204" pitchFamily="34" charset="0"/>
              </a:rPr>
              <a:t>able to manage your current and future sessions, results, and profile.</a:t>
            </a:r>
            <a:br>
              <a:rPr lang="en-GB" sz="1600" dirty="0">
                <a:latin typeface="Candara" panose="020E0502030303020204" pitchFamily="34" charset="0"/>
                <a:ea typeface="Calibri" panose="020F0502020204030204" pitchFamily="34" charset="0"/>
              </a:rPr>
            </a:br>
            <a:r>
              <a:rPr lang="en-GB" sz="1600" dirty="0">
                <a:latin typeface="Candara" panose="020E0502030303020204" pitchFamily="34" charset="0"/>
                <a:ea typeface="Calibri" panose="020F0502020204030204" pitchFamily="34" charset="0"/>
              </a:rPr>
              <a:t/>
            </a:r>
            <a:br>
              <a:rPr lang="en-GB" sz="1600" dirty="0">
                <a:latin typeface="Candara" panose="020E0502030303020204" pitchFamily="34" charset="0"/>
                <a:ea typeface="Calibri" panose="020F0502020204030204" pitchFamily="34" charset="0"/>
              </a:rPr>
            </a:br>
            <a:r>
              <a:rPr lang="en-GB" sz="1600" dirty="0">
                <a:latin typeface="Candara" panose="020E0502030303020204" pitchFamily="34" charset="0"/>
                <a:ea typeface="Calibri" panose="020F0502020204030204" pitchFamily="34" charset="0"/>
              </a:rPr>
              <a:t>To sign up, please follow this link: </a:t>
            </a:r>
            <a:r>
              <a:rPr lang="en-GB" sz="1600" u="sng" dirty="0">
                <a:solidFill>
                  <a:srgbClr val="0000FF"/>
                </a:solidFill>
                <a:latin typeface="Candara" panose="020E0502030303020204" pitchFamily="34" charset="0"/>
                <a:ea typeface="Calibri" panose="020F0502020204030204" pitchFamily="34" charset="0"/>
                <a:hlinkClick r:id="rId3"/>
              </a:rPr>
              <a:t>http://www.sulitest.org/sign-up.html</a:t>
            </a:r>
            <a:r>
              <a:rPr lang="en-GB" sz="1600" dirty="0">
                <a:latin typeface="Candara" panose="020E0502030303020204" pitchFamily="34" charset="0"/>
                <a:ea typeface="Calibri" panose="020F0502020204030204" pitchFamily="34" charset="0"/>
              </a:rPr>
              <a:t/>
            </a:r>
            <a:br>
              <a:rPr lang="en-GB" sz="1600" dirty="0">
                <a:latin typeface="Candara" panose="020E0502030303020204" pitchFamily="34" charset="0"/>
                <a:ea typeface="Calibri" panose="020F0502020204030204" pitchFamily="34" charset="0"/>
              </a:rPr>
            </a:br>
            <a:r>
              <a:rPr lang="en-GB" sz="1600" dirty="0">
                <a:latin typeface="Candara" panose="020E0502030303020204" pitchFamily="34" charset="0"/>
                <a:ea typeface="Calibri" panose="020F0502020204030204" pitchFamily="34" charset="0"/>
              </a:rPr>
              <a:t/>
            </a:r>
            <a:br>
              <a:rPr lang="en-GB" sz="1600" dirty="0">
                <a:latin typeface="Candara" panose="020E0502030303020204" pitchFamily="34" charset="0"/>
                <a:ea typeface="Calibri" panose="020F0502020204030204" pitchFamily="34" charset="0"/>
              </a:rPr>
            </a:br>
            <a:r>
              <a:rPr lang="en-GB" sz="1600" dirty="0">
                <a:latin typeface="Candara" panose="020E0502030303020204" pitchFamily="34" charset="0"/>
                <a:ea typeface="Calibri" panose="020F0502020204030204" pitchFamily="34" charset="0"/>
              </a:rPr>
              <a:t>Once you are registered, you can add </a:t>
            </a:r>
            <a:r>
              <a:rPr lang="en-GB" sz="1600" dirty="0" smtClean="0">
                <a:latin typeface="Candara" panose="020E0502030303020204" pitchFamily="34" charset="0"/>
                <a:ea typeface="Calibri" panose="020F0502020204030204" pitchFamily="34" charset="0"/>
              </a:rPr>
              <a:t>the session you want to do to </a:t>
            </a:r>
            <a:r>
              <a:rPr lang="en-GB" sz="1600" dirty="0">
                <a:latin typeface="Candara" panose="020E0502030303020204" pitchFamily="34" charset="0"/>
                <a:ea typeface="Calibri" panose="020F0502020204030204" pitchFamily="34" charset="0"/>
              </a:rPr>
              <a:t>your account and start the </a:t>
            </a:r>
            <a:r>
              <a:rPr lang="en-GB" sz="1600" dirty="0" smtClean="0">
                <a:latin typeface="Candara" panose="020E0502030303020204" pitchFamily="34" charset="0"/>
                <a:ea typeface="Calibri" panose="020F0502020204030204" pitchFamily="34" charset="0"/>
              </a:rPr>
              <a:t>test.  You have a choice of three sessions: </a:t>
            </a:r>
          </a:p>
          <a:p>
            <a:endParaRPr lang="en-GB" dirty="0" smtClean="0"/>
          </a:p>
          <a:p>
            <a:r>
              <a:rPr lang="en-GB" dirty="0" smtClean="0"/>
              <a:t>Session </a:t>
            </a:r>
            <a:r>
              <a:rPr lang="en-GB" dirty="0"/>
              <a:t>Code: </a:t>
            </a:r>
            <a:r>
              <a:rPr lang="en-GB" b="1" dirty="0"/>
              <a:t>8C6F-B543-2FF2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Session Name: </a:t>
            </a:r>
            <a:r>
              <a:rPr lang="en-GB" b="1" dirty="0"/>
              <a:t>WFGA </a:t>
            </a:r>
            <a:r>
              <a:rPr lang="en-GB" b="1" dirty="0" err="1"/>
              <a:t>Cert_English</a:t>
            </a:r>
            <a:r>
              <a:rPr lang="en-GB" b="1" dirty="0"/>
              <a:t> Language </a:t>
            </a:r>
            <a:r>
              <a:rPr lang="en-GB" b="1" dirty="0" err="1"/>
              <a:t>Version_Feb</a:t>
            </a:r>
            <a:r>
              <a:rPr lang="en-GB" b="1" dirty="0"/>
              <a:t>-June 2018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Starting Date: </a:t>
            </a:r>
            <a:r>
              <a:rPr lang="en-GB" b="1" dirty="0"/>
              <a:t>2018-02-18 23:55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Ending Date: </a:t>
            </a:r>
            <a:r>
              <a:rPr lang="en-GB" b="1" dirty="0"/>
              <a:t>2018-03-10 23:55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Language: </a:t>
            </a:r>
            <a:r>
              <a:rPr lang="en-GB" b="1" dirty="0" smtClean="0"/>
              <a:t>EN (English)</a:t>
            </a:r>
            <a:endParaRPr lang="en-GB" sz="1600" b="1" dirty="0">
              <a:latin typeface="Candara" panose="020E0502030303020204" pitchFamily="34" charset="0"/>
            </a:endParaRPr>
          </a:p>
          <a:p>
            <a:endParaRPr lang="en-GB" sz="1600" dirty="0" smtClean="0">
              <a:latin typeface="Candara" panose="020E0502030303020204" pitchFamily="34" charset="0"/>
            </a:endParaRPr>
          </a:p>
          <a:p>
            <a:r>
              <a:rPr lang="en-GB" dirty="0"/>
              <a:t>Session Code: </a:t>
            </a:r>
            <a:r>
              <a:rPr lang="en-GB" b="1" dirty="0"/>
              <a:t>2F28-41F4-F2FF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Session Name: </a:t>
            </a:r>
            <a:r>
              <a:rPr lang="en-GB" b="1" dirty="0"/>
              <a:t>WFGA </a:t>
            </a:r>
            <a:r>
              <a:rPr lang="en-GB" b="1" dirty="0" err="1"/>
              <a:t>Cert_Welsh</a:t>
            </a:r>
            <a:r>
              <a:rPr lang="en-GB" b="1" dirty="0"/>
              <a:t> Language </a:t>
            </a:r>
            <a:r>
              <a:rPr lang="en-GB" b="1" dirty="0" err="1"/>
              <a:t>Version_Feb</a:t>
            </a:r>
            <a:r>
              <a:rPr lang="en-GB" b="1"/>
              <a:t>-June 2018</a:t>
            </a:r>
            <a:r>
              <a:rPr lang="en-GB"/>
              <a:t/>
            </a:r>
            <a:br>
              <a:rPr lang="en-GB"/>
            </a:br>
            <a:r>
              <a:rPr lang="en-GB"/>
              <a:t>Starting Date: </a:t>
            </a:r>
            <a:r>
              <a:rPr lang="en-GB" b="1"/>
              <a:t>2018-02-17 23:55</a:t>
            </a:r>
            <a:r>
              <a:rPr lang="en-GB"/>
              <a:t/>
            </a:r>
            <a:br>
              <a:rPr lang="en-GB"/>
            </a:br>
            <a:r>
              <a:rPr lang="en-GB"/>
              <a:t>Ending Date: </a:t>
            </a:r>
            <a:r>
              <a:rPr lang="en-GB" b="1"/>
              <a:t>2018-03-10 23:55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Language: </a:t>
            </a:r>
            <a:r>
              <a:rPr lang="en-GB" b="1" dirty="0" smtClean="0"/>
              <a:t>CY (Welsh)</a:t>
            </a:r>
            <a:endParaRPr lang="en-GB" sz="1600" b="1" dirty="0" smtClean="0">
              <a:latin typeface="Candara" panose="020E0502030303020204" pitchFamily="34" charset="0"/>
              <a:ea typeface="Calibri" panose="020F0502020204030204" pitchFamily="34" charset="0"/>
            </a:endParaRPr>
          </a:p>
          <a:p>
            <a:endParaRPr lang="en-GB" sz="1600" dirty="0">
              <a:latin typeface="Candara" panose="020E0502030303020204" pitchFamily="34" charset="0"/>
              <a:ea typeface="Calibri" panose="020F0502020204030204" pitchFamily="34" charset="0"/>
            </a:endParaRPr>
          </a:p>
          <a:p>
            <a:r>
              <a:rPr lang="en-GB" sz="1600" dirty="0" smtClean="0">
                <a:latin typeface="Candara" panose="020E0502030303020204" pitchFamily="34" charset="0"/>
                <a:ea typeface="Calibri" panose="020F0502020204030204" pitchFamily="34" charset="0"/>
              </a:rPr>
              <a:t>You have until </a:t>
            </a:r>
            <a:r>
              <a:rPr lang="en-GB" sz="1600" dirty="0" smtClean="0">
                <a:latin typeface="Candara" panose="020E0502030303020204" pitchFamily="34" charset="0"/>
                <a:ea typeface="Calibri" panose="020F0502020204030204" pitchFamily="34" charset="0"/>
              </a:rPr>
              <a:t>10</a:t>
            </a:r>
            <a:r>
              <a:rPr lang="en-GB" sz="1600" baseline="30000" dirty="0" smtClean="0">
                <a:latin typeface="Candara" panose="020E0502030303020204" pitchFamily="34" charset="0"/>
                <a:ea typeface="Calibri" panose="020F0502020204030204" pitchFamily="34" charset="0"/>
              </a:rPr>
              <a:t>th</a:t>
            </a:r>
            <a:r>
              <a:rPr lang="en-GB" sz="1600" dirty="0" smtClean="0">
                <a:latin typeface="Candara" panose="020E0502030303020204" pitchFamily="34" charset="0"/>
                <a:ea typeface="Calibri" panose="020F0502020204030204" pitchFamily="34" charset="0"/>
              </a:rPr>
              <a:t> </a:t>
            </a:r>
            <a:r>
              <a:rPr lang="en-GB" sz="1600" dirty="0" smtClean="0">
                <a:latin typeface="Candara" panose="020E0502030303020204" pitchFamily="34" charset="0"/>
                <a:ea typeface="Calibri" panose="020F0502020204030204" pitchFamily="34" charset="0"/>
              </a:rPr>
              <a:t>March</a:t>
            </a:r>
            <a:r>
              <a:rPr lang="en-GB" sz="1600" dirty="0" smtClean="0">
                <a:latin typeface="Candara" panose="020E0502030303020204" pitchFamily="34" charset="0"/>
                <a:ea typeface="Calibri" panose="020F0502020204030204" pitchFamily="34" charset="0"/>
              </a:rPr>
              <a:t> </a:t>
            </a:r>
            <a:r>
              <a:rPr lang="en-GB" sz="1600" dirty="0" smtClean="0">
                <a:latin typeface="Candara" panose="020E0502030303020204" pitchFamily="34" charset="0"/>
                <a:ea typeface="Calibri" panose="020F0502020204030204" pitchFamily="34" charset="0"/>
              </a:rPr>
              <a:t>to complete </a:t>
            </a:r>
            <a:r>
              <a:rPr lang="en-GB" sz="1600" dirty="0" smtClean="0">
                <a:latin typeface="Candara" panose="020E0502030303020204" pitchFamily="34" charset="0"/>
                <a:ea typeface="Calibri" panose="020F0502020204030204" pitchFamily="34" charset="0"/>
              </a:rPr>
              <a:t>your </a:t>
            </a:r>
            <a:r>
              <a:rPr lang="en-GB" sz="1600" dirty="0" err="1" smtClean="0">
                <a:latin typeface="Candara" panose="020E0502030303020204" pitchFamily="34" charset="0"/>
                <a:ea typeface="Calibri" panose="020F0502020204030204" pitchFamily="34" charset="0"/>
              </a:rPr>
              <a:t>S</a:t>
            </a:r>
            <a:r>
              <a:rPr lang="en-GB" sz="1600" dirty="0" err="1" smtClean="0">
                <a:latin typeface="Candara" panose="020E0502030303020204" pitchFamily="34" charset="0"/>
                <a:ea typeface="Calibri" panose="020F0502020204030204" pitchFamily="34" charset="0"/>
              </a:rPr>
              <a:t>ulitest</a:t>
            </a:r>
            <a:r>
              <a:rPr lang="en-GB" sz="1600" dirty="0" smtClean="0">
                <a:latin typeface="Candara" panose="020E0502030303020204" pitchFamily="34" charset="0"/>
                <a:ea typeface="Calibri" panose="020F0502020204030204" pitchFamily="34" charset="0"/>
              </a:rPr>
              <a:t>.</a:t>
            </a:r>
            <a:endParaRPr lang="en-GB" sz="1600" dirty="0"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0761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49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Candara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Carolyn Hayles</dc:creator>
  <cp:lastModifiedBy>Carolyn Hayles</cp:lastModifiedBy>
  <cp:revision>4</cp:revision>
  <dcterms:created xsi:type="dcterms:W3CDTF">2017-10-11T13:57:30Z</dcterms:created>
  <dcterms:modified xsi:type="dcterms:W3CDTF">2018-02-13T13:49:06Z</dcterms:modified>
</cp:coreProperties>
</file>