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306" r:id="rId3"/>
    <p:sldId id="286" r:id="rId4"/>
    <p:sldId id="308" r:id="rId5"/>
    <p:sldId id="287" r:id="rId6"/>
    <p:sldId id="335" r:id="rId7"/>
    <p:sldId id="314" r:id="rId8"/>
    <p:sldId id="316" r:id="rId9"/>
    <p:sldId id="315" r:id="rId10"/>
    <p:sldId id="320" r:id="rId11"/>
    <p:sldId id="343" r:id="rId12"/>
    <p:sldId id="319" r:id="rId13"/>
    <p:sldId id="291" r:id="rId14"/>
    <p:sldId id="317" r:id="rId15"/>
    <p:sldId id="289" r:id="rId16"/>
    <p:sldId id="293" r:id="rId17"/>
    <p:sldId id="322" r:id="rId18"/>
    <p:sldId id="290" r:id="rId19"/>
    <p:sldId id="323" r:id="rId20"/>
    <p:sldId id="324" r:id="rId21"/>
    <p:sldId id="325" r:id="rId22"/>
    <p:sldId id="327" r:id="rId23"/>
    <p:sldId id="312" r:id="rId24"/>
    <p:sldId id="303" r:id="rId25"/>
    <p:sldId id="328" r:id="rId26"/>
    <p:sldId id="336" r:id="rId27"/>
    <p:sldId id="337" r:id="rId28"/>
    <p:sldId id="338" r:id="rId29"/>
    <p:sldId id="339" r:id="rId30"/>
    <p:sldId id="340" r:id="rId31"/>
    <p:sldId id="341" r:id="rId32"/>
    <p:sldId id="326" r:id="rId33"/>
    <p:sldId id="304" r:id="rId34"/>
    <p:sldId id="334" r:id="rId35"/>
    <p:sldId id="342" r:id="rId36"/>
    <p:sldId id="301" r:id="rId37"/>
    <p:sldId id="344" r:id="rId38"/>
    <p:sldId id="333" r:id="rId39"/>
    <p:sldId id="278" r:id="rId40"/>
    <p:sldId id="292"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EA0E02-C25F-0572-B71D-69D09A89BBD9}" v="3546" dt="2025-06-10T12:37:07.525"/>
    <p1510:client id="{877761C7-C818-2E13-5E3E-47844A7BA5B3}" v="11" dt="2025-06-10T19:04:56.954"/>
    <p1510:client id="{A92F1754-7F26-E4BC-3C8D-ECF55C56A881}" v="1" dt="2025-06-10T17:54:39.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18" autoAdjust="0"/>
    <p:restoredTop sz="95928" autoAdjust="0"/>
  </p:normalViewPr>
  <p:slideViewPr>
    <p:cSldViewPr snapToGrid="0">
      <p:cViewPr varScale="1">
        <p:scale>
          <a:sx n="115" d="100"/>
          <a:sy n="115" d="100"/>
        </p:scale>
        <p:origin x="1288" y="20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92F1754-7F26-E4BC-3C8D-ECF55C56A881}"/>
    <pc:docChg chg="modSld">
      <pc:chgData name="Alison Cooke" userId="S::a.cooke@uwtsd.ac.uk::46c329c9-26b7-4eba-b77b-7474421bfd31" providerId="AD" clId="Web-{A92F1754-7F26-E4BC-3C8D-ECF55C56A881}" dt="2025-06-10T17:54:39.094" v="0"/>
      <pc:docMkLst>
        <pc:docMk/>
      </pc:docMkLst>
      <pc:sldChg chg="addSp modSp">
        <pc:chgData name="Alison Cooke" userId="S::a.cooke@uwtsd.ac.uk::46c329c9-26b7-4eba-b77b-7474421bfd31" providerId="AD" clId="Web-{A92F1754-7F26-E4BC-3C8D-ECF55C56A881}" dt="2025-06-10T17:54:39.094" v="0"/>
        <pc:sldMkLst>
          <pc:docMk/>
          <pc:sldMk cId="418741914" sldId="257"/>
        </pc:sldMkLst>
        <pc:picChg chg="add mod">
          <ac:chgData name="Alison Cooke" userId="S::a.cooke@uwtsd.ac.uk::46c329c9-26b7-4eba-b77b-7474421bfd31" providerId="AD" clId="Web-{A92F1754-7F26-E4BC-3C8D-ECF55C56A881}" dt="2025-06-10T17:54:39.094" v="0"/>
          <ac:picMkLst>
            <pc:docMk/>
            <pc:sldMk cId="418741914" sldId="257"/>
            <ac:picMk id="3" creationId="{27844C77-64B1-46DB-25EF-E2C1634EAE8D}"/>
          </ac:picMkLst>
        </pc:picChg>
      </pc:sldChg>
    </pc:docChg>
  </pc:docChgLst>
  <pc:docChgLst>
    <pc:chgData name="Alison Cooke" userId="S::a.cooke@uwtsd.ac.uk::46c329c9-26b7-4eba-b77b-7474421bfd31" providerId="AD" clId="Web-{4EEA0E02-C25F-0572-B71D-69D09A89BBD9}"/>
    <pc:docChg chg="addSld delSld modSld sldOrd">
      <pc:chgData name="Alison Cooke" userId="S::a.cooke@uwtsd.ac.uk::46c329c9-26b7-4eba-b77b-7474421bfd31" providerId="AD" clId="Web-{4EEA0E02-C25F-0572-B71D-69D09A89BBD9}" dt="2025-06-10T12:37:07.525" v="3276"/>
      <pc:docMkLst>
        <pc:docMk/>
      </pc:docMkLst>
      <pc:sldChg chg="modSp">
        <pc:chgData name="Alison Cooke" userId="S::a.cooke@uwtsd.ac.uk::46c329c9-26b7-4eba-b77b-7474421bfd31" providerId="AD" clId="Web-{4EEA0E02-C25F-0572-B71D-69D09A89BBD9}" dt="2025-06-10T09:35:35.967" v="27" actId="20577"/>
        <pc:sldMkLst>
          <pc:docMk/>
          <pc:sldMk cId="418741914" sldId="257"/>
        </pc:sldMkLst>
        <pc:spChg chg="mod">
          <ac:chgData name="Alison Cooke" userId="S::a.cooke@uwtsd.ac.uk::46c329c9-26b7-4eba-b77b-7474421bfd31" providerId="AD" clId="Web-{4EEA0E02-C25F-0572-B71D-69D09A89BBD9}" dt="2025-06-10T09:35:35.967" v="27" actId="20577"/>
          <ac:spMkLst>
            <pc:docMk/>
            <pc:sldMk cId="418741914" sldId="257"/>
            <ac:spMk id="2" creationId="{FC025E4D-1C2C-47F6-A56D-5CC0DC19A9A6}"/>
          </ac:spMkLst>
        </pc:spChg>
        <pc:spChg chg="mod">
          <ac:chgData name="Alison Cooke" userId="S::a.cooke@uwtsd.ac.uk::46c329c9-26b7-4eba-b77b-7474421bfd31" providerId="AD" clId="Web-{4EEA0E02-C25F-0572-B71D-69D09A89BBD9}" dt="2025-06-10T09:35:05.403" v="3" actId="20577"/>
          <ac:spMkLst>
            <pc:docMk/>
            <pc:sldMk cId="418741914" sldId="257"/>
            <ac:spMk id="4" creationId="{B6F85C9F-FBB1-B84E-8E53-FF425FBDD652}"/>
          </ac:spMkLst>
        </pc:spChg>
        <pc:spChg chg="mod">
          <ac:chgData name="Alison Cooke" userId="S::a.cooke@uwtsd.ac.uk::46c329c9-26b7-4eba-b77b-7474421bfd31" providerId="AD" clId="Web-{4EEA0E02-C25F-0572-B71D-69D09A89BBD9}" dt="2025-06-10T09:35:03.855" v="1" actId="20577"/>
          <ac:spMkLst>
            <pc:docMk/>
            <pc:sldMk cId="418741914" sldId="257"/>
            <ac:spMk id="6" creationId="{BB769D71-359C-23CB-3790-F23B3E5643C1}"/>
          </ac:spMkLst>
        </pc:spChg>
      </pc:sldChg>
      <pc:sldChg chg="modSp">
        <pc:chgData name="Alison Cooke" userId="S::a.cooke@uwtsd.ac.uk::46c329c9-26b7-4eba-b77b-7474421bfd31" providerId="AD" clId="Web-{4EEA0E02-C25F-0572-B71D-69D09A89BBD9}" dt="2025-06-10T12:18:31.851" v="3017" actId="20577"/>
        <pc:sldMkLst>
          <pc:docMk/>
          <pc:sldMk cId="3569645431" sldId="278"/>
        </pc:sldMkLst>
        <pc:spChg chg="mod">
          <ac:chgData name="Alison Cooke" userId="S::a.cooke@uwtsd.ac.uk::46c329c9-26b7-4eba-b77b-7474421bfd31" providerId="AD" clId="Web-{4EEA0E02-C25F-0572-B71D-69D09A89BBD9}" dt="2025-06-10T12:18:23.646" v="3016" actId="20577"/>
          <ac:spMkLst>
            <pc:docMk/>
            <pc:sldMk cId="3569645431" sldId="278"/>
            <ac:spMk id="2" creationId="{EB2B8C18-8E71-D199-0EA2-1EBEE8753A10}"/>
          </ac:spMkLst>
        </pc:spChg>
        <pc:spChg chg="mod">
          <ac:chgData name="Alison Cooke" userId="S::a.cooke@uwtsd.ac.uk::46c329c9-26b7-4eba-b77b-7474421bfd31" providerId="AD" clId="Web-{4EEA0E02-C25F-0572-B71D-69D09A89BBD9}" dt="2025-06-10T12:18:31.851" v="3017" actId="20577"/>
          <ac:spMkLst>
            <pc:docMk/>
            <pc:sldMk cId="3569645431" sldId="278"/>
            <ac:spMk id="3" creationId="{3D7E74C2-1AAC-D03E-EFE4-61C045EB0E30}"/>
          </ac:spMkLst>
        </pc:spChg>
      </pc:sldChg>
      <pc:sldChg chg="modSp">
        <pc:chgData name="Alison Cooke" userId="S::a.cooke@uwtsd.ac.uk::46c329c9-26b7-4eba-b77b-7474421bfd31" providerId="AD" clId="Web-{4EEA0E02-C25F-0572-B71D-69D09A89BBD9}" dt="2025-06-10T09:36:41.361" v="52" actId="20577"/>
        <pc:sldMkLst>
          <pc:docMk/>
          <pc:sldMk cId="1326687703" sldId="286"/>
        </pc:sldMkLst>
        <pc:spChg chg="mod">
          <ac:chgData name="Alison Cooke" userId="S::a.cooke@uwtsd.ac.uk::46c329c9-26b7-4eba-b77b-7474421bfd31" providerId="AD" clId="Web-{4EEA0E02-C25F-0572-B71D-69D09A89BBD9}" dt="2025-06-10T09:36:41.361" v="52" actId="20577"/>
          <ac:spMkLst>
            <pc:docMk/>
            <pc:sldMk cId="1326687703" sldId="286"/>
            <ac:spMk id="3" creationId="{3715DF37-3C0B-7BBC-3157-C72119A5D094}"/>
          </ac:spMkLst>
        </pc:spChg>
      </pc:sldChg>
      <pc:sldChg chg="modSp">
        <pc:chgData name="Alison Cooke" userId="S::a.cooke@uwtsd.ac.uk::46c329c9-26b7-4eba-b77b-7474421bfd31" providerId="AD" clId="Web-{4EEA0E02-C25F-0572-B71D-69D09A89BBD9}" dt="2025-06-10T12:22:32.692" v="3043" actId="20577"/>
        <pc:sldMkLst>
          <pc:docMk/>
          <pc:sldMk cId="3778868294" sldId="289"/>
        </pc:sldMkLst>
        <pc:spChg chg="mod">
          <ac:chgData name="Alison Cooke" userId="S::a.cooke@uwtsd.ac.uk::46c329c9-26b7-4eba-b77b-7474421bfd31" providerId="AD" clId="Web-{4EEA0E02-C25F-0572-B71D-69D09A89BBD9}" dt="2025-06-10T11:05:46.997" v="1917" actId="20577"/>
          <ac:spMkLst>
            <pc:docMk/>
            <pc:sldMk cId="3778868294" sldId="289"/>
            <ac:spMk id="3" creationId="{1FBB6DC6-7B0B-95CB-DA43-81916B4A6E03}"/>
          </ac:spMkLst>
        </pc:spChg>
        <pc:spChg chg="mod">
          <ac:chgData name="Alison Cooke" userId="S::a.cooke@uwtsd.ac.uk::46c329c9-26b7-4eba-b77b-7474421bfd31" providerId="AD" clId="Web-{4EEA0E02-C25F-0572-B71D-69D09A89BBD9}" dt="2025-06-10T12:22:32.692" v="3043" actId="20577"/>
          <ac:spMkLst>
            <pc:docMk/>
            <pc:sldMk cId="3778868294" sldId="289"/>
            <ac:spMk id="6" creationId="{0D723F38-BAC0-D96E-C958-916E467808CE}"/>
          </ac:spMkLst>
        </pc:spChg>
      </pc:sldChg>
      <pc:sldChg chg="addSp delSp modSp">
        <pc:chgData name="Alison Cooke" userId="S::a.cooke@uwtsd.ac.uk::46c329c9-26b7-4eba-b77b-7474421bfd31" providerId="AD" clId="Web-{4EEA0E02-C25F-0572-B71D-69D09A89BBD9}" dt="2025-06-10T10:34:00.708" v="992" actId="20577"/>
        <pc:sldMkLst>
          <pc:docMk/>
          <pc:sldMk cId="3688265075" sldId="290"/>
        </pc:sldMkLst>
        <pc:spChg chg="mod">
          <ac:chgData name="Alison Cooke" userId="S::a.cooke@uwtsd.ac.uk::46c329c9-26b7-4eba-b77b-7474421bfd31" providerId="AD" clId="Web-{4EEA0E02-C25F-0572-B71D-69D09A89BBD9}" dt="2025-06-10T10:31:54.231" v="959" actId="20577"/>
          <ac:spMkLst>
            <pc:docMk/>
            <pc:sldMk cId="3688265075" sldId="290"/>
            <ac:spMk id="2" creationId="{EACA9509-34D4-0728-B8BD-E21C5C5319E4}"/>
          </ac:spMkLst>
        </pc:spChg>
        <pc:spChg chg="del">
          <ac:chgData name="Alison Cooke" userId="S::a.cooke@uwtsd.ac.uk::46c329c9-26b7-4eba-b77b-7474421bfd31" providerId="AD" clId="Web-{4EEA0E02-C25F-0572-B71D-69D09A89BBD9}" dt="2025-06-10T10:32:04.904" v="964"/>
          <ac:spMkLst>
            <pc:docMk/>
            <pc:sldMk cId="3688265075" sldId="290"/>
            <ac:spMk id="3" creationId="{28ECFFFC-273C-99FB-B93C-FC4ACAA39BFF}"/>
          </ac:spMkLst>
        </pc:spChg>
        <pc:spChg chg="del mod">
          <ac:chgData name="Alison Cooke" userId="S::a.cooke@uwtsd.ac.uk::46c329c9-26b7-4eba-b77b-7474421bfd31" providerId="AD" clId="Web-{4EEA0E02-C25F-0572-B71D-69D09A89BBD9}" dt="2025-06-10T10:32:02.247" v="963"/>
          <ac:spMkLst>
            <pc:docMk/>
            <pc:sldMk cId="3688265075" sldId="290"/>
            <ac:spMk id="5" creationId="{E069222C-4D78-0131-7E0B-78ADA294CAA3}"/>
          </ac:spMkLst>
        </pc:spChg>
        <pc:spChg chg="del">
          <ac:chgData name="Alison Cooke" userId="S::a.cooke@uwtsd.ac.uk::46c329c9-26b7-4eba-b77b-7474421bfd31" providerId="AD" clId="Web-{4EEA0E02-C25F-0572-B71D-69D09A89BBD9}" dt="2025-06-10T10:32:07.935" v="965"/>
          <ac:spMkLst>
            <pc:docMk/>
            <pc:sldMk cId="3688265075" sldId="290"/>
            <ac:spMk id="7" creationId="{B329E4C9-24E6-21B9-9BE9-4644CC6E34F4}"/>
          </ac:spMkLst>
        </pc:spChg>
        <pc:spChg chg="add mod">
          <ac:chgData name="Alison Cooke" userId="S::a.cooke@uwtsd.ac.uk::46c329c9-26b7-4eba-b77b-7474421bfd31" providerId="AD" clId="Web-{4EEA0E02-C25F-0572-B71D-69D09A89BBD9}" dt="2025-06-10T10:32:37.781" v="968" actId="20577"/>
          <ac:spMkLst>
            <pc:docMk/>
            <pc:sldMk cId="3688265075" sldId="290"/>
            <ac:spMk id="8" creationId="{D13B8587-5235-89EA-1A95-B7936A0D2C6D}"/>
          </ac:spMkLst>
        </pc:spChg>
        <pc:spChg chg="add del mod">
          <ac:chgData name="Alison Cooke" userId="S::a.cooke@uwtsd.ac.uk::46c329c9-26b7-4eba-b77b-7474421bfd31" providerId="AD" clId="Web-{4EEA0E02-C25F-0572-B71D-69D09A89BBD9}" dt="2025-06-10T10:32:58.923" v="972"/>
          <ac:spMkLst>
            <pc:docMk/>
            <pc:sldMk cId="3688265075" sldId="290"/>
            <ac:spMk id="9" creationId="{37F71374-6CAA-1B6D-1CD9-9C575B5B550B}"/>
          </ac:spMkLst>
        </pc:spChg>
        <pc:spChg chg="add mod">
          <ac:chgData name="Alison Cooke" userId="S::a.cooke@uwtsd.ac.uk::46c329c9-26b7-4eba-b77b-7474421bfd31" providerId="AD" clId="Web-{4EEA0E02-C25F-0572-B71D-69D09A89BBD9}" dt="2025-06-10T10:34:00.708" v="992" actId="20577"/>
          <ac:spMkLst>
            <pc:docMk/>
            <pc:sldMk cId="3688265075" sldId="290"/>
            <ac:spMk id="10" creationId="{A889BB7F-8A8B-1D79-F8DA-1306A8443E91}"/>
          </ac:spMkLst>
        </pc:spChg>
        <pc:picChg chg="mod">
          <ac:chgData name="Alison Cooke" userId="S::a.cooke@uwtsd.ac.uk::46c329c9-26b7-4eba-b77b-7474421bfd31" providerId="AD" clId="Web-{4EEA0E02-C25F-0572-B71D-69D09A89BBD9}" dt="2025-06-10T10:33:34.597" v="988" actId="1076"/>
          <ac:picMkLst>
            <pc:docMk/>
            <pc:sldMk cId="3688265075" sldId="290"/>
            <ac:picMk id="6" creationId="{7E8608BC-01D9-F5F2-C063-DE063582694B}"/>
          </ac:picMkLst>
        </pc:picChg>
      </pc:sldChg>
      <pc:sldChg chg="modSp">
        <pc:chgData name="Alison Cooke" userId="S::a.cooke@uwtsd.ac.uk::46c329c9-26b7-4eba-b77b-7474421bfd31" providerId="AD" clId="Web-{4EEA0E02-C25F-0572-B71D-69D09A89BBD9}" dt="2025-06-10T10:29:03.455" v="901" actId="20577"/>
        <pc:sldMkLst>
          <pc:docMk/>
          <pc:sldMk cId="1414937418" sldId="291"/>
        </pc:sldMkLst>
        <pc:spChg chg="mod">
          <ac:chgData name="Alison Cooke" userId="S::a.cooke@uwtsd.ac.uk::46c329c9-26b7-4eba-b77b-7474421bfd31" providerId="AD" clId="Web-{4EEA0E02-C25F-0572-B71D-69D09A89BBD9}" dt="2025-06-10T10:29:03.455" v="901" actId="20577"/>
          <ac:spMkLst>
            <pc:docMk/>
            <pc:sldMk cId="1414937418" sldId="291"/>
            <ac:spMk id="2" creationId="{D06AE54D-448A-A5C0-5413-709C2C412785}"/>
          </ac:spMkLst>
        </pc:spChg>
      </pc:sldChg>
      <pc:sldChg chg="modSp">
        <pc:chgData name="Alison Cooke" userId="S::a.cooke@uwtsd.ac.uk::46c329c9-26b7-4eba-b77b-7474421bfd31" providerId="AD" clId="Web-{4EEA0E02-C25F-0572-B71D-69D09A89BBD9}" dt="2025-06-10T10:30:46.758" v="935" actId="20577"/>
        <pc:sldMkLst>
          <pc:docMk/>
          <pc:sldMk cId="3024738423" sldId="293"/>
        </pc:sldMkLst>
        <pc:graphicFrameChg chg="modGraphic">
          <ac:chgData name="Alison Cooke" userId="S::a.cooke@uwtsd.ac.uk::46c329c9-26b7-4eba-b77b-7474421bfd31" providerId="AD" clId="Web-{4EEA0E02-C25F-0572-B71D-69D09A89BBD9}" dt="2025-06-10T10:30:46.758" v="935" actId="20577"/>
          <ac:graphicFrameMkLst>
            <pc:docMk/>
            <pc:sldMk cId="3024738423" sldId="293"/>
            <ac:graphicFrameMk id="4" creationId="{252A3ED4-3AF6-8449-CE0C-2742A9D72657}"/>
          </ac:graphicFrameMkLst>
        </pc:graphicFrameChg>
      </pc:sldChg>
      <pc:sldChg chg="modSp ord">
        <pc:chgData name="Alison Cooke" userId="S::a.cooke@uwtsd.ac.uk::46c329c9-26b7-4eba-b77b-7474421bfd31" providerId="AD" clId="Web-{4EEA0E02-C25F-0572-B71D-69D09A89BBD9}" dt="2025-06-10T12:03:26.390" v="2584"/>
        <pc:sldMkLst>
          <pc:docMk/>
          <pc:sldMk cId="1045074463" sldId="301"/>
        </pc:sldMkLst>
        <pc:spChg chg="mod">
          <ac:chgData name="Alison Cooke" userId="S::a.cooke@uwtsd.ac.uk::46c329c9-26b7-4eba-b77b-7474421bfd31" providerId="AD" clId="Web-{4EEA0E02-C25F-0572-B71D-69D09A89BBD9}" dt="2025-06-10T10:58:20.751" v="1714" actId="20577"/>
          <ac:spMkLst>
            <pc:docMk/>
            <pc:sldMk cId="1045074463" sldId="301"/>
            <ac:spMk id="3" creationId="{3715DF37-3C0B-7BBC-3157-C72119A5D094}"/>
          </ac:spMkLst>
        </pc:spChg>
      </pc:sldChg>
      <pc:sldChg chg="add">
        <pc:chgData name="Alison Cooke" userId="S::a.cooke@uwtsd.ac.uk::46c329c9-26b7-4eba-b77b-7474421bfd31" providerId="AD" clId="Web-{4EEA0E02-C25F-0572-B71D-69D09A89BBD9}" dt="2025-06-10T12:21:31.376" v="3026"/>
        <pc:sldMkLst>
          <pc:docMk/>
          <pc:sldMk cId="3377853056" sldId="303"/>
        </pc:sldMkLst>
      </pc:sldChg>
      <pc:sldChg chg="add ord">
        <pc:chgData name="Alison Cooke" userId="S::a.cooke@uwtsd.ac.uk::46c329c9-26b7-4eba-b77b-7474421bfd31" providerId="AD" clId="Web-{4EEA0E02-C25F-0572-B71D-69D09A89BBD9}" dt="2025-06-10T12:37:07.525" v="3276"/>
        <pc:sldMkLst>
          <pc:docMk/>
          <pc:sldMk cId="2749282410" sldId="304"/>
        </pc:sldMkLst>
      </pc:sldChg>
      <pc:sldChg chg="modSp">
        <pc:chgData name="Alison Cooke" userId="S::a.cooke@uwtsd.ac.uk::46c329c9-26b7-4eba-b77b-7474421bfd31" providerId="AD" clId="Web-{4EEA0E02-C25F-0572-B71D-69D09A89BBD9}" dt="2025-06-10T09:35:54.311" v="30" actId="20577"/>
        <pc:sldMkLst>
          <pc:docMk/>
          <pc:sldMk cId="3390324871" sldId="306"/>
        </pc:sldMkLst>
        <pc:spChg chg="mod">
          <ac:chgData name="Alison Cooke" userId="S::a.cooke@uwtsd.ac.uk::46c329c9-26b7-4eba-b77b-7474421bfd31" providerId="AD" clId="Web-{4EEA0E02-C25F-0572-B71D-69D09A89BBD9}" dt="2025-06-10T09:35:54.311" v="30" actId="20577"/>
          <ac:spMkLst>
            <pc:docMk/>
            <pc:sldMk cId="3390324871" sldId="306"/>
            <ac:spMk id="2" creationId="{9D60AD77-AE9B-DA4C-8459-3CD57FD3F47C}"/>
          </ac:spMkLst>
        </pc:spChg>
      </pc:sldChg>
      <pc:sldChg chg="modSp">
        <pc:chgData name="Alison Cooke" userId="S::a.cooke@uwtsd.ac.uk::46c329c9-26b7-4eba-b77b-7474421bfd31" providerId="AD" clId="Web-{4EEA0E02-C25F-0572-B71D-69D09A89BBD9}" dt="2025-06-10T11:01:35.216" v="1891" actId="20577"/>
        <pc:sldMkLst>
          <pc:docMk/>
          <pc:sldMk cId="2883810186" sldId="308"/>
        </pc:sldMkLst>
        <pc:spChg chg="mod">
          <ac:chgData name="Alison Cooke" userId="S::a.cooke@uwtsd.ac.uk::46c329c9-26b7-4eba-b77b-7474421bfd31" providerId="AD" clId="Web-{4EEA0E02-C25F-0572-B71D-69D09A89BBD9}" dt="2025-06-10T11:01:35.216" v="1891" actId="20577"/>
          <ac:spMkLst>
            <pc:docMk/>
            <pc:sldMk cId="2883810186" sldId="308"/>
            <ac:spMk id="3" creationId="{15E5C872-8DA6-5F4C-91E1-4C5B8EDF7CD2}"/>
          </ac:spMkLst>
        </pc:spChg>
      </pc:sldChg>
      <pc:sldChg chg="modSp">
        <pc:chgData name="Alison Cooke" userId="S::a.cooke@uwtsd.ac.uk::46c329c9-26b7-4eba-b77b-7474421bfd31" providerId="AD" clId="Web-{4EEA0E02-C25F-0572-B71D-69D09A89BBD9}" dt="2025-06-10T12:21:54.314" v="3030" actId="20577"/>
        <pc:sldMkLst>
          <pc:docMk/>
          <pc:sldMk cId="1352371719" sldId="312"/>
        </pc:sldMkLst>
        <pc:spChg chg="mod">
          <ac:chgData name="Alison Cooke" userId="S::a.cooke@uwtsd.ac.uk::46c329c9-26b7-4eba-b77b-7474421bfd31" providerId="AD" clId="Web-{4EEA0E02-C25F-0572-B71D-69D09A89BBD9}" dt="2025-06-10T12:21:54.314" v="3030" actId="20577"/>
          <ac:spMkLst>
            <pc:docMk/>
            <pc:sldMk cId="1352371719" sldId="312"/>
            <ac:spMk id="2" creationId="{DB0A447B-370B-D646-8E5D-F58B027B8042}"/>
          </ac:spMkLst>
        </pc:spChg>
      </pc:sldChg>
      <pc:sldChg chg="modSp">
        <pc:chgData name="Alison Cooke" userId="S::a.cooke@uwtsd.ac.uk::46c329c9-26b7-4eba-b77b-7474421bfd31" providerId="AD" clId="Web-{4EEA0E02-C25F-0572-B71D-69D09A89BBD9}" dt="2025-06-10T10:25:16.129" v="888" actId="20577"/>
        <pc:sldMkLst>
          <pc:docMk/>
          <pc:sldMk cId="1000799937" sldId="314"/>
        </pc:sldMkLst>
        <pc:spChg chg="mod">
          <ac:chgData name="Alison Cooke" userId="S::a.cooke@uwtsd.ac.uk::46c329c9-26b7-4eba-b77b-7474421bfd31" providerId="AD" clId="Web-{4EEA0E02-C25F-0572-B71D-69D09A89BBD9}" dt="2025-06-10T10:25:16.129" v="888" actId="20577"/>
          <ac:spMkLst>
            <pc:docMk/>
            <pc:sldMk cId="1000799937" sldId="314"/>
            <ac:spMk id="4" creationId="{3F9E4FC6-BE06-C4FD-4BBA-990EC845D6F1}"/>
          </ac:spMkLst>
        </pc:spChg>
      </pc:sldChg>
      <pc:sldChg chg="addSp delSp modSp addAnim delAnim">
        <pc:chgData name="Alison Cooke" userId="S::a.cooke@uwtsd.ac.uk::46c329c9-26b7-4eba-b77b-7474421bfd31" providerId="AD" clId="Web-{4EEA0E02-C25F-0572-B71D-69D09A89BBD9}" dt="2025-06-10T10:26:26.336" v="893"/>
        <pc:sldMkLst>
          <pc:docMk/>
          <pc:sldMk cId="18485984" sldId="315"/>
        </pc:sldMkLst>
        <pc:spChg chg="mod">
          <ac:chgData name="Alison Cooke" userId="S::a.cooke@uwtsd.ac.uk::46c329c9-26b7-4eba-b77b-7474421bfd31" providerId="AD" clId="Web-{4EEA0E02-C25F-0572-B71D-69D09A89BBD9}" dt="2025-06-10T09:51:59.978" v="467" actId="20577"/>
          <ac:spMkLst>
            <pc:docMk/>
            <pc:sldMk cId="18485984" sldId="315"/>
            <ac:spMk id="3" creationId="{AA472980-2760-1454-1885-BA199C92BC8E}"/>
          </ac:spMkLst>
        </pc:spChg>
        <pc:spChg chg="add del mod">
          <ac:chgData name="Alison Cooke" userId="S::a.cooke@uwtsd.ac.uk::46c329c9-26b7-4eba-b77b-7474421bfd31" providerId="AD" clId="Web-{4EEA0E02-C25F-0572-B71D-69D09A89BBD9}" dt="2025-06-10T09:52:32.620" v="474"/>
          <ac:spMkLst>
            <pc:docMk/>
            <pc:sldMk cId="18485984" sldId="315"/>
            <ac:spMk id="4" creationId="{BB202031-61A5-0EBA-C836-9466C612D8C3}"/>
          </ac:spMkLst>
        </pc:spChg>
        <pc:spChg chg="del mod">
          <ac:chgData name="Alison Cooke" userId="S::a.cooke@uwtsd.ac.uk::46c329c9-26b7-4eba-b77b-7474421bfd31" providerId="AD" clId="Web-{4EEA0E02-C25F-0572-B71D-69D09A89BBD9}" dt="2025-06-10T09:57:18.481" v="527"/>
          <ac:spMkLst>
            <pc:docMk/>
            <pc:sldMk cId="18485984" sldId="315"/>
            <ac:spMk id="5" creationId="{971E3C87-2868-98AA-838F-CFA7F0BD35D5}"/>
          </ac:spMkLst>
        </pc:spChg>
        <pc:spChg chg="del mod">
          <ac:chgData name="Alison Cooke" userId="S::a.cooke@uwtsd.ac.uk::46c329c9-26b7-4eba-b77b-7474421bfd31" providerId="AD" clId="Web-{4EEA0E02-C25F-0572-B71D-69D09A89BBD9}" dt="2025-06-10T09:57:16.606" v="526"/>
          <ac:spMkLst>
            <pc:docMk/>
            <pc:sldMk cId="18485984" sldId="315"/>
            <ac:spMk id="6" creationId="{01E77AFD-3D71-22AC-32D7-6EDF974FC3B6}"/>
          </ac:spMkLst>
        </pc:spChg>
        <pc:spChg chg="del mod">
          <ac:chgData name="Alison Cooke" userId="S::a.cooke@uwtsd.ac.uk::46c329c9-26b7-4eba-b77b-7474421bfd31" providerId="AD" clId="Web-{4EEA0E02-C25F-0572-B71D-69D09A89BBD9}" dt="2025-06-10T09:57:20.466" v="528"/>
          <ac:spMkLst>
            <pc:docMk/>
            <pc:sldMk cId="18485984" sldId="315"/>
            <ac:spMk id="7" creationId="{63A704BF-7B4A-187C-6B58-D82BE9DA0BF1}"/>
          </ac:spMkLst>
        </pc:spChg>
        <pc:spChg chg="del mod">
          <ac:chgData name="Alison Cooke" userId="S::a.cooke@uwtsd.ac.uk::46c329c9-26b7-4eba-b77b-7474421bfd31" providerId="AD" clId="Web-{4EEA0E02-C25F-0572-B71D-69D09A89BBD9}" dt="2025-06-10T09:56:48.230" v="520"/>
          <ac:spMkLst>
            <pc:docMk/>
            <pc:sldMk cId="18485984" sldId="315"/>
            <ac:spMk id="8" creationId="{F5C5570F-DCAE-BF75-55C1-2C76AA1A30F7}"/>
          </ac:spMkLst>
        </pc:spChg>
        <pc:spChg chg="del mod">
          <ac:chgData name="Alison Cooke" userId="S::a.cooke@uwtsd.ac.uk::46c329c9-26b7-4eba-b77b-7474421bfd31" providerId="AD" clId="Web-{4EEA0E02-C25F-0572-B71D-69D09A89BBD9}" dt="2025-06-10T09:57:04.449" v="523"/>
          <ac:spMkLst>
            <pc:docMk/>
            <pc:sldMk cId="18485984" sldId="315"/>
            <ac:spMk id="9" creationId="{E4EE41EA-3C16-0295-413C-0FDCBB89D4EF}"/>
          </ac:spMkLst>
        </pc:spChg>
        <pc:spChg chg="del mod">
          <ac:chgData name="Alison Cooke" userId="S::a.cooke@uwtsd.ac.uk::46c329c9-26b7-4eba-b77b-7474421bfd31" providerId="AD" clId="Web-{4EEA0E02-C25F-0572-B71D-69D09A89BBD9}" dt="2025-06-10T09:57:14.793" v="525"/>
          <ac:spMkLst>
            <pc:docMk/>
            <pc:sldMk cId="18485984" sldId="315"/>
            <ac:spMk id="10" creationId="{B7545EEB-92F3-2641-5354-771FB452CE7B}"/>
          </ac:spMkLst>
        </pc:spChg>
        <pc:spChg chg="del mod">
          <ac:chgData name="Alison Cooke" userId="S::a.cooke@uwtsd.ac.uk::46c329c9-26b7-4eba-b77b-7474421bfd31" providerId="AD" clId="Web-{4EEA0E02-C25F-0572-B71D-69D09A89BBD9}" dt="2025-06-10T09:56:54.964" v="521"/>
          <ac:spMkLst>
            <pc:docMk/>
            <pc:sldMk cId="18485984" sldId="315"/>
            <ac:spMk id="11" creationId="{742B57A7-8BF0-2A93-98EF-7799DB91E479}"/>
          </ac:spMkLst>
        </pc:spChg>
        <pc:spChg chg="add del mod">
          <ac:chgData name="Alison Cooke" userId="S::a.cooke@uwtsd.ac.uk::46c329c9-26b7-4eba-b77b-7474421bfd31" providerId="AD" clId="Web-{4EEA0E02-C25F-0572-B71D-69D09A89BBD9}" dt="2025-06-10T09:53:08.404" v="479"/>
          <ac:spMkLst>
            <pc:docMk/>
            <pc:sldMk cId="18485984" sldId="315"/>
            <ac:spMk id="12" creationId="{1F6F6471-031A-5E24-7913-FDF65B676D87}"/>
          </ac:spMkLst>
        </pc:spChg>
        <pc:spChg chg="add mod">
          <ac:chgData name="Alison Cooke" userId="S::a.cooke@uwtsd.ac.uk::46c329c9-26b7-4eba-b77b-7474421bfd31" providerId="AD" clId="Web-{4EEA0E02-C25F-0572-B71D-69D09A89BBD9}" dt="2025-06-10T09:57:13.043" v="524" actId="1076"/>
          <ac:spMkLst>
            <pc:docMk/>
            <pc:sldMk cId="18485984" sldId="315"/>
            <ac:spMk id="13" creationId="{23E45319-AE99-6DEF-3877-3A957A49622D}"/>
          </ac:spMkLst>
        </pc:spChg>
        <pc:spChg chg="add mod">
          <ac:chgData name="Alison Cooke" userId="S::a.cooke@uwtsd.ac.uk::46c329c9-26b7-4eba-b77b-7474421bfd31" providerId="AD" clId="Web-{4EEA0E02-C25F-0572-B71D-69D09A89BBD9}" dt="2025-06-10T09:58:00.515" v="534"/>
          <ac:spMkLst>
            <pc:docMk/>
            <pc:sldMk cId="18485984" sldId="315"/>
            <ac:spMk id="14" creationId="{09283FDE-2A53-A256-A912-7A8EB5A1E2E8}"/>
          </ac:spMkLst>
        </pc:spChg>
        <pc:spChg chg="add mod">
          <ac:chgData name="Alison Cooke" userId="S::a.cooke@uwtsd.ac.uk::46c329c9-26b7-4eba-b77b-7474421bfd31" providerId="AD" clId="Web-{4EEA0E02-C25F-0572-B71D-69D09A89BBD9}" dt="2025-06-10T09:58:29.610" v="539" actId="1076"/>
          <ac:spMkLst>
            <pc:docMk/>
            <pc:sldMk cId="18485984" sldId="315"/>
            <ac:spMk id="15" creationId="{CF445C78-D984-F067-8B59-9D9738F2495B}"/>
          </ac:spMkLst>
        </pc:spChg>
        <pc:spChg chg="add mod">
          <ac:chgData name="Alison Cooke" userId="S::a.cooke@uwtsd.ac.uk::46c329c9-26b7-4eba-b77b-7474421bfd31" providerId="AD" clId="Web-{4EEA0E02-C25F-0572-B71D-69D09A89BBD9}" dt="2025-06-10T10:26:18.929" v="892" actId="688"/>
          <ac:spMkLst>
            <pc:docMk/>
            <pc:sldMk cId="18485984" sldId="315"/>
            <ac:spMk id="16" creationId="{609FDB50-0A15-3E81-41CA-2A3976B3F20F}"/>
          </ac:spMkLst>
        </pc:spChg>
      </pc:sldChg>
      <pc:sldChg chg="addSp delSp modSp addAnim delAnim">
        <pc:chgData name="Alison Cooke" userId="S::a.cooke@uwtsd.ac.uk::46c329c9-26b7-4eba-b77b-7474421bfd31" providerId="AD" clId="Web-{4EEA0E02-C25F-0572-B71D-69D09A89BBD9}" dt="2025-06-10T11:04:26.648" v="1903"/>
        <pc:sldMkLst>
          <pc:docMk/>
          <pc:sldMk cId="3059980302" sldId="316"/>
        </pc:sldMkLst>
        <pc:spChg chg="mod">
          <ac:chgData name="Alison Cooke" userId="S::a.cooke@uwtsd.ac.uk::46c329c9-26b7-4eba-b77b-7474421bfd31" providerId="AD" clId="Web-{4EEA0E02-C25F-0572-B71D-69D09A89BBD9}" dt="2025-06-10T09:49:10.312" v="435" actId="20577"/>
          <ac:spMkLst>
            <pc:docMk/>
            <pc:sldMk cId="3059980302" sldId="316"/>
            <ac:spMk id="3" creationId="{0A58163F-FEE8-28F2-3D54-23FB140B0E30}"/>
          </ac:spMkLst>
        </pc:spChg>
        <pc:spChg chg="mod">
          <ac:chgData name="Alison Cooke" userId="S::a.cooke@uwtsd.ac.uk::46c329c9-26b7-4eba-b77b-7474421bfd31" providerId="AD" clId="Web-{4EEA0E02-C25F-0572-B71D-69D09A89BBD9}" dt="2025-06-10T09:49:48.392" v="443" actId="1076"/>
          <ac:spMkLst>
            <pc:docMk/>
            <pc:sldMk cId="3059980302" sldId="316"/>
            <ac:spMk id="4" creationId="{031E6F4D-8372-47C8-A7F9-6E05D7E647A7}"/>
          </ac:spMkLst>
        </pc:spChg>
        <pc:spChg chg="mod">
          <ac:chgData name="Alison Cooke" userId="S::a.cooke@uwtsd.ac.uk::46c329c9-26b7-4eba-b77b-7474421bfd31" providerId="AD" clId="Web-{4EEA0E02-C25F-0572-B71D-69D09A89BBD9}" dt="2025-06-10T11:03:33.051" v="1898" actId="1076"/>
          <ac:spMkLst>
            <pc:docMk/>
            <pc:sldMk cId="3059980302" sldId="316"/>
            <ac:spMk id="5" creationId="{447F871F-5CBF-FC61-05AB-1740468465B4}"/>
          </ac:spMkLst>
        </pc:spChg>
        <pc:spChg chg="mod">
          <ac:chgData name="Alison Cooke" userId="S::a.cooke@uwtsd.ac.uk::46c329c9-26b7-4eba-b77b-7474421bfd31" providerId="AD" clId="Web-{4EEA0E02-C25F-0572-B71D-69D09A89BBD9}" dt="2025-06-10T09:49:31.797" v="439" actId="1076"/>
          <ac:spMkLst>
            <pc:docMk/>
            <pc:sldMk cId="3059980302" sldId="316"/>
            <ac:spMk id="6" creationId="{2F1F1697-FD3D-DDE6-9C63-6A0047208AB7}"/>
          </ac:spMkLst>
        </pc:spChg>
        <pc:spChg chg="del mod">
          <ac:chgData name="Alison Cooke" userId="S::a.cooke@uwtsd.ac.uk::46c329c9-26b7-4eba-b77b-7474421bfd31" providerId="AD" clId="Web-{4EEA0E02-C25F-0572-B71D-69D09A89BBD9}" dt="2025-06-10T09:50:08.487" v="445"/>
          <ac:spMkLst>
            <pc:docMk/>
            <pc:sldMk cId="3059980302" sldId="316"/>
            <ac:spMk id="7" creationId="{94A14673-6577-7D0A-389F-0DFCB5735B9E}"/>
          </ac:spMkLst>
        </pc:spChg>
        <pc:spChg chg="del mod">
          <ac:chgData name="Alison Cooke" userId="S::a.cooke@uwtsd.ac.uk::46c329c9-26b7-4eba-b77b-7474421bfd31" providerId="AD" clId="Web-{4EEA0E02-C25F-0572-B71D-69D09A89BBD9}" dt="2025-06-10T09:50:06.440" v="444"/>
          <ac:spMkLst>
            <pc:docMk/>
            <pc:sldMk cId="3059980302" sldId="316"/>
            <ac:spMk id="8" creationId="{C0C5FC22-0A7D-76BF-98C1-E16A9EF57A1D}"/>
          </ac:spMkLst>
        </pc:spChg>
        <pc:spChg chg="del mod">
          <ac:chgData name="Alison Cooke" userId="S::a.cooke@uwtsd.ac.uk::46c329c9-26b7-4eba-b77b-7474421bfd31" providerId="AD" clId="Web-{4EEA0E02-C25F-0572-B71D-69D09A89BBD9}" dt="2025-06-10T09:50:21.050" v="450"/>
          <ac:spMkLst>
            <pc:docMk/>
            <pc:sldMk cId="3059980302" sldId="316"/>
            <ac:spMk id="9" creationId="{93823E89-90AC-03F7-1AE1-7B8C1364715B}"/>
          </ac:spMkLst>
        </pc:spChg>
        <pc:spChg chg="del mod">
          <ac:chgData name="Alison Cooke" userId="S::a.cooke@uwtsd.ac.uk::46c329c9-26b7-4eba-b77b-7474421bfd31" providerId="AD" clId="Web-{4EEA0E02-C25F-0572-B71D-69D09A89BBD9}" dt="2025-06-10T09:50:10.534" v="446"/>
          <ac:spMkLst>
            <pc:docMk/>
            <pc:sldMk cId="3059980302" sldId="316"/>
            <ac:spMk id="10" creationId="{4D860ED9-C9C2-F7DE-A675-6997E5DBF838}"/>
          </ac:spMkLst>
        </pc:spChg>
        <pc:spChg chg="del mod">
          <ac:chgData name="Alison Cooke" userId="S::a.cooke@uwtsd.ac.uk::46c329c9-26b7-4eba-b77b-7474421bfd31" providerId="AD" clId="Web-{4EEA0E02-C25F-0572-B71D-69D09A89BBD9}" dt="2025-06-10T09:50:15.159" v="448"/>
          <ac:spMkLst>
            <pc:docMk/>
            <pc:sldMk cId="3059980302" sldId="316"/>
            <ac:spMk id="11" creationId="{F03B9999-11EB-E640-EC4B-8EE6C1171E43}"/>
          </ac:spMkLst>
        </pc:spChg>
        <pc:spChg chg="del mod">
          <ac:chgData name="Alison Cooke" userId="S::a.cooke@uwtsd.ac.uk::46c329c9-26b7-4eba-b77b-7474421bfd31" providerId="AD" clId="Web-{4EEA0E02-C25F-0572-B71D-69D09A89BBD9}" dt="2025-06-10T09:50:12.612" v="447"/>
          <ac:spMkLst>
            <pc:docMk/>
            <pc:sldMk cId="3059980302" sldId="316"/>
            <ac:spMk id="12" creationId="{14B766D1-4A2D-979D-C1F9-D163D369547A}"/>
          </ac:spMkLst>
        </pc:spChg>
        <pc:spChg chg="mod">
          <ac:chgData name="Alison Cooke" userId="S::a.cooke@uwtsd.ac.uk::46c329c9-26b7-4eba-b77b-7474421bfd31" providerId="AD" clId="Web-{4EEA0E02-C25F-0572-B71D-69D09A89BBD9}" dt="2025-06-10T09:49:14.265" v="436" actId="1076"/>
          <ac:spMkLst>
            <pc:docMk/>
            <pc:sldMk cId="3059980302" sldId="316"/>
            <ac:spMk id="13" creationId="{FFB4C70E-CC61-936E-CBF9-F5EE7E7FB5AD}"/>
          </ac:spMkLst>
        </pc:spChg>
        <pc:spChg chg="del mod">
          <ac:chgData name="Alison Cooke" userId="S::a.cooke@uwtsd.ac.uk::46c329c9-26b7-4eba-b77b-7474421bfd31" providerId="AD" clId="Web-{4EEA0E02-C25F-0572-B71D-69D09A89BBD9}" dt="2025-06-10T09:50:18.784" v="449"/>
          <ac:spMkLst>
            <pc:docMk/>
            <pc:sldMk cId="3059980302" sldId="316"/>
            <ac:spMk id="14" creationId="{6FE92E4C-8A85-56BA-7F33-E5672B9DCB2E}"/>
          </ac:spMkLst>
        </pc:spChg>
        <pc:spChg chg="add mod">
          <ac:chgData name="Alison Cooke" userId="S::a.cooke@uwtsd.ac.uk::46c329c9-26b7-4eba-b77b-7474421bfd31" providerId="AD" clId="Web-{4EEA0E02-C25F-0572-B71D-69D09A89BBD9}" dt="2025-06-10T11:04:21.961" v="1902" actId="1076"/>
          <ac:spMkLst>
            <pc:docMk/>
            <pc:sldMk cId="3059980302" sldId="316"/>
            <ac:spMk id="15" creationId="{041E04FD-EC52-6DF5-F575-9DBF74E7BFBC}"/>
          </ac:spMkLst>
        </pc:spChg>
      </pc:sldChg>
      <pc:sldChg chg="delSp modSp ord addAnim delAnim">
        <pc:chgData name="Alison Cooke" userId="S::a.cooke@uwtsd.ac.uk::46c329c9-26b7-4eba-b77b-7474421bfd31" providerId="AD" clId="Web-{4EEA0E02-C25F-0572-B71D-69D09A89BBD9}" dt="2025-06-10T11:05:06.072" v="1905"/>
        <pc:sldMkLst>
          <pc:docMk/>
          <pc:sldMk cId="3249489636" sldId="317"/>
        </pc:sldMkLst>
        <pc:spChg chg="mod">
          <ac:chgData name="Alison Cooke" userId="S::a.cooke@uwtsd.ac.uk::46c329c9-26b7-4eba-b77b-7474421bfd31" providerId="AD" clId="Web-{4EEA0E02-C25F-0572-B71D-69D09A89BBD9}" dt="2025-06-10T10:13:31.461" v="681" actId="20577"/>
          <ac:spMkLst>
            <pc:docMk/>
            <pc:sldMk cId="3249489636" sldId="317"/>
            <ac:spMk id="3" creationId="{4373F29D-F7BA-1927-E1CD-40DDA7A47808}"/>
          </ac:spMkLst>
        </pc:spChg>
        <pc:spChg chg="del">
          <ac:chgData name="Alison Cooke" userId="S::a.cooke@uwtsd.ac.uk::46c329c9-26b7-4eba-b77b-7474421bfd31" providerId="AD" clId="Web-{4EEA0E02-C25F-0572-B71D-69D09A89BBD9}" dt="2025-06-10T10:04:21.225" v="542"/>
          <ac:spMkLst>
            <pc:docMk/>
            <pc:sldMk cId="3249489636" sldId="317"/>
            <ac:spMk id="4" creationId="{73CF904D-7723-A1EC-898B-D3B839F93F6B}"/>
          </ac:spMkLst>
        </pc:spChg>
      </pc:sldChg>
      <pc:sldChg chg="del">
        <pc:chgData name="Alison Cooke" userId="S::a.cooke@uwtsd.ac.uk::46c329c9-26b7-4eba-b77b-7474421bfd31" providerId="AD" clId="Web-{4EEA0E02-C25F-0572-B71D-69D09A89BBD9}" dt="2025-06-10T10:26:51.652" v="894"/>
        <pc:sldMkLst>
          <pc:docMk/>
          <pc:sldMk cId="3803438097" sldId="318"/>
        </pc:sldMkLst>
      </pc:sldChg>
      <pc:sldChg chg="addSp delSp modSp delAnim">
        <pc:chgData name="Alison Cooke" userId="S::a.cooke@uwtsd.ac.uk::46c329c9-26b7-4eba-b77b-7474421bfd31" providerId="AD" clId="Web-{4EEA0E02-C25F-0572-B71D-69D09A89BBD9}" dt="2025-06-10T10:28:51.064" v="900" actId="1076"/>
        <pc:sldMkLst>
          <pc:docMk/>
          <pc:sldMk cId="3285905587" sldId="319"/>
        </pc:sldMkLst>
        <pc:spChg chg="del mod">
          <ac:chgData name="Alison Cooke" userId="S::a.cooke@uwtsd.ac.uk::46c329c9-26b7-4eba-b77b-7474421bfd31" providerId="AD" clId="Web-{4EEA0E02-C25F-0572-B71D-69D09A89BBD9}" dt="2025-06-10T10:28:40.500" v="898"/>
          <ac:spMkLst>
            <pc:docMk/>
            <pc:sldMk cId="3285905587" sldId="319"/>
            <ac:spMk id="3" creationId="{E9645E64-50B1-2732-E015-618FAE131E33}"/>
          </ac:spMkLst>
        </pc:spChg>
        <pc:spChg chg="mod">
          <ac:chgData name="Alison Cooke" userId="S::a.cooke@uwtsd.ac.uk::46c329c9-26b7-4eba-b77b-7474421bfd31" providerId="AD" clId="Web-{4EEA0E02-C25F-0572-B71D-69D09A89BBD9}" dt="2025-06-10T10:27:13.026" v="896" actId="20577"/>
          <ac:spMkLst>
            <pc:docMk/>
            <pc:sldMk cId="3285905587" sldId="319"/>
            <ac:spMk id="4" creationId="{B6B57478-481A-A8A6-762A-DE9739D41CA5}"/>
          </ac:spMkLst>
        </pc:spChg>
        <pc:picChg chg="add mod ord">
          <ac:chgData name="Alison Cooke" userId="S::a.cooke@uwtsd.ac.uk::46c329c9-26b7-4eba-b77b-7474421bfd31" providerId="AD" clId="Web-{4EEA0E02-C25F-0572-B71D-69D09A89BBD9}" dt="2025-06-10T10:28:51.064" v="900" actId="1076"/>
          <ac:picMkLst>
            <pc:docMk/>
            <pc:sldMk cId="3285905587" sldId="319"/>
            <ac:picMk id="5" creationId="{457D55DC-FFE4-0442-E8FC-B7C30E3BBBCA}"/>
          </ac:picMkLst>
        </pc:picChg>
      </pc:sldChg>
      <pc:sldChg chg="modSp ord">
        <pc:chgData name="Alison Cooke" userId="S::a.cooke@uwtsd.ac.uk::46c329c9-26b7-4eba-b77b-7474421bfd31" providerId="AD" clId="Web-{4EEA0E02-C25F-0572-B71D-69D09A89BBD9}" dt="2025-06-10T12:20:13.043" v="3022" actId="20577"/>
        <pc:sldMkLst>
          <pc:docMk/>
          <pc:sldMk cId="228926217" sldId="320"/>
        </pc:sldMkLst>
        <pc:spChg chg="mod">
          <ac:chgData name="Alison Cooke" userId="S::a.cooke@uwtsd.ac.uk::46c329c9-26b7-4eba-b77b-7474421bfd31" providerId="AD" clId="Web-{4EEA0E02-C25F-0572-B71D-69D09A89BBD9}" dt="2025-06-10T12:20:13.043" v="3022" actId="20577"/>
          <ac:spMkLst>
            <pc:docMk/>
            <pc:sldMk cId="228926217" sldId="320"/>
            <ac:spMk id="3" creationId="{D2301D27-6407-A148-A6C5-719BC5CFFC8B}"/>
          </ac:spMkLst>
        </pc:spChg>
      </pc:sldChg>
      <pc:sldChg chg="del">
        <pc:chgData name="Alison Cooke" userId="S::a.cooke@uwtsd.ac.uk::46c329c9-26b7-4eba-b77b-7474421bfd31" providerId="AD" clId="Web-{4EEA0E02-C25F-0572-B71D-69D09A89BBD9}" dt="2025-06-10T10:34:15.396" v="993"/>
        <pc:sldMkLst>
          <pc:docMk/>
          <pc:sldMk cId="1533621886" sldId="321"/>
        </pc:sldMkLst>
      </pc:sldChg>
      <pc:sldChg chg="addSp delSp modSp delAnim">
        <pc:chgData name="Alison Cooke" userId="S::a.cooke@uwtsd.ac.uk::46c329c9-26b7-4eba-b77b-7474421bfd31" providerId="AD" clId="Web-{4EEA0E02-C25F-0572-B71D-69D09A89BBD9}" dt="2025-06-10T10:53:53.344" v="1626" actId="20577"/>
        <pc:sldMkLst>
          <pc:docMk/>
          <pc:sldMk cId="593752513" sldId="323"/>
        </pc:sldMkLst>
        <pc:spChg chg="mod">
          <ac:chgData name="Alison Cooke" userId="S::a.cooke@uwtsd.ac.uk::46c329c9-26b7-4eba-b77b-7474421bfd31" providerId="AD" clId="Web-{4EEA0E02-C25F-0572-B71D-69D09A89BBD9}" dt="2025-06-10T10:53:53.344" v="1626" actId="20577"/>
          <ac:spMkLst>
            <pc:docMk/>
            <pc:sldMk cId="593752513" sldId="323"/>
            <ac:spMk id="3" creationId="{1BBE7AF8-3BED-B83A-E76C-530D041764BB}"/>
          </ac:spMkLst>
        </pc:spChg>
        <pc:spChg chg="del mod">
          <ac:chgData name="Alison Cooke" userId="S::a.cooke@uwtsd.ac.uk::46c329c9-26b7-4eba-b77b-7474421bfd31" providerId="AD" clId="Web-{4EEA0E02-C25F-0572-B71D-69D09A89BBD9}" dt="2025-06-10T10:42:35.615" v="1149"/>
          <ac:spMkLst>
            <pc:docMk/>
            <pc:sldMk cId="593752513" sldId="323"/>
            <ac:spMk id="4" creationId="{C36DBFC4-19AB-4275-8C7A-6DEAD28CA250}"/>
          </ac:spMkLst>
        </pc:spChg>
        <pc:picChg chg="add mod ord">
          <ac:chgData name="Alison Cooke" userId="S::a.cooke@uwtsd.ac.uk::46c329c9-26b7-4eba-b77b-7474421bfd31" providerId="AD" clId="Web-{4EEA0E02-C25F-0572-B71D-69D09A89BBD9}" dt="2025-06-10T10:42:46.084" v="1151" actId="14100"/>
          <ac:picMkLst>
            <pc:docMk/>
            <pc:sldMk cId="593752513" sldId="323"/>
            <ac:picMk id="5" creationId="{EE1183EA-1DF6-D7E2-21F0-A23A0FEBDA33}"/>
          </ac:picMkLst>
        </pc:picChg>
      </pc:sldChg>
      <pc:sldChg chg="modSp">
        <pc:chgData name="Alison Cooke" userId="S::a.cooke@uwtsd.ac.uk::46c329c9-26b7-4eba-b77b-7474421bfd31" providerId="AD" clId="Web-{4EEA0E02-C25F-0572-B71D-69D09A89BBD9}" dt="2025-06-10T11:09:11.509" v="1992" actId="20577"/>
        <pc:sldMkLst>
          <pc:docMk/>
          <pc:sldMk cId="740034250" sldId="324"/>
        </pc:sldMkLst>
        <pc:spChg chg="mod">
          <ac:chgData name="Alison Cooke" userId="S::a.cooke@uwtsd.ac.uk::46c329c9-26b7-4eba-b77b-7474421bfd31" providerId="AD" clId="Web-{4EEA0E02-C25F-0572-B71D-69D09A89BBD9}" dt="2025-06-10T11:08:42.007" v="1964" actId="20577"/>
          <ac:spMkLst>
            <pc:docMk/>
            <pc:sldMk cId="740034250" sldId="324"/>
            <ac:spMk id="3" creationId="{EBD4806F-7398-5D1A-6C36-8288960AD079}"/>
          </ac:spMkLst>
        </pc:spChg>
        <pc:spChg chg="mod">
          <ac:chgData name="Alison Cooke" userId="S::a.cooke@uwtsd.ac.uk::46c329c9-26b7-4eba-b77b-7474421bfd31" providerId="AD" clId="Web-{4EEA0E02-C25F-0572-B71D-69D09A89BBD9}" dt="2025-06-10T11:09:11.509" v="1992" actId="20577"/>
          <ac:spMkLst>
            <pc:docMk/>
            <pc:sldMk cId="740034250" sldId="324"/>
            <ac:spMk id="4" creationId="{724F8B8A-0C91-BF80-DD93-51FF0EF83CFD}"/>
          </ac:spMkLst>
        </pc:spChg>
      </pc:sldChg>
      <pc:sldChg chg="addSp delSp modSp delAnim">
        <pc:chgData name="Alison Cooke" userId="S::a.cooke@uwtsd.ac.uk::46c329c9-26b7-4eba-b77b-7474421bfd31" providerId="AD" clId="Web-{4EEA0E02-C25F-0572-B71D-69D09A89BBD9}" dt="2025-06-10T11:09:58.887" v="2003" actId="20577"/>
        <pc:sldMkLst>
          <pc:docMk/>
          <pc:sldMk cId="4294636130" sldId="325"/>
        </pc:sldMkLst>
        <pc:spChg chg="mod">
          <ac:chgData name="Alison Cooke" userId="S::a.cooke@uwtsd.ac.uk::46c329c9-26b7-4eba-b77b-7474421bfd31" providerId="AD" clId="Web-{4EEA0E02-C25F-0572-B71D-69D09A89BBD9}" dt="2025-06-10T11:09:58.887" v="2003" actId="20577"/>
          <ac:spMkLst>
            <pc:docMk/>
            <pc:sldMk cId="4294636130" sldId="325"/>
            <ac:spMk id="2" creationId="{8D83496C-AE15-9F0B-9A17-94FAFE005573}"/>
          </ac:spMkLst>
        </pc:spChg>
        <pc:spChg chg="mod">
          <ac:chgData name="Alison Cooke" userId="S::a.cooke@uwtsd.ac.uk::46c329c9-26b7-4eba-b77b-7474421bfd31" providerId="AD" clId="Web-{4EEA0E02-C25F-0572-B71D-69D09A89BBD9}" dt="2025-06-10T10:50:22.425" v="1583" actId="14100"/>
          <ac:spMkLst>
            <pc:docMk/>
            <pc:sldMk cId="4294636130" sldId="325"/>
            <ac:spMk id="3" creationId="{06EA6C92-5D14-BAF7-A790-92A649B09281}"/>
          </ac:spMkLst>
        </pc:spChg>
        <pc:spChg chg="del mod">
          <ac:chgData name="Alison Cooke" userId="S::a.cooke@uwtsd.ac.uk::46c329c9-26b7-4eba-b77b-7474421bfd31" providerId="AD" clId="Web-{4EEA0E02-C25F-0572-B71D-69D09A89BBD9}" dt="2025-06-10T10:54:39.550" v="1627"/>
          <ac:spMkLst>
            <pc:docMk/>
            <pc:sldMk cId="4294636130" sldId="325"/>
            <ac:spMk id="4" creationId="{361F0159-0355-610B-D127-5F52AD6795A0}"/>
          </ac:spMkLst>
        </pc:spChg>
        <pc:picChg chg="add mod ord">
          <ac:chgData name="Alison Cooke" userId="S::a.cooke@uwtsd.ac.uk::46c329c9-26b7-4eba-b77b-7474421bfd31" providerId="AD" clId="Web-{4EEA0E02-C25F-0572-B71D-69D09A89BBD9}" dt="2025-06-10T10:54:47.863" v="1629" actId="1076"/>
          <ac:picMkLst>
            <pc:docMk/>
            <pc:sldMk cId="4294636130" sldId="325"/>
            <ac:picMk id="5" creationId="{D2A9BA28-8A44-4877-4961-42639399AA5D}"/>
          </ac:picMkLst>
        </pc:picChg>
      </pc:sldChg>
      <pc:sldChg chg="modSp">
        <pc:chgData name="Alison Cooke" userId="S::a.cooke@uwtsd.ac.uk::46c329c9-26b7-4eba-b77b-7474421bfd31" providerId="AD" clId="Web-{4EEA0E02-C25F-0572-B71D-69D09A89BBD9}" dt="2025-06-10T12:26:20.815" v="3142" actId="20577"/>
        <pc:sldMkLst>
          <pc:docMk/>
          <pc:sldMk cId="4024392610" sldId="326"/>
        </pc:sldMkLst>
        <pc:spChg chg="mod">
          <ac:chgData name="Alison Cooke" userId="S::a.cooke@uwtsd.ac.uk::46c329c9-26b7-4eba-b77b-7474421bfd31" providerId="AD" clId="Web-{4EEA0E02-C25F-0572-B71D-69D09A89BBD9}" dt="2025-06-10T12:26:20.815" v="3142" actId="20577"/>
          <ac:spMkLst>
            <pc:docMk/>
            <pc:sldMk cId="4024392610" sldId="326"/>
            <ac:spMk id="3" creationId="{52DD2A95-3327-2D99-2B22-0471B39056DF}"/>
          </ac:spMkLst>
        </pc:spChg>
      </pc:sldChg>
      <pc:sldChg chg="delSp modSp mod modClrScheme addAnim chgLayout">
        <pc:chgData name="Alison Cooke" userId="S::a.cooke@uwtsd.ac.uk::46c329c9-26b7-4eba-b77b-7474421bfd31" providerId="AD" clId="Web-{4EEA0E02-C25F-0572-B71D-69D09A89BBD9}" dt="2025-06-10T10:52:44.637" v="1601" actId="1076"/>
        <pc:sldMkLst>
          <pc:docMk/>
          <pc:sldMk cId="8744521" sldId="327"/>
        </pc:sldMkLst>
        <pc:spChg chg="mod ord">
          <ac:chgData name="Alison Cooke" userId="S::a.cooke@uwtsd.ac.uk::46c329c9-26b7-4eba-b77b-7474421bfd31" providerId="AD" clId="Web-{4EEA0E02-C25F-0572-B71D-69D09A89BBD9}" dt="2025-06-10T10:52:39.136" v="1600" actId="14100"/>
          <ac:spMkLst>
            <pc:docMk/>
            <pc:sldMk cId="8744521" sldId="327"/>
            <ac:spMk id="2" creationId="{2BBEFA5B-C3AE-854E-52A5-463C27E9BF41}"/>
          </ac:spMkLst>
        </pc:spChg>
        <pc:spChg chg="mod ord">
          <ac:chgData name="Alison Cooke" userId="S::a.cooke@uwtsd.ac.uk::46c329c9-26b7-4eba-b77b-7474421bfd31" providerId="AD" clId="Web-{4EEA0E02-C25F-0572-B71D-69D09A89BBD9}" dt="2025-06-10T10:52:44.637" v="1601" actId="1076"/>
          <ac:spMkLst>
            <pc:docMk/>
            <pc:sldMk cId="8744521" sldId="327"/>
            <ac:spMk id="3" creationId="{107A0CA0-D40E-E573-6C5B-88BD9011D695}"/>
          </ac:spMkLst>
        </pc:spChg>
        <pc:spChg chg="del mod">
          <ac:chgData name="Alison Cooke" userId="S::a.cooke@uwtsd.ac.uk::46c329c9-26b7-4eba-b77b-7474421bfd31" providerId="AD" clId="Web-{4EEA0E02-C25F-0572-B71D-69D09A89BBD9}" dt="2025-06-10T10:51:29.585" v="1588"/>
          <ac:spMkLst>
            <pc:docMk/>
            <pc:sldMk cId="8744521" sldId="327"/>
            <ac:spMk id="4" creationId="{BEB28E12-7EFB-1E5C-AEAB-7EECA6BFCD84}"/>
          </ac:spMkLst>
        </pc:spChg>
      </pc:sldChg>
      <pc:sldChg chg="addSp delSp modSp">
        <pc:chgData name="Alison Cooke" userId="S::a.cooke@uwtsd.ac.uk::46c329c9-26b7-4eba-b77b-7474421bfd31" providerId="AD" clId="Web-{4EEA0E02-C25F-0572-B71D-69D09A89BBD9}" dt="2025-06-10T12:22:24.394" v="3036" actId="20577"/>
        <pc:sldMkLst>
          <pc:docMk/>
          <pc:sldMk cId="2237332115" sldId="328"/>
        </pc:sldMkLst>
        <pc:spChg chg="mod">
          <ac:chgData name="Alison Cooke" userId="S::a.cooke@uwtsd.ac.uk::46c329c9-26b7-4eba-b77b-7474421bfd31" providerId="AD" clId="Web-{4EEA0E02-C25F-0572-B71D-69D09A89BBD9}" dt="2025-06-10T12:22:24.394" v="3036" actId="20577"/>
          <ac:spMkLst>
            <pc:docMk/>
            <pc:sldMk cId="2237332115" sldId="328"/>
            <ac:spMk id="2" creationId="{7B78E636-7C51-3548-6FFD-B1181345906E}"/>
          </ac:spMkLst>
        </pc:spChg>
        <pc:spChg chg="mod">
          <ac:chgData name="Alison Cooke" userId="S::a.cooke@uwtsd.ac.uk::46c329c9-26b7-4eba-b77b-7474421bfd31" providerId="AD" clId="Web-{4EEA0E02-C25F-0572-B71D-69D09A89BBD9}" dt="2025-06-10T10:57:19.153" v="1669" actId="20577"/>
          <ac:spMkLst>
            <pc:docMk/>
            <pc:sldMk cId="2237332115" sldId="328"/>
            <ac:spMk id="3" creationId="{5AA43F8E-3820-1942-1B63-3876BA333A29}"/>
          </ac:spMkLst>
        </pc:spChg>
        <pc:picChg chg="del">
          <ac:chgData name="Alison Cooke" userId="S::a.cooke@uwtsd.ac.uk::46c329c9-26b7-4eba-b77b-7474421bfd31" providerId="AD" clId="Web-{4EEA0E02-C25F-0572-B71D-69D09A89BBD9}" dt="2025-06-10T10:55:29.694" v="1644"/>
          <ac:picMkLst>
            <pc:docMk/>
            <pc:sldMk cId="2237332115" sldId="328"/>
            <ac:picMk id="4" creationId="{377FEFF5-6169-DB4E-1EA3-FB0A6ED78C2D}"/>
          </ac:picMkLst>
        </pc:picChg>
        <pc:picChg chg="del">
          <ac:chgData name="Alison Cooke" userId="S::a.cooke@uwtsd.ac.uk::46c329c9-26b7-4eba-b77b-7474421bfd31" providerId="AD" clId="Web-{4EEA0E02-C25F-0572-B71D-69D09A89BBD9}" dt="2025-06-10T10:55:26.147" v="1642"/>
          <ac:picMkLst>
            <pc:docMk/>
            <pc:sldMk cId="2237332115" sldId="328"/>
            <ac:picMk id="5" creationId="{DC85AAF5-CDC6-C396-74F6-BB3024E06D6F}"/>
          </ac:picMkLst>
        </pc:picChg>
        <pc:picChg chg="del">
          <ac:chgData name="Alison Cooke" userId="S::a.cooke@uwtsd.ac.uk::46c329c9-26b7-4eba-b77b-7474421bfd31" providerId="AD" clId="Web-{4EEA0E02-C25F-0572-B71D-69D09A89BBD9}" dt="2025-06-10T10:55:28.022" v="1643"/>
          <ac:picMkLst>
            <pc:docMk/>
            <pc:sldMk cId="2237332115" sldId="328"/>
            <ac:picMk id="6" creationId="{85567A57-0CEC-DBC1-2486-995BF8024CD1}"/>
          </ac:picMkLst>
        </pc:picChg>
        <pc:picChg chg="add mod">
          <ac:chgData name="Alison Cooke" userId="S::a.cooke@uwtsd.ac.uk::46c329c9-26b7-4eba-b77b-7474421bfd31" providerId="AD" clId="Web-{4EEA0E02-C25F-0572-B71D-69D09A89BBD9}" dt="2025-06-10T10:57:22.497" v="1671" actId="1076"/>
          <ac:picMkLst>
            <pc:docMk/>
            <pc:sldMk cId="2237332115" sldId="328"/>
            <ac:picMk id="7" creationId="{5A8B3A0C-C618-D8B0-5156-29DF651C1BDA}"/>
          </ac:picMkLst>
        </pc:picChg>
      </pc:sldChg>
      <pc:sldChg chg="del">
        <pc:chgData name="Alison Cooke" userId="S::a.cooke@uwtsd.ac.uk::46c329c9-26b7-4eba-b77b-7474421bfd31" providerId="AD" clId="Web-{4EEA0E02-C25F-0572-B71D-69D09A89BBD9}" dt="2025-06-10T10:57:32.092" v="1672"/>
        <pc:sldMkLst>
          <pc:docMk/>
          <pc:sldMk cId="1311506999" sldId="329"/>
        </pc:sldMkLst>
      </pc:sldChg>
      <pc:sldChg chg="del">
        <pc:chgData name="Alison Cooke" userId="S::a.cooke@uwtsd.ac.uk::46c329c9-26b7-4eba-b77b-7474421bfd31" providerId="AD" clId="Web-{4EEA0E02-C25F-0572-B71D-69D09A89BBD9}" dt="2025-06-10T11:19:06.341" v="2123"/>
        <pc:sldMkLst>
          <pc:docMk/>
          <pc:sldMk cId="3111948929" sldId="330"/>
        </pc:sldMkLst>
      </pc:sldChg>
      <pc:sldChg chg="del">
        <pc:chgData name="Alison Cooke" userId="S::a.cooke@uwtsd.ac.uk::46c329c9-26b7-4eba-b77b-7474421bfd31" providerId="AD" clId="Web-{4EEA0E02-C25F-0572-B71D-69D09A89BBD9}" dt="2025-06-10T10:57:37.373" v="1673"/>
        <pc:sldMkLst>
          <pc:docMk/>
          <pc:sldMk cId="1886732046" sldId="331"/>
        </pc:sldMkLst>
      </pc:sldChg>
      <pc:sldChg chg="del">
        <pc:chgData name="Alison Cooke" userId="S::a.cooke@uwtsd.ac.uk::46c329c9-26b7-4eba-b77b-7474421bfd31" providerId="AD" clId="Web-{4EEA0E02-C25F-0572-B71D-69D09A89BBD9}" dt="2025-06-10T10:57:41.374" v="1674"/>
        <pc:sldMkLst>
          <pc:docMk/>
          <pc:sldMk cId="3587430480" sldId="332"/>
        </pc:sldMkLst>
      </pc:sldChg>
      <pc:sldChg chg="modSp">
        <pc:chgData name="Alison Cooke" userId="S::a.cooke@uwtsd.ac.uk::46c329c9-26b7-4eba-b77b-7474421bfd31" providerId="AD" clId="Web-{4EEA0E02-C25F-0572-B71D-69D09A89BBD9}" dt="2025-06-10T12:30:28.923" v="3264" actId="20577"/>
        <pc:sldMkLst>
          <pc:docMk/>
          <pc:sldMk cId="2619317888" sldId="333"/>
        </pc:sldMkLst>
        <pc:spChg chg="mod">
          <ac:chgData name="Alison Cooke" userId="S::a.cooke@uwtsd.ac.uk::46c329c9-26b7-4eba-b77b-7474421bfd31" providerId="AD" clId="Web-{4EEA0E02-C25F-0572-B71D-69D09A89BBD9}" dt="2025-06-10T12:30:28.923" v="3264" actId="20577"/>
          <ac:spMkLst>
            <pc:docMk/>
            <pc:sldMk cId="2619317888" sldId="333"/>
            <ac:spMk id="3" creationId="{2045E110-2797-E6B4-FF7F-9A60B7D0DEEB}"/>
          </ac:spMkLst>
        </pc:spChg>
      </pc:sldChg>
      <pc:sldChg chg="modSp">
        <pc:chgData name="Alison Cooke" userId="S::a.cooke@uwtsd.ac.uk::46c329c9-26b7-4eba-b77b-7474421bfd31" providerId="AD" clId="Web-{4EEA0E02-C25F-0572-B71D-69D09A89BBD9}" dt="2025-06-10T12:26:27.174" v="3143" actId="20577"/>
        <pc:sldMkLst>
          <pc:docMk/>
          <pc:sldMk cId="756218589" sldId="334"/>
        </pc:sldMkLst>
        <pc:spChg chg="mod">
          <ac:chgData name="Alison Cooke" userId="S::a.cooke@uwtsd.ac.uk::46c329c9-26b7-4eba-b77b-7474421bfd31" providerId="AD" clId="Web-{4EEA0E02-C25F-0572-B71D-69D09A89BBD9}" dt="2025-06-10T12:26:27.174" v="3143" actId="20577"/>
          <ac:spMkLst>
            <pc:docMk/>
            <pc:sldMk cId="756218589" sldId="334"/>
            <ac:spMk id="4" creationId="{56032E55-E885-8A18-E2AD-44D15F7F5760}"/>
          </ac:spMkLst>
        </pc:spChg>
      </pc:sldChg>
      <pc:sldChg chg="addSp delSp modSp new mod modClrScheme addAnim chgLayout">
        <pc:chgData name="Alison Cooke" userId="S::a.cooke@uwtsd.ac.uk::46c329c9-26b7-4eba-b77b-7474421bfd31" providerId="AD" clId="Web-{4EEA0E02-C25F-0572-B71D-69D09A89BBD9}" dt="2025-06-10T11:02:05.030" v="1894" actId="20577"/>
        <pc:sldMkLst>
          <pc:docMk/>
          <pc:sldMk cId="2786533396" sldId="335"/>
        </pc:sldMkLst>
        <pc:spChg chg="mod ord">
          <ac:chgData name="Alison Cooke" userId="S::a.cooke@uwtsd.ac.uk::46c329c9-26b7-4eba-b77b-7474421bfd31" providerId="AD" clId="Web-{4EEA0E02-C25F-0572-B71D-69D09A89BBD9}" dt="2025-06-10T10:21:06.754" v="819"/>
          <ac:spMkLst>
            <pc:docMk/>
            <pc:sldMk cId="2786533396" sldId="335"/>
            <ac:spMk id="2" creationId="{1E4AB38A-E766-9C1C-0DA3-DE0C65BBD68E}"/>
          </ac:spMkLst>
        </pc:spChg>
        <pc:spChg chg="mod ord">
          <ac:chgData name="Alison Cooke" userId="S::a.cooke@uwtsd.ac.uk::46c329c9-26b7-4eba-b77b-7474421bfd31" providerId="AD" clId="Web-{4EEA0E02-C25F-0572-B71D-69D09A89BBD9}" dt="2025-06-10T11:02:05.030" v="1894" actId="20577"/>
          <ac:spMkLst>
            <pc:docMk/>
            <pc:sldMk cId="2786533396" sldId="335"/>
            <ac:spMk id="3" creationId="{C3F8965A-7E72-1CA0-8C19-27068562F09C}"/>
          </ac:spMkLst>
        </pc:spChg>
        <pc:spChg chg="del mod">
          <ac:chgData name="Alison Cooke" userId="S::a.cooke@uwtsd.ac.uk::46c329c9-26b7-4eba-b77b-7474421bfd31" providerId="AD" clId="Web-{4EEA0E02-C25F-0572-B71D-69D09A89BBD9}" dt="2025-06-10T10:19:51.343" v="811"/>
          <ac:spMkLst>
            <pc:docMk/>
            <pc:sldMk cId="2786533396" sldId="335"/>
            <ac:spMk id="4" creationId="{C9DBDB23-35E5-0275-2A8C-A466DCD59658}"/>
          </ac:spMkLst>
        </pc:spChg>
        <pc:picChg chg="add mod ord">
          <ac:chgData name="Alison Cooke" userId="S::a.cooke@uwtsd.ac.uk::46c329c9-26b7-4eba-b77b-7474421bfd31" providerId="AD" clId="Web-{4EEA0E02-C25F-0572-B71D-69D09A89BBD9}" dt="2025-06-10T10:21:12.520" v="820" actId="1076"/>
          <ac:picMkLst>
            <pc:docMk/>
            <pc:sldMk cId="2786533396" sldId="335"/>
            <ac:picMk id="5" creationId="{10F3B1F8-3D86-8FA5-7CC5-FF3B35B335E3}"/>
          </ac:picMkLst>
        </pc:picChg>
        <pc:picChg chg="add mod">
          <ac:chgData name="Alison Cooke" userId="S::a.cooke@uwtsd.ac.uk::46c329c9-26b7-4eba-b77b-7474421bfd31" providerId="AD" clId="Web-{4EEA0E02-C25F-0572-B71D-69D09A89BBD9}" dt="2025-06-10T10:24:19.719" v="882" actId="1076"/>
          <ac:picMkLst>
            <pc:docMk/>
            <pc:sldMk cId="2786533396" sldId="335"/>
            <ac:picMk id="6" creationId="{88304FA4-477B-C414-3506-650708D7035B}"/>
          </ac:picMkLst>
        </pc:picChg>
      </pc:sldChg>
      <pc:sldChg chg="addSp delSp modSp new">
        <pc:chgData name="Alison Cooke" userId="S::a.cooke@uwtsd.ac.uk::46c329c9-26b7-4eba-b77b-7474421bfd31" providerId="AD" clId="Web-{4EEA0E02-C25F-0572-B71D-69D09A89BBD9}" dt="2025-06-10T12:22:49.833" v="3049" actId="20577"/>
        <pc:sldMkLst>
          <pc:docMk/>
          <pc:sldMk cId="4197460237" sldId="336"/>
        </pc:sldMkLst>
        <pc:spChg chg="mod">
          <ac:chgData name="Alison Cooke" userId="S::a.cooke@uwtsd.ac.uk::46c329c9-26b7-4eba-b77b-7474421bfd31" providerId="AD" clId="Web-{4EEA0E02-C25F-0572-B71D-69D09A89BBD9}" dt="2025-06-10T12:22:49.833" v="3049" actId="20577"/>
          <ac:spMkLst>
            <pc:docMk/>
            <pc:sldMk cId="4197460237" sldId="336"/>
            <ac:spMk id="2" creationId="{AD34265D-AB54-0F56-1B90-070F4CCD7519}"/>
          </ac:spMkLst>
        </pc:spChg>
        <pc:spChg chg="mod">
          <ac:chgData name="Alison Cooke" userId="S::a.cooke@uwtsd.ac.uk::46c329c9-26b7-4eba-b77b-7474421bfd31" providerId="AD" clId="Web-{4EEA0E02-C25F-0572-B71D-69D09A89BBD9}" dt="2025-06-10T11:12:30.786" v="2042" actId="20577"/>
          <ac:spMkLst>
            <pc:docMk/>
            <pc:sldMk cId="4197460237" sldId="336"/>
            <ac:spMk id="3" creationId="{A3AD98A9-7EFD-77DE-4AC0-9FFDD976866B}"/>
          </ac:spMkLst>
        </pc:spChg>
        <pc:spChg chg="del">
          <ac:chgData name="Alison Cooke" userId="S::a.cooke@uwtsd.ac.uk::46c329c9-26b7-4eba-b77b-7474421bfd31" providerId="AD" clId="Web-{4EEA0E02-C25F-0572-B71D-69D09A89BBD9}" dt="2025-06-10T11:13:03.367" v="2043"/>
          <ac:spMkLst>
            <pc:docMk/>
            <pc:sldMk cId="4197460237" sldId="336"/>
            <ac:spMk id="4" creationId="{2F0B6B70-A875-AC1D-F0D5-5A611BCD5E17}"/>
          </ac:spMkLst>
        </pc:spChg>
        <pc:picChg chg="add mod ord">
          <ac:chgData name="Alison Cooke" userId="S::a.cooke@uwtsd.ac.uk::46c329c9-26b7-4eba-b77b-7474421bfd31" providerId="AD" clId="Web-{4EEA0E02-C25F-0572-B71D-69D09A89BBD9}" dt="2025-06-10T11:13:16.398" v="2045" actId="14100"/>
          <ac:picMkLst>
            <pc:docMk/>
            <pc:sldMk cId="4197460237" sldId="336"/>
            <ac:picMk id="5" creationId="{687F8A05-6198-B458-A798-9E4DFE36CB4D}"/>
          </ac:picMkLst>
        </pc:picChg>
      </pc:sldChg>
      <pc:sldChg chg="modSp new">
        <pc:chgData name="Alison Cooke" userId="S::a.cooke@uwtsd.ac.uk::46c329c9-26b7-4eba-b77b-7474421bfd31" providerId="AD" clId="Web-{4EEA0E02-C25F-0572-B71D-69D09A89BBD9}" dt="2025-06-10T12:16:41.453" v="2979" actId="20577"/>
        <pc:sldMkLst>
          <pc:docMk/>
          <pc:sldMk cId="1331375239" sldId="337"/>
        </pc:sldMkLst>
        <pc:spChg chg="mod">
          <ac:chgData name="Alison Cooke" userId="S::a.cooke@uwtsd.ac.uk::46c329c9-26b7-4eba-b77b-7474421bfd31" providerId="AD" clId="Web-{4EEA0E02-C25F-0572-B71D-69D09A89BBD9}" dt="2025-06-10T11:14:21.934" v="2061"/>
          <ac:spMkLst>
            <pc:docMk/>
            <pc:sldMk cId="1331375239" sldId="337"/>
            <ac:spMk id="2" creationId="{6A2DDCBE-6445-655E-7678-5650E08C4948}"/>
          </ac:spMkLst>
        </pc:spChg>
        <pc:spChg chg="mod">
          <ac:chgData name="Alison Cooke" userId="S::a.cooke@uwtsd.ac.uk::46c329c9-26b7-4eba-b77b-7474421bfd31" providerId="AD" clId="Web-{4EEA0E02-C25F-0572-B71D-69D09A89BBD9}" dt="2025-06-10T12:16:41.453" v="2979" actId="20577"/>
          <ac:spMkLst>
            <pc:docMk/>
            <pc:sldMk cId="1331375239" sldId="337"/>
            <ac:spMk id="3" creationId="{9BC495AC-1E36-0503-2E1F-C69F0BB71C00}"/>
          </ac:spMkLst>
        </pc:spChg>
      </pc:sldChg>
      <pc:sldChg chg="addSp delSp modSp new mod modClrScheme chgLayout">
        <pc:chgData name="Alison Cooke" userId="S::a.cooke@uwtsd.ac.uk::46c329c9-26b7-4eba-b77b-7474421bfd31" providerId="AD" clId="Web-{4EEA0E02-C25F-0572-B71D-69D09A89BBD9}" dt="2025-06-10T11:18:45.527" v="2122" actId="14100"/>
        <pc:sldMkLst>
          <pc:docMk/>
          <pc:sldMk cId="1571032615" sldId="338"/>
        </pc:sldMkLst>
        <pc:spChg chg="mod ord">
          <ac:chgData name="Alison Cooke" userId="S::a.cooke@uwtsd.ac.uk::46c329c9-26b7-4eba-b77b-7474421bfd31" providerId="AD" clId="Web-{4EEA0E02-C25F-0572-B71D-69D09A89BBD9}" dt="2025-06-10T11:18:08.291" v="2119"/>
          <ac:spMkLst>
            <pc:docMk/>
            <pc:sldMk cId="1571032615" sldId="338"/>
            <ac:spMk id="2" creationId="{BDAE755D-BD8F-2FF7-E765-AB60ACA5E836}"/>
          </ac:spMkLst>
        </pc:spChg>
        <pc:spChg chg="mod ord">
          <ac:chgData name="Alison Cooke" userId="S::a.cooke@uwtsd.ac.uk::46c329c9-26b7-4eba-b77b-7474421bfd31" providerId="AD" clId="Web-{4EEA0E02-C25F-0572-B71D-69D09A89BBD9}" dt="2025-06-10T11:17:54.478" v="2105" actId="20577"/>
          <ac:spMkLst>
            <pc:docMk/>
            <pc:sldMk cId="1571032615" sldId="338"/>
            <ac:spMk id="3" creationId="{F3C2242A-8E4A-3539-A78F-E0E9F97E8D83}"/>
          </ac:spMkLst>
        </pc:spChg>
        <pc:spChg chg="add del mod ord">
          <ac:chgData name="Alison Cooke" userId="S::a.cooke@uwtsd.ac.uk::46c329c9-26b7-4eba-b77b-7474421bfd31" providerId="AD" clId="Web-{4EEA0E02-C25F-0572-B71D-69D09A89BBD9}" dt="2025-06-10T11:18:35.933" v="2120"/>
          <ac:spMkLst>
            <pc:docMk/>
            <pc:sldMk cId="1571032615" sldId="338"/>
            <ac:spMk id="4" creationId="{3F408491-B4B6-B866-480C-21C690ADC669}"/>
          </ac:spMkLst>
        </pc:spChg>
        <pc:picChg chg="add mod ord">
          <ac:chgData name="Alison Cooke" userId="S::a.cooke@uwtsd.ac.uk::46c329c9-26b7-4eba-b77b-7474421bfd31" providerId="AD" clId="Web-{4EEA0E02-C25F-0572-B71D-69D09A89BBD9}" dt="2025-06-10T11:18:45.527" v="2122" actId="14100"/>
          <ac:picMkLst>
            <pc:docMk/>
            <pc:sldMk cId="1571032615" sldId="338"/>
            <ac:picMk id="5" creationId="{951D213C-7DB5-5CC7-FD13-A3A5913AEED6}"/>
          </ac:picMkLst>
        </pc:picChg>
      </pc:sldChg>
      <pc:sldChg chg="addSp modSp new mod modClrScheme chgLayout">
        <pc:chgData name="Alison Cooke" userId="S::a.cooke@uwtsd.ac.uk::46c329c9-26b7-4eba-b77b-7474421bfd31" providerId="AD" clId="Web-{4EEA0E02-C25F-0572-B71D-69D09A89BBD9}" dt="2025-06-10T12:24:51.012" v="3060" actId="1076"/>
        <pc:sldMkLst>
          <pc:docMk/>
          <pc:sldMk cId="386476343" sldId="339"/>
        </pc:sldMkLst>
        <pc:spChg chg="mod ord">
          <ac:chgData name="Alison Cooke" userId="S::a.cooke@uwtsd.ac.uk::46c329c9-26b7-4eba-b77b-7474421bfd31" providerId="AD" clId="Web-{4EEA0E02-C25F-0572-B71D-69D09A89BBD9}" dt="2025-06-10T12:24:05.822" v="3054"/>
          <ac:spMkLst>
            <pc:docMk/>
            <pc:sldMk cId="386476343" sldId="339"/>
            <ac:spMk id="2" creationId="{C0CF3E7F-A44C-FACA-035C-FF20D6717FB5}"/>
          </ac:spMkLst>
        </pc:spChg>
        <pc:spChg chg="mod ord">
          <ac:chgData name="Alison Cooke" userId="S::a.cooke@uwtsd.ac.uk::46c329c9-26b7-4eba-b77b-7474421bfd31" providerId="AD" clId="Web-{4EEA0E02-C25F-0572-B71D-69D09A89BBD9}" dt="2025-06-10T12:24:37.418" v="3057" actId="14100"/>
          <ac:spMkLst>
            <pc:docMk/>
            <pc:sldMk cId="386476343" sldId="339"/>
            <ac:spMk id="3" creationId="{3CD047E3-3F2C-1506-92E4-1889DF4F6CB1}"/>
          </ac:spMkLst>
        </pc:spChg>
        <pc:spChg chg="add mod ord">
          <ac:chgData name="Alison Cooke" userId="S::a.cooke@uwtsd.ac.uk::46c329c9-26b7-4eba-b77b-7474421bfd31" providerId="AD" clId="Web-{4EEA0E02-C25F-0572-B71D-69D09A89BBD9}" dt="2025-06-10T12:24:37.418" v="3057" actId="14100"/>
          <ac:spMkLst>
            <pc:docMk/>
            <pc:sldMk cId="386476343" sldId="339"/>
            <ac:spMk id="5" creationId="{F8CAFF34-D310-418F-07BD-6ABDC9150B9F}"/>
          </ac:spMkLst>
        </pc:spChg>
        <pc:picChg chg="add mod">
          <ac:chgData name="Alison Cooke" userId="S::a.cooke@uwtsd.ac.uk::46c329c9-26b7-4eba-b77b-7474421bfd31" providerId="AD" clId="Web-{4EEA0E02-C25F-0572-B71D-69D09A89BBD9}" dt="2025-06-10T12:24:51.012" v="3060" actId="1076"/>
          <ac:picMkLst>
            <pc:docMk/>
            <pc:sldMk cId="386476343" sldId="339"/>
            <ac:picMk id="4" creationId="{EF8B9623-9164-5003-5109-4161B1D1796E}"/>
          </ac:picMkLst>
        </pc:picChg>
      </pc:sldChg>
      <pc:sldChg chg="addSp delSp modSp new addAnim delAnim">
        <pc:chgData name="Alison Cooke" userId="S::a.cooke@uwtsd.ac.uk::46c329c9-26b7-4eba-b77b-7474421bfd31" providerId="AD" clId="Web-{4EEA0E02-C25F-0572-B71D-69D09A89BBD9}" dt="2025-06-10T12:25:21.079" v="3076" actId="20577"/>
        <pc:sldMkLst>
          <pc:docMk/>
          <pc:sldMk cId="168741041" sldId="340"/>
        </pc:sldMkLst>
        <pc:spChg chg="mod">
          <ac:chgData name="Alison Cooke" userId="S::a.cooke@uwtsd.ac.uk::46c329c9-26b7-4eba-b77b-7474421bfd31" providerId="AD" clId="Web-{4EEA0E02-C25F-0572-B71D-69D09A89BBD9}" dt="2025-06-10T11:22:27.103" v="2332"/>
          <ac:spMkLst>
            <pc:docMk/>
            <pc:sldMk cId="168741041" sldId="340"/>
            <ac:spMk id="2" creationId="{3BD99818-187C-1F8E-3FEC-69AA3A05F3C5}"/>
          </ac:spMkLst>
        </pc:spChg>
        <pc:spChg chg="mod">
          <ac:chgData name="Alison Cooke" userId="S::a.cooke@uwtsd.ac.uk::46c329c9-26b7-4eba-b77b-7474421bfd31" providerId="AD" clId="Web-{4EEA0E02-C25F-0572-B71D-69D09A89BBD9}" dt="2025-06-10T12:25:21.079" v="3076" actId="20577"/>
          <ac:spMkLst>
            <pc:docMk/>
            <pc:sldMk cId="168741041" sldId="340"/>
            <ac:spMk id="3" creationId="{3FE204F1-107B-7F3D-1045-97FE6DC38179}"/>
          </ac:spMkLst>
        </pc:spChg>
        <pc:picChg chg="add del mod">
          <ac:chgData name="Alison Cooke" userId="S::a.cooke@uwtsd.ac.uk::46c329c9-26b7-4eba-b77b-7474421bfd31" providerId="AD" clId="Web-{4EEA0E02-C25F-0572-B71D-69D09A89BBD9}" dt="2025-06-10T11:40:07.088" v="2577"/>
          <ac:picMkLst>
            <pc:docMk/>
            <pc:sldMk cId="168741041" sldId="340"/>
            <ac:picMk id="4" creationId="{6AED9B91-0D6D-D591-781E-3E73A3AE79F1}"/>
          </ac:picMkLst>
        </pc:picChg>
        <pc:picChg chg="add del mod">
          <ac:chgData name="Alison Cooke" userId="S::a.cooke@uwtsd.ac.uk::46c329c9-26b7-4eba-b77b-7474421bfd31" providerId="AD" clId="Web-{4EEA0E02-C25F-0572-B71D-69D09A89BBD9}" dt="2025-06-10T11:40:03.775" v="2576"/>
          <ac:picMkLst>
            <pc:docMk/>
            <pc:sldMk cId="168741041" sldId="340"/>
            <ac:picMk id="5" creationId="{DE0AA005-9C97-ABF5-220D-87934B3E0340}"/>
          </ac:picMkLst>
        </pc:picChg>
        <pc:picChg chg="add del mod">
          <ac:chgData name="Alison Cooke" userId="S::a.cooke@uwtsd.ac.uk::46c329c9-26b7-4eba-b77b-7474421bfd31" providerId="AD" clId="Web-{4EEA0E02-C25F-0572-B71D-69D09A89BBD9}" dt="2025-06-10T11:39:48.837" v="2575"/>
          <ac:picMkLst>
            <pc:docMk/>
            <pc:sldMk cId="168741041" sldId="340"/>
            <ac:picMk id="6" creationId="{1D46579D-6FD4-990B-AD1B-13830D78681F}"/>
          </ac:picMkLst>
        </pc:picChg>
        <pc:picChg chg="add del mod">
          <ac:chgData name="Alison Cooke" userId="S::a.cooke@uwtsd.ac.uk::46c329c9-26b7-4eba-b77b-7474421bfd31" providerId="AD" clId="Web-{4EEA0E02-C25F-0572-B71D-69D09A89BBD9}" dt="2025-06-10T12:25:05.326" v="3061"/>
          <ac:picMkLst>
            <pc:docMk/>
            <pc:sldMk cId="168741041" sldId="340"/>
            <ac:picMk id="7" creationId="{B61A4686-96F1-9B84-CBCF-B9DEC2923B26}"/>
          </ac:picMkLst>
        </pc:picChg>
      </pc:sldChg>
      <pc:sldChg chg="modSp new">
        <pc:chgData name="Alison Cooke" userId="S::a.cooke@uwtsd.ac.uk::46c329c9-26b7-4eba-b77b-7474421bfd31" providerId="AD" clId="Web-{4EEA0E02-C25F-0572-B71D-69D09A89BBD9}" dt="2025-06-10T12:35:07.924" v="3267" actId="20577"/>
        <pc:sldMkLst>
          <pc:docMk/>
          <pc:sldMk cId="3402694770" sldId="341"/>
        </pc:sldMkLst>
        <pc:spChg chg="mod">
          <ac:chgData name="Alison Cooke" userId="S::a.cooke@uwtsd.ac.uk::46c329c9-26b7-4eba-b77b-7474421bfd31" providerId="AD" clId="Web-{4EEA0E02-C25F-0572-B71D-69D09A89BBD9}" dt="2025-06-10T11:30:29.210" v="2430"/>
          <ac:spMkLst>
            <pc:docMk/>
            <pc:sldMk cId="3402694770" sldId="341"/>
            <ac:spMk id="2" creationId="{E8831B7A-2093-1C32-1031-A28580B45B2D}"/>
          </ac:spMkLst>
        </pc:spChg>
        <pc:spChg chg="mod">
          <ac:chgData name="Alison Cooke" userId="S::a.cooke@uwtsd.ac.uk::46c329c9-26b7-4eba-b77b-7474421bfd31" providerId="AD" clId="Web-{4EEA0E02-C25F-0572-B71D-69D09A89BBD9}" dt="2025-06-10T12:35:07.924" v="3267" actId="20577"/>
          <ac:spMkLst>
            <pc:docMk/>
            <pc:sldMk cId="3402694770" sldId="341"/>
            <ac:spMk id="3" creationId="{84D6E57D-187C-CC8E-B201-8239DC1EA64F}"/>
          </ac:spMkLst>
        </pc:spChg>
      </pc:sldChg>
      <pc:sldChg chg="addSp modSp new addAnim">
        <pc:chgData name="Alison Cooke" userId="S::a.cooke@uwtsd.ac.uk::46c329c9-26b7-4eba-b77b-7474421bfd31" providerId="AD" clId="Web-{4EEA0E02-C25F-0572-B71D-69D09A89BBD9}" dt="2025-06-10T12:11:42.747" v="2978"/>
        <pc:sldMkLst>
          <pc:docMk/>
          <pc:sldMk cId="926793415" sldId="342"/>
        </pc:sldMkLst>
        <pc:spChg chg="mod">
          <ac:chgData name="Alison Cooke" userId="S::a.cooke@uwtsd.ac.uk::46c329c9-26b7-4eba-b77b-7474421bfd31" providerId="AD" clId="Web-{4EEA0E02-C25F-0572-B71D-69D09A89BBD9}" dt="2025-06-10T12:05:40.976" v="2708" actId="20577"/>
          <ac:spMkLst>
            <pc:docMk/>
            <pc:sldMk cId="926793415" sldId="342"/>
            <ac:spMk id="2" creationId="{EDA02D6C-AC90-1137-187F-AD97BCFB5A7E}"/>
          </ac:spMkLst>
        </pc:spChg>
        <pc:spChg chg="mod">
          <ac:chgData name="Alison Cooke" userId="S::a.cooke@uwtsd.ac.uk::46c329c9-26b7-4eba-b77b-7474421bfd31" providerId="AD" clId="Web-{4EEA0E02-C25F-0572-B71D-69D09A89BBD9}" dt="2025-06-10T12:09:38.521" v="2967" actId="20577"/>
          <ac:spMkLst>
            <pc:docMk/>
            <pc:sldMk cId="926793415" sldId="342"/>
            <ac:spMk id="3" creationId="{3A962197-93F9-92FD-28EA-C80BF1514DD3}"/>
          </ac:spMkLst>
        </pc:spChg>
        <pc:spChg chg="mod">
          <ac:chgData name="Alison Cooke" userId="S::a.cooke@uwtsd.ac.uk::46c329c9-26b7-4eba-b77b-7474421bfd31" providerId="AD" clId="Web-{4EEA0E02-C25F-0572-B71D-69D09A89BBD9}" dt="2025-06-10T12:11:38.215" v="2977" actId="20577"/>
          <ac:spMkLst>
            <pc:docMk/>
            <pc:sldMk cId="926793415" sldId="342"/>
            <ac:spMk id="4" creationId="{29687E79-CE0E-C5D8-9825-1543DED3FE4C}"/>
          </ac:spMkLst>
        </pc:spChg>
        <pc:picChg chg="add mod">
          <ac:chgData name="Alison Cooke" userId="S::a.cooke@uwtsd.ac.uk::46c329c9-26b7-4eba-b77b-7474421bfd31" providerId="AD" clId="Web-{4EEA0E02-C25F-0572-B71D-69D09A89BBD9}" dt="2025-06-10T12:11:22.668" v="2975" actId="1076"/>
          <ac:picMkLst>
            <pc:docMk/>
            <pc:sldMk cId="926793415" sldId="342"/>
            <ac:picMk id="5" creationId="{E5E0B536-0641-4DA7-34B8-68386EFF3EEC}"/>
          </ac:picMkLst>
        </pc:picChg>
      </pc:sldChg>
      <pc:sldChg chg="modSp add">
        <pc:chgData name="Alison Cooke" userId="S::a.cooke@uwtsd.ac.uk::46c329c9-26b7-4eba-b77b-7474421bfd31" providerId="AD" clId="Web-{4EEA0E02-C25F-0572-B71D-69D09A89BBD9}" dt="2025-06-10T12:20:31.919" v="3025" actId="20577"/>
        <pc:sldMkLst>
          <pc:docMk/>
          <pc:sldMk cId="2892124252" sldId="343"/>
        </pc:sldMkLst>
        <pc:spChg chg="mod">
          <ac:chgData name="Alison Cooke" userId="S::a.cooke@uwtsd.ac.uk::46c329c9-26b7-4eba-b77b-7474421bfd31" providerId="AD" clId="Web-{4EEA0E02-C25F-0572-B71D-69D09A89BBD9}" dt="2025-06-10T12:20:20.934" v="3023" actId="20577"/>
          <ac:spMkLst>
            <pc:docMk/>
            <pc:sldMk cId="2892124252" sldId="343"/>
            <ac:spMk id="2" creationId="{BC573D82-A6E2-273F-25CC-7C97839D48CA}"/>
          </ac:spMkLst>
        </pc:spChg>
        <pc:spChg chg="mod">
          <ac:chgData name="Alison Cooke" userId="S::a.cooke@uwtsd.ac.uk::46c329c9-26b7-4eba-b77b-7474421bfd31" providerId="AD" clId="Web-{4EEA0E02-C25F-0572-B71D-69D09A89BBD9}" dt="2025-06-10T12:20:31.919" v="3025" actId="20577"/>
          <ac:spMkLst>
            <pc:docMk/>
            <pc:sldMk cId="2892124252" sldId="343"/>
            <ac:spMk id="3" creationId="{232CCC60-E8B8-D0EB-8E82-38EFA2525F51}"/>
          </ac:spMkLst>
        </pc:spChg>
        <pc:spChg chg="mod">
          <ac:chgData name="Alison Cooke" userId="S::a.cooke@uwtsd.ac.uk::46c329c9-26b7-4eba-b77b-7474421bfd31" providerId="AD" clId="Web-{4EEA0E02-C25F-0572-B71D-69D09A89BBD9}" dt="2025-06-10T12:19:54.542" v="3021" actId="20577"/>
          <ac:spMkLst>
            <pc:docMk/>
            <pc:sldMk cId="2892124252" sldId="343"/>
            <ac:spMk id="4" creationId="{93B1AC4E-AB48-B9EF-1BAF-DDD8FBF3B836}"/>
          </ac:spMkLst>
        </pc:spChg>
      </pc:sldChg>
      <pc:sldChg chg="addSp delSp modSp new">
        <pc:chgData name="Alison Cooke" userId="S::a.cooke@uwtsd.ac.uk::46c329c9-26b7-4eba-b77b-7474421bfd31" providerId="AD" clId="Web-{4EEA0E02-C25F-0572-B71D-69D09A89BBD9}" dt="2025-06-10T12:30:10.078" v="3263"/>
        <pc:sldMkLst>
          <pc:docMk/>
          <pc:sldMk cId="3226054389" sldId="344"/>
        </pc:sldMkLst>
        <pc:spChg chg="mod">
          <ac:chgData name="Alison Cooke" userId="S::a.cooke@uwtsd.ac.uk::46c329c9-26b7-4eba-b77b-7474421bfd31" providerId="AD" clId="Web-{4EEA0E02-C25F-0572-B71D-69D09A89BBD9}" dt="2025-06-10T12:27:11.161" v="3166"/>
          <ac:spMkLst>
            <pc:docMk/>
            <pc:sldMk cId="3226054389" sldId="344"/>
            <ac:spMk id="2" creationId="{F59F7B23-73BB-117A-7172-3872F62503FE}"/>
          </ac:spMkLst>
        </pc:spChg>
        <pc:spChg chg="mod">
          <ac:chgData name="Alison Cooke" userId="S::a.cooke@uwtsd.ac.uk::46c329c9-26b7-4eba-b77b-7474421bfd31" providerId="AD" clId="Web-{4EEA0E02-C25F-0572-B71D-69D09A89BBD9}" dt="2025-06-10T12:29:21.825" v="3262" actId="20577"/>
          <ac:spMkLst>
            <pc:docMk/>
            <pc:sldMk cId="3226054389" sldId="344"/>
            <ac:spMk id="3" creationId="{D13CCE52-3139-B60F-5E61-226571C4B818}"/>
          </ac:spMkLst>
        </pc:spChg>
        <pc:spChg chg="del">
          <ac:chgData name="Alison Cooke" userId="S::a.cooke@uwtsd.ac.uk::46c329c9-26b7-4eba-b77b-7474421bfd31" providerId="AD" clId="Web-{4EEA0E02-C25F-0572-B71D-69D09A89BBD9}" dt="2025-06-10T12:30:10.078" v="3263"/>
          <ac:spMkLst>
            <pc:docMk/>
            <pc:sldMk cId="3226054389" sldId="344"/>
            <ac:spMk id="4" creationId="{68BC3332-7851-2539-6E0C-C763DC493CDE}"/>
          </ac:spMkLst>
        </pc:spChg>
        <pc:picChg chg="add mod ord">
          <ac:chgData name="Alison Cooke" userId="S::a.cooke@uwtsd.ac.uk::46c329c9-26b7-4eba-b77b-7474421bfd31" providerId="AD" clId="Web-{4EEA0E02-C25F-0572-B71D-69D09A89BBD9}" dt="2025-06-10T12:30:10.078" v="3263"/>
          <ac:picMkLst>
            <pc:docMk/>
            <pc:sldMk cId="3226054389" sldId="344"/>
            <ac:picMk id="5" creationId="{6D28BEC2-5F01-6651-4A0A-20A4B8400DAF}"/>
          </ac:picMkLst>
        </pc:picChg>
      </pc:sldChg>
    </pc:docChg>
  </pc:docChgLst>
  <pc:docChgLst>
    <pc:chgData name="Alison Cooke" userId="S::a.cooke@uwtsd.ac.uk::46c329c9-26b7-4eba-b77b-7474421bfd31" providerId="AD" clId="Web-{877761C7-C818-2E13-5E3E-47844A7BA5B3}"/>
    <pc:docChg chg="modSld">
      <pc:chgData name="Alison Cooke" userId="S::a.cooke@uwtsd.ac.uk::46c329c9-26b7-4eba-b77b-7474421bfd31" providerId="AD" clId="Web-{877761C7-C818-2E13-5E3E-47844A7BA5B3}" dt="2025-06-10T19:05:21.814" v="203"/>
      <pc:docMkLst>
        <pc:docMk/>
      </pc:docMkLst>
      <pc:sldChg chg="modNotes">
        <pc:chgData name="Alison Cooke" userId="S::a.cooke@uwtsd.ac.uk::46c329c9-26b7-4eba-b77b-7474421bfd31" providerId="AD" clId="Web-{877761C7-C818-2E13-5E3E-47844A7BA5B3}" dt="2025-06-10T18:57:52.254" v="0"/>
        <pc:sldMkLst>
          <pc:docMk/>
          <pc:sldMk cId="1326687703" sldId="286"/>
        </pc:sldMkLst>
      </pc:sldChg>
      <pc:sldChg chg="modNotes">
        <pc:chgData name="Alison Cooke" userId="S::a.cooke@uwtsd.ac.uk::46c329c9-26b7-4eba-b77b-7474421bfd31" providerId="AD" clId="Web-{877761C7-C818-2E13-5E3E-47844A7BA5B3}" dt="2025-06-10T18:58:13.879" v="2"/>
        <pc:sldMkLst>
          <pc:docMk/>
          <pc:sldMk cId="179338851" sldId="287"/>
        </pc:sldMkLst>
      </pc:sldChg>
      <pc:sldChg chg="modNotes">
        <pc:chgData name="Alison Cooke" userId="S::a.cooke@uwtsd.ac.uk::46c329c9-26b7-4eba-b77b-7474421bfd31" providerId="AD" clId="Web-{877761C7-C818-2E13-5E3E-47844A7BA5B3}" dt="2025-06-10T19:03:09.998" v="158"/>
        <pc:sldMkLst>
          <pc:docMk/>
          <pc:sldMk cId="3688265075" sldId="290"/>
        </pc:sldMkLst>
      </pc:sldChg>
      <pc:sldChg chg="modNotes">
        <pc:chgData name="Alison Cooke" userId="S::a.cooke@uwtsd.ac.uk::46c329c9-26b7-4eba-b77b-7474421bfd31" providerId="AD" clId="Web-{877761C7-C818-2E13-5E3E-47844A7BA5B3}" dt="2025-06-10T19:01:00.228" v="113"/>
        <pc:sldMkLst>
          <pc:docMk/>
          <pc:sldMk cId="1414937418" sldId="291"/>
        </pc:sldMkLst>
      </pc:sldChg>
      <pc:sldChg chg="modNotes">
        <pc:chgData name="Alison Cooke" userId="S::a.cooke@uwtsd.ac.uk::46c329c9-26b7-4eba-b77b-7474421bfd31" providerId="AD" clId="Web-{877761C7-C818-2E13-5E3E-47844A7BA5B3}" dt="2025-06-10T19:02:26.324" v="144"/>
        <pc:sldMkLst>
          <pc:docMk/>
          <pc:sldMk cId="3024738423" sldId="293"/>
        </pc:sldMkLst>
      </pc:sldChg>
      <pc:sldChg chg="modNotes">
        <pc:chgData name="Alison Cooke" userId="S::a.cooke@uwtsd.ac.uk::46c329c9-26b7-4eba-b77b-7474421bfd31" providerId="AD" clId="Web-{877761C7-C818-2E13-5E3E-47844A7BA5B3}" dt="2025-06-10T19:05:21.814" v="203"/>
        <pc:sldMkLst>
          <pc:docMk/>
          <pc:sldMk cId="1045074463" sldId="301"/>
        </pc:sldMkLst>
      </pc:sldChg>
      <pc:sldChg chg="modNotes">
        <pc:chgData name="Alison Cooke" userId="S::a.cooke@uwtsd.ac.uk::46c329c9-26b7-4eba-b77b-7474421bfd31" providerId="AD" clId="Web-{877761C7-C818-2E13-5E3E-47844A7BA5B3}" dt="2025-06-10T18:59:53.945" v="101"/>
        <pc:sldMkLst>
          <pc:docMk/>
          <pc:sldMk cId="18485984" sldId="315"/>
        </pc:sldMkLst>
      </pc:sldChg>
      <pc:sldChg chg="modNotes">
        <pc:chgData name="Alison Cooke" userId="S::a.cooke@uwtsd.ac.uk::46c329c9-26b7-4eba-b77b-7474421bfd31" providerId="AD" clId="Web-{877761C7-C818-2E13-5E3E-47844A7BA5B3}" dt="2025-06-10T18:59:20.053" v="92"/>
        <pc:sldMkLst>
          <pc:docMk/>
          <pc:sldMk cId="3059980302" sldId="316"/>
        </pc:sldMkLst>
      </pc:sldChg>
      <pc:sldChg chg="modNotes">
        <pc:chgData name="Alison Cooke" userId="S::a.cooke@uwtsd.ac.uk::46c329c9-26b7-4eba-b77b-7474421bfd31" providerId="AD" clId="Web-{877761C7-C818-2E13-5E3E-47844A7BA5B3}" dt="2025-06-10T19:01:14.432" v="114"/>
        <pc:sldMkLst>
          <pc:docMk/>
          <pc:sldMk cId="3249489636" sldId="317"/>
        </pc:sldMkLst>
      </pc:sldChg>
      <pc:sldChg chg="modNotes">
        <pc:chgData name="Alison Cooke" userId="S::a.cooke@uwtsd.ac.uk::46c329c9-26b7-4eba-b77b-7474421bfd31" providerId="AD" clId="Web-{877761C7-C818-2E13-5E3E-47844A7BA5B3}" dt="2025-06-10T19:00:40.556" v="103"/>
        <pc:sldMkLst>
          <pc:docMk/>
          <pc:sldMk cId="3285905587" sldId="319"/>
        </pc:sldMkLst>
      </pc:sldChg>
      <pc:sldChg chg="modNotes">
        <pc:chgData name="Alison Cooke" userId="S::a.cooke@uwtsd.ac.uk::46c329c9-26b7-4eba-b77b-7474421bfd31" providerId="AD" clId="Web-{877761C7-C818-2E13-5E3E-47844A7BA5B3}" dt="2025-06-10T19:02:32.684" v="145"/>
        <pc:sldMkLst>
          <pc:docMk/>
          <pc:sldMk cId="407550950" sldId="322"/>
        </pc:sldMkLst>
      </pc:sldChg>
      <pc:sldChg chg="modNotes">
        <pc:chgData name="Alison Cooke" userId="S::a.cooke@uwtsd.ac.uk::46c329c9-26b7-4eba-b77b-7474421bfd31" providerId="AD" clId="Web-{877761C7-C818-2E13-5E3E-47844A7BA5B3}" dt="2025-06-10T19:03:42.483" v="163"/>
        <pc:sldMkLst>
          <pc:docMk/>
          <pc:sldMk cId="593752513" sldId="323"/>
        </pc:sldMkLst>
      </pc:sldChg>
      <pc:sldChg chg="modNotes">
        <pc:chgData name="Alison Cooke" userId="S::a.cooke@uwtsd.ac.uk::46c329c9-26b7-4eba-b77b-7474421bfd31" providerId="AD" clId="Web-{877761C7-C818-2E13-5E3E-47844A7BA5B3}" dt="2025-06-10T19:03:59.421" v="169"/>
        <pc:sldMkLst>
          <pc:docMk/>
          <pc:sldMk cId="740034250" sldId="324"/>
        </pc:sldMkLst>
      </pc:sldChg>
      <pc:sldChg chg="modNotes">
        <pc:chgData name="Alison Cooke" userId="S::a.cooke@uwtsd.ac.uk::46c329c9-26b7-4eba-b77b-7474421bfd31" providerId="AD" clId="Web-{877761C7-C818-2E13-5E3E-47844A7BA5B3}" dt="2025-06-10T19:04:16.921" v="184"/>
        <pc:sldMkLst>
          <pc:docMk/>
          <pc:sldMk cId="4294636130" sldId="325"/>
        </pc:sldMkLst>
      </pc:sldChg>
      <pc:sldChg chg="modNotes">
        <pc:chgData name="Alison Cooke" userId="S::a.cooke@uwtsd.ac.uk::46c329c9-26b7-4eba-b77b-7474421bfd31" providerId="AD" clId="Web-{877761C7-C818-2E13-5E3E-47844A7BA5B3}" dt="2025-06-10T19:04:29.531" v="196"/>
        <pc:sldMkLst>
          <pc:docMk/>
          <pc:sldMk cId="8744521" sldId="327"/>
        </pc:sldMkLst>
      </pc:sldChg>
      <pc:sldChg chg="modNotes">
        <pc:chgData name="Alison Cooke" userId="S::a.cooke@uwtsd.ac.uk::46c329c9-26b7-4eba-b77b-7474421bfd31" providerId="AD" clId="Web-{877761C7-C818-2E13-5E3E-47844A7BA5B3}" dt="2025-06-10T19:04:43.828" v="197"/>
        <pc:sldMkLst>
          <pc:docMk/>
          <pc:sldMk cId="2237332115" sldId="328"/>
        </pc:sldMkLst>
      </pc:sldChg>
      <pc:sldChg chg="modNotes">
        <pc:chgData name="Alison Cooke" userId="S::a.cooke@uwtsd.ac.uk::46c329c9-26b7-4eba-b77b-7474421bfd31" providerId="AD" clId="Web-{877761C7-C818-2E13-5E3E-47844A7BA5B3}" dt="2025-06-10T19:04:55.829" v="202"/>
        <pc:sldMkLst>
          <pc:docMk/>
          <pc:sldMk cId="1331375239" sldId="337"/>
        </pc:sldMkLst>
      </pc:sldChg>
    </pc:docChg>
  </pc:docChgLst>
  <pc:docChgLst>
    <pc:chgData clId="Web-{877761C7-C818-2E13-5E3E-47844A7BA5B3}"/>
    <pc:docChg chg="modSld">
      <pc:chgData name="" userId="" providerId="" clId="Web-{877761C7-C818-2E13-5E3E-47844A7BA5B3}" dt="2025-06-10T18:57:39.425" v="0"/>
      <pc:docMkLst>
        <pc:docMk/>
      </pc:docMkLst>
      <pc:sldChg chg="delSp">
        <pc:chgData name="" userId="" providerId="" clId="Web-{877761C7-C818-2E13-5E3E-47844A7BA5B3}" dt="2025-06-10T18:57:39.425" v="0"/>
        <pc:sldMkLst>
          <pc:docMk/>
          <pc:sldMk cId="418741914" sldId="257"/>
        </pc:sldMkLst>
        <pc:picChg chg="del">
          <ac:chgData name="" userId="" providerId="" clId="Web-{877761C7-C818-2E13-5E3E-47844A7BA5B3}" dt="2025-06-10T18:57:39.425" v="0"/>
          <ac:picMkLst>
            <pc:docMk/>
            <pc:sldMk cId="418741914" sldId="257"/>
            <ac:picMk id="3" creationId="{27844C77-64B1-46DB-25EF-E2C1634EAE8D}"/>
          </ac:picMkLst>
        </pc:picChg>
      </pc:sldChg>
    </pc:docChg>
  </pc:docChgLst>
  <pc:docChgLst>
    <pc:chgData name="Alison Cooke" userId="S::a.cooke@uwtsd.ac.uk::46c329c9-26b7-4eba-b77b-7474421bfd31" providerId="AD" clId="Web-{C3198F9B-2933-9C2C-E54A-DCDC298B8E9A}"/>
    <pc:docChg chg="addSld delSld modSld sldOrd">
      <pc:chgData name="Alison Cooke" userId="S::a.cooke@uwtsd.ac.uk::46c329c9-26b7-4eba-b77b-7474421bfd31" providerId="AD" clId="Web-{C3198F9B-2933-9C2C-E54A-DCDC298B8E9A}" dt="2024-03-05T14:06:35.242" v="5014" actId="20577"/>
      <pc:docMkLst>
        <pc:docMk/>
      </pc:docMkLst>
      <pc:sldChg chg="addSp delSp modSp">
        <pc:chgData name="Alison Cooke" userId="S::a.cooke@uwtsd.ac.uk::46c329c9-26b7-4eba-b77b-7474421bfd31" providerId="AD" clId="Web-{C3198F9B-2933-9C2C-E54A-DCDC298B8E9A}" dt="2024-03-05T11:05:00.630" v="35" actId="1076"/>
        <pc:sldMkLst>
          <pc:docMk/>
          <pc:sldMk cId="418741914" sldId="257"/>
        </pc:sldMkLst>
        <pc:spChg chg="mod">
          <ac:chgData name="Alison Cooke" userId="S::a.cooke@uwtsd.ac.uk::46c329c9-26b7-4eba-b77b-7474421bfd31" providerId="AD" clId="Web-{C3198F9B-2933-9C2C-E54A-DCDC298B8E9A}" dt="2024-03-05T11:05:00.630" v="35" actId="1076"/>
          <ac:spMkLst>
            <pc:docMk/>
            <pc:sldMk cId="418741914" sldId="257"/>
            <ac:spMk id="2" creationId="{FC025E4D-1C2C-47F6-A56D-5CC0DC19A9A6}"/>
          </ac:spMkLst>
        </pc:spChg>
        <pc:spChg chg="del mod">
          <ac:chgData name="Alison Cooke" userId="S::a.cooke@uwtsd.ac.uk::46c329c9-26b7-4eba-b77b-7474421bfd31" providerId="AD" clId="Web-{C3198F9B-2933-9C2C-E54A-DCDC298B8E9A}" dt="2024-03-05T11:02:13.765" v="1"/>
          <ac:spMkLst>
            <pc:docMk/>
            <pc:sldMk cId="418741914" sldId="257"/>
            <ac:spMk id="3" creationId="{0FCEB683-625E-4C5B-BF45-79745334AB08}"/>
          </ac:spMkLst>
        </pc:spChg>
        <pc:spChg chg="mod">
          <ac:chgData name="Alison Cooke" userId="S::a.cooke@uwtsd.ac.uk::46c329c9-26b7-4eba-b77b-7474421bfd31" providerId="AD" clId="Web-{C3198F9B-2933-9C2C-E54A-DCDC298B8E9A}" dt="2024-03-05T11:04:36.973" v="32" actId="20577"/>
          <ac:spMkLst>
            <pc:docMk/>
            <pc:sldMk cId="418741914" sldId="257"/>
            <ac:spMk id="4" creationId="{B6F85C9F-FBB1-B84E-8E53-FF425FBDD652}"/>
          </ac:spMkLst>
        </pc:spChg>
        <pc:spChg chg="add mod">
          <ac:chgData name="Alison Cooke" userId="S::a.cooke@uwtsd.ac.uk::46c329c9-26b7-4eba-b77b-7474421bfd31" providerId="AD" clId="Web-{C3198F9B-2933-9C2C-E54A-DCDC298B8E9A}" dt="2024-03-05T11:04:13.066" v="28" actId="14100"/>
          <ac:spMkLst>
            <pc:docMk/>
            <pc:sldMk cId="418741914" sldId="257"/>
            <ac:spMk id="6" creationId="{BB769D71-359C-23CB-3790-F23B3E5643C1}"/>
          </ac:spMkLst>
        </pc:spChg>
      </pc:sldChg>
      <pc:sldChg chg="add">
        <pc:chgData name="Alison Cooke" userId="S::a.cooke@uwtsd.ac.uk::46c329c9-26b7-4eba-b77b-7474421bfd31" providerId="AD" clId="Web-{C3198F9B-2933-9C2C-E54A-DCDC298B8E9A}" dt="2024-03-05T14:04:57.255" v="4943"/>
        <pc:sldMkLst>
          <pc:docMk/>
          <pc:sldMk cId="3569645431" sldId="278"/>
        </pc:sldMkLst>
      </pc:sldChg>
      <pc:sldChg chg="modSp add ord modNotes">
        <pc:chgData name="Alison Cooke" userId="S::a.cooke@uwtsd.ac.uk::46c329c9-26b7-4eba-b77b-7474421bfd31" providerId="AD" clId="Web-{C3198F9B-2933-9C2C-E54A-DCDC298B8E9A}" dt="2024-03-05T13:14:39.223" v="4003"/>
        <pc:sldMkLst>
          <pc:docMk/>
          <pc:sldMk cId="1326687703" sldId="286"/>
        </pc:sldMkLst>
        <pc:spChg chg="mod">
          <ac:chgData name="Alison Cooke" userId="S::a.cooke@uwtsd.ac.uk::46c329c9-26b7-4eba-b77b-7474421bfd31" providerId="AD" clId="Web-{C3198F9B-2933-9C2C-E54A-DCDC298B8E9A}" dt="2024-03-05T11:23:31.764" v="464" actId="20577"/>
          <ac:spMkLst>
            <pc:docMk/>
            <pc:sldMk cId="1326687703" sldId="286"/>
            <ac:spMk id="2" creationId="{BCDD3E47-A121-FF5E-735F-7F1429C308E9}"/>
          </ac:spMkLst>
        </pc:spChg>
        <pc:spChg chg="mod">
          <ac:chgData name="Alison Cooke" userId="S::a.cooke@uwtsd.ac.uk::46c329c9-26b7-4eba-b77b-7474421bfd31" providerId="AD" clId="Web-{C3198F9B-2933-9C2C-E54A-DCDC298B8E9A}" dt="2024-03-05T11:23:25.842" v="463" actId="20577"/>
          <ac:spMkLst>
            <pc:docMk/>
            <pc:sldMk cId="1326687703" sldId="286"/>
            <ac:spMk id="3" creationId="{3715DF37-3C0B-7BBC-3157-C72119A5D094}"/>
          </ac:spMkLst>
        </pc:spChg>
      </pc:sldChg>
      <pc:sldChg chg="modSp add modNotes">
        <pc:chgData name="Alison Cooke" userId="S::a.cooke@uwtsd.ac.uk::46c329c9-26b7-4eba-b77b-7474421bfd31" providerId="AD" clId="Web-{C3198F9B-2933-9C2C-E54A-DCDC298B8E9A}" dt="2024-03-05T11:32:10.407" v="670"/>
        <pc:sldMkLst>
          <pc:docMk/>
          <pc:sldMk cId="179338851" sldId="287"/>
        </pc:sldMkLst>
        <pc:spChg chg="mod">
          <ac:chgData name="Alison Cooke" userId="S::a.cooke@uwtsd.ac.uk::46c329c9-26b7-4eba-b77b-7474421bfd31" providerId="AD" clId="Web-{C3198F9B-2933-9C2C-E54A-DCDC298B8E9A}" dt="2024-03-05T11:24:48.251" v="514" actId="20577"/>
          <ac:spMkLst>
            <pc:docMk/>
            <pc:sldMk cId="179338851" sldId="287"/>
            <ac:spMk id="2" creationId="{964257E9-725C-6CF5-E1CC-9849D733FE5C}"/>
          </ac:spMkLst>
        </pc:spChg>
        <pc:spChg chg="mod">
          <ac:chgData name="Alison Cooke" userId="S::a.cooke@uwtsd.ac.uk::46c329c9-26b7-4eba-b77b-7474421bfd31" providerId="AD" clId="Web-{C3198F9B-2933-9C2C-E54A-DCDC298B8E9A}" dt="2024-03-05T11:24:54.657" v="515" actId="20577"/>
          <ac:spMkLst>
            <pc:docMk/>
            <pc:sldMk cId="179338851" sldId="287"/>
            <ac:spMk id="3" creationId="{29DC6DA0-2C42-865F-4FEC-9139E1BBBF7F}"/>
          </ac:spMkLst>
        </pc:spChg>
      </pc:sldChg>
      <pc:sldChg chg="addSp delSp modSp add addAnim delAnim modNotes">
        <pc:chgData name="Alison Cooke" userId="S::a.cooke@uwtsd.ac.uk::46c329c9-26b7-4eba-b77b-7474421bfd31" providerId="AD" clId="Web-{C3198F9B-2933-9C2C-E54A-DCDC298B8E9A}" dt="2024-03-05T12:06:18.121" v="1812"/>
        <pc:sldMkLst>
          <pc:docMk/>
          <pc:sldMk cId="3778868294" sldId="289"/>
        </pc:sldMkLst>
        <pc:spChg chg="del">
          <ac:chgData name="Alison Cooke" userId="S::a.cooke@uwtsd.ac.uk::46c329c9-26b7-4eba-b77b-7474421bfd31" providerId="AD" clId="Web-{C3198F9B-2933-9C2C-E54A-DCDC298B8E9A}" dt="2024-03-05T12:01:00.219" v="1544"/>
          <ac:spMkLst>
            <pc:docMk/>
            <pc:sldMk cId="3778868294" sldId="289"/>
            <ac:spMk id="2" creationId="{8589D72A-6C14-43FD-1E9C-C74127343EAB}"/>
          </ac:spMkLst>
        </pc:spChg>
        <pc:spChg chg="add del mod">
          <ac:chgData name="Alison Cooke" userId="S::a.cooke@uwtsd.ac.uk::46c329c9-26b7-4eba-b77b-7474421bfd31" providerId="AD" clId="Web-{C3198F9B-2933-9C2C-E54A-DCDC298B8E9A}" dt="2024-03-05T12:02:46.067" v="1590" actId="20577"/>
          <ac:spMkLst>
            <pc:docMk/>
            <pc:sldMk cId="3778868294" sldId="289"/>
            <ac:spMk id="3" creationId="{1FBB6DC6-7B0B-95CB-DA43-81916B4A6E03}"/>
          </ac:spMkLst>
        </pc:spChg>
        <pc:spChg chg="add mod">
          <ac:chgData name="Alison Cooke" userId="S::a.cooke@uwtsd.ac.uk::46c329c9-26b7-4eba-b77b-7474421bfd31" providerId="AD" clId="Web-{C3198F9B-2933-9C2C-E54A-DCDC298B8E9A}" dt="2024-03-05T12:01:18.861" v="1561"/>
          <ac:spMkLst>
            <pc:docMk/>
            <pc:sldMk cId="3778868294" sldId="289"/>
            <ac:spMk id="6" creationId="{0D723F38-BAC0-D96E-C958-916E467808CE}"/>
          </ac:spMkLst>
        </pc:spChg>
        <pc:spChg chg="add del mod">
          <ac:chgData name="Alison Cooke" userId="S::a.cooke@uwtsd.ac.uk::46c329c9-26b7-4eba-b77b-7474421bfd31" providerId="AD" clId="Web-{C3198F9B-2933-9C2C-E54A-DCDC298B8E9A}" dt="2024-03-05T12:01:42.299" v="1563"/>
          <ac:spMkLst>
            <pc:docMk/>
            <pc:sldMk cId="3778868294" sldId="289"/>
            <ac:spMk id="8" creationId="{977BF29B-EC4A-70E9-3CCC-67713A7F3E30}"/>
          </ac:spMkLst>
        </pc:spChg>
      </pc:sldChg>
      <pc:sldChg chg="addSp delSp modSp add">
        <pc:chgData name="Alison Cooke" userId="S::a.cooke@uwtsd.ac.uk::46c329c9-26b7-4eba-b77b-7474421bfd31" providerId="AD" clId="Web-{C3198F9B-2933-9C2C-E54A-DCDC298B8E9A}" dt="2024-03-05T13:16:49.696" v="4007" actId="20577"/>
        <pc:sldMkLst>
          <pc:docMk/>
          <pc:sldMk cId="3688265075" sldId="290"/>
        </pc:sldMkLst>
        <pc:spChg chg="add del mod">
          <ac:chgData name="Alison Cooke" userId="S::a.cooke@uwtsd.ac.uk::46c329c9-26b7-4eba-b77b-7474421bfd31" providerId="AD" clId="Web-{C3198F9B-2933-9C2C-E54A-DCDC298B8E9A}" dt="2024-03-05T13:16:49.696" v="4007" actId="20577"/>
          <ac:spMkLst>
            <pc:docMk/>
            <pc:sldMk cId="3688265075" sldId="290"/>
            <ac:spMk id="2" creationId="{EACA9509-34D4-0728-B8BD-E21C5C5319E4}"/>
          </ac:spMkLst>
        </pc:spChg>
        <pc:spChg chg="mod">
          <ac:chgData name="Alison Cooke" userId="S::a.cooke@uwtsd.ac.uk::46c329c9-26b7-4eba-b77b-7474421bfd31" providerId="AD" clId="Web-{C3198F9B-2933-9C2C-E54A-DCDC298B8E9A}" dt="2024-03-05T12:45:18.018" v="3405" actId="14100"/>
          <ac:spMkLst>
            <pc:docMk/>
            <pc:sldMk cId="3688265075" sldId="290"/>
            <ac:spMk id="3" creationId="{28ECFFFC-273C-99FB-B93C-FC4ACAA39BFF}"/>
          </ac:spMkLst>
        </pc:spChg>
        <pc:spChg chg="add del mod">
          <ac:chgData name="Alison Cooke" userId="S::a.cooke@uwtsd.ac.uk::46c329c9-26b7-4eba-b77b-7474421bfd31" providerId="AD" clId="Web-{C3198F9B-2933-9C2C-E54A-DCDC298B8E9A}" dt="2024-03-05T12:49:58.028" v="3445"/>
          <ac:spMkLst>
            <pc:docMk/>
            <pc:sldMk cId="3688265075" sldId="290"/>
            <ac:spMk id="8" creationId="{A661BB39-6186-B271-4DD7-322BF522EC47}"/>
          </ac:spMkLst>
        </pc:spChg>
      </pc:sldChg>
      <pc:sldChg chg="modSp add modNotes">
        <pc:chgData name="Alison Cooke" userId="S::a.cooke@uwtsd.ac.uk::46c329c9-26b7-4eba-b77b-7474421bfd31" providerId="AD" clId="Web-{C3198F9B-2933-9C2C-E54A-DCDC298B8E9A}" dt="2024-03-05T13:16:19.023" v="4006" actId="14100"/>
        <pc:sldMkLst>
          <pc:docMk/>
          <pc:sldMk cId="1414937418" sldId="291"/>
        </pc:sldMkLst>
        <pc:spChg chg="mod">
          <ac:chgData name="Alison Cooke" userId="S::a.cooke@uwtsd.ac.uk::46c329c9-26b7-4eba-b77b-7474421bfd31" providerId="AD" clId="Web-{C3198F9B-2933-9C2C-E54A-DCDC298B8E9A}" dt="2024-03-05T13:16:19.023" v="4006" actId="14100"/>
          <ac:spMkLst>
            <pc:docMk/>
            <pc:sldMk cId="1414937418" sldId="291"/>
            <ac:spMk id="3" creationId="{6B9E96B5-287A-F421-8CE3-F63C4F5FFABE}"/>
          </ac:spMkLst>
        </pc:spChg>
        <pc:picChg chg="mod">
          <ac:chgData name="Alison Cooke" userId="S::a.cooke@uwtsd.ac.uk::46c329c9-26b7-4eba-b77b-7474421bfd31" providerId="AD" clId="Web-{C3198F9B-2933-9C2C-E54A-DCDC298B8E9A}" dt="2024-03-05T13:16:13.851" v="4005" actId="14100"/>
          <ac:picMkLst>
            <pc:docMk/>
            <pc:sldMk cId="1414937418" sldId="291"/>
            <ac:picMk id="5" creationId="{F3A82F8E-2861-7E35-55D2-8B26B7019CDC}"/>
          </ac:picMkLst>
        </pc:picChg>
      </pc:sldChg>
      <pc:sldChg chg="add">
        <pc:chgData name="Alison Cooke" userId="S::a.cooke@uwtsd.ac.uk::46c329c9-26b7-4eba-b77b-7474421bfd31" providerId="AD" clId="Web-{C3198F9B-2933-9C2C-E54A-DCDC298B8E9A}" dt="2024-03-05T14:01:13.778" v="4942"/>
        <pc:sldMkLst>
          <pc:docMk/>
          <pc:sldMk cId="3763752730" sldId="292"/>
        </pc:sldMkLst>
      </pc:sldChg>
      <pc:sldChg chg="modSp add modNotes">
        <pc:chgData name="Alison Cooke" userId="S::a.cooke@uwtsd.ac.uk::46c329c9-26b7-4eba-b77b-7474421bfd31" providerId="AD" clId="Web-{C3198F9B-2933-9C2C-E54A-DCDC298B8E9A}" dt="2024-03-05T12:12:02.274" v="2063"/>
        <pc:sldMkLst>
          <pc:docMk/>
          <pc:sldMk cId="3024738423" sldId="293"/>
        </pc:sldMkLst>
        <pc:spChg chg="mod">
          <ac:chgData name="Alison Cooke" userId="S::a.cooke@uwtsd.ac.uk::46c329c9-26b7-4eba-b77b-7474421bfd31" providerId="AD" clId="Web-{C3198F9B-2933-9C2C-E54A-DCDC298B8E9A}" dt="2024-03-05T12:10:46.115" v="2023" actId="20577"/>
          <ac:spMkLst>
            <pc:docMk/>
            <pc:sldMk cId="3024738423" sldId="293"/>
            <ac:spMk id="2" creationId="{B84CB721-3295-8AAE-1BDF-C36AE19D506F}"/>
          </ac:spMkLst>
        </pc:spChg>
      </pc:sldChg>
      <pc:sldChg chg="addSp delSp modSp add modNotes">
        <pc:chgData name="Alison Cooke" userId="S::a.cooke@uwtsd.ac.uk::46c329c9-26b7-4eba-b77b-7474421bfd31" providerId="AD" clId="Web-{C3198F9B-2933-9C2C-E54A-DCDC298B8E9A}" dt="2024-03-05T13:14:06.190" v="3993" actId="20577"/>
        <pc:sldMkLst>
          <pc:docMk/>
          <pc:sldMk cId="1045074463" sldId="301"/>
        </pc:sldMkLst>
        <pc:spChg chg="mod">
          <ac:chgData name="Alison Cooke" userId="S::a.cooke@uwtsd.ac.uk::46c329c9-26b7-4eba-b77b-7474421bfd31" providerId="AD" clId="Web-{C3198F9B-2933-9C2C-E54A-DCDC298B8E9A}" dt="2024-03-05T13:13:56.799" v="3992" actId="20577"/>
          <ac:spMkLst>
            <pc:docMk/>
            <pc:sldMk cId="1045074463" sldId="301"/>
            <ac:spMk id="2" creationId="{BCDD3E47-A121-FF5E-735F-7F1429C308E9}"/>
          </ac:spMkLst>
        </pc:spChg>
        <pc:spChg chg="add del mod">
          <ac:chgData name="Alison Cooke" userId="S::a.cooke@uwtsd.ac.uk::46c329c9-26b7-4eba-b77b-7474421bfd31" providerId="AD" clId="Web-{C3198F9B-2933-9C2C-E54A-DCDC298B8E9A}" dt="2024-03-05T13:14:06.190" v="3993" actId="20577"/>
          <ac:spMkLst>
            <pc:docMk/>
            <pc:sldMk cId="1045074463" sldId="301"/>
            <ac:spMk id="3" creationId="{3715DF37-3C0B-7BBC-3157-C72119A5D094}"/>
          </ac:spMkLst>
        </pc:spChg>
        <pc:spChg chg="add del mod">
          <ac:chgData name="Alison Cooke" userId="S::a.cooke@uwtsd.ac.uk::46c329c9-26b7-4eba-b77b-7474421bfd31" providerId="AD" clId="Web-{C3198F9B-2933-9C2C-E54A-DCDC298B8E9A}" dt="2024-03-05T13:12:05.811" v="3946"/>
          <ac:spMkLst>
            <pc:docMk/>
            <pc:sldMk cId="1045074463" sldId="301"/>
            <ac:spMk id="6" creationId="{445FA237-E2F1-0221-8B88-12F66D010B05}"/>
          </ac:spMkLst>
        </pc:spChg>
      </pc:sldChg>
      <pc:sldChg chg="addSp modSp">
        <pc:chgData name="Alison Cooke" userId="S::a.cooke@uwtsd.ac.uk::46c329c9-26b7-4eba-b77b-7474421bfd31" providerId="AD" clId="Web-{C3198F9B-2933-9C2C-E54A-DCDC298B8E9A}" dt="2024-03-05T11:24:17.906" v="511" actId="20577"/>
        <pc:sldMkLst>
          <pc:docMk/>
          <pc:sldMk cId="3390324871" sldId="306"/>
        </pc:sldMkLst>
        <pc:spChg chg="mod">
          <ac:chgData name="Alison Cooke" userId="S::a.cooke@uwtsd.ac.uk::46c329c9-26b7-4eba-b77b-7474421bfd31" providerId="AD" clId="Web-{C3198F9B-2933-9C2C-E54A-DCDC298B8E9A}" dt="2024-03-05T11:05:49.913" v="55" actId="20577"/>
          <ac:spMkLst>
            <pc:docMk/>
            <pc:sldMk cId="3390324871" sldId="306"/>
            <ac:spMk id="2" creationId="{9D60AD77-AE9B-DA4C-8459-3CD57FD3F47C}"/>
          </ac:spMkLst>
        </pc:spChg>
        <pc:spChg chg="mod">
          <ac:chgData name="Alison Cooke" userId="S::a.cooke@uwtsd.ac.uk::46c329c9-26b7-4eba-b77b-7474421bfd31" providerId="AD" clId="Web-{C3198F9B-2933-9C2C-E54A-DCDC298B8E9A}" dt="2024-03-05T11:24:17.906" v="511" actId="20577"/>
          <ac:spMkLst>
            <pc:docMk/>
            <pc:sldMk cId="3390324871" sldId="306"/>
            <ac:spMk id="3" creationId="{DBCF3F83-F05B-E74C-9BB0-A016BE5A78EF}"/>
          </ac:spMkLst>
        </pc:spChg>
        <pc:picChg chg="add mod">
          <ac:chgData name="Alison Cooke" userId="S::a.cooke@uwtsd.ac.uk::46c329c9-26b7-4eba-b77b-7474421bfd31" providerId="AD" clId="Web-{C3198F9B-2933-9C2C-E54A-DCDC298B8E9A}" dt="2024-03-05T11:11:11.800" v="257" actId="1076"/>
          <ac:picMkLst>
            <pc:docMk/>
            <pc:sldMk cId="3390324871" sldId="306"/>
            <ac:picMk id="4" creationId="{D53FF905-5101-2FC9-0CCA-C5433A2EB880}"/>
          </ac:picMkLst>
        </pc:picChg>
      </pc:sldChg>
      <pc:sldChg chg="del">
        <pc:chgData name="Alison Cooke" userId="S::a.cooke@uwtsd.ac.uk::46c329c9-26b7-4eba-b77b-7474421bfd31" providerId="AD" clId="Web-{C3198F9B-2933-9C2C-E54A-DCDC298B8E9A}" dt="2024-03-05T12:43:57.359" v="3386"/>
        <pc:sldMkLst>
          <pc:docMk/>
          <pc:sldMk cId="4088686365" sldId="307"/>
        </pc:sldMkLst>
      </pc:sldChg>
      <pc:sldChg chg="addSp modSp">
        <pc:chgData name="Alison Cooke" userId="S::a.cooke@uwtsd.ac.uk::46c329c9-26b7-4eba-b77b-7474421bfd31" providerId="AD" clId="Web-{C3198F9B-2933-9C2C-E54A-DCDC298B8E9A}" dt="2024-03-05T11:17:08.703" v="412" actId="1076"/>
        <pc:sldMkLst>
          <pc:docMk/>
          <pc:sldMk cId="2883810186" sldId="308"/>
        </pc:sldMkLst>
        <pc:spChg chg="mod">
          <ac:chgData name="Alison Cooke" userId="S::a.cooke@uwtsd.ac.uk::46c329c9-26b7-4eba-b77b-7474421bfd31" providerId="AD" clId="Web-{C3198F9B-2933-9C2C-E54A-DCDC298B8E9A}" dt="2024-03-05T11:12:40.381" v="263" actId="20577"/>
          <ac:spMkLst>
            <pc:docMk/>
            <pc:sldMk cId="2883810186" sldId="308"/>
            <ac:spMk id="2" creationId="{AB03FFB3-59F8-4B46-8E7A-FE3139094846}"/>
          </ac:spMkLst>
        </pc:spChg>
        <pc:spChg chg="mod">
          <ac:chgData name="Alison Cooke" userId="S::a.cooke@uwtsd.ac.uk::46c329c9-26b7-4eba-b77b-7474421bfd31" providerId="AD" clId="Web-{C3198F9B-2933-9C2C-E54A-DCDC298B8E9A}" dt="2024-03-05T11:16:38.827" v="410" actId="20577"/>
          <ac:spMkLst>
            <pc:docMk/>
            <pc:sldMk cId="2883810186" sldId="308"/>
            <ac:spMk id="3" creationId="{15E5C872-8DA6-5F4C-91E1-4C5B8EDF7CD2}"/>
          </ac:spMkLst>
        </pc:spChg>
        <pc:picChg chg="add mod">
          <ac:chgData name="Alison Cooke" userId="S::a.cooke@uwtsd.ac.uk::46c329c9-26b7-4eba-b77b-7474421bfd31" providerId="AD" clId="Web-{C3198F9B-2933-9C2C-E54A-DCDC298B8E9A}" dt="2024-03-05T11:17:08.703" v="412" actId="1076"/>
          <ac:picMkLst>
            <pc:docMk/>
            <pc:sldMk cId="2883810186" sldId="308"/>
            <ac:picMk id="4" creationId="{0F523EAB-5C49-43EE-9E14-501D5A2A23E9}"/>
          </ac:picMkLst>
        </pc:picChg>
      </pc:sldChg>
      <pc:sldChg chg="del ord">
        <pc:chgData name="Alison Cooke" userId="S::a.cooke@uwtsd.ac.uk::46c329c9-26b7-4eba-b77b-7474421bfd31" providerId="AD" clId="Web-{C3198F9B-2933-9C2C-E54A-DCDC298B8E9A}" dt="2024-03-05T14:00:17.510" v="4932"/>
        <pc:sldMkLst>
          <pc:docMk/>
          <pc:sldMk cId="938600060" sldId="309"/>
        </pc:sldMkLst>
      </pc:sldChg>
      <pc:sldChg chg="del">
        <pc:chgData name="Alison Cooke" userId="S::a.cooke@uwtsd.ac.uk::46c329c9-26b7-4eba-b77b-7474421bfd31" providerId="AD" clId="Web-{C3198F9B-2933-9C2C-E54A-DCDC298B8E9A}" dt="2024-03-05T12:44:08.437" v="3387"/>
        <pc:sldMkLst>
          <pc:docMk/>
          <pc:sldMk cId="2596997052" sldId="310"/>
        </pc:sldMkLst>
      </pc:sldChg>
      <pc:sldChg chg="modSp del">
        <pc:chgData name="Alison Cooke" userId="S::a.cooke@uwtsd.ac.uk::46c329c9-26b7-4eba-b77b-7474421bfd31" providerId="AD" clId="Web-{C3198F9B-2933-9C2C-E54A-DCDC298B8E9A}" dt="2024-03-05T13:06:59.925" v="3899"/>
        <pc:sldMkLst>
          <pc:docMk/>
          <pc:sldMk cId="3462203432" sldId="311"/>
        </pc:sldMkLst>
        <pc:spChg chg="mod">
          <ac:chgData name="Alison Cooke" userId="S::a.cooke@uwtsd.ac.uk::46c329c9-26b7-4eba-b77b-7474421bfd31" providerId="AD" clId="Web-{C3198F9B-2933-9C2C-E54A-DCDC298B8E9A}" dt="2024-03-05T12:55:43.431" v="3621" actId="20577"/>
          <ac:spMkLst>
            <pc:docMk/>
            <pc:sldMk cId="3462203432" sldId="311"/>
            <ac:spMk id="2" creationId="{A116795B-6F82-9A4A-A999-6E144A9A03A2}"/>
          </ac:spMkLst>
        </pc:spChg>
      </pc:sldChg>
      <pc:sldChg chg="addSp modSp">
        <pc:chgData name="Alison Cooke" userId="S::a.cooke@uwtsd.ac.uk::46c329c9-26b7-4eba-b77b-7474421bfd31" providerId="AD" clId="Web-{C3198F9B-2933-9C2C-E54A-DCDC298B8E9A}" dt="2024-03-05T13:09:23.664" v="3926" actId="1076"/>
        <pc:sldMkLst>
          <pc:docMk/>
          <pc:sldMk cId="1352371719" sldId="312"/>
        </pc:sldMkLst>
        <pc:spChg chg="mod">
          <ac:chgData name="Alison Cooke" userId="S::a.cooke@uwtsd.ac.uk::46c329c9-26b7-4eba-b77b-7474421bfd31" providerId="AD" clId="Web-{C3198F9B-2933-9C2C-E54A-DCDC298B8E9A}" dt="2024-03-05T13:07:53.630" v="3924" actId="20577"/>
          <ac:spMkLst>
            <pc:docMk/>
            <pc:sldMk cId="1352371719" sldId="312"/>
            <ac:spMk id="2" creationId="{DB0A447B-370B-D646-8E5D-F58B027B8042}"/>
          </ac:spMkLst>
        </pc:spChg>
        <pc:spChg chg="mod">
          <ac:chgData name="Alison Cooke" userId="S::a.cooke@uwtsd.ac.uk::46c329c9-26b7-4eba-b77b-7474421bfd31" providerId="AD" clId="Web-{C3198F9B-2933-9C2C-E54A-DCDC298B8E9A}" dt="2024-03-05T13:07:40.723" v="3923"/>
          <ac:spMkLst>
            <pc:docMk/>
            <pc:sldMk cId="1352371719" sldId="312"/>
            <ac:spMk id="3" creationId="{C1D802C4-E2B8-FE41-BCCA-9DED0B94D6B4}"/>
          </ac:spMkLst>
        </pc:spChg>
        <pc:picChg chg="add mod">
          <ac:chgData name="Alison Cooke" userId="S::a.cooke@uwtsd.ac.uk::46c329c9-26b7-4eba-b77b-7474421bfd31" providerId="AD" clId="Web-{C3198F9B-2933-9C2C-E54A-DCDC298B8E9A}" dt="2024-03-05T13:09:23.664" v="3926" actId="1076"/>
          <ac:picMkLst>
            <pc:docMk/>
            <pc:sldMk cId="1352371719" sldId="312"/>
            <ac:picMk id="4" creationId="{0DFA07B2-671D-98A8-C9F1-1BACC4F9EFF0}"/>
          </ac:picMkLst>
        </pc:picChg>
      </pc:sldChg>
      <pc:sldChg chg="del">
        <pc:chgData name="Alison Cooke" userId="S::a.cooke@uwtsd.ac.uk::46c329c9-26b7-4eba-b77b-7474421bfd31" providerId="AD" clId="Web-{C3198F9B-2933-9C2C-E54A-DCDC298B8E9A}" dt="2024-03-05T13:07:04.487" v="3900"/>
        <pc:sldMkLst>
          <pc:docMk/>
          <pc:sldMk cId="4108787394" sldId="313"/>
        </pc:sldMkLst>
      </pc:sldChg>
      <pc:sldChg chg="addSp modSp new ord">
        <pc:chgData name="Alison Cooke" userId="S::a.cooke@uwtsd.ac.uk::46c329c9-26b7-4eba-b77b-7474421bfd31" providerId="AD" clId="Web-{C3198F9B-2933-9C2C-E54A-DCDC298B8E9A}" dt="2024-03-05T13:15:35.678" v="4004" actId="1076"/>
        <pc:sldMkLst>
          <pc:docMk/>
          <pc:sldMk cId="1000799937" sldId="314"/>
        </pc:sldMkLst>
        <pc:spChg chg="mod">
          <ac:chgData name="Alison Cooke" userId="S::a.cooke@uwtsd.ac.uk::46c329c9-26b7-4eba-b77b-7474421bfd31" providerId="AD" clId="Web-{C3198F9B-2933-9C2C-E54A-DCDC298B8E9A}" dt="2024-03-05T11:18:09.033" v="430" actId="20577"/>
          <ac:spMkLst>
            <pc:docMk/>
            <pc:sldMk cId="1000799937" sldId="314"/>
            <ac:spMk id="2" creationId="{7967864D-1554-B289-7DA1-731CBC42A334}"/>
          </ac:spMkLst>
        </pc:spChg>
        <pc:spChg chg="mod">
          <ac:chgData name="Alison Cooke" userId="S::a.cooke@uwtsd.ac.uk::46c329c9-26b7-4eba-b77b-7474421bfd31" providerId="AD" clId="Web-{C3198F9B-2933-9C2C-E54A-DCDC298B8E9A}" dt="2024-03-05T11:40:46.957" v="924" actId="1076"/>
          <ac:spMkLst>
            <pc:docMk/>
            <pc:sldMk cId="1000799937" sldId="314"/>
            <ac:spMk id="3" creationId="{F5879494-35A6-B7D0-065D-90121B820E27}"/>
          </ac:spMkLst>
        </pc:spChg>
        <pc:spChg chg="add mod">
          <ac:chgData name="Alison Cooke" userId="S::a.cooke@uwtsd.ac.uk::46c329c9-26b7-4eba-b77b-7474421bfd31" providerId="AD" clId="Web-{C3198F9B-2933-9C2C-E54A-DCDC298B8E9A}" dt="2024-03-05T13:15:35.678" v="4004" actId="1076"/>
          <ac:spMkLst>
            <pc:docMk/>
            <pc:sldMk cId="1000799937" sldId="314"/>
            <ac:spMk id="4" creationId="{3F9E4FC6-BE06-C4FD-4BBA-990EC845D6F1}"/>
          </ac:spMkLst>
        </pc:spChg>
      </pc:sldChg>
      <pc:sldChg chg="addSp delSp modSp new mod modClrScheme addAnim chgLayout modNotes">
        <pc:chgData name="Alison Cooke" userId="S::a.cooke@uwtsd.ac.uk::46c329c9-26b7-4eba-b77b-7474421bfd31" providerId="AD" clId="Web-{C3198F9B-2933-9C2C-E54A-DCDC298B8E9A}" dt="2024-03-05T11:50:23.462" v="1221"/>
        <pc:sldMkLst>
          <pc:docMk/>
          <pc:sldMk cId="18485984" sldId="315"/>
        </pc:sldMkLst>
        <pc:spChg chg="mod ord">
          <ac:chgData name="Alison Cooke" userId="S::a.cooke@uwtsd.ac.uk::46c329c9-26b7-4eba-b77b-7474421bfd31" providerId="AD" clId="Web-{C3198F9B-2933-9C2C-E54A-DCDC298B8E9A}" dt="2024-03-05T11:42:51.696" v="979"/>
          <ac:spMkLst>
            <pc:docMk/>
            <pc:sldMk cId="18485984" sldId="315"/>
            <ac:spMk id="2" creationId="{B7A06E8E-FF27-BAB3-B7DD-BDD842754ACC}"/>
          </ac:spMkLst>
        </pc:spChg>
        <pc:spChg chg="mod ord">
          <ac:chgData name="Alison Cooke" userId="S::a.cooke@uwtsd.ac.uk::46c329c9-26b7-4eba-b77b-7474421bfd31" providerId="AD" clId="Web-{C3198F9B-2933-9C2C-E54A-DCDC298B8E9A}" dt="2024-03-05T11:47:26.268" v="1180" actId="20577"/>
          <ac:spMkLst>
            <pc:docMk/>
            <pc:sldMk cId="18485984" sldId="315"/>
            <ac:spMk id="3" creationId="{AA472980-2760-1454-1885-BA199C92BC8E}"/>
          </ac:spMkLst>
        </pc:spChg>
        <pc:spChg chg="del">
          <ac:chgData name="Alison Cooke" userId="S::a.cooke@uwtsd.ac.uk::46c329c9-26b7-4eba-b77b-7474421bfd31" providerId="AD" clId="Web-{C3198F9B-2933-9C2C-E54A-DCDC298B8E9A}" dt="2024-03-05T11:42:51.696" v="979"/>
          <ac:spMkLst>
            <pc:docMk/>
            <pc:sldMk cId="18485984" sldId="315"/>
            <ac:spMk id="4" creationId="{411B742E-C1DF-4E5F-21B5-11005CD157D6}"/>
          </ac:spMkLst>
        </pc:spChg>
        <pc:spChg chg="add mod">
          <ac:chgData name="Alison Cooke" userId="S::a.cooke@uwtsd.ac.uk::46c329c9-26b7-4eba-b77b-7474421bfd31" providerId="AD" clId="Web-{C3198F9B-2933-9C2C-E54A-DCDC298B8E9A}" dt="2024-03-05T11:47:28.940" v="1182" actId="1076"/>
          <ac:spMkLst>
            <pc:docMk/>
            <pc:sldMk cId="18485984" sldId="315"/>
            <ac:spMk id="5" creationId="{971E3C87-2868-98AA-838F-CFA7F0BD35D5}"/>
          </ac:spMkLst>
        </pc:spChg>
        <pc:spChg chg="add mod">
          <ac:chgData name="Alison Cooke" userId="S::a.cooke@uwtsd.ac.uk::46c329c9-26b7-4eba-b77b-7474421bfd31" providerId="AD" clId="Web-{C3198F9B-2933-9C2C-E54A-DCDC298B8E9A}" dt="2024-03-05T11:47:43.472" v="1185" actId="1076"/>
          <ac:spMkLst>
            <pc:docMk/>
            <pc:sldMk cId="18485984" sldId="315"/>
            <ac:spMk id="6" creationId="{01E77AFD-3D71-22AC-32D7-6EDF974FC3B6}"/>
          </ac:spMkLst>
        </pc:spChg>
        <pc:spChg chg="add mod">
          <ac:chgData name="Alison Cooke" userId="S::a.cooke@uwtsd.ac.uk::46c329c9-26b7-4eba-b77b-7474421bfd31" providerId="AD" clId="Web-{C3198F9B-2933-9C2C-E54A-DCDC298B8E9A}" dt="2024-03-05T11:48:15.551" v="1188" actId="1076"/>
          <ac:spMkLst>
            <pc:docMk/>
            <pc:sldMk cId="18485984" sldId="315"/>
            <ac:spMk id="7" creationId="{63A704BF-7B4A-187C-6B58-D82BE9DA0BF1}"/>
          </ac:spMkLst>
        </pc:spChg>
        <pc:spChg chg="add mod">
          <ac:chgData name="Alison Cooke" userId="S::a.cooke@uwtsd.ac.uk::46c329c9-26b7-4eba-b77b-7474421bfd31" providerId="AD" clId="Web-{C3198F9B-2933-9C2C-E54A-DCDC298B8E9A}" dt="2024-03-05T11:49:12.303" v="1208"/>
          <ac:spMkLst>
            <pc:docMk/>
            <pc:sldMk cId="18485984" sldId="315"/>
            <ac:spMk id="8" creationId="{F5C5570F-DCAE-BF75-55C1-2C76AA1A30F7}"/>
          </ac:spMkLst>
        </pc:spChg>
        <pc:spChg chg="add mod">
          <ac:chgData name="Alison Cooke" userId="S::a.cooke@uwtsd.ac.uk::46c329c9-26b7-4eba-b77b-7474421bfd31" providerId="AD" clId="Web-{C3198F9B-2933-9C2C-E54A-DCDC298B8E9A}" dt="2024-03-05T11:49:26.819" v="1211"/>
          <ac:spMkLst>
            <pc:docMk/>
            <pc:sldMk cId="18485984" sldId="315"/>
            <ac:spMk id="9" creationId="{E4EE41EA-3C16-0295-413C-0FDCBB89D4EF}"/>
          </ac:spMkLst>
        </pc:spChg>
        <pc:spChg chg="add mod">
          <ac:chgData name="Alison Cooke" userId="S::a.cooke@uwtsd.ac.uk::46c329c9-26b7-4eba-b77b-7474421bfd31" providerId="AD" clId="Web-{C3198F9B-2933-9C2C-E54A-DCDC298B8E9A}" dt="2024-03-05T11:50:00.071" v="1216"/>
          <ac:spMkLst>
            <pc:docMk/>
            <pc:sldMk cId="18485984" sldId="315"/>
            <ac:spMk id="10" creationId="{B7545EEB-92F3-2641-5354-771FB452CE7B}"/>
          </ac:spMkLst>
        </pc:spChg>
        <pc:spChg chg="add mod">
          <ac:chgData name="Alison Cooke" userId="S::a.cooke@uwtsd.ac.uk::46c329c9-26b7-4eba-b77b-7474421bfd31" providerId="AD" clId="Web-{C3198F9B-2933-9C2C-E54A-DCDC298B8E9A}" dt="2024-03-05T11:50:12.430" v="1219"/>
          <ac:spMkLst>
            <pc:docMk/>
            <pc:sldMk cId="18485984" sldId="315"/>
            <ac:spMk id="11" creationId="{742B57A7-8BF0-2A93-98EF-7799DB91E479}"/>
          </ac:spMkLst>
        </pc:spChg>
      </pc:sldChg>
      <pc:sldChg chg="addSp modSp new addAnim delAnim modNotes">
        <pc:chgData name="Alison Cooke" userId="S::a.cooke@uwtsd.ac.uk::46c329c9-26b7-4eba-b77b-7474421bfd31" providerId="AD" clId="Web-{C3198F9B-2933-9C2C-E54A-DCDC298B8E9A}" dt="2024-03-05T11:52:58.546" v="1252"/>
        <pc:sldMkLst>
          <pc:docMk/>
          <pc:sldMk cId="3059980302" sldId="316"/>
        </pc:sldMkLst>
        <pc:spChg chg="mod">
          <ac:chgData name="Alison Cooke" userId="S::a.cooke@uwtsd.ac.uk::46c329c9-26b7-4eba-b77b-7474421bfd31" providerId="AD" clId="Web-{C3198F9B-2933-9C2C-E54A-DCDC298B8E9A}" dt="2024-03-05T11:26:46.583" v="614" actId="20577"/>
          <ac:spMkLst>
            <pc:docMk/>
            <pc:sldMk cId="3059980302" sldId="316"/>
            <ac:spMk id="2" creationId="{AA394CB5-A218-83A7-9EF6-275A8EF41DA2}"/>
          </ac:spMkLst>
        </pc:spChg>
        <pc:spChg chg="mod">
          <ac:chgData name="Alison Cooke" userId="S::a.cooke@uwtsd.ac.uk::46c329c9-26b7-4eba-b77b-7474421bfd31" providerId="AD" clId="Web-{C3198F9B-2933-9C2C-E54A-DCDC298B8E9A}" dt="2024-03-05T11:30:34.404" v="619" actId="1076"/>
          <ac:spMkLst>
            <pc:docMk/>
            <pc:sldMk cId="3059980302" sldId="316"/>
            <ac:spMk id="3" creationId="{0A58163F-FEE8-28F2-3D54-23FB140B0E30}"/>
          </ac:spMkLst>
        </pc:spChg>
        <pc:spChg chg="add mod">
          <ac:chgData name="Alison Cooke" userId="S::a.cooke@uwtsd.ac.uk::46c329c9-26b7-4eba-b77b-7474421bfd31" providerId="AD" clId="Web-{C3198F9B-2933-9C2C-E54A-DCDC298B8E9A}" dt="2024-03-05T11:35:55.681" v="897" actId="1076"/>
          <ac:spMkLst>
            <pc:docMk/>
            <pc:sldMk cId="3059980302" sldId="316"/>
            <ac:spMk id="4" creationId="{031E6F4D-8372-47C8-A7F9-6E05D7E647A7}"/>
          </ac:spMkLst>
        </pc:spChg>
        <pc:spChg chg="add mod">
          <ac:chgData name="Alison Cooke" userId="S::a.cooke@uwtsd.ac.uk::46c329c9-26b7-4eba-b77b-7474421bfd31" providerId="AD" clId="Web-{C3198F9B-2933-9C2C-E54A-DCDC298B8E9A}" dt="2024-03-05T11:36:10.244" v="899" actId="1076"/>
          <ac:spMkLst>
            <pc:docMk/>
            <pc:sldMk cId="3059980302" sldId="316"/>
            <ac:spMk id="5" creationId="{447F871F-5CBF-FC61-05AB-1740468465B4}"/>
          </ac:spMkLst>
        </pc:spChg>
        <pc:spChg chg="add mod">
          <ac:chgData name="Alison Cooke" userId="S::a.cooke@uwtsd.ac.uk::46c329c9-26b7-4eba-b77b-7474421bfd31" providerId="AD" clId="Web-{C3198F9B-2933-9C2C-E54A-DCDC298B8E9A}" dt="2024-03-05T11:36:26.713" v="901" actId="1076"/>
          <ac:spMkLst>
            <pc:docMk/>
            <pc:sldMk cId="3059980302" sldId="316"/>
            <ac:spMk id="6" creationId="{2F1F1697-FD3D-DDE6-9C63-6A0047208AB7}"/>
          </ac:spMkLst>
        </pc:spChg>
        <pc:spChg chg="add mod">
          <ac:chgData name="Alison Cooke" userId="S::a.cooke@uwtsd.ac.uk::46c329c9-26b7-4eba-b77b-7474421bfd31" providerId="AD" clId="Web-{C3198F9B-2933-9C2C-E54A-DCDC298B8E9A}" dt="2024-03-05T11:36:52.261" v="904"/>
          <ac:spMkLst>
            <pc:docMk/>
            <pc:sldMk cId="3059980302" sldId="316"/>
            <ac:spMk id="7" creationId="{94A14673-6577-7D0A-389F-0DFCB5735B9E}"/>
          </ac:spMkLst>
        </pc:spChg>
        <pc:spChg chg="add mod">
          <ac:chgData name="Alison Cooke" userId="S::a.cooke@uwtsd.ac.uk::46c329c9-26b7-4eba-b77b-7474421bfd31" providerId="AD" clId="Web-{C3198F9B-2933-9C2C-E54A-DCDC298B8E9A}" dt="2024-03-05T11:37:05.559" v="906" actId="1076"/>
          <ac:spMkLst>
            <pc:docMk/>
            <pc:sldMk cId="3059980302" sldId="316"/>
            <ac:spMk id="8" creationId="{C0C5FC22-0A7D-76BF-98C1-E16A9EF57A1D}"/>
          </ac:spMkLst>
        </pc:spChg>
        <pc:spChg chg="add mod">
          <ac:chgData name="Alison Cooke" userId="S::a.cooke@uwtsd.ac.uk::46c329c9-26b7-4eba-b77b-7474421bfd31" providerId="AD" clId="Web-{C3198F9B-2933-9C2C-E54A-DCDC298B8E9A}" dt="2024-03-05T11:37:59.623" v="913"/>
          <ac:spMkLst>
            <pc:docMk/>
            <pc:sldMk cId="3059980302" sldId="316"/>
            <ac:spMk id="9" creationId="{93823E89-90AC-03F7-1AE1-7B8C1364715B}"/>
          </ac:spMkLst>
        </pc:spChg>
        <pc:spChg chg="add mod">
          <ac:chgData name="Alison Cooke" userId="S::a.cooke@uwtsd.ac.uk::46c329c9-26b7-4eba-b77b-7474421bfd31" providerId="AD" clId="Web-{C3198F9B-2933-9C2C-E54A-DCDC298B8E9A}" dt="2024-03-05T11:51:18.152" v="1226" actId="1076"/>
          <ac:spMkLst>
            <pc:docMk/>
            <pc:sldMk cId="3059980302" sldId="316"/>
            <ac:spMk id="10" creationId="{4D860ED9-C9C2-F7DE-A675-6997E5DBF838}"/>
          </ac:spMkLst>
        </pc:spChg>
        <pc:spChg chg="add mod">
          <ac:chgData name="Alison Cooke" userId="S::a.cooke@uwtsd.ac.uk::46c329c9-26b7-4eba-b77b-7474421bfd31" providerId="AD" clId="Web-{C3198F9B-2933-9C2C-E54A-DCDC298B8E9A}" dt="2024-03-05T11:39:47.361" v="920"/>
          <ac:spMkLst>
            <pc:docMk/>
            <pc:sldMk cId="3059980302" sldId="316"/>
            <ac:spMk id="11" creationId="{F03B9999-11EB-E640-EC4B-8EE6C1171E43}"/>
          </ac:spMkLst>
        </pc:spChg>
        <pc:spChg chg="add mod">
          <ac:chgData name="Alison Cooke" userId="S::a.cooke@uwtsd.ac.uk::46c329c9-26b7-4eba-b77b-7474421bfd31" providerId="AD" clId="Web-{C3198F9B-2933-9C2C-E54A-DCDC298B8E9A}" dt="2024-03-05T11:45:07.060" v="1077"/>
          <ac:spMkLst>
            <pc:docMk/>
            <pc:sldMk cId="3059980302" sldId="316"/>
            <ac:spMk id="12" creationId="{14B766D1-4A2D-979D-C1F9-D163D369547A}"/>
          </ac:spMkLst>
        </pc:spChg>
        <pc:spChg chg="add mod">
          <ac:chgData name="Alison Cooke" userId="S::a.cooke@uwtsd.ac.uk::46c329c9-26b7-4eba-b77b-7474421bfd31" providerId="AD" clId="Web-{C3198F9B-2933-9C2C-E54A-DCDC298B8E9A}" dt="2024-03-05T11:45:27.639" v="1081"/>
          <ac:spMkLst>
            <pc:docMk/>
            <pc:sldMk cId="3059980302" sldId="316"/>
            <ac:spMk id="13" creationId="{FFB4C70E-CC61-936E-CBF9-F5EE7E7FB5AD}"/>
          </ac:spMkLst>
        </pc:spChg>
        <pc:spChg chg="add mod">
          <ac:chgData name="Alison Cooke" userId="S::a.cooke@uwtsd.ac.uk::46c329c9-26b7-4eba-b77b-7474421bfd31" providerId="AD" clId="Web-{C3198F9B-2933-9C2C-E54A-DCDC298B8E9A}" dt="2024-03-05T11:51:26.042" v="1228"/>
          <ac:spMkLst>
            <pc:docMk/>
            <pc:sldMk cId="3059980302" sldId="316"/>
            <ac:spMk id="14" creationId="{6FE92E4C-8A85-56BA-7F33-E5672B9DCB2E}"/>
          </ac:spMkLst>
        </pc:spChg>
      </pc:sldChg>
      <pc:sldChg chg="addSp modSp new addAnim delAnim modNotes">
        <pc:chgData name="Alison Cooke" userId="S::a.cooke@uwtsd.ac.uk::46c329c9-26b7-4eba-b77b-7474421bfd31" providerId="AD" clId="Web-{C3198F9B-2933-9C2C-E54A-DCDC298B8E9A}" dt="2024-03-05T11:59:08.965" v="1526"/>
        <pc:sldMkLst>
          <pc:docMk/>
          <pc:sldMk cId="3249489636" sldId="317"/>
        </pc:sldMkLst>
        <pc:spChg chg="mod">
          <ac:chgData name="Alison Cooke" userId="S::a.cooke@uwtsd.ac.uk::46c329c9-26b7-4eba-b77b-7474421bfd31" providerId="AD" clId="Web-{C3198F9B-2933-9C2C-E54A-DCDC298B8E9A}" dt="2024-03-05T11:54:43.050" v="1272" actId="20577"/>
          <ac:spMkLst>
            <pc:docMk/>
            <pc:sldMk cId="3249489636" sldId="317"/>
            <ac:spMk id="2" creationId="{9C2024D2-6907-12F1-C300-3EEDCE9B42C2}"/>
          </ac:spMkLst>
        </pc:spChg>
        <pc:spChg chg="mod">
          <ac:chgData name="Alison Cooke" userId="S::a.cooke@uwtsd.ac.uk::46c329c9-26b7-4eba-b77b-7474421bfd31" providerId="AD" clId="Web-{C3198F9B-2933-9C2C-E54A-DCDC298B8E9A}" dt="2024-03-05T11:55:35.114" v="1289" actId="20577"/>
          <ac:spMkLst>
            <pc:docMk/>
            <pc:sldMk cId="3249489636" sldId="317"/>
            <ac:spMk id="3" creationId="{4373F29D-F7BA-1927-E1CD-40DDA7A47808}"/>
          </ac:spMkLst>
        </pc:spChg>
        <pc:spChg chg="add mod">
          <ac:chgData name="Alison Cooke" userId="S::a.cooke@uwtsd.ac.uk::46c329c9-26b7-4eba-b77b-7474421bfd31" providerId="AD" clId="Web-{C3198F9B-2933-9C2C-E54A-DCDC298B8E9A}" dt="2024-03-05T11:58:22.386" v="1522" actId="1076"/>
          <ac:spMkLst>
            <pc:docMk/>
            <pc:sldMk cId="3249489636" sldId="317"/>
            <ac:spMk id="4" creationId="{73CF904D-7723-A1EC-898B-D3B839F93F6B}"/>
          </ac:spMkLst>
        </pc:spChg>
      </pc:sldChg>
      <pc:sldChg chg="modSp new del">
        <pc:chgData name="Alison Cooke" userId="S::a.cooke@uwtsd.ac.uk::46c329c9-26b7-4eba-b77b-7474421bfd31" providerId="AD" clId="Web-{C3198F9B-2933-9C2C-E54A-DCDC298B8E9A}" dt="2024-03-05T12:06:27.465" v="1813"/>
        <pc:sldMkLst>
          <pc:docMk/>
          <pc:sldMk cId="738574464" sldId="318"/>
        </pc:sldMkLst>
        <pc:spChg chg="mod">
          <ac:chgData name="Alison Cooke" userId="S::a.cooke@uwtsd.ac.uk::46c329c9-26b7-4eba-b77b-7474421bfd31" providerId="AD" clId="Web-{C3198F9B-2933-9C2C-E54A-DCDC298B8E9A}" dt="2024-03-05T12:00:12.874" v="1542" actId="20577"/>
          <ac:spMkLst>
            <pc:docMk/>
            <pc:sldMk cId="738574464" sldId="318"/>
            <ac:spMk id="2" creationId="{2B366795-94A7-A2C9-9BE6-7F5A94E096E5}"/>
          </ac:spMkLst>
        </pc:spChg>
      </pc:sldChg>
      <pc:sldChg chg="addSp delSp modSp new addAnim modNotes">
        <pc:chgData name="Alison Cooke" userId="S::a.cooke@uwtsd.ac.uk::46c329c9-26b7-4eba-b77b-7474421bfd31" providerId="AD" clId="Web-{C3198F9B-2933-9C2C-E54A-DCDC298B8E9A}" dt="2024-03-05T12:24:01.082" v="2536"/>
        <pc:sldMkLst>
          <pc:docMk/>
          <pc:sldMk cId="3803438097" sldId="318"/>
        </pc:sldMkLst>
        <pc:spChg chg="mod">
          <ac:chgData name="Alison Cooke" userId="S::a.cooke@uwtsd.ac.uk::46c329c9-26b7-4eba-b77b-7474421bfd31" providerId="AD" clId="Web-{C3198F9B-2933-9C2C-E54A-DCDC298B8E9A}" dt="2024-03-05T12:12:37.619" v="2084"/>
          <ac:spMkLst>
            <pc:docMk/>
            <pc:sldMk cId="3803438097" sldId="318"/>
            <ac:spMk id="2" creationId="{8FEA64AD-D87B-0E93-2562-0C3CC9976A18}"/>
          </ac:spMkLst>
        </pc:spChg>
        <pc:spChg chg="mod">
          <ac:chgData name="Alison Cooke" userId="S::a.cooke@uwtsd.ac.uk::46c329c9-26b7-4eba-b77b-7474421bfd31" providerId="AD" clId="Web-{C3198F9B-2933-9C2C-E54A-DCDC298B8E9A}" dt="2024-03-05T12:19:59.948" v="2377" actId="20577"/>
          <ac:spMkLst>
            <pc:docMk/>
            <pc:sldMk cId="3803438097" sldId="318"/>
            <ac:spMk id="3" creationId="{70DE1ADA-384D-A9B1-8020-D5895E417A66}"/>
          </ac:spMkLst>
        </pc:spChg>
        <pc:spChg chg="del">
          <ac:chgData name="Alison Cooke" userId="S::a.cooke@uwtsd.ac.uk::46c329c9-26b7-4eba-b77b-7474421bfd31" providerId="AD" clId="Web-{C3198F9B-2933-9C2C-E54A-DCDC298B8E9A}" dt="2024-03-05T12:17:46.209" v="2273"/>
          <ac:spMkLst>
            <pc:docMk/>
            <pc:sldMk cId="3803438097" sldId="318"/>
            <ac:spMk id="4" creationId="{BBEB43D0-88A4-3639-9BF2-E808962873B7}"/>
          </ac:spMkLst>
        </pc:spChg>
        <pc:spChg chg="add mod">
          <ac:chgData name="Alison Cooke" userId="S::a.cooke@uwtsd.ac.uk::46c329c9-26b7-4eba-b77b-7474421bfd31" providerId="AD" clId="Web-{C3198F9B-2933-9C2C-E54A-DCDC298B8E9A}" dt="2024-03-05T12:21:22.529" v="2383" actId="20577"/>
          <ac:spMkLst>
            <pc:docMk/>
            <pc:sldMk cId="3803438097" sldId="318"/>
            <ac:spMk id="7" creationId="{C7A759FA-72B5-0826-2A41-F2696E4EDDF4}"/>
          </ac:spMkLst>
        </pc:spChg>
        <pc:picChg chg="add del mod ord">
          <ac:chgData name="Alison Cooke" userId="S::a.cooke@uwtsd.ac.uk::46c329c9-26b7-4eba-b77b-7474421bfd31" providerId="AD" clId="Web-{C3198F9B-2933-9C2C-E54A-DCDC298B8E9A}" dt="2024-03-05T12:18:12.194" v="2278"/>
          <ac:picMkLst>
            <pc:docMk/>
            <pc:sldMk cId="3803438097" sldId="318"/>
            <ac:picMk id="5" creationId="{F39A1E6E-C306-2B7D-FC04-2FA3D8BB9E33}"/>
          </ac:picMkLst>
        </pc:picChg>
        <pc:picChg chg="add mod">
          <ac:chgData name="Alison Cooke" userId="S::a.cooke@uwtsd.ac.uk::46c329c9-26b7-4eba-b77b-7474421bfd31" providerId="AD" clId="Web-{C3198F9B-2933-9C2C-E54A-DCDC298B8E9A}" dt="2024-03-05T12:20:16.339" v="2380" actId="1076"/>
          <ac:picMkLst>
            <pc:docMk/>
            <pc:sldMk cId="3803438097" sldId="318"/>
            <ac:picMk id="8" creationId="{3FA3A46B-63B7-5485-66D9-659E6EA8F970}"/>
          </ac:picMkLst>
        </pc:picChg>
      </pc:sldChg>
      <pc:sldChg chg="modSp new addAnim modNotes">
        <pc:chgData name="Alison Cooke" userId="S::a.cooke@uwtsd.ac.uk::46c329c9-26b7-4eba-b77b-7474421bfd31" providerId="AD" clId="Web-{C3198F9B-2933-9C2C-E54A-DCDC298B8E9A}" dt="2024-03-05T12:33:50.696" v="3026"/>
        <pc:sldMkLst>
          <pc:docMk/>
          <pc:sldMk cId="3285905587" sldId="319"/>
        </pc:sldMkLst>
        <pc:spChg chg="mod">
          <ac:chgData name="Alison Cooke" userId="S::a.cooke@uwtsd.ac.uk::46c329c9-26b7-4eba-b77b-7474421bfd31" providerId="AD" clId="Web-{C3198F9B-2933-9C2C-E54A-DCDC298B8E9A}" dt="2024-03-05T12:25:08.412" v="2586" actId="20577"/>
          <ac:spMkLst>
            <pc:docMk/>
            <pc:sldMk cId="3285905587" sldId="319"/>
            <ac:spMk id="2" creationId="{A0100082-35B6-6683-D081-F368522E36BC}"/>
          </ac:spMkLst>
        </pc:spChg>
        <pc:spChg chg="mod">
          <ac:chgData name="Alison Cooke" userId="S::a.cooke@uwtsd.ac.uk::46c329c9-26b7-4eba-b77b-7474421bfd31" providerId="AD" clId="Web-{C3198F9B-2933-9C2C-E54A-DCDC298B8E9A}" dt="2024-03-05T12:28:19.685" v="2767" actId="20577"/>
          <ac:spMkLst>
            <pc:docMk/>
            <pc:sldMk cId="3285905587" sldId="319"/>
            <ac:spMk id="3" creationId="{E9645E64-50B1-2732-E015-618FAE131E33}"/>
          </ac:spMkLst>
        </pc:spChg>
        <pc:spChg chg="mod">
          <ac:chgData name="Alison Cooke" userId="S::a.cooke@uwtsd.ac.uk::46c329c9-26b7-4eba-b77b-7474421bfd31" providerId="AD" clId="Web-{C3198F9B-2933-9C2C-E54A-DCDC298B8E9A}" dt="2024-03-05T12:33:35.055" v="3025" actId="20577"/>
          <ac:spMkLst>
            <pc:docMk/>
            <pc:sldMk cId="3285905587" sldId="319"/>
            <ac:spMk id="4" creationId="{B6B57478-481A-A8A6-762A-DE9739D41CA5}"/>
          </ac:spMkLst>
        </pc:spChg>
      </pc:sldChg>
      <pc:sldChg chg="modSp new del">
        <pc:chgData name="Alison Cooke" userId="S::a.cooke@uwtsd.ac.uk::46c329c9-26b7-4eba-b77b-7474421bfd31" providerId="AD" clId="Web-{C3198F9B-2933-9C2C-E54A-DCDC298B8E9A}" dt="2024-03-05T12:24:36.473" v="2564"/>
        <pc:sldMkLst>
          <pc:docMk/>
          <pc:sldMk cId="3605071433" sldId="319"/>
        </pc:sldMkLst>
        <pc:spChg chg="mod">
          <ac:chgData name="Alison Cooke" userId="S::a.cooke@uwtsd.ac.uk::46c329c9-26b7-4eba-b77b-7474421bfd31" providerId="AD" clId="Web-{C3198F9B-2933-9C2C-E54A-DCDC298B8E9A}" dt="2024-03-05T12:24:32.301" v="2563" actId="14100"/>
          <ac:spMkLst>
            <pc:docMk/>
            <pc:sldMk cId="3605071433" sldId="319"/>
            <ac:spMk id="2" creationId="{762EFC8F-29BB-3A45-7D25-295B00E62182}"/>
          </ac:spMkLst>
        </pc:spChg>
      </pc:sldChg>
      <pc:sldChg chg="addSp delSp modSp new addAnim modNotes">
        <pc:chgData name="Alison Cooke" userId="S::a.cooke@uwtsd.ac.uk::46c329c9-26b7-4eba-b77b-7474421bfd31" providerId="AD" clId="Web-{C3198F9B-2933-9C2C-E54A-DCDC298B8E9A}" dt="2024-03-05T12:43:11.670" v="3384"/>
        <pc:sldMkLst>
          <pc:docMk/>
          <pc:sldMk cId="228926217" sldId="320"/>
        </pc:sldMkLst>
        <pc:spChg chg="mod">
          <ac:chgData name="Alison Cooke" userId="S::a.cooke@uwtsd.ac.uk::46c329c9-26b7-4eba-b77b-7474421bfd31" providerId="AD" clId="Web-{C3198F9B-2933-9C2C-E54A-DCDC298B8E9A}" dt="2024-03-05T12:34:29.635" v="3061" actId="20577"/>
          <ac:spMkLst>
            <pc:docMk/>
            <pc:sldMk cId="228926217" sldId="320"/>
            <ac:spMk id="2" creationId="{E04211D7-032A-A115-EB5F-87614FAFE4CA}"/>
          </ac:spMkLst>
        </pc:spChg>
        <pc:spChg chg="mod">
          <ac:chgData name="Alison Cooke" userId="S::a.cooke@uwtsd.ac.uk::46c329c9-26b7-4eba-b77b-7474421bfd31" providerId="AD" clId="Web-{C3198F9B-2933-9C2C-E54A-DCDC298B8E9A}" dt="2024-03-05T12:41:38.526" v="3382"/>
          <ac:spMkLst>
            <pc:docMk/>
            <pc:sldMk cId="228926217" sldId="320"/>
            <ac:spMk id="3" creationId="{D2301D27-6407-A148-A6C5-719BC5CFFC8B}"/>
          </ac:spMkLst>
        </pc:spChg>
        <pc:spChg chg="del mod">
          <ac:chgData name="Alison Cooke" userId="S::a.cooke@uwtsd.ac.uk::46c329c9-26b7-4eba-b77b-7474421bfd31" providerId="AD" clId="Web-{C3198F9B-2933-9C2C-E54A-DCDC298B8E9A}" dt="2024-03-05T12:43:11.670" v="3384"/>
          <ac:spMkLst>
            <pc:docMk/>
            <pc:sldMk cId="228926217" sldId="320"/>
            <ac:spMk id="4" creationId="{B87D1351-DDDC-DDB7-E079-AD94FA60F7EA}"/>
          </ac:spMkLst>
        </pc:spChg>
        <pc:picChg chg="add mod ord">
          <ac:chgData name="Alison Cooke" userId="S::a.cooke@uwtsd.ac.uk::46c329c9-26b7-4eba-b77b-7474421bfd31" providerId="AD" clId="Web-{C3198F9B-2933-9C2C-E54A-DCDC298B8E9A}" dt="2024-03-05T12:43:11.670" v="3384"/>
          <ac:picMkLst>
            <pc:docMk/>
            <pc:sldMk cId="228926217" sldId="320"/>
            <ac:picMk id="5" creationId="{353CE702-C49E-1881-A8C7-C4E8D509A941}"/>
          </ac:picMkLst>
        </pc:picChg>
      </pc:sldChg>
      <pc:sldChg chg="addSp delSp modSp new mod modClrScheme chgLayout modNotes">
        <pc:chgData name="Alison Cooke" userId="S::a.cooke@uwtsd.ac.uk::46c329c9-26b7-4eba-b77b-7474421bfd31" providerId="AD" clId="Web-{C3198F9B-2933-9C2C-E54A-DCDC298B8E9A}" dt="2024-03-05T12:55:01.102" v="3616"/>
        <pc:sldMkLst>
          <pc:docMk/>
          <pc:sldMk cId="1533621886" sldId="321"/>
        </pc:sldMkLst>
        <pc:spChg chg="mod ord">
          <ac:chgData name="Alison Cooke" userId="S::a.cooke@uwtsd.ac.uk::46c329c9-26b7-4eba-b77b-7474421bfd31" providerId="AD" clId="Web-{C3198F9B-2933-9C2C-E54A-DCDC298B8E9A}" dt="2024-03-05T12:51:44.282" v="3473"/>
          <ac:spMkLst>
            <pc:docMk/>
            <pc:sldMk cId="1533621886" sldId="321"/>
            <ac:spMk id="2" creationId="{972F9E21-3433-2E04-7B42-F7106429AEF9}"/>
          </ac:spMkLst>
        </pc:spChg>
        <pc:spChg chg="add del mod ord">
          <ac:chgData name="Alison Cooke" userId="S::a.cooke@uwtsd.ac.uk::46c329c9-26b7-4eba-b77b-7474421bfd31" providerId="AD" clId="Web-{C3198F9B-2933-9C2C-E54A-DCDC298B8E9A}" dt="2024-03-05T12:52:30.018" v="3476"/>
          <ac:spMkLst>
            <pc:docMk/>
            <pc:sldMk cId="1533621886" sldId="321"/>
            <ac:spMk id="3" creationId="{E42FF618-970B-A5D2-83E8-6252DBA152DC}"/>
          </ac:spMkLst>
        </pc:spChg>
        <pc:spChg chg="add del">
          <ac:chgData name="Alison Cooke" userId="S::a.cooke@uwtsd.ac.uk::46c329c9-26b7-4eba-b77b-7474421bfd31" providerId="AD" clId="Web-{C3198F9B-2933-9C2C-E54A-DCDC298B8E9A}" dt="2024-03-05T12:51:44.282" v="3473"/>
          <ac:spMkLst>
            <pc:docMk/>
            <pc:sldMk cId="1533621886" sldId="321"/>
            <ac:spMk id="4" creationId="{76119C3B-D7B3-8A78-D4E0-CCF6B4DFBB58}"/>
          </ac:spMkLst>
        </pc:spChg>
        <pc:graphicFrameChg chg="add del mod ord modGraphic">
          <ac:chgData name="Alison Cooke" userId="S::a.cooke@uwtsd.ac.uk::46c329c9-26b7-4eba-b77b-7474421bfd31" providerId="AD" clId="Web-{C3198F9B-2933-9C2C-E54A-DCDC298B8E9A}" dt="2024-03-05T12:51:38.547" v="3472"/>
          <ac:graphicFrameMkLst>
            <pc:docMk/>
            <pc:sldMk cId="1533621886" sldId="321"/>
            <ac:graphicFrameMk id="5" creationId="{DB7295A9-EC70-4C4B-F1F5-2E507497F97E}"/>
          </ac:graphicFrameMkLst>
        </pc:graphicFrameChg>
        <pc:graphicFrameChg chg="add del mod ord modGraphic">
          <ac:chgData name="Alison Cooke" userId="S::a.cooke@uwtsd.ac.uk::46c329c9-26b7-4eba-b77b-7474421bfd31" providerId="AD" clId="Web-{C3198F9B-2933-9C2C-E54A-DCDC298B8E9A}" dt="2024-03-05T12:51:59.892" v="3475"/>
          <ac:graphicFrameMkLst>
            <pc:docMk/>
            <pc:sldMk cId="1533621886" sldId="321"/>
            <ac:graphicFrameMk id="24" creationId="{5821B4C1-AF9B-E620-77CC-99D0C9049CFF}"/>
          </ac:graphicFrameMkLst>
        </pc:graphicFrameChg>
        <pc:graphicFrameChg chg="add mod ord modGraphic">
          <ac:chgData name="Alison Cooke" userId="S::a.cooke@uwtsd.ac.uk::46c329c9-26b7-4eba-b77b-7474421bfd31" providerId="AD" clId="Web-{C3198F9B-2933-9C2C-E54A-DCDC298B8E9A}" dt="2024-03-05T12:54:35.710" v="3573"/>
          <ac:graphicFrameMkLst>
            <pc:docMk/>
            <pc:sldMk cId="1533621886" sldId="321"/>
            <ac:graphicFrameMk id="31" creationId="{935A2583-3519-E2FE-E177-E83FBDB04674}"/>
          </ac:graphicFrameMkLst>
        </pc:graphicFrameChg>
      </pc:sldChg>
      <pc:sldChg chg="addSp delSp modSp new modNotes">
        <pc:chgData name="Alison Cooke" userId="S::a.cooke@uwtsd.ac.uk::46c329c9-26b7-4eba-b77b-7474421bfd31" providerId="AD" clId="Web-{C3198F9B-2933-9C2C-E54A-DCDC298B8E9A}" dt="2024-03-05T13:17:54.183" v="4135"/>
        <pc:sldMkLst>
          <pc:docMk/>
          <pc:sldMk cId="407550950" sldId="322"/>
        </pc:sldMkLst>
        <pc:spChg chg="mod">
          <ac:chgData name="Alison Cooke" userId="S::a.cooke@uwtsd.ac.uk::46c329c9-26b7-4eba-b77b-7474421bfd31" providerId="AD" clId="Web-{C3198F9B-2933-9C2C-E54A-DCDC298B8E9A}" dt="2024-03-05T12:49:45.215" v="3443" actId="20577"/>
          <ac:spMkLst>
            <pc:docMk/>
            <pc:sldMk cId="407550950" sldId="322"/>
            <ac:spMk id="2" creationId="{C121F366-4B18-A516-7AAC-CA6BCE2FB9C7}"/>
          </ac:spMkLst>
        </pc:spChg>
        <pc:spChg chg="del">
          <ac:chgData name="Alison Cooke" userId="S::a.cooke@uwtsd.ac.uk::46c329c9-26b7-4eba-b77b-7474421bfd31" providerId="AD" clId="Web-{C3198F9B-2933-9C2C-E54A-DCDC298B8E9A}" dt="2024-03-05T12:47:00.584" v="3422"/>
          <ac:spMkLst>
            <pc:docMk/>
            <pc:sldMk cId="407550950" sldId="322"/>
            <ac:spMk id="3" creationId="{09FE7385-CB77-9A51-F09B-8C701BE48AE1}"/>
          </ac:spMkLst>
        </pc:spChg>
        <pc:spChg chg="add del mod">
          <ac:chgData name="Alison Cooke" userId="S::a.cooke@uwtsd.ac.uk::46c329c9-26b7-4eba-b77b-7474421bfd31" providerId="AD" clId="Web-{C3198F9B-2933-9C2C-E54A-DCDC298B8E9A}" dt="2024-03-05T12:49:17.652" v="3428"/>
          <ac:spMkLst>
            <pc:docMk/>
            <pc:sldMk cId="407550950" sldId="322"/>
            <ac:spMk id="6" creationId="{C0EE7A9E-DFB7-CDFB-590D-DEFCCAD6D621}"/>
          </ac:spMkLst>
        </pc:spChg>
        <pc:picChg chg="add del mod ord">
          <ac:chgData name="Alison Cooke" userId="S::a.cooke@uwtsd.ac.uk::46c329c9-26b7-4eba-b77b-7474421bfd31" providerId="AD" clId="Web-{C3198F9B-2933-9C2C-E54A-DCDC298B8E9A}" dt="2024-03-05T12:47:20.694" v="3427"/>
          <ac:picMkLst>
            <pc:docMk/>
            <pc:sldMk cId="407550950" sldId="322"/>
            <ac:picMk id="4" creationId="{154E211B-158F-E426-347D-6042F7DF2D4B}"/>
          </ac:picMkLst>
        </pc:picChg>
        <pc:picChg chg="add mod ord">
          <ac:chgData name="Alison Cooke" userId="S::a.cooke@uwtsd.ac.uk::46c329c9-26b7-4eba-b77b-7474421bfd31" providerId="AD" clId="Web-{C3198F9B-2933-9C2C-E54A-DCDC298B8E9A}" dt="2024-03-05T12:49:23.808" v="3430" actId="1076"/>
          <ac:picMkLst>
            <pc:docMk/>
            <pc:sldMk cId="407550950" sldId="322"/>
            <ac:picMk id="7" creationId="{913CEF26-2B12-C9B6-8782-F2B13553D11B}"/>
          </ac:picMkLst>
        </pc:picChg>
      </pc:sldChg>
      <pc:sldChg chg="modSp new addAnim modNotes">
        <pc:chgData name="Alison Cooke" userId="S::a.cooke@uwtsd.ac.uk::46c329c9-26b7-4eba-b77b-7474421bfd31" providerId="AD" clId="Web-{C3198F9B-2933-9C2C-E54A-DCDC298B8E9A}" dt="2024-03-05T13:05:37.469" v="3878"/>
        <pc:sldMkLst>
          <pc:docMk/>
          <pc:sldMk cId="593752513" sldId="323"/>
        </pc:sldMkLst>
        <pc:spChg chg="mod">
          <ac:chgData name="Alison Cooke" userId="S::a.cooke@uwtsd.ac.uk::46c329c9-26b7-4eba-b77b-7474421bfd31" providerId="AD" clId="Web-{C3198F9B-2933-9C2C-E54A-DCDC298B8E9A}" dt="2024-03-05T12:56:22.448" v="3644" actId="20577"/>
          <ac:spMkLst>
            <pc:docMk/>
            <pc:sldMk cId="593752513" sldId="323"/>
            <ac:spMk id="2" creationId="{0FDA9DEF-2134-9398-6230-59EE7FE63AD0}"/>
          </ac:spMkLst>
        </pc:spChg>
        <pc:spChg chg="mod">
          <ac:chgData name="Alison Cooke" userId="S::a.cooke@uwtsd.ac.uk::46c329c9-26b7-4eba-b77b-7474421bfd31" providerId="AD" clId="Web-{C3198F9B-2933-9C2C-E54A-DCDC298B8E9A}" dt="2024-03-05T12:58:24.859" v="3691"/>
          <ac:spMkLst>
            <pc:docMk/>
            <pc:sldMk cId="593752513" sldId="323"/>
            <ac:spMk id="3" creationId="{1BBE7AF8-3BED-B83A-E76C-530D041764BB}"/>
          </ac:spMkLst>
        </pc:spChg>
        <pc:spChg chg="mod">
          <ac:chgData name="Alison Cooke" userId="S::a.cooke@uwtsd.ac.uk::46c329c9-26b7-4eba-b77b-7474421bfd31" providerId="AD" clId="Web-{C3198F9B-2933-9C2C-E54A-DCDC298B8E9A}" dt="2024-03-05T12:58:41.828" v="3694"/>
          <ac:spMkLst>
            <pc:docMk/>
            <pc:sldMk cId="593752513" sldId="323"/>
            <ac:spMk id="4" creationId="{C36DBFC4-19AB-4275-8C7A-6DEAD28CA250}"/>
          </ac:spMkLst>
        </pc:spChg>
      </pc:sldChg>
      <pc:sldChg chg="modSp new addAnim modNotes">
        <pc:chgData name="Alison Cooke" userId="S::a.cooke@uwtsd.ac.uk::46c329c9-26b7-4eba-b77b-7474421bfd31" providerId="AD" clId="Web-{C3198F9B-2933-9C2C-E54A-DCDC298B8E9A}" dt="2024-03-05T13:06:35.205" v="3896"/>
        <pc:sldMkLst>
          <pc:docMk/>
          <pc:sldMk cId="740034250" sldId="324"/>
        </pc:sldMkLst>
        <pc:spChg chg="mod">
          <ac:chgData name="Alison Cooke" userId="S::a.cooke@uwtsd.ac.uk::46c329c9-26b7-4eba-b77b-7474421bfd31" providerId="AD" clId="Web-{C3198F9B-2933-9C2C-E54A-DCDC298B8E9A}" dt="2024-03-05T12:59:11.048" v="3719" actId="20577"/>
          <ac:spMkLst>
            <pc:docMk/>
            <pc:sldMk cId="740034250" sldId="324"/>
            <ac:spMk id="2" creationId="{6A05A5FE-3D7A-97A4-DA1C-F3AC4C0AD967}"/>
          </ac:spMkLst>
        </pc:spChg>
        <pc:spChg chg="mod">
          <ac:chgData name="Alison Cooke" userId="S::a.cooke@uwtsd.ac.uk::46c329c9-26b7-4eba-b77b-7474421bfd31" providerId="AD" clId="Web-{C3198F9B-2933-9C2C-E54A-DCDC298B8E9A}" dt="2024-03-05T13:00:20.316" v="3734"/>
          <ac:spMkLst>
            <pc:docMk/>
            <pc:sldMk cId="740034250" sldId="324"/>
            <ac:spMk id="3" creationId="{EBD4806F-7398-5D1A-6C36-8288960AD079}"/>
          </ac:spMkLst>
        </pc:spChg>
        <pc:spChg chg="mod">
          <ac:chgData name="Alison Cooke" userId="S::a.cooke@uwtsd.ac.uk::46c329c9-26b7-4eba-b77b-7474421bfd31" providerId="AD" clId="Web-{C3198F9B-2933-9C2C-E54A-DCDC298B8E9A}" dt="2024-03-05T13:01:56.039" v="3801"/>
          <ac:spMkLst>
            <pc:docMk/>
            <pc:sldMk cId="740034250" sldId="324"/>
            <ac:spMk id="4" creationId="{724F8B8A-0C91-BF80-DD93-51FF0EF83CFD}"/>
          </ac:spMkLst>
        </pc:spChg>
      </pc:sldChg>
      <pc:sldChg chg="modSp new addAnim modNotes">
        <pc:chgData name="Alison Cooke" userId="S::a.cooke@uwtsd.ac.uk::46c329c9-26b7-4eba-b77b-7474421bfd31" providerId="AD" clId="Web-{C3198F9B-2933-9C2C-E54A-DCDC298B8E9A}" dt="2024-03-05T13:06:56.643" v="3898"/>
        <pc:sldMkLst>
          <pc:docMk/>
          <pc:sldMk cId="4294636130" sldId="325"/>
        </pc:sldMkLst>
        <pc:spChg chg="mod">
          <ac:chgData name="Alison Cooke" userId="S::a.cooke@uwtsd.ac.uk::46c329c9-26b7-4eba-b77b-7474421bfd31" providerId="AD" clId="Web-{C3198F9B-2933-9C2C-E54A-DCDC298B8E9A}" dt="2024-03-05T13:03:09.260" v="3814" actId="20577"/>
          <ac:spMkLst>
            <pc:docMk/>
            <pc:sldMk cId="4294636130" sldId="325"/>
            <ac:spMk id="2" creationId="{8D83496C-AE15-9F0B-9A17-94FAFE005573}"/>
          </ac:spMkLst>
        </pc:spChg>
        <pc:spChg chg="mod">
          <ac:chgData name="Alison Cooke" userId="S::a.cooke@uwtsd.ac.uk::46c329c9-26b7-4eba-b77b-7474421bfd31" providerId="AD" clId="Web-{C3198F9B-2933-9C2C-E54A-DCDC298B8E9A}" dt="2024-03-05T13:04:12.247" v="3872"/>
          <ac:spMkLst>
            <pc:docMk/>
            <pc:sldMk cId="4294636130" sldId="325"/>
            <ac:spMk id="3" creationId="{06EA6C92-5D14-BAF7-A790-92A649B09281}"/>
          </ac:spMkLst>
        </pc:spChg>
        <pc:spChg chg="mod">
          <ac:chgData name="Alison Cooke" userId="S::a.cooke@uwtsd.ac.uk::46c329c9-26b7-4eba-b77b-7474421bfd31" providerId="AD" clId="Web-{C3198F9B-2933-9C2C-E54A-DCDC298B8E9A}" dt="2024-03-05T13:04:40.138" v="3874"/>
          <ac:spMkLst>
            <pc:docMk/>
            <pc:sldMk cId="4294636130" sldId="325"/>
            <ac:spMk id="4" creationId="{361F0159-0355-610B-D127-5F52AD6795A0}"/>
          </ac:spMkLst>
        </pc:spChg>
      </pc:sldChg>
      <pc:sldChg chg="addSp delSp modSp new">
        <pc:chgData name="Alison Cooke" userId="S::a.cooke@uwtsd.ac.uk::46c329c9-26b7-4eba-b77b-7474421bfd31" providerId="AD" clId="Web-{C3198F9B-2933-9C2C-E54A-DCDC298B8E9A}" dt="2024-03-05T14:06:35.242" v="5014" actId="20577"/>
        <pc:sldMkLst>
          <pc:docMk/>
          <pc:sldMk cId="4024392610" sldId="326"/>
        </pc:sldMkLst>
        <pc:spChg chg="del mod">
          <ac:chgData name="Alison Cooke" userId="S::a.cooke@uwtsd.ac.uk::46c329c9-26b7-4eba-b77b-7474421bfd31" providerId="AD" clId="Web-{C3198F9B-2933-9C2C-E54A-DCDC298B8E9A}" dt="2024-03-05T13:18:55.904" v="4136"/>
          <ac:spMkLst>
            <pc:docMk/>
            <pc:sldMk cId="4024392610" sldId="326"/>
            <ac:spMk id="2" creationId="{F4F5F68C-1356-A085-F624-3773F6F91C6F}"/>
          </ac:spMkLst>
        </pc:spChg>
        <pc:spChg chg="mod">
          <ac:chgData name="Alison Cooke" userId="S::a.cooke@uwtsd.ac.uk::46c329c9-26b7-4eba-b77b-7474421bfd31" providerId="AD" clId="Web-{C3198F9B-2933-9C2C-E54A-DCDC298B8E9A}" dt="2024-03-05T14:06:35.242" v="5014" actId="20577"/>
          <ac:spMkLst>
            <pc:docMk/>
            <pc:sldMk cId="4024392610" sldId="326"/>
            <ac:spMk id="3" creationId="{52DD2A95-3327-2D99-2B22-0471B39056DF}"/>
          </ac:spMkLst>
        </pc:spChg>
        <pc:spChg chg="add mod">
          <ac:chgData name="Alison Cooke" userId="S::a.cooke@uwtsd.ac.uk::46c329c9-26b7-4eba-b77b-7474421bfd31" providerId="AD" clId="Web-{C3198F9B-2933-9C2C-E54A-DCDC298B8E9A}" dt="2024-03-05T13:19:10.389" v="4146" actId="20577"/>
          <ac:spMkLst>
            <pc:docMk/>
            <pc:sldMk cId="4024392610" sldId="326"/>
            <ac:spMk id="5" creationId="{3883857E-A6B3-2F87-3F96-9B8859C9426E}"/>
          </ac:spMkLst>
        </pc:spChg>
      </pc:sldChg>
      <pc:sldChg chg="modSp new ord">
        <pc:chgData name="Alison Cooke" userId="S::a.cooke@uwtsd.ac.uk::46c329c9-26b7-4eba-b77b-7474421bfd31" providerId="AD" clId="Web-{C3198F9B-2933-9C2C-E54A-DCDC298B8E9A}" dt="2024-03-05T13:35:25.330" v="4561"/>
        <pc:sldMkLst>
          <pc:docMk/>
          <pc:sldMk cId="8744521" sldId="327"/>
        </pc:sldMkLst>
        <pc:spChg chg="mod">
          <ac:chgData name="Alison Cooke" userId="S::a.cooke@uwtsd.ac.uk::46c329c9-26b7-4eba-b77b-7474421bfd31" providerId="AD" clId="Web-{C3198F9B-2933-9C2C-E54A-DCDC298B8E9A}" dt="2024-03-05T13:35:18.518" v="4559" actId="20577"/>
          <ac:spMkLst>
            <pc:docMk/>
            <pc:sldMk cId="8744521" sldId="327"/>
            <ac:spMk id="2" creationId="{2BBEFA5B-C3AE-854E-52A5-463C27E9BF41}"/>
          </ac:spMkLst>
        </pc:spChg>
        <pc:spChg chg="mod">
          <ac:chgData name="Alison Cooke" userId="S::a.cooke@uwtsd.ac.uk::46c329c9-26b7-4eba-b77b-7474421bfd31" providerId="AD" clId="Web-{C3198F9B-2933-9C2C-E54A-DCDC298B8E9A}" dt="2024-03-05T13:34:55.595" v="4542" actId="20577"/>
          <ac:spMkLst>
            <pc:docMk/>
            <pc:sldMk cId="8744521" sldId="327"/>
            <ac:spMk id="3" creationId="{107A0CA0-D40E-E573-6C5B-88BD9011D695}"/>
          </ac:spMkLst>
        </pc:spChg>
        <pc:spChg chg="mod">
          <ac:chgData name="Alison Cooke" userId="S::a.cooke@uwtsd.ac.uk::46c329c9-26b7-4eba-b77b-7474421bfd31" providerId="AD" clId="Web-{C3198F9B-2933-9C2C-E54A-DCDC298B8E9A}" dt="2024-03-05T13:35:00.564" v="4550" actId="20577"/>
          <ac:spMkLst>
            <pc:docMk/>
            <pc:sldMk cId="8744521" sldId="327"/>
            <ac:spMk id="4" creationId="{BEB28E12-7EFB-1E5C-AEAB-7EECA6BFCD84}"/>
          </ac:spMkLst>
        </pc:spChg>
      </pc:sldChg>
      <pc:sldChg chg="addSp modSp new addAnim modNotes">
        <pc:chgData name="Alison Cooke" userId="S::a.cooke@uwtsd.ac.uk::46c329c9-26b7-4eba-b77b-7474421bfd31" providerId="AD" clId="Web-{C3198F9B-2933-9C2C-E54A-DCDC298B8E9A}" dt="2024-03-05T13:38:22.165" v="4643" actId="1076"/>
        <pc:sldMkLst>
          <pc:docMk/>
          <pc:sldMk cId="2237332115" sldId="328"/>
        </pc:sldMkLst>
        <pc:spChg chg="mod">
          <ac:chgData name="Alison Cooke" userId="S::a.cooke@uwtsd.ac.uk::46c329c9-26b7-4eba-b77b-7474421bfd31" providerId="AD" clId="Web-{C3198F9B-2933-9C2C-E54A-DCDC298B8E9A}" dt="2024-03-05T13:35:49.253" v="4571" actId="20577"/>
          <ac:spMkLst>
            <pc:docMk/>
            <pc:sldMk cId="2237332115" sldId="328"/>
            <ac:spMk id="2" creationId="{7B78E636-7C51-3548-6FFD-B1181345906E}"/>
          </ac:spMkLst>
        </pc:spChg>
        <pc:spChg chg="mod">
          <ac:chgData name="Alison Cooke" userId="S::a.cooke@uwtsd.ac.uk::46c329c9-26b7-4eba-b77b-7474421bfd31" providerId="AD" clId="Web-{C3198F9B-2933-9C2C-E54A-DCDC298B8E9A}" dt="2024-03-05T13:37:07.350" v="4591" actId="20577"/>
          <ac:spMkLst>
            <pc:docMk/>
            <pc:sldMk cId="2237332115" sldId="328"/>
            <ac:spMk id="3" creationId="{5AA43F8E-3820-1942-1B63-3876BA333A29}"/>
          </ac:spMkLst>
        </pc:spChg>
        <pc:picChg chg="add mod">
          <ac:chgData name="Alison Cooke" userId="S::a.cooke@uwtsd.ac.uk::46c329c9-26b7-4eba-b77b-7474421bfd31" providerId="AD" clId="Web-{C3198F9B-2933-9C2C-E54A-DCDC298B8E9A}" dt="2024-03-05T13:37:44.461" v="4638" actId="1076"/>
          <ac:picMkLst>
            <pc:docMk/>
            <pc:sldMk cId="2237332115" sldId="328"/>
            <ac:picMk id="4" creationId="{377FEFF5-6169-DB4E-1EA3-FB0A6ED78C2D}"/>
          </ac:picMkLst>
        </pc:picChg>
        <pc:picChg chg="add mod">
          <ac:chgData name="Alison Cooke" userId="S::a.cooke@uwtsd.ac.uk::46c329c9-26b7-4eba-b77b-7474421bfd31" providerId="AD" clId="Web-{C3198F9B-2933-9C2C-E54A-DCDC298B8E9A}" dt="2024-03-05T13:38:22.165" v="4643" actId="1076"/>
          <ac:picMkLst>
            <pc:docMk/>
            <pc:sldMk cId="2237332115" sldId="328"/>
            <ac:picMk id="5" creationId="{DC85AAF5-CDC6-C396-74F6-BB3024E06D6F}"/>
          </ac:picMkLst>
        </pc:picChg>
        <pc:picChg chg="add mod">
          <ac:chgData name="Alison Cooke" userId="S::a.cooke@uwtsd.ac.uk::46c329c9-26b7-4eba-b77b-7474421bfd31" providerId="AD" clId="Web-{C3198F9B-2933-9C2C-E54A-DCDC298B8E9A}" dt="2024-03-05T13:38:15.993" v="4642" actId="1076"/>
          <ac:picMkLst>
            <pc:docMk/>
            <pc:sldMk cId="2237332115" sldId="328"/>
            <ac:picMk id="6" creationId="{85567A57-0CEC-DBC1-2486-995BF8024CD1}"/>
          </ac:picMkLst>
        </pc:picChg>
      </pc:sldChg>
      <pc:sldChg chg="addSp modSp new modNotes">
        <pc:chgData name="Alison Cooke" userId="S::a.cooke@uwtsd.ac.uk::46c329c9-26b7-4eba-b77b-7474421bfd31" providerId="AD" clId="Web-{C3198F9B-2933-9C2C-E54A-DCDC298B8E9A}" dt="2024-03-05T13:48:01.608" v="4822" actId="1076"/>
        <pc:sldMkLst>
          <pc:docMk/>
          <pc:sldMk cId="1311506999" sldId="329"/>
        </pc:sldMkLst>
        <pc:spChg chg="mod">
          <ac:chgData name="Alison Cooke" userId="S::a.cooke@uwtsd.ac.uk::46c329c9-26b7-4eba-b77b-7474421bfd31" providerId="AD" clId="Web-{C3198F9B-2933-9C2C-E54A-DCDC298B8E9A}" dt="2024-03-05T13:44:10.631" v="4700" actId="20577"/>
          <ac:spMkLst>
            <pc:docMk/>
            <pc:sldMk cId="1311506999" sldId="329"/>
            <ac:spMk id="2" creationId="{0F2CEC46-E879-509A-F8CB-0B7DE155606C}"/>
          </ac:spMkLst>
        </pc:spChg>
        <pc:spChg chg="mod">
          <ac:chgData name="Alison Cooke" userId="S::a.cooke@uwtsd.ac.uk::46c329c9-26b7-4eba-b77b-7474421bfd31" providerId="AD" clId="Web-{C3198F9B-2933-9C2C-E54A-DCDC298B8E9A}" dt="2024-03-05T13:41:40.172" v="4678" actId="20577"/>
          <ac:spMkLst>
            <pc:docMk/>
            <pc:sldMk cId="1311506999" sldId="329"/>
            <ac:spMk id="3" creationId="{7DECF5D7-47E1-4ADD-FB1D-5AD1C284CC09}"/>
          </ac:spMkLst>
        </pc:spChg>
        <pc:graphicFrameChg chg="add mod modGraphic">
          <ac:chgData name="Alison Cooke" userId="S::a.cooke@uwtsd.ac.uk::46c329c9-26b7-4eba-b77b-7474421bfd31" providerId="AD" clId="Web-{C3198F9B-2933-9C2C-E54A-DCDC298B8E9A}" dt="2024-03-05T13:48:01.608" v="4822" actId="1076"/>
          <ac:graphicFrameMkLst>
            <pc:docMk/>
            <pc:sldMk cId="1311506999" sldId="329"/>
            <ac:graphicFrameMk id="4" creationId="{47FF7788-9766-6AB7-85E2-F50F16E5BE2E}"/>
          </ac:graphicFrameMkLst>
        </pc:graphicFrameChg>
      </pc:sldChg>
      <pc:sldChg chg="addSp delSp modSp new modNotes">
        <pc:chgData name="Alison Cooke" userId="S::a.cooke@uwtsd.ac.uk::46c329c9-26b7-4eba-b77b-7474421bfd31" providerId="AD" clId="Web-{C3198F9B-2933-9C2C-E54A-DCDC298B8E9A}" dt="2024-03-05T13:45:51.791" v="4791"/>
        <pc:sldMkLst>
          <pc:docMk/>
          <pc:sldMk cId="3111948929" sldId="330"/>
        </pc:sldMkLst>
        <pc:spChg chg="mod">
          <ac:chgData name="Alison Cooke" userId="S::a.cooke@uwtsd.ac.uk::46c329c9-26b7-4eba-b77b-7474421bfd31" providerId="AD" clId="Web-{C3198F9B-2933-9C2C-E54A-DCDC298B8E9A}" dt="2024-03-05T13:44:39.507" v="4725" actId="20577"/>
          <ac:spMkLst>
            <pc:docMk/>
            <pc:sldMk cId="3111948929" sldId="330"/>
            <ac:spMk id="2" creationId="{C6AEAB3D-B41E-AE5E-4F7B-72B56CD8B249}"/>
          </ac:spMkLst>
        </pc:spChg>
        <pc:spChg chg="del">
          <ac:chgData name="Alison Cooke" userId="S::a.cooke@uwtsd.ac.uk::46c329c9-26b7-4eba-b77b-7474421bfd31" providerId="AD" clId="Web-{C3198F9B-2933-9C2C-E54A-DCDC298B8E9A}" dt="2024-03-05T13:44:56.336" v="4726"/>
          <ac:spMkLst>
            <pc:docMk/>
            <pc:sldMk cId="3111948929" sldId="330"/>
            <ac:spMk id="3" creationId="{0D6B2E60-9CCA-966D-FACA-01797C015285}"/>
          </ac:spMkLst>
        </pc:spChg>
        <pc:graphicFrameChg chg="add mod ord modGraphic">
          <ac:chgData name="Alison Cooke" userId="S::a.cooke@uwtsd.ac.uk::46c329c9-26b7-4eba-b77b-7474421bfd31" providerId="AD" clId="Web-{C3198F9B-2933-9C2C-E54A-DCDC298B8E9A}" dt="2024-03-05T13:45:51.791" v="4791"/>
          <ac:graphicFrameMkLst>
            <pc:docMk/>
            <pc:sldMk cId="3111948929" sldId="330"/>
            <ac:graphicFrameMk id="4" creationId="{7B385180-10D0-FA09-A4A0-5D632DE238D2}"/>
          </ac:graphicFrameMkLst>
        </pc:graphicFrameChg>
      </pc:sldChg>
      <pc:sldChg chg="addSp modSp new modNotes">
        <pc:chgData name="Alison Cooke" userId="S::a.cooke@uwtsd.ac.uk::46c329c9-26b7-4eba-b77b-7474421bfd31" providerId="AD" clId="Web-{C3198F9B-2933-9C2C-E54A-DCDC298B8E9A}" dt="2024-03-05T13:50:57.130" v="4834" actId="1076"/>
        <pc:sldMkLst>
          <pc:docMk/>
          <pc:sldMk cId="1886732046" sldId="331"/>
        </pc:sldMkLst>
        <pc:picChg chg="add mod">
          <ac:chgData name="Alison Cooke" userId="S::a.cooke@uwtsd.ac.uk::46c329c9-26b7-4eba-b77b-7474421bfd31" providerId="AD" clId="Web-{C3198F9B-2933-9C2C-E54A-DCDC298B8E9A}" dt="2024-03-05T13:50:57.130" v="4834" actId="1076"/>
          <ac:picMkLst>
            <pc:docMk/>
            <pc:sldMk cId="1886732046" sldId="331"/>
            <ac:picMk id="2" creationId="{B4C3F157-DE86-4B9B-79F2-7ACE264CF190}"/>
          </ac:picMkLst>
        </pc:picChg>
      </pc:sldChg>
      <pc:sldChg chg="modSp new">
        <pc:chgData name="Alison Cooke" userId="S::a.cooke@uwtsd.ac.uk::46c329c9-26b7-4eba-b77b-7474421bfd31" providerId="AD" clId="Web-{C3198F9B-2933-9C2C-E54A-DCDC298B8E9A}" dt="2024-03-05T13:59:50.993" v="4931" actId="20577"/>
        <pc:sldMkLst>
          <pc:docMk/>
          <pc:sldMk cId="3587430480" sldId="332"/>
        </pc:sldMkLst>
        <pc:spChg chg="mod">
          <ac:chgData name="Alison Cooke" userId="S::a.cooke@uwtsd.ac.uk::46c329c9-26b7-4eba-b77b-7474421bfd31" providerId="AD" clId="Web-{C3198F9B-2933-9C2C-E54A-DCDC298B8E9A}" dt="2024-03-05T13:53:15.448" v="4869" actId="20577"/>
          <ac:spMkLst>
            <pc:docMk/>
            <pc:sldMk cId="3587430480" sldId="332"/>
            <ac:spMk id="2" creationId="{5DA5D06A-5CA2-BB06-6538-4D7B9BB49B62}"/>
          </ac:spMkLst>
        </pc:spChg>
        <pc:spChg chg="mod">
          <ac:chgData name="Alison Cooke" userId="S::a.cooke@uwtsd.ac.uk::46c329c9-26b7-4eba-b77b-7474421bfd31" providerId="AD" clId="Web-{C3198F9B-2933-9C2C-E54A-DCDC298B8E9A}" dt="2024-03-05T13:59:50.993" v="4931" actId="20577"/>
          <ac:spMkLst>
            <pc:docMk/>
            <pc:sldMk cId="3587430480" sldId="332"/>
            <ac:spMk id="3" creationId="{01ED5AB4-CE05-D59B-802A-BE93CA20DE68}"/>
          </ac:spMkLst>
        </pc:spChg>
      </pc:sldChg>
      <pc:sldChg chg="addSp delSp modSp new addAnim">
        <pc:chgData name="Alison Cooke" userId="S::a.cooke@uwtsd.ac.uk::46c329c9-26b7-4eba-b77b-7474421bfd31" providerId="AD" clId="Web-{C3198F9B-2933-9C2C-E54A-DCDC298B8E9A}" dt="2024-03-05T14:05:48.413" v="4975"/>
        <pc:sldMkLst>
          <pc:docMk/>
          <pc:sldMk cId="2619317888" sldId="333"/>
        </pc:sldMkLst>
        <pc:spChg chg="mod">
          <ac:chgData name="Alison Cooke" userId="S::a.cooke@uwtsd.ac.uk::46c329c9-26b7-4eba-b77b-7474421bfd31" providerId="AD" clId="Web-{C3198F9B-2933-9C2C-E54A-DCDC298B8E9A}" dt="2024-03-05T14:00:54.840" v="4941" actId="20577"/>
          <ac:spMkLst>
            <pc:docMk/>
            <pc:sldMk cId="2619317888" sldId="333"/>
            <ac:spMk id="2" creationId="{DFF73EE4-4D94-8024-A2A3-3246B1FC5F70}"/>
          </ac:spMkLst>
        </pc:spChg>
        <pc:spChg chg="mod">
          <ac:chgData name="Alison Cooke" userId="S::a.cooke@uwtsd.ac.uk::46c329c9-26b7-4eba-b77b-7474421bfd31" providerId="AD" clId="Web-{C3198F9B-2933-9C2C-E54A-DCDC298B8E9A}" dt="2024-03-05T14:05:23.521" v="4973" actId="20577"/>
          <ac:spMkLst>
            <pc:docMk/>
            <pc:sldMk cId="2619317888" sldId="333"/>
            <ac:spMk id="3" creationId="{2045E110-2797-E6B4-FF7F-9A60B7D0DEEB}"/>
          </ac:spMkLst>
        </pc:spChg>
        <pc:spChg chg="del">
          <ac:chgData name="Alison Cooke" userId="S::a.cooke@uwtsd.ac.uk::46c329c9-26b7-4eba-b77b-7474421bfd31" providerId="AD" clId="Web-{C3198F9B-2933-9C2C-E54A-DCDC298B8E9A}" dt="2024-03-05T14:05:36.912" v="4974"/>
          <ac:spMkLst>
            <pc:docMk/>
            <pc:sldMk cId="2619317888" sldId="333"/>
            <ac:spMk id="4" creationId="{84BA8A45-85CC-2D4D-4429-DED0D266F142}"/>
          </ac:spMkLst>
        </pc:spChg>
        <pc:picChg chg="add mod ord">
          <ac:chgData name="Alison Cooke" userId="S::a.cooke@uwtsd.ac.uk::46c329c9-26b7-4eba-b77b-7474421bfd31" providerId="AD" clId="Web-{C3198F9B-2933-9C2C-E54A-DCDC298B8E9A}" dt="2024-03-05T14:05:36.912" v="4974"/>
          <ac:picMkLst>
            <pc:docMk/>
            <pc:sldMk cId="2619317888" sldId="333"/>
            <ac:picMk id="5" creationId="{F3121AC4-55F8-734D-6755-B65DE9D0A6D0}"/>
          </ac:picMkLst>
        </pc:picChg>
      </pc:sldChg>
    </pc:docChg>
  </pc:docChgLst>
  <pc:docChgLst>
    <pc:chgData name="Alison Cooke" userId="S::a.cooke@uwtsd.ac.uk::46c329c9-26b7-4eba-b77b-7474421bfd31" providerId="AD" clId="Web-{D655CA3B-FE4B-0089-CA57-FFEFDF9C0E0C}"/>
    <pc:docChg chg="addSld modSld">
      <pc:chgData name="Alison Cooke" userId="S::a.cooke@uwtsd.ac.uk::46c329c9-26b7-4eba-b77b-7474421bfd31" providerId="AD" clId="Web-{D655CA3B-FE4B-0089-CA57-FFEFDF9C0E0C}" dt="2024-03-05T15:28:14.865" v="61"/>
      <pc:docMkLst>
        <pc:docMk/>
      </pc:docMkLst>
      <pc:sldChg chg="addSp delSp modSp new">
        <pc:chgData name="Alison Cooke" userId="S::a.cooke@uwtsd.ac.uk::46c329c9-26b7-4eba-b77b-7474421bfd31" providerId="AD" clId="Web-{D655CA3B-FE4B-0089-CA57-FFEFDF9C0E0C}" dt="2024-03-05T15:28:14.865" v="61"/>
        <pc:sldMkLst>
          <pc:docMk/>
          <pc:sldMk cId="756218589" sldId="334"/>
        </pc:sldMkLst>
        <pc:spChg chg="mod">
          <ac:chgData name="Alison Cooke" userId="S::a.cooke@uwtsd.ac.uk::46c329c9-26b7-4eba-b77b-7474421bfd31" providerId="AD" clId="Web-{D655CA3B-FE4B-0089-CA57-FFEFDF9C0E0C}" dt="2024-03-05T15:27:24.973" v="8" actId="20577"/>
          <ac:spMkLst>
            <pc:docMk/>
            <pc:sldMk cId="756218589" sldId="334"/>
            <ac:spMk id="2" creationId="{0AB0E661-ABC4-F1FA-F840-55348395D54E}"/>
          </ac:spMkLst>
        </pc:spChg>
        <pc:spChg chg="del">
          <ac:chgData name="Alison Cooke" userId="S::a.cooke@uwtsd.ac.uk::46c329c9-26b7-4eba-b77b-7474421bfd31" providerId="AD" clId="Web-{D655CA3B-FE4B-0089-CA57-FFEFDF9C0E0C}" dt="2024-03-05T15:27:03.862" v="3"/>
          <ac:spMkLst>
            <pc:docMk/>
            <pc:sldMk cId="756218589" sldId="334"/>
            <ac:spMk id="3" creationId="{7DD6BACC-EC00-1F8E-EC8B-BA06E78961B6}"/>
          </ac:spMkLst>
        </pc:spChg>
        <pc:spChg chg="mod">
          <ac:chgData name="Alison Cooke" userId="S::a.cooke@uwtsd.ac.uk::46c329c9-26b7-4eba-b77b-7474421bfd31" providerId="AD" clId="Web-{D655CA3B-FE4B-0089-CA57-FFEFDF9C0E0C}" dt="2024-03-05T15:28:14.865" v="61"/>
          <ac:spMkLst>
            <pc:docMk/>
            <pc:sldMk cId="756218589" sldId="334"/>
            <ac:spMk id="4" creationId="{56032E55-E885-8A18-E2AD-44D15F7F5760}"/>
          </ac:spMkLst>
        </pc:spChg>
        <pc:picChg chg="add mod ord">
          <ac:chgData name="Alison Cooke" userId="S::a.cooke@uwtsd.ac.uk::46c329c9-26b7-4eba-b77b-7474421bfd31" providerId="AD" clId="Web-{D655CA3B-FE4B-0089-CA57-FFEFDF9C0E0C}" dt="2024-03-05T15:27:04.878" v="5" actId="1076"/>
          <ac:picMkLst>
            <pc:docMk/>
            <pc:sldMk cId="756218589" sldId="334"/>
            <ac:picMk id="5" creationId="{E17A6E42-0AC8-9510-07AD-688896FDDAD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00CEF-F286-4D87-A27D-B24CCEF5A2B4}" type="doc">
      <dgm:prSet loTypeId="urn:microsoft.com/office/officeart/2005/8/layout/hProcess9" loCatId="process" qsTypeId="urn:microsoft.com/office/officeart/2005/8/quickstyle/simple1" qsCatId="simple" csTypeId="urn:microsoft.com/office/officeart/2005/8/colors/colorful3" csCatId="colorful" phldr="1"/>
      <dgm:spPr/>
    </dgm:pt>
    <dgm:pt modelId="{5390171D-E6B4-4458-8F43-CE77ACF105B1}">
      <dgm:prSet phldrT="[Text]"/>
      <dgm:spPr/>
      <dgm:t>
        <a:bodyPr/>
        <a:lstStyle/>
        <a:p>
          <a:r>
            <a:rPr lang="en-GB" dirty="0"/>
            <a:t>1. Understanding the assignment brief</a:t>
          </a:r>
        </a:p>
      </dgm:t>
    </dgm:pt>
    <dgm:pt modelId="{69691744-4670-4728-AF47-1DBCA7285E83}" type="parTrans" cxnId="{A43D4533-A864-42BC-8E09-6B9F3272F4CA}">
      <dgm:prSet/>
      <dgm:spPr/>
      <dgm:t>
        <a:bodyPr/>
        <a:lstStyle/>
        <a:p>
          <a:endParaRPr lang="en-GB"/>
        </a:p>
      </dgm:t>
    </dgm:pt>
    <dgm:pt modelId="{1ACC2ED8-EBAD-491D-8F3E-85F3E27F241B}" type="sibTrans" cxnId="{A43D4533-A864-42BC-8E09-6B9F3272F4CA}">
      <dgm:prSet/>
      <dgm:spPr/>
      <dgm:t>
        <a:bodyPr/>
        <a:lstStyle/>
        <a:p>
          <a:endParaRPr lang="en-GB"/>
        </a:p>
      </dgm:t>
    </dgm:pt>
    <dgm:pt modelId="{C1E5B89C-EC03-4A96-8F84-5121A4714A7B}">
      <dgm:prSet phldrT="[Text]"/>
      <dgm:spPr/>
      <dgm:t>
        <a:bodyPr/>
        <a:lstStyle/>
        <a:p>
          <a:r>
            <a:rPr lang="en-GB" dirty="0"/>
            <a:t>2. Gathering and selecting information</a:t>
          </a:r>
        </a:p>
      </dgm:t>
    </dgm:pt>
    <dgm:pt modelId="{37D2DF64-E845-4ED5-9186-CB5CE3CFDD03}" type="parTrans" cxnId="{E94DA846-F92A-4670-9EBF-F247FC674204}">
      <dgm:prSet/>
      <dgm:spPr/>
      <dgm:t>
        <a:bodyPr/>
        <a:lstStyle/>
        <a:p>
          <a:endParaRPr lang="en-GB"/>
        </a:p>
      </dgm:t>
    </dgm:pt>
    <dgm:pt modelId="{827C8272-489A-49DD-BB62-5DFCCDB83BC8}" type="sibTrans" cxnId="{E94DA846-F92A-4670-9EBF-F247FC674204}">
      <dgm:prSet/>
      <dgm:spPr/>
      <dgm:t>
        <a:bodyPr/>
        <a:lstStyle/>
        <a:p>
          <a:endParaRPr lang="en-GB"/>
        </a:p>
      </dgm:t>
    </dgm:pt>
    <dgm:pt modelId="{3FD9693A-CA03-458F-9E66-7AD0FA9A0AB7}">
      <dgm:prSet phldrT="[Text]"/>
      <dgm:spPr/>
      <dgm:t>
        <a:bodyPr/>
        <a:lstStyle/>
        <a:p>
          <a:r>
            <a:rPr lang="en-GB" dirty="0"/>
            <a:t>3. Organising your material</a:t>
          </a:r>
        </a:p>
      </dgm:t>
    </dgm:pt>
    <dgm:pt modelId="{872B9073-00B7-438F-ACC7-E70B45576FA2}" type="parTrans" cxnId="{91FE6263-A37E-4427-BD31-6ADF1D86033A}">
      <dgm:prSet/>
      <dgm:spPr/>
      <dgm:t>
        <a:bodyPr/>
        <a:lstStyle/>
        <a:p>
          <a:endParaRPr lang="en-GB"/>
        </a:p>
      </dgm:t>
    </dgm:pt>
    <dgm:pt modelId="{1EA37AC5-842C-4A4B-898F-ED165857BE09}" type="sibTrans" cxnId="{91FE6263-A37E-4427-BD31-6ADF1D86033A}">
      <dgm:prSet/>
      <dgm:spPr/>
      <dgm:t>
        <a:bodyPr/>
        <a:lstStyle/>
        <a:p>
          <a:endParaRPr lang="en-GB"/>
        </a:p>
      </dgm:t>
    </dgm:pt>
    <dgm:pt modelId="{024A02D6-77EC-4EE6-8D6F-6E86FF361C68}">
      <dgm:prSet/>
      <dgm:spPr/>
      <dgm:t>
        <a:bodyPr/>
        <a:lstStyle/>
        <a:p>
          <a:r>
            <a:rPr lang="en-GB" dirty="0"/>
            <a:t>4.Analysing your material</a:t>
          </a:r>
        </a:p>
      </dgm:t>
    </dgm:pt>
    <dgm:pt modelId="{53B67E35-BF6A-4A81-85D2-8429D1A634F0}" type="parTrans" cxnId="{6C50977E-F846-493D-AA9E-A278E3A3DB17}">
      <dgm:prSet/>
      <dgm:spPr/>
    </dgm:pt>
    <dgm:pt modelId="{3CDCE953-BFB3-4606-B3CF-185B2E8DAA6E}" type="sibTrans" cxnId="{6C50977E-F846-493D-AA9E-A278E3A3DB17}">
      <dgm:prSet/>
      <dgm:spPr/>
    </dgm:pt>
    <dgm:pt modelId="{2EA8A009-7B28-41DC-AF89-07E288A1C3E3}">
      <dgm:prSet/>
      <dgm:spPr/>
      <dgm:t>
        <a:bodyPr/>
        <a:lstStyle/>
        <a:p>
          <a:r>
            <a:rPr lang="en-GB" dirty="0"/>
            <a:t>5. Writing your </a:t>
          </a:r>
          <a:r>
            <a:rPr lang="en-GB" dirty="0">
              <a:latin typeface="Myriad Pro"/>
            </a:rPr>
            <a:t>paper</a:t>
          </a:r>
          <a:endParaRPr lang="en-GB" dirty="0"/>
        </a:p>
      </dgm:t>
    </dgm:pt>
    <dgm:pt modelId="{03978362-6995-422B-9882-E6835AC4C304}" type="parTrans" cxnId="{339D087C-734D-45A7-88AD-A5E3BAF2DAC2}">
      <dgm:prSet/>
      <dgm:spPr/>
    </dgm:pt>
    <dgm:pt modelId="{48C174FD-6E49-4885-86DB-48CD9D7330B2}" type="sibTrans" cxnId="{339D087C-734D-45A7-88AD-A5E3BAF2DAC2}">
      <dgm:prSet/>
      <dgm:spPr/>
    </dgm:pt>
    <dgm:pt modelId="{E81BD2C3-E064-4B8F-9445-85A671DDC49F}" type="pres">
      <dgm:prSet presAssocID="{A6600CEF-F286-4D87-A27D-B24CCEF5A2B4}" presName="CompostProcess" presStyleCnt="0">
        <dgm:presLayoutVars>
          <dgm:dir/>
          <dgm:resizeHandles val="exact"/>
        </dgm:presLayoutVars>
      </dgm:prSet>
      <dgm:spPr/>
    </dgm:pt>
    <dgm:pt modelId="{B14472E9-68E8-4F15-9A53-5534E2410BED}" type="pres">
      <dgm:prSet presAssocID="{A6600CEF-F286-4D87-A27D-B24CCEF5A2B4}" presName="arrow" presStyleLbl="bgShp" presStyleIdx="0" presStyleCnt="1"/>
      <dgm:spPr/>
    </dgm:pt>
    <dgm:pt modelId="{3555B03A-8FCB-4FDD-961F-7A571B194B92}" type="pres">
      <dgm:prSet presAssocID="{A6600CEF-F286-4D87-A27D-B24CCEF5A2B4}" presName="linearProcess" presStyleCnt="0"/>
      <dgm:spPr/>
    </dgm:pt>
    <dgm:pt modelId="{5BB6FDC3-F0AA-4E8A-B80C-B20BC1563735}" type="pres">
      <dgm:prSet presAssocID="{5390171D-E6B4-4458-8F43-CE77ACF105B1}" presName="textNode" presStyleLbl="node1" presStyleIdx="0" presStyleCnt="5">
        <dgm:presLayoutVars>
          <dgm:bulletEnabled val="1"/>
        </dgm:presLayoutVars>
      </dgm:prSet>
      <dgm:spPr/>
    </dgm:pt>
    <dgm:pt modelId="{7AA2FF29-B9CB-4846-AE84-8B7BEAAE183A}" type="pres">
      <dgm:prSet presAssocID="{1ACC2ED8-EBAD-491D-8F3E-85F3E27F241B}" presName="sibTrans" presStyleCnt="0"/>
      <dgm:spPr/>
    </dgm:pt>
    <dgm:pt modelId="{A88B3EAF-E910-467A-9D94-16079B20DA80}" type="pres">
      <dgm:prSet presAssocID="{C1E5B89C-EC03-4A96-8F84-5121A4714A7B}" presName="textNode" presStyleLbl="node1" presStyleIdx="1" presStyleCnt="5">
        <dgm:presLayoutVars>
          <dgm:bulletEnabled val="1"/>
        </dgm:presLayoutVars>
      </dgm:prSet>
      <dgm:spPr/>
    </dgm:pt>
    <dgm:pt modelId="{E1511640-29A7-4EA8-B669-2B82C19EF5A4}" type="pres">
      <dgm:prSet presAssocID="{827C8272-489A-49DD-BB62-5DFCCDB83BC8}" presName="sibTrans" presStyleCnt="0"/>
      <dgm:spPr/>
    </dgm:pt>
    <dgm:pt modelId="{FC29E987-7F9C-45F2-B0BF-48CCBBF3E033}" type="pres">
      <dgm:prSet presAssocID="{3FD9693A-CA03-458F-9E66-7AD0FA9A0AB7}" presName="textNode" presStyleLbl="node1" presStyleIdx="2" presStyleCnt="5">
        <dgm:presLayoutVars>
          <dgm:bulletEnabled val="1"/>
        </dgm:presLayoutVars>
      </dgm:prSet>
      <dgm:spPr/>
    </dgm:pt>
    <dgm:pt modelId="{8E816447-0436-4234-9D37-E24D73E90943}" type="pres">
      <dgm:prSet presAssocID="{1EA37AC5-842C-4A4B-898F-ED165857BE09}" presName="sibTrans" presStyleCnt="0"/>
      <dgm:spPr/>
    </dgm:pt>
    <dgm:pt modelId="{0BE06CF2-9303-44BB-B658-65B1DF94DDBB}" type="pres">
      <dgm:prSet presAssocID="{024A02D6-77EC-4EE6-8D6F-6E86FF361C68}" presName="textNode" presStyleLbl="node1" presStyleIdx="3" presStyleCnt="5">
        <dgm:presLayoutVars>
          <dgm:bulletEnabled val="1"/>
        </dgm:presLayoutVars>
      </dgm:prSet>
      <dgm:spPr/>
    </dgm:pt>
    <dgm:pt modelId="{80427FA5-EC6B-4ADF-9F9B-7900F6859DAF}" type="pres">
      <dgm:prSet presAssocID="{3CDCE953-BFB3-4606-B3CF-185B2E8DAA6E}" presName="sibTrans" presStyleCnt="0"/>
      <dgm:spPr/>
    </dgm:pt>
    <dgm:pt modelId="{8C889666-3F30-4CB8-8194-1852F72561DD}" type="pres">
      <dgm:prSet presAssocID="{2EA8A009-7B28-41DC-AF89-07E288A1C3E3}" presName="textNode" presStyleLbl="node1" presStyleIdx="4" presStyleCnt="5">
        <dgm:presLayoutVars>
          <dgm:bulletEnabled val="1"/>
        </dgm:presLayoutVars>
      </dgm:prSet>
      <dgm:spPr/>
    </dgm:pt>
  </dgm:ptLst>
  <dgm:cxnLst>
    <dgm:cxn modelId="{A43D4533-A864-42BC-8E09-6B9F3272F4CA}" srcId="{A6600CEF-F286-4D87-A27D-B24CCEF5A2B4}" destId="{5390171D-E6B4-4458-8F43-CE77ACF105B1}" srcOrd="0" destOrd="0" parTransId="{69691744-4670-4728-AF47-1DBCA7285E83}" sibTransId="{1ACC2ED8-EBAD-491D-8F3E-85F3E27F241B}"/>
    <dgm:cxn modelId="{5A719938-7A59-4ED2-9323-2AB43C647646}" type="presOf" srcId="{C1E5B89C-EC03-4A96-8F84-5121A4714A7B}" destId="{A88B3EAF-E910-467A-9D94-16079B20DA80}" srcOrd="0" destOrd="0" presId="urn:microsoft.com/office/officeart/2005/8/layout/hProcess9"/>
    <dgm:cxn modelId="{99E95D40-FE40-4082-B726-91764ADC04F0}" type="presOf" srcId="{5390171D-E6B4-4458-8F43-CE77ACF105B1}" destId="{5BB6FDC3-F0AA-4E8A-B80C-B20BC1563735}" srcOrd="0" destOrd="0" presId="urn:microsoft.com/office/officeart/2005/8/layout/hProcess9"/>
    <dgm:cxn modelId="{91FE6263-A37E-4427-BD31-6ADF1D86033A}" srcId="{A6600CEF-F286-4D87-A27D-B24CCEF5A2B4}" destId="{3FD9693A-CA03-458F-9E66-7AD0FA9A0AB7}" srcOrd="2" destOrd="0" parTransId="{872B9073-00B7-438F-ACC7-E70B45576FA2}" sibTransId="{1EA37AC5-842C-4A4B-898F-ED165857BE09}"/>
    <dgm:cxn modelId="{E94DA846-F92A-4670-9EBF-F247FC674204}" srcId="{A6600CEF-F286-4D87-A27D-B24CCEF5A2B4}" destId="{C1E5B89C-EC03-4A96-8F84-5121A4714A7B}" srcOrd="1" destOrd="0" parTransId="{37D2DF64-E845-4ED5-9186-CB5CE3CFDD03}" sibTransId="{827C8272-489A-49DD-BB62-5DFCCDB83BC8}"/>
    <dgm:cxn modelId="{A2D61171-96B8-473B-8677-AACEB83EBEF0}" type="presOf" srcId="{3FD9693A-CA03-458F-9E66-7AD0FA9A0AB7}" destId="{FC29E987-7F9C-45F2-B0BF-48CCBBF3E033}" srcOrd="0" destOrd="0" presId="urn:microsoft.com/office/officeart/2005/8/layout/hProcess9"/>
    <dgm:cxn modelId="{CF878478-510E-4E33-A895-8252DA4E1DBA}" type="presOf" srcId="{A6600CEF-F286-4D87-A27D-B24CCEF5A2B4}" destId="{E81BD2C3-E064-4B8F-9445-85A671DDC49F}" srcOrd="0" destOrd="0" presId="urn:microsoft.com/office/officeart/2005/8/layout/hProcess9"/>
    <dgm:cxn modelId="{339D087C-734D-45A7-88AD-A5E3BAF2DAC2}" srcId="{A6600CEF-F286-4D87-A27D-B24CCEF5A2B4}" destId="{2EA8A009-7B28-41DC-AF89-07E288A1C3E3}" srcOrd="4" destOrd="0" parTransId="{03978362-6995-422B-9882-E6835AC4C304}" sibTransId="{48C174FD-6E49-4885-86DB-48CD9D7330B2}"/>
    <dgm:cxn modelId="{6C50977E-F846-493D-AA9E-A278E3A3DB17}" srcId="{A6600CEF-F286-4D87-A27D-B24CCEF5A2B4}" destId="{024A02D6-77EC-4EE6-8D6F-6E86FF361C68}" srcOrd="3" destOrd="0" parTransId="{53B67E35-BF6A-4A81-85D2-8429D1A634F0}" sibTransId="{3CDCE953-BFB3-4606-B3CF-185B2E8DAA6E}"/>
    <dgm:cxn modelId="{A5E932A7-F953-41AC-87AC-AC10DBB08F7F}" type="presOf" srcId="{2EA8A009-7B28-41DC-AF89-07E288A1C3E3}" destId="{8C889666-3F30-4CB8-8194-1852F72561DD}" srcOrd="0" destOrd="0" presId="urn:microsoft.com/office/officeart/2005/8/layout/hProcess9"/>
    <dgm:cxn modelId="{F82251DE-5B58-4C36-8435-CEC1529E6209}" type="presOf" srcId="{024A02D6-77EC-4EE6-8D6F-6E86FF361C68}" destId="{0BE06CF2-9303-44BB-B658-65B1DF94DDBB}" srcOrd="0" destOrd="0" presId="urn:microsoft.com/office/officeart/2005/8/layout/hProcess9"/>
    <dgm:cxn modelId="{5A35502B-608B-47EC-8F76-61D0905B11F5}" type="presParOf" srcId="{E81BD2C3-E064-4B8F-9445-85A671DDC49F}" destId="{B14472E9-68E8-4F15-9A53-5534E2410BED}" srcOrd="0" destOrd="0" presId="urn:microsoft.com/office/officeart/2005/8/layout/hProcess9"/>
    <dgm:cxn modelId="{35E96F6D-10E6-4745-965D-2025EE3814B3}" type="presParOf" srcId="{E81BD2C3-E064-4B8F-9445-85A671DDC49F}" destId="{3555B03A-8FCB-4FDD-961F-7A571B194B92}" srcOrd="1" destOrd="0" presId="urn:microsoft.com/office/officeart/2005/8/layout/hProcess9"/>
    <dgm:cxn modelId="{5225CAA7-8F78-4165-B8B0-EB9C90FA71B7}" type="presParOf" srcId="{3555B03A-8FCB-4FDD-961F-7A571B194B92}" destId="{5BB6FDC3-F0AA-4E8A-B80C-B20BC1563735}" srcOrd="0" destOrd="0" presId="urn:microsoft.com/office/officeart/2005/8/layout/hProcess9"/>
    <dgm:cxn modelId="{024E4F48-8198-4A0C-BDF6-DF7AF551F218}" type="presParOf" srcId="{3555B03A-8FCB-4FDD-961F-7A571B194B92}" destId="{7AA2FF29-B9CB-4846-AE84-8B7BEAAE183A}" srcOrd="1" destOrd="0" presId="urn:microsoft.com/office/officeart/2005/8/layout/hProcess9"/>
    <dgm:cxn modelId="{34D857E5-5F91-4772-8FDC-9761D4923972}" type="presParOf" srcId="{3555B03A-8FCB-4FDD-961F-7A571B194B92}" destId="{A88B3EAF-E910-467A-9D94-16079B20DA80}" srcOrd="2" destOrd="0" presId="urn:microsoft.com/office/officeart/2005/8/layout/hProcess9"/>
    <dgm:cxn modelId="{C52B38C3-CF43-4E77-A688-62F0FC81DF10}" type="presParOf" srcId="{3555B03A-8FCB-4FDD-961F-7A571B194B92}" destId="{E1511640-29A7-4EA8-B669-2B82C19EF5A4}" srcOrd="3" destOrd="0" presId="urn:microsoft.com/office/officeart/2005/8/layout/hProcess9"/>
    <dgm:cxn modelId="{8107C092-CFF2-4E43-948B-F0FB423849AA}" type="presParOf" srcId="{3555B03A-8FCB-4FDD-961F-7A571B194B92}" destId="{FC29E987-7F9C-45F2-B0BF-48CCBBF3E033}" srcOrd="4" destOrd="0" presId="urn:microsoft.com/office/officeart/2005/8/layout/hProcess9"/>
    <dgm:cxn modelId="{B535CE10-BBB2-448C-9F27-0BA8D6AC6A11}" type="presParOf" srcId="{3555B03A-8FCB-4FDD-961F-7A571B194B92}" destId="{8E816447-0436-4234-9D37-E24D73E90943}" srcOrd="5" destOrd="0" presId="urn:microsoft.com/office/officeart/2005/8/layout/hProcess9"/>
    <dgm:cxn modelId="{353487CC-F4A9-44F3-A602-E634EFCF17CA}" type="presParOf" srcId="{3555B03A-8FCB-4FDD-961F-7A571B194B92}" destId="{0BE06CF2-9303-44BB-B658-65B1DF94DDBB}" srcOrd="6" destOrd="0" presId="urn:microsoft.com/office/officeart/2005/8/layout/hProcess9"/>
    <dgm:cxn modelId="{3937D321-1FE7-4572-8D05-B64045833F5A}" type="presParOf" srcId="{3555B03A-8FCB-4FDD-961F-7A571B194B92}" destId="{80427FA5-EC6B-4ADF-9F9B-7900F6859DAF}" srcOrd="7" destOrd="0" presId="urn:microsoft.com/office/officeart/2005/8/layout/hProcess9"/>
    <dgm:cxn modelId="{EA7FCB1E-175B-49C9-8B4D-C335866D6134}" type="presParOf" srcId="{3555B03A-8FCB-4FDD-961F-7A571B194B92}" destId="{8C889666-3F30-4CB8-8194-1852F72561DD}"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472E9-68E8-4F15-9A53-5534E2410BED}">
      <dsp:nvSpPr>
        <dsp:cNvPr id="0" name=""/>
        <dsp:cNvSpPr/>
      </dsp:nvSpPr>
      <dsp:spPr>
        <a:xfrm>
          <a:off x="617219" y="0"/>
          <a:ext cx="6995160" cy="2937272"/>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B6FDC3-F0AA-4E8A-B80C-B20BC1563735}">
      <dsp:nvSpPr>
        <dsp:cNvPr id="0" name=""/>
        <dsp:cNvSpPr/>
      </dsp:nvSpPr>
      <dsp:spPr>
        <a:xfrm>
          <a:off x="3616" y="881181"/>
          <a:ext cx="1581224" cy="1174908"/>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 Understanding the assignment brief</a:t>
          </a:r>
        </a:p>
      </dsp:txBody>
      <dsp:txXfrm>
        <a:off x="60970" y="938535"/>
        <a:ext cx="1466516" cy="1060200"/>
      </dsp:txXfrm>
    </dsp:sp>
    <dsp:sp modelId="{A88B3EAF-E910-467A-9D94-16079B20DA80}">
      <dsp:nvSpPr>
        <dsp:cNvPr id="0" name=""/>
        <dsp:cNvSpPr/>
      </dsp:nvSpPr>
      <dsp:spPr>
        <a:xfrm>
          <a:off x="1663902" y="881181"/>
          <a:ext cx="1581224" cy="1174908"/>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2. Gathering and selecting information</a:t>
          </a:r>
        </a:p>
      </dsp:txBody>
      <dsp:txXfrm>
        <a:off x="1721256" y="938535"/>
        <a:ext cx="1466516" cy="1060200"/>
      </dsp:txXfrm>
    </dsp:sp>
    <dsp:sp modelId="{FC29E987-7F9C-45F2-B0BF-48CCBBF3E033}">
      <dsp:nvSpPr>
        <dsp:cNvPr id="0" name=""/>
        <dsp:cNvSpPr/>
      </dsp:nvSpPr>
      <dsp:spPr>
        <a:xfrm>
          <a:off x="3324187" y="881181"/>
          <a:ext cx="1581224" cy="1174908"/>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3. Organising your material</a:t>
          </a:r>
        </a:p>
      </dsp:txBody>
      <dsp:txXfrm>
        <a:off x="3381541" y="938535"/>
        <a:ext cx="1466516" cy="1060200"/>
      </dsp:txXfrm>
    </dsp:sp>
    <dsp:sp modelId="{0BE06CF2-9303-44BB-B658-65B1DF94DDBB}">
      <dsp:nvSpPr>
        <dsp:cNvPr id="0" name=""/>
        <dsp:cNvSpPr/>
      </dsp:nvSpPr>
      <dsp:spPr>
        <a:xfrm>
          <a:off x="4984473" y="881181"/>
          <a:ext cx="1581224" cy="1174908"/>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4.Analysing your material</a:t>
          </a:r>
        </a:p>
      </dsp:txBody>
      <dsp:txXfrm>
        <a:off x="5041827" y="938535"/>
        <a:ext cx="1466516" cy="1060200"/>
      </dsp:txXfrm>
    </dsp:sp>
    <dsp:sp modelId="{8C889666-3F30-4CB8-8194-1852F72561DD}">
      <dsp:nvSpPr>
        <dsp:cNvPr id="0" name=""/>
        <dsp:cNvSpPr/>
      </dsp:nvSpPr>
      <dsp:spPr>
        <a:xfrm>
          <a:off x="6644759" y="881181"/>
          <a:ext cx="1581224" cy="1174908"/>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5. Writing your </a:t>
          </a:r>
          <a:r>
            <a:rPr lang="en-GB" sz="1500" kern="1200" dirty="0">
              <a:latin typeface="Myriad Pro"/>
            </a:rPr>
            <a:t>paper</a:t>
          </a:r>
          <a:endParaRPr lang="en-GB" sz="1500" kern="1200" dirty="0"/>
        </a:p>
      </dsp:txBody>
      <dsp:txXfrm>
        <a:off x="6702113" y="938535"/>
        <a:ext cx="1466516" cy="10602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10/06/2025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Further details can be found within the assignment booklet which will be available on Moodle.</a:t>
            </a:r>
          </a:p>
          <a:p>
            <a:endParaRPr lang="en-GB" dirty="0"/>
          </a:p>
          <a:p>
            <a:r>
              <a:rPr lang="en-GB" dirty="0"/>
              <a:t>You have 86weeks today to  submission</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845445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Three key things to identify before you begin</a:t>
            </a:r>
          </a:p>
          <a:p>
            <a:endParaRPr lang="en-GB" dirty="0"/>
          </a:p>
          <a:p>
            <a:r>
              <a:rPr lang="en-GB" dirty="0"/>
              <a:t>Directive word – what do you think that is?</a:t>
            </a:r>
            <a:endParaRPr lang="en-GB" dirty="0">
              <a:cs typeface="Calibri"/>
            </a:endParaRPr>
          </a:p>
          <a:p>
            <a:r>
              <a:rPr lang="en-GB" dirty="0"/>
              <a:t>Topic – or subject area</a:t>
            </a:r>
            <a:endParaRPr lang="en-GB" dirty="0">
              <a:cs typeface="Calibri" panose="020F0502020204030204"/>
            </a:endParaRPr>
          </a:p>
          <a:p>
            <a:r>
              <a:rPr lang="en-GB" dirty="0"/>
              <a:t>Limitations – anything that restricts you?</a:t>
            </a:r>
            <a:endParaRPr lang="en-GB" dirty="0">
              <a:cs typeface="Calibri" panose="020F0502020204030204"/>
            </a:endParaRPr>
          </a:p>
          <a:p>
            <a:endParaRPr lang="en-GB" dirty="0"/>
          </a:p>
          <a:p>
            <a:r>
              <a:rPr lang="en-GB" dirty="0"/>
              <a:t>And lets break the actual assignment down into separate parts</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9018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Firstly read the assignment carefully. If you are unsure of any words look them up in a dictionary – translate the questions into words that will make it easier for you to understand.</a:t>
            </a:r>
            <a:endParaRPr lang="en-US"/>
          </a:p>
          <a:p>
            <a:endParaRPr lang="en-US" dirty="0">
              <a:cs typeface="Calibri"/>
            </a:endParaRPr>
          </a:p>
          <a:p>
            <a:r>
              <a:rPr lang="en-US" dirty="0">
                <a:cs typeface="Calibri"/>
              </a:rPr>
              <a:t>So How many components are there that you need to cover?</a:t>
            </a:r>
          </a:p>
          <a:p>
            <a:endParaRPr lang="en-US" dirty="0">
              <a:cs typeface="Calibri"/>
            </a:endParaRPr>
          </a:p>
          <a:p>
            <a:r>
              <a:rPr lang="en-US" dirty="0">
                <a:cs typeface="Calibri"/>
              </a:rPr>
              <a:t>Answer - – two components = Report &amp; presentation</a:t>
            </a:r>
            <a:endParaRPr lang="en-US">
              <a:ea typeface="Calibri"/>
              <a:cs typeface="Calibri"/>
            </a:endParaRPr>
          </a:p>
          <a:p>
            <a:endParaRPr lang="en-US" dirty="0">
              <a:cs typeface="Calibri"/>
            </a:endParaRPr>
          </a:p>
          <a:p>
            <a:r>
              <a:rPr lang="en-US" dirty="0">
                <a:cs typeface="Calibri"/>
              </a:rPr>
              <a:t>So lets identify the 3 key areas – directive word, topic and limitations</a:t>
            </a:r>
          </a:p>
          <a:p>
            <a:r>
              <a:rPr lang="en-US" b="1" dirty="0">
                <a:cs typeface="Calibri"/>
              </a:rPr>
              <a:t>What are the directive words here</a:t>
            </a:r>
            <a:r>
              <a:rPr lang="en-US" dirty="0">
                <a:cs typeface="Calibri"/>
              </a:rPr>
              <a:t>? </a:t>
            </a:r>
            <a:endParaRPr lang="en-US">
              <a:ea typeface="Calibri"/>
              <a:cs typeface="Calibri"/>
            </a:endParaRPr>
          </a:p>
          <a:p>
            <a:r>
              <a:rPr lang="en-US" b="1" dirty="0">
                <a:cs typeface="Calibri"/>
              </a:rPr>
              <a:t>What is/are the topic area</a:t>
            </a:r>
            <a:r>
              <a:rPr lang="en-US" dirty="0">
                <a:cs typeface="Calibri"/>
              </a:rPr>
              <a:t> – </a:t>
            </a:r>
            <a:endParaRPr lang="en-US">
              <a:ea typeface="Calibri"/>
              <a:cs typeface="Calibri"/>
            </a:endParaRPr>
          </a:p>
          <a:p>
            <a:r>
              <a:rPr lang="en-US" b="1" dirty="0">
                <a:cs typeface="Calibri"/>
              </a:rPr>
              <a:t>What are the limitations </a:t>
            </a:r>
            <a:r>
              <a:rPr lang="en-US" dirty="0">
                <a:cs typeface="Calibri"/>
              </a:rPr>
              <a:t>–</a:t>
            </a:r>
            <a:endParaRPr lang="en-US" dirty="0">
              <a:ea typeface="Calibri"/>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8</a:t>
            </a:fld>
            <a:endParaRPr lang="en-GB"/>
          </a:p>
        </p:txBody>
      </p:sp>
    </p:spTree>
    <p:extLst>
      <p:ext uri="{BB962C8B-B14F-4D97-AF65-F5344CB8AC3E}">
        <p14:creationId xmlns:p14="http://schemas.microsoft.com/office/powerpoint/2010/main" val="2791171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Again lets look for the 3 key areas</a:t>
            </a:r>
          </a:p>
          <a:p>
            <a:r>
              <a:rPr lang="en-US" dirty="0">
                <a:cs typeface="Calibri"/>
              </a:rPr>
              <a:t>Directive word/s - </a:t>
            </a:r>
            <a:endParaRPr lang="en-US" dirty="0">
              <a:ea typeface="Calibri"/>
              <a:cs typeface="Calibri"/>
            </a:endParaRPr>
          </a:p>
          <a:p>
            <a:r>
              <a:rPr lang="en-US" dirty="0">
                <a:cs typeface="Calibri"/>
              </a:rPr>
              <a:t>Topic</a:t>
            </a:r>
            <a:endParaRPr lang="en-US" dirty="0">
              <a:ea typeface="Calibri"/>
              <a:cs typeface="Calibri"/>
            </a:endParaRPr>
          </a:p>
          <a:p>
            <a:r>
              <a:rPr lang="en-US" dirty="0">
                <a:cs typeface="Calibri"/>
              </a:rPr>
              <a:t>Limitations –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9</a:t>
            </a:fld>
            <a:endParaRPr lang="en-GB"/>
          </a:p>
        </p:txBody>
      </p:sp>
    </p:spTree>
    <p:extLst>
      <p:ext uri="{BB962C8B-B14F-4D97-AF65-F5344CB8AC3E}">
        <p14:creationId xmlns:p14="http://schemas.microsoft.com/office/powerpoint/2010/main" val="864590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do you understand by the word 'CRITICALLY'?</a:t>
            </a:r>
          </a:p>
          <a:p>
            <a:endParaRPr lang="en-US" dirty="0">
              <a:cs typeface="Calibri"/>
            </a:endParaRPr>
          </a:p>
          <a:p>
            <a:r>
              <a:rPr lang="en-US" dirty="0">
                <a:cs typeface="Calibri"/>
              </a:rPr>
              <a:t>Answer :</a:t>
            </a:r>
            <a:r>
              <a:rPr lang="en-US" dirty="0"/>
              <a:t>showing you have thought seriously about something, considering what is good and what is bad about it:</a:t>
            </a:r>
          </a:p>
          <a:p>
            <a:r>
              <a:rPr lang="en-US" dirty="0">
                <a:cs typeface="Calibri"/>
              </a:rPr>
              <a:t>Academically : </a:t>
            </a:r>
            <a:r>
              <a:rPr lang="en-US"/>
              <a:t>Being critical in your writing means engaging in academic debates and research happening in your subject area.</a:t>
            </a:r>
          </a:p>
          <a:p>
            <a:r>
              <a:rPr lang="en-US"/>
              <a:t>from sources which both agree and disagree/contradict an argument . Come to a final conclusion, basing your decision on what you judge to be the most important factors, justify how you have made your choice</a:t>
            </a:r>
          </a:p>
        </p:txBody>
      </p:sp>
      <p:sp>
        <p:nvSpPr>
          <p:cNvPr id="4" name="Slide Number Placeholder 3"/>
          <p:cNvSpPr>
            <a:spLocks noGrp="1"/>
          </p:cNvSpPr>
          <p:nvPr>
            <p:ph type="sldNum" sz="quarter" idx="5"/>
          </p:nvPr>
        </p:nvSpPr>
        <p:spPr/>
        <p:txBody>
          <a:bodyPr/>
          <a:lstStyle/>
          <a:p>
            <a:fld id="{17C3A06F-C0F7-46F7-B51A-13E8EA7B965A}" type="slidenum">
              <a:rPr lang="en-GB" smtClean="0"/>
              <a:t>10</a:t>
            </a:fld>
            <a:endParaRPr lang="en-GB"/>
          </a:p>
        </p:txBody>
      </p:sp>
    </p:spTree>
    <p:extLst>
      <p:ext uri="{BB962C8B-B14F-4D97-AF65-F5344CB8AC3E}">
        <p14:creationId xmlns:p14="http://schemas.microsoft.com/office/powerpoint/2010/main" val="2841801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When being asked to write ‘critically’ doesn’t necessarily mean that it needs to be negative in its context. Instead it is asking you to look and understand a topic/subject or issue/problem from more than one perspective,</a:t>
            </a:r>
          </a:p>
          <a:p>
            <a:r>
              <a:rPr lang="en-GB" dirty="0"/>
              <a:t>It may therefore require you to weigh up the pros/cons, the advantages /</a:t>
            </a:r>
            <a:r>
              <a:rPr lang="en-GB" dirty="0" err="1"/>
              <a:t>disadvanages</a:t>
            </a:r>
            <a:r>
              <a:rPr lang="en-GB" dirty="0"/>
              <a:t>, positives/negatives or the benefits/challenges of something – importantly you must provide a balanced view of your discussion</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5233119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ea typeface="Calibri"/>
              <a:cs typeface="Calibri"/>
            </a:endParaRPr>
          </a:p>
          <a:p>
            <a:endParaRPr lang="en-US" i="1" dirty="0">
              <a:cs typeface="Calibri"/>
            </a:endParaRPr>
          </a:p>
          <a:p>
            <a:r>
              <a:rPr lang="en-US" dirty="0">
                <a:cs typeface="Calibri"/>
              </a:rPr>
              <a:t>What do we mean by 'EVALUATE'?</a:t>
            </a:r>
          </a:p>
          <a:p>
            <a:r>
              <a:rPr lang="en-US" dirty="0">
                <a:cs typeface="Calibri"/>
              </a:rPr>
              <a:t>Answer : to judge or determine the value  or significance of something or its value</a:t>
            </a:r>
          </a:p>
          <a:p>
            <a:pPr marL="171450" indent="-171450">
              <a:spcBef>
                <a:spcPct val="20000"/>
              </a:spcBef>
              <a:buFont typeface="Arial"/>
              <a:buChar char="•"/>
            </a:pPr>
            <a:r>
              <a:rPr lang="en-US" dirty="0">
                <a:cs typeface="Calibri"/>
              </a:rPr>
              <a:t>Academically  - </a:t>
            </a:r>
            <a:r>
              <a:rPr lang="en-US" i="1" dirty="0"/>
              <a:t>To give your verdict as to what extent a statement or finding is true or what extent you agree with them. Provide evidence taken from sources.</a:t>
            </a:r>
            <a:endParaRPr lang="en-US" dirty="0"/>
          </a:p>
          <a:p>
            <a:endParaRPr lang="en-US" dirty="0">
              <a:cs typeface="Calibri"/>
            </a:endParaRPr>
          </a:p>
          <a:p>
            <a:endParaRPr lang="en-US" i="1"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12</a:t>
            </a:fld>
            <a:endParaRPr lang="en-GB"/>
          </a:p>
        </p:txBody>
      </p:sp>
    </p:spTree>
    <p:extLst>
      <p:ext uri="{BB962C8B-B14F-4D97-AF65-F5344CB8AC3E}">
        <p14:creationId xmlns:p14="http://schemas.microsoft.com/office/powerpoint/2010/main" val="122367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Its really important to demonstrate critical thinking  and writing within your assignment – look back to the assignment instructions – it ask </a:t>
            </a:r>
            <a:r>
              <a:rPr lang="en-GB" dirty="0" err="1"/>
              <a:t>syou</a:t>
            </a:r>
            <a:r>
              <a:rPr lang="en-GB" dirty="0"/>
              <a:t> to CRITICALLY EVALUATE </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133260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Don't forget to read ALL instructions of the assignment brief.</a:t>
            </a:r>
          </a:p>
          <a:p>
            <a:r>
              <a:rPr lang="en-US" dirty="0">
                <a:cs typeface="Calibri"/>
              </a:rPr>
              <a:t>Are there any other relevant instructions for you??</a:t>
            </a:r>
          </a:p>
          <a:p>
            <a:endParaRPr lang="en-US" dirty="0">
              <a:cs typeface="Calibri"/>
            </a:endParaRPr>
          </a:p>
          <a:p>
            <a:endParaRPr lang="en-US" dirty="0">
              <a:ea typeface="Calibri" panose="020F0502020204030204"/>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14</a:t>
            </a:fld>
            <a:endParaRPr lang="en-GB"/>
          </a:p>
        </p:txBody>
      </p:sp>
    </p:spTree>
    <p:extLst>
      <p:ext uri="{BB962C8B-B14F-4D97-AF65-F5344CB8AC3E}">
        <p14:creationId xmlns:p14="http://schemas.microsoft.com/office/powerpoint/2010/main" val="17105832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Although referred to as a ‘report’ it is still an academic paper</a:t>
            </a:r>
          </a:p>
          <a:p>
            <a:pPr marL="171450" indent="-171450">
              <a:buFont typeface="Arial" panose="020B0604020202020204" pitchFamily="34" charset="0"/>
              <a:buChar char="•"/>
            </a:pPr>
            <a:r>
              <a:rPr lang="en-GB" dirty="0"/>
              <a:t>Written objectively , focus on the topic and keep to the point</a:t>
            </a:r>
          </a:p>
          <a:p>
            <a:pPr marL="171450" indent="-171450">
              <a:buFont typeface="Arial" panose="020B0604020202020204" pitchFamily="34" charset="0"/>
              <a:buChar char="•"/>
            </a:pPr>
            <a:r>
              <a:rPr lang="en-GB" dirty="0"/>
              <a:t>Most academic assignments are written in the 3</a:t>
            </a:r>
            <a:r>
              <a:rPr lang="en-GB" baseline="30000" dirty="0"/>
              <a:t>rd</a:t>
            </a:r>
            <a:r>
              <a:rPr lang="en-GB" dirty="0"/>
              <a:t> person – including this one. Reflective reports are written in the 1</a:t>
            </a:r>
            <a:r>
              <a:rPr lang="en-GB" baseline="30000" dirty="0"/>
              <a:t>st</a:t>
            </a:r>
            <a:r>
              <a:rPr lang="en-GB" dirty="0"/>
              <a:t> person like your previous assignment as you referred to your views, thoughts, experiences etc. But for this one write in the 3rd person</a:t>
            </a:r>
            <a:endParaRPr lang="en-GB" dirty="0">
              <a:cs typeface="Calibri"/>
            </a:endParaRPr>
          </a:p>
          <a:p>
            <a:pPr marL="171450" indent="-171450">
              <a:buFont typeface="Arial" panose="020B0604020202020204" pitchFamily="34" charset="0"/>
              <a:buChar char="•"/>
            </a:pPr>
            <a:r>
              <a:rPr lang="en-GB" dirty="0"/>
              <a:t>Requirements to critically assess and  evaluate different aspects of  the subject</a:t>
            </a:r>
            <a:endParaRPr lang="en-GB">
              <a:cs typeface="Calibri" panose="020F0502020204030204"/>
            </a:endParaRPr>
          </a:p>
          <a:p>
            <a:pPr marL="171450" indent="-171450">
              <a:buFont typeface="Arial" panose="020B0604020202020204" pitchFamily="34" charset="0"/>
              <a:buChar char="•"/>
            </a:pPr>
            <a:r>
              <a:rPr lang="en-GB" dirty="0"/>
              <a:t>And evidence a clear line of argument using sources to support or otherwise those arguments/views</a:t>
            </a:r>
          </a:p>
          <a:p>
            <a:pPr marL="171450" indent="-171450">
              <a:buFont typeface="Arial" panose="020B0604020202020204" pitchFamily="34" charset="0"/>
              <a:buChar char="•"/>
            </a:pPr>
            <a:r>
              <a:rPr lang="en-GB" dirty="0"/>
              <a:t>Introduce different perspectives not only your own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924389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indent="0">
              <a:buNone/>
            </a:pPr>
            <a:r>
              <a:rPr lang="en-GB" b="1" dirty="0"/>
              <a:t>STEP 1 </a:t>
            </a:r>
            <a:r>
              <a:rPr lang="en-GB" dirty="0"/>
              <a:t>- This is the most important stage. You need to be confident that you understand the requirements of the assignment brief – if in doubt ask/drop me an email.</a:t>
            </a:r>
          </a:p>
          <a:p>
            <a:r>
              <a:rPr lang="en-GB" dirty="0"/>
              <a:t>We've gone through this already in quite a bit of detail.</a:t>
            </a:r>
            <a:endParaRPr lang="en-GB" dirty="0">
              <a:cs typeface="Calibri"/>
            </a:endParaRPr>
          </a:p>
          <a:p>
            <a:r>
              <a:rPr lang="en-GB" b="1" dirty="0"/>
              <a:t>STEP 2 </a:t>
            </a:r>
            <a:r>
              <a:rPr lang="en-GB" dirty="0"/>
              <a:t>– once you’re clear about the requirements of the assignment,  Make some decisions around a) the specialist area of the topic that you wish to refer to.</a:t>
            </a:r>
            <a:endParaRPr lang="en-GB" dirty="0">
              <a:cs typeface="Calibri"/>
            </a:endParaRPr>
          </a:p>
          <a:p>
            <a:r>
              <a:rPr lang="en-GB" dirty="0"/>
              <a:t> b) the theories and concepts of politics and policing</a:t>
            </a:r>
            <a:endParaRPr lang="en-GB" dirty="0">
              <a:cs typeface="Calibri"/>
            </a:endParaRPr>
          </a:p>
          <a:p>
            <a:r>
              <a:rPr lang="en-GB" dirty="0"/>
              <a:t>. </a:t>
            </a:r>
            <a:r>
              <a:rPr lang="en-GB" b="1" dirty="0"/>
              <a:t>Then spend a bit of time researching them.</a:t>
            </a:r>
            <a:r>
              <a:rPr lang="en-GB" dirty="0"/>
              <a:t> Read around them and get some good balanced views around them – as you read and gather information make sure that you assess its relevance to your  report so that you can then highlight what you may use or what you will discard very early on. Don’t waste time reading something if its not going to be of any use to you. If need be keep referring back to your assignment brief to keep you on track and to help you decide if it is relevant.</a:t>
            </a:r>
            <a:endParaRPr lang="en-GB" dirty="0">
              <a:cs typeface="Calibri"/>
            </a:endParaRPr>
          </a:p>
          <a:p>
            <a:pPr marL="0" indent="0">
              <a:buNone/>
            </a:pPr>
            <a:r>
              <a:rPr lang="en-GB" b="1" dirty="0"/>
              <a:t>STEP 3  </a:t>
            </a:r>
            <a:r>
              <a:rPr lang="en-GB" dirty="0"/>
              <a:t>– once you’ve finished doing your information gathering and decided what you want to keep and include, organise the information into groups so that points that are related are in the same group which will help you then to know which section of your writing they will appear in OR  in what sequence so that your report is structured and easy to follow. Sometime its good to have some headings here to help you along.</a:t>
            </a:r>
          </a:p>
          <a:p>
            <a:pPr marL="0" indent="0">
              <a:buNone/>
            </a:pPr>
            <a:r>
              <a:rPr lang="en-GB" dirty="0"/>
              <a:t>Choose an order for your material that is logical and easy to follow</a:t>
            </a:r>
          </a:p>
          <a:p>
            <a:pPr marL="0" indent="0">
              <a:buNone/>
            </a:pPr>
            <a:r>
              <a:rPr lang="en-GB" b="1" dirty="0"/>
              <a:t>STAGE 4 </a:t>
            </a:r>
            <a:r>
              <a:rPr lang="en-GB" dirty="0"/>
              <a:t>– Before you start on your draft – take some time and make notes on the points you’ll make using the facts and evidence/quotations you have gathered. What conclusions can be drawn from the material, do any pieces of information conflict with one another?</a:t>
            </a:r>
          </a:p>
          <a:p>
            <a:r>
              <a:rPr lang="en-GB" dirty="0"/>
              <a:t>NB – don’t just present the information you’ve gathered – it must relate to the problem or issue in your assignment brief i.e. strategic planning in a specific context</a:t>
            </a:r>
            <a:endParaRPr lang="en-GB" dirty="0">
              <a:cs typeface="Calibri"/>
            </a:endParaRP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310408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17</a:t>
            </a:fld>
            <a:endParaRPr lang="en-GB"/>
          </a:p>
        </p:txBody>
      </p:sp>
    </p:spTree>
    <p:extLst>
      <p:ext uri="{BB962C8B-B14F-4D97-AF65-F5344CB8AC3E}">
        <p14:creationId xmlns:p14="http://schemas.microsoft.com/office/powerpoint/2010/main" val="3402374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ea typeface="Calibri"/>
                <a:cs typeface="Calibri"/>
              </a:rPr>
              <a:t>Template provided on Moodle</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546732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endParaRPr lang="en-GB" dirty="0">
              <a:ea typeface="Calibri"/>
              <a:cs typeface="Calibri"/>
            </a:endParaRPr>
          </a:p>
          <a:p>
            <a:pPr marL="171450" indent="-171450">
              <a:spcBef>
                <a:spcPct val="20000"/>
              </a:spcBef>
              <a:buFont typeface="Arial"/>
              <a:buChar char="•"/>
            </a:pPr>
            <a:r>
              <a:rPr lang="en-GB" b="1" dirty="0"/>
              <a:t>Introduction</a:t>
            </a:r>
            <a:r>
              <a:rPr lang="en-GB" dirty="0"/>
              <a:t> – This is where you set the context of the assignment. You may want to consider some of the broader literature in relation to the interplay between political influence, policing priorities and public engagement and then narrow down to focus on an area that interests you, providing a brief rationale for choice.</a:t>
            </a:r>
            <a:endParaRPr lang="en-US" dirty="0"/>
          </a:p>
          <a:p>
            <a:pPr marL="171450" indent="-171450">
              <a:spcBef>
                <a:spcPct val="20000"/>
              </a:spcBef>
              <a:buFont typeface="Arial"/>
              <a:buChar char="•"/>
            </a:pPr>
            <a:r>
              <a:rPr lang="en-GB" dirty="0"/>
              <a:t>Wide to narrow focus</a:t>
            </a:r>
            <a:endParaRPr lang="en-US" dirty="0"/>
          </a:p>
          <a:p>
            <a:pPr lvl="1">
              <a:spcBef>
                <a:spcPct val="20000"/>
              </a:spcBef>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19</a:t>
            </a:fld>
            <a:endParaRPr lang="en-GB"/>
          </a:p>
        </p:txBody>
      </p:sp>
    </p:spTree>
    <p:extLst>
      <p:ext uri="{BB962C8B-B14F-4D97-AF65-F5344CB8AC3E}">
        <p14:creationId xmlns:p14="http://schemas.microsoft.com/office/powerpoint/2010/main" val="30237951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spcBef>
                <a:spcPct val="20000"/>
              </a:spcBef>
            </a:pPr>
            <a:r>
              <a:rPr lang="en-GB" dirty="0"/>
              <a:t>As per slide </a:t>
            </a:r>
            <a:endParaRPr lang="en-US" dirty="0">
              <a:ea typeface="Calibri" panose="020F0502020204030204"/>
              <a:cs typeface="Calibri" panose="020F0502020204030204"/>
            </a:endParaRPr>
          </a:p>
          <a:p>
            <a:pPr lvl="2">
              <a:spcBef>
                <a:spcPct val="20000"/>
              </a:spcBef>
              <a:buChar char="•"/>
            </a:pPr>
            <a:endParaRPr lang="en-GB"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20</a:t>
            </a:fld>
            <a:endParaRPr lang="en-GB"/>
          </a:p>
        </p:txBody>
      </p:sp>
    </p:spTree>
    <p:extLst>
      <p:ext uri="{BB962C8B-B14F-4D97-AF65-F5344CB8AC3E}">
        <p14:creationId xmlns:p14="http://schemas.microsoft.com/office/powerpoint/2010/main" val="30390409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spcBef>
                <a:spcPct val="20000"/>
              </a:spcBef>
            </a:pPr>
            <a:r>
              <a:rPr lang="en-GB" dirty="0">
                <a:ea typeface="Calibri"/>
                <a:cs typeface="Calibri"/>
              </a:rPr>
              <a:t>Note content of point 4 on assignment document</a:t>
            </a:r>
          </a:p>
          <a:p>
            <a:endParaRPr lang="en-US"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21</a:t>
            </a:fld>
            <a:endParaRPr lang="en-GB"/>
          </a:p>
        </p:txBody>
      </p:sp>
    </p:spTree>
    <p:extLst>
      <p:ext uri="{BB962C8B-B14F-4D97-AF65-F5344CB8AC3E}">
        <p14:creationId xmlns:p14="http://schemas.microsoft.com/office/powerpoint/2010/main" val="797679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Some ideas that you could explore</a:t>
            </a:r>
          </a:p>
        </p:txBody>
      </p:sp>
      <p:sp>
        <p:nvSpPr>
          <p:cNvPr id="4" name="Slide Number Placeholder 3"/>
          <p:cNvSpPr>
            <a:spLocks noGrp="1"/>
          </p:cNvSpPr>
          <p:nvPr>
            <p:ph type="sldNum" sz="quarter" idx="5"/>
          </p:nvPr>
        </p:nvSpPr>
        <p:spPr/>
        <p:txBody>
          <a:bodyPr/>
          <a:lstStyle/>
          <a:p>
            <a:fld id="{17C3A06F-C0F7-46F7-B51A-13E8EA7B965A}" type="slidenum">
              <a:rPr lang="en-GB" smtClean="0"/>
              <a:t>22</a:t>
            </a:fld>
            <a:endParaRPr lang="en-GB"/>
          </a:p>
        </p:txBody>
      </p:sp>
    </p:spTree>
    <p:extLst>
      <p:ext uri="{BB962C8B-B14F-4D97-AF65-F5344CB8AC3E}">
        <p14:creationId xmlns:p14="http://schemas.microsoft.com/office/powerpoint/2010/main" val="13858684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25</a:t>
            </a:fld>
            <a:endParaRPr lang="en-GB"/>
          </a:p>
        </p:txBody>
      </p:sp>
    </p:spTree>
    <p:extLst>
      <p:ext uri="{BB962C8B-B14F-4D97-AF65-F5344CB8AC3E}">
        <p14:creationId xmlns:p14="http://schemas.microsoft.com/office/powerpoint/2010/main" val="41539766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Template on Moodle</a:t>
            </a:r>
          </a:p>
        </p:txBody>
      </p:sp>
      <p:sp>
        <p:nvSpPr>
          <p:cNvPr id="4" name="Slide Number Placeholder 3"/>
          <p:cNvSpPr>
            <a:spLocks noGrp="1"/>
          </p:cNvSpPr>
          <p:nvPr>
            <p:ph type="sldNum" sz="quarter" idx="5"/>
          </p:nvPr>
        </p:nvSpPr>
        <p:spPr/>
        <p:txBody>
          <a:bodyPr/>
          <a:lstStyle/>
          <a:p>
            <a:fld id="{17C3A06F-C0F7-46F7-B51A-13E8EA7B965A}" type="slidenum">
              <a:rPr lang="en-GB" smtClean="0"/>
              <a:t>27</a:t>
            </a:fld>
            <a:endParaRPr lang="en-GB"/>
          </a:p>
        </p:txBody>
      </p:sp>
    </p:spTree>
    <p:extLst>
      <p:ext uri="{BB962C8B-B14F-4D97-AF65-F5344CB8AC3E}">
        <p14:creationId xmlns:p14="http://schemas.microsoft.com/office/powerpoint/2010/main" val="33985453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a:p>
            <a:endParaRPr lang="en-GB" dirty="0"/>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36</a:t>
            </a:fld>
            <a:endParaRPr lang="en-GB"/>
          </a:p>
        </p:txBody>
      </p:sp>
    </p:spTree>
    <p:extLst>
      <p:ext uri="{BB962C8B-B14F-4D97-AF65-F5344CB8AC3E}">
        <p14:creationId xmlns:p14="http://schemas.microsoft.com/office/powerpoint/2010/main" val="2835312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10/06/2025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10/06/2025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10/06/2025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E-BzgP4Ipbg" TargetMode="External"/><Relationship Id="rId2" Type="http://schemas.openxmlformats.org/officeDocument/2006/relationships/hyperlink" Target="https://support.microsoft.com/en-us/office/presenting-with-cameo-83abdb2e-948a-47d0-932d-86815ae1317a#OfficeVersion=Web&amp;officeversion=web" TargetMode="External"/><Relationship Id="rId1" Type="http://schemas.openxmlformats.org/officeDocument/2006/relationships/slideLayout" Target="../slideLayouts/slideLayout2.xml"/><Relationship Id="rId6" Type="http://schemas.openxmlformats.org/officeDocument/2006/relationships/hyperlink" Target="https://support.microsoft.com/en-us/office/record-a-slide-show-with-narration-and-slide-timings-0b9502c6-5f6c-40ae-b1e7-e47d8741161c" TargetMode="External"/><Relationship Id="rId5" Type="http://schemas.openxmlformats.org/officeDocument/2006/relationships/hyperlink" Target="https://365traininghub.co.nz/tips-and-insights/mastering-microsoft-power-point-s-cameo-feature" TargetMode="External"/><Relationship Id="rId4" Type="http://schemas.openxmlformats.org/officeDocument/2006/relationships/hyperlink" Target="https://www.youtube.com/watch?v=cX5mDn-NbWg"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mailto:a.osbourne@uwtsd.ac.uk"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www.uwtsd.ac.uk/academic-office/appendices-and-forms/" TargetMode="External"/><Relationship Id="rId2" Type="http://schemas.openxmlformats.org/officeDocument/2006/relationships/hyperlink" Target="https://www.uwtsdunion.co.uk/extenuating-circumstance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499201" y="4977226"/>
            <a:ext cx="4861931" cy="555804"/>
          </a:xfrm>
        </p:spPr>
        <p:txBody>
          <a:bodyPr>
            <a:noAutofit/>
          </a:bodyPr>
          <a:lstStyle/>
          <a:p>
            <a:r>
              <a:rPr lang="en-GB" sz="2400" dirty="0">
                <a:solidFill>
                  <a:schemeClr val="bg1"/>
                </a:solidFill>
                <a:latin typeface="Arial"/>
                <a:cs typeface="Arial"/>
              </a:rPr>
              <a:t>Policing &amp; the political landscape Module BMPO7003D</a:t>
            </a:r>
          </a:p>
        </p:txBody>
      </p:sp>
      <p:sp>
        <p:nvSpPr>
          <p:cNvPr id="4" name="Title 1">
            <a:extLst>
              <a:ext uri="{FF2B5EF4-FFF2-40B4-BE49-F238E27FC236}">
                <a16:creationId xmlns:a16="http://schemas.microsoft.com/office/drawing/2014/main" id="{B6F85C9F-FBB1-B84E-8E53-FF425FBDD652}"/>
              </a:ext>
            </a:extLst>
          </p:cNvPr>
          <p:cNvSpPr txBox="1">
            <a:spLocks/>
          </p:cNvSpPr>
          <p:nvPr/>
        </p:nvSpPr>
        <p:spPr>
          <a:xfrm>
            <a:off x="4631190" y="2692467"/>
            <a:ext cx="3710920" cy="147002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a:latin typeface="Arial"/>
                <a:cs typeface="Arial"/>
              </a:rPr>
              <a:t>Week 4: </a:t>
            </a:r>
          </a:p>
          <a:p>
            <a:r>
              <a:rPr lang="en-GB" sz="3200" dirty="0">
                <a:latin typeface="Arial"/>
                <a:cs typeface="Arial"/>
              </a:rPr>
              <a:t>Assignment Overview</a:t>
            </a:r>
          </a:p>
        </p:txBody>
      </p:sp>
      <p:sp>
        <p:nvSpPr>
          <p:cNvPr id="6" name="Subtitle 5">
            <a:extLst>
              <a:ext uri="{FF2B5EF4-FFF2-40B4-BE49-F238E27FC236}">
                <a16:creationId xmlns:a16="http://schemas.microsoft.com/office/drawing/2014/main" id="{BB769D71-359C-23CB-3790-F23B3E5643C1}"/>
              </a:ext>
            </a:extLst>
          </p:cNvPr>
          <p:cNvSpPr>
            <a:spLocks noGrp="1"/>
          </p:cNvSpPr>
          <p:nvPr>
            <p:ph type="subTitle" idx="1"/>
          </p:nvPr>
        </p:nvSpPr>
        <p:spPr>
          <a:xfrm>
            <a:off x="1211259" y="1557433"/>
            <a:ext cx="4068685" cy="1752600"/>
          </a:xfrm>
        </p:spPr>
        <p:txBody>
          <a:bodyPr vert="horz" lIns="91440" tIns="45720" rIns="91440" bIns="45720" rtlCol="0" anchor="t">
            <a:normAutofit/>
          </a:bodyPr>
          <a:lstStyle/>
          <a:p>
            <a:r>
              <a:rPr lang="en-US" dirty="0" err="1">
                <a:solidFill>
                  <a:schemeClr val="bg1"/>
                </a:solidFill>
                <a:latin typeface="Arial"/>
                <a:cs typeface="Arial"/>
              </a:rPr>
              <a:t>Wythnos</a:t>
            </a:r>
            <a:r>
              <a:rPr lang="en-US" dirty="0">
                <a:solidFill>
                  <a:schemeClr val="bg1"/>
                </a:solidFill>
                <a:latin typeface="Arial"/>
                <a:cs typeface="Arial"/>
              </a:rPr>
              <a:t> 4 </a:t>
            </a:r>
          </a:p>
          <a:p>
            <a:r>
              <a:rPr lang="en-US" dirty="0" err="1">
                <a:solidFill>
                  <a:schemeClr val="bg1"/>
                </a:solidFill>
                <a:latin typeface="Arial"/>
                <a:cs typeface="Arial"/>
              </a:rPr>
              <a:t>Trosolwg</a:t>
            </a:r>
            <a:r>
              <a:rPr lang="en-US" dirty="0">
                <a:solidFill>
                  <a:schemeClr val="bg1"/>
                </a:solidFill>
                <a:latin typeface="Arial"/>
                <a:cs typeface="Arial"/>
              </a:rPr>
              <a:t> Aseiniad</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AD77-AE9B-DA4C-8459-3CD57FD3F47C}"/>
              </a:ext>
            </a:extLst>
          </p:cNvPr>
          <p:cNvSpPr>
            <a:spLocks noGrp="1"/>
          </p:cNvSpPr>
          <p:nvPr>
            <p:ph type="title"/>
          </p:nvPr>
        </p:nvSpPr>
        <p:spPr>
          <a:solidFill>
            <a:srgbClr val="002060"/>
          </a:solidFill>
        </p:spPr>
        <p:txBody>
          <a:bodyPr>
            <a:normAutofit/>
          </a:bodyPr>
          <a:lstStyle/>
          <a:p>
            <a:r>
              <a:rPr lang="en-US" sz="3600" dirty="0">
                <a:solidFill>
                  <a:schemeClr val="bg1"/>
                </a:solidFill>
                <a:latin typeface="Arial"/>
                <a:cs typeface="Arial"/>
              </a:rPr>
              <a:t>Week 4 – Assignment Overview</a:t>
            </a:r>
          </a:p>
        </p:txBody>
      </p:sp>
      <p:sp>
        <p:nvSpPr>
          <p:cNvPr id="3" name="Content Placeholder 2">
            <a:extLst>
              <a:ext uri="{FF2B5EF4-FFF2-40B4-BE49-F238E27FC236}">
                <a16:creationId xmlns:a16="http://schemas.microsoft.com/office/drawing/2014/main" id="{DBCF3F83-F05B-E74C-9BB0-A016BE5A78EF}"/>
              </a:ext>
            </a:extLst>
          </p:cNvPr>
          <p:cNvSpPr>
            <a:spLocks noGrp="1"/>
          </p:cNvSpPr>
          <p:nvPr>
            <p:ph idx="1"/>
          </p:nvPr>
        </p:nvSpPr>
        <p:spPr>
          <a:xfrm>
            <a:off x="457200" y="1600201"/>
            <a:ext cx="3697128" cy="3917032"/>
          </a:xfrm>
        </p:spPr>
        <p:txBody>
          <a:bodyPr vert="horz" lIns="91440" tIns="45720" rIns="91440" bIns="45720" rtlCol="0" anchor="t">
            <a:normAutofit/>
          </a:bodyPr>
          <a:lstStyle/>
          <a:p>
            <a:pPr marL="0" indent="0">
              <a:buNone/>
            </a:pPr>
            <a:r>
              <a:rPr lang="en-US" sz="1800" dirty="0">
                <a:latin typeface="Arial"/>
                <a:cs typeface="Arial"/>
              </a:rPr>
              <a:t>By the end of the session students will be able to:</a:t>
            </a:r>
          </a:p>
          <a:p>
            <a:pPr>
              <a:buAutoNum type="arabicPeriod"/>
            </a:pPr>
            <a:r>
              <a:rPr lang="en-US" sz="1800" dirty="0">
                <a:latin typeface="Arial"/>
                <a:cs typeface="Arial"/>
              </a:rPr>
              <a:t>Aware of submission deadline and associated matters</a:t>
            </a:r>
          </a:p>
          <a:p>
            <a:pPr>
              <a:buAutoNum type="arabicPeriod"/>
            </a:pPr>
            <a:r>
              <a:rPr lang="en-US" sz="1800" dirty="0">
                <a:latin typeface="Arial"/>
                <a:cs typeface="Arial"/>
              </a:rPr>
              <a:t>Able to read the assignment and identify key words</a:t>
            </a:r>
          </a:p>
          <a:p>
            <a:pPr>
              <a:buAutoNum type="arabicPeriod"/>
            </a:pPr>
            <a:r>
              <a:rPr lang="en-US" sz="1800" dirty="0">
                <a:latin typeface="Arial"/>
                <a:cs typeface="Arial"/>
              </a:rPr>
              <a:t>Understand the requirements of the assignment – its structure and contents</a:t>
            </a:r>
          </a:p>
          <a:p>
            <a:pPr>
              <a:buAutoNum type="arabicPeriod"/>
            </a:pPr>
            <a:r>
              <a:rPr lang="en-US" sz="1800" dirty="0">
                <a:latin typeface="Arial"/>
                <a:cs typeface="Arial"/>
              </a:rPr>
              <a:t>Introduced to software that may assist in compiling the assessment.</a:t>
            </a:r>
          </a:p>
          <a:p>
            <a:pPr>
              <a:buAutoNum type="arabicPeriod"/>
            </a:pPr>
            <a:endParaRPr lang="en-US" sz="1800" dirty="0"/>
          </a:p>
          <a:p>
            <a:pPr marL="514350" indent="-514350">
              <a:buAutoNum type="arabicPeriod"/>
            </a:pPr>
            <a:endParaRPr lang="en-US" sz="1800" dirty="0"/>
          </a:p>
        </p:txBody>
      </p:sp>
      <p:pic>
        <p:nvPicPr>
          <p:cNvPr id="4" name="Picture 3" descr="9 Truths About Assignment Writing - Assignment Help | Help with Assignment">
            <a:extLst>
              <a:ext uri="{FF2B5EF4-FFF2-40B4-BE49-F238E27FC236}">
                <a16:creationId xmlns:a16="http://schemas.microsoft.com/office/drawing/2014/main" id="{D53FF905-5101-2FC9-0CCA-C5433A2EB880}"/>
              </a:ext>
            </a:extLst>
          </p:cNvPr>
          <p:cNvPicPr>
            <a:picLocks noChangeAspect="1"/>
          </p:cNvPicPr>
          <p:nvPr/>
        </p:nvPicPr>
        <p:blipFill>
          <a:blip r:embed="rId2"/>
          <a:stretch>
            <a:fillRect/>
          </a:stretch>
        </p:blipFill>
        <p:spPr>
          <a:xfrm>
            <a:off x="4573304" y="2149013"/>
            <a:ext cx="3844723" cy="2559974"/>
          </a:xfrm>
          <a:prstGeom prst="rect">
            <a:avLst/>
          </a:prstGeom>
        </p:spPr>
      </p:pic>
    </p:spTree>
    <p:extLst>
      <p:ext uri="{BB962C8B-B14F-4D97-AF65-F5344CB8AC3E}">
        <p14:creationId xmlns:p14="http://schemas.microsoft.com/office/powerpoint/2010/main" val="3390324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D3E47-A121-FF5E-735F-7F1429C308E9}"/>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Submission date</a:t>
            </a:r>
          </a:p>
        </p:txBody>
      </p:sp>
      <p:sp>
        <p:nvSpPr>
          <p:cNvPr id="3" name="Content Placeholder 2">
            <a:extLst>
              <a:ext uri="{FF2B5EF4-FFF2-40B4-BE49-F238E27FC236}">
                <a16:creationId xmlns:a16="http://schemas.microsoft.com/office/drawing/2014/main" id="{3715DF37-3C0B-7BBC-3157-C72119A5D094}"/>
              </a:ext>
            </a:extLst>
          </p:cNvPr>
          <p:cNvSpPr>
            <a:spLocks noGrp="1"/>
          </p:cNvSpPr>
          <p:nvPr>
            <p:ph sz="half" idx="1"/>
          </p:nvPr>
        </p:nvSpPr>
        <p:spPr>
          <a:solidFill>
            <a:schemeClr val="bg1"/>
          </a:solidFill>
          <a:ln>
            <a:solidFill>
              <a:srgbClr val="FF0000"/>
            </a:solidFill>
          </a:ln>
        </p:spPr>
        <p:txBody>
          <a:bodyPr vert="horz" lIns="91440" tIns="45720" rIns="91440" bIns="45720" rtlCol="0" anchor="t">
            <a:normAutofit fontScale="92500" lnSpcReduction="20000"/>
          </a:bodyPr>
          <a:lstStyle/>
          <a:p>
            <a:pPr marL="0" indent="0" algn="ctr">
              <a:buNone/>
            </a:pPr>
            <a:endParaRPr lang="en-GB" dirty="0"/>
          </a:p>
          <a:p>
            <a:pPr marL="0" indent="0" algn="ctr">
              <a:buNone/>
            </a:pPr>
            <a:r>
              <a:rPr lang="en-GB" b="1" dirty="0">
                <a:latin typeface="Arial"/>
                <a:cs typeface="Arial"/>
              </a:rPr>
              <a:t>Submission deadline:</a:t>
            </a:r>
          </a:p>
          <a:p>
            <a:pPr marL="0" indent="0" algn="ctr">
              <a:buNone/>
            </a:pPr>
            <a:endParaRPr lang="en-GB" b="1" dirty="0">
              <a:latin typeface="Arial"/>
              <a:cs typeface="Arial"/>
            </a:endParaRPr>
          </a:p>
          <a:p>
            <a:pPr marL="0" indent="0" algn="ctr">
              <a:buNone/>
            </a:pPr>
            <a:r>
              <a:rPr lang="en-GB" b="1" dirty="0">
                <a:latin typeface="Arial"/>
                <a:cs typeface="Arial"/>
              </a:rPr>
              <a:t>23:59hrs</a:t>
            </a:r>
          </a:p>
          <a:p>
            <a:pPr marL="0" indent="0" algn="ctr">
              <a:buNone/>
            </a:pPr>
            <a:r>
              <a:rPr lang="en-GB" b="1" dirty="0">
                <a:latin typeface="Arial"/>
                <a:cs typeface="Arial"/>
              </a:rPr>
              <a:t>Wednesday July 23rd 2025</a:t>
            </a:r>
          </a:p>
          <a:p>
            <a:pPr marL="0" indent="0" algn="ctr">
              <a:buNone/>
            </a:pPr>
            <a:endParaRPr lang="en-GB" b="1" dirty="0">
              <a:latin typeface="Arial"/>
              <a:cs typeface="Arial"/>
            </a:endParaRPr>
          </a:p>
          <a:p>
            <a:pPr marL="0" indent="0" algn="ctr">
              <a:buNone/>
            </a:pPr>
            <a:r>
              <a:rPr lang="en-GB" b="1" dirty="0">
                <a:latin typeface="Arial"/>
                <a:cs typeface="Arial"/>
              </a:rPr>
              <a:t>Pass mark 50%</a:t>
            </a:r>
          </a:p>
          <a:p>
            <a:pPr marL="0" indent="0" algn="ctr">
              <a:buNone/>
            </a:pPr>
            <a:endParaRPr lang="en-GB" b="1" dirty="0">
              <a:latin typeface="Arial"/>
              <a:cs typeface="Arial"/>
            </a:endParaRPr>
          </a:p>
          <a:p>
            <a:pPr marL="0" indent="0" algn="ctr">
              <a:buNone/>
            </a:pPr>
            <a:r>
              <a:rPr lang="en-GB" dirty="0">
                <a:latin typeface="Arial"/>
                <a:cs typeface="Arial"/>
              </a:rPr>
              <a:t>***Turnitin is now open***</a:t>
            </a:r>
          </a:p>
        </p:txBody>
      </p:sp>
      <p:pic>
        <p:nvPicPr>
          <p:cNvPr id="5" name="Content Placeholder 4">
            <a:extLst>
              <a:ext uri="{FF2B5EF4-FFF2-40B4-BE49-F238E27FC236}">
                <a16:creationId xmlns:a16="http://schemas.microsoft.com/office/drawing/2014/main" id="{3A5A705E-3160-D84F-9112-C1953C6BE1AC}"/>
              </a:ext>
            </a:extLst>
          </p:cNvPr>
          <p:cNvPicPr>
            <a:picLocks noGrp="1" noChangeAspect="1"/>
          </p:cNvPicPr>
          <p:nvPr>
            <p:ph sz="half" idx="2"/>
          </p:nvPr>
        </p:nvPicPr>
        <p:blipFill>
          <a:blip r:embed="rId3"/>
          <a:stretch>
            <a:fillRect/>
          </a:stretch>
        </p:blipFill>
        <p:spPr>
          <a:xfrm>
            <a:off x="4752975" y="2553166"/>
            <a:ext cx="4191000" cy="2000250"/>
          </a:xfrm>
          <a:prstGeom prst="rect">
            <a:avLst/>
          </a:prstGeom>
        </p:spPr>
      </p:pic>
    </p:spTree>
    <p:extLst>
      <p:ext uri="{BB962C8B-B14F-4D97-AF65-F5344CB8AC3E}">
        <p14:creationId xmlns:p14="http://schemas.microsoft.com/office/powerpoint/2010/main" val="1326687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3FFB3-59F8-4B46-8E7A-FE3139094846}"/>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General overview</a:t>
            </a:r>
          </a:p>
        </p:txBody>
      </p:sp>
      <p:sp>
        <p:nvSpPr>
          <p:cNvPr id="3" name="Content Placeholder 2">
            <a:extLst>
              <a:ext uri="{FF2B5EF4-FFF2-40B4-BE49-F238E27FC236}">
                <a16:creationId xmlns:a16="http://schemas.microsoft.com/office/drawing/2014/main" id="{15E5C872-8DA6-5F4C-91E1-4C5B8EDF7CD2}"/>
              </a:ext>
            </a:extLst>
          </p:cNvPr>
          <p:cNvSpPr>
            <a:spLocks noGrp="1"/>
          </p:cNvSpPr>
          <p:nvPr>
            <p:ph idx="1"/>
          </p:nvPr>
        </p:nvSpPr>
        <p:spPr>
          <a:xfrm>
            <a:off x="457200" y="1600201"/>
            <a:ext cx="5172817" cy="3917032"/>
          </a:xfrm>
        </p:spPr>
        <p:txBody>
          <a:bodyPr vert="horz" lIns="91440" tIns="45720" rIns="91440" bIns="45720" rtlCol="0" anchor="t">
            <a:noAutofit/>
          </a:bodyPr>
          <a:lstStyle/>
          <a:p>
            <a:pPr marL="0" indent="0">
              <a:buNone/>
            </a:pPr>
            <a:r>
              <a:rPr lang="en-GB" sz="1200" b="1" dirty="0">
                <a:solidFill>
                  <a:srgbClr val="FF0000"/>
                </a:solidFill>
                <a:latin typeface="Arial"/>
                <a:cs typeface="Arial"/>
              </a:rPr>
              <a:t>Submission deadline is : 23:59hrs on Wednesday 23 July 2025</a:t>
            </a:r>
            <a:endParaRPr lang="en-US"/>
          </a:p>
          <a:p>
            <a:pPr marL="0" indent="0">
              <a:buNone/>
            </a:pPr>
            <a:endParaRPr lang="en-GB" sz="1200" b="1" dirty="0">
              <a:latin typeface="Arial"/>
              <a:cs typeface="Arial"/>
            </a:endParaRPr>
          </a:p>
          <a:p>
            <a:pPr marL="0" indent="0">
              <a:buNone/>
            </a:pPr>
            <a:r>
              <a:rPr lang="en-GB" sz="1200" b="1" dirty="0">
                <a:latin typeface="Arial"/>
                <a:cs typeface="Arial"/>
              </a:rPr>
              <a:t>2,500 words</a:t>
            </a:r>
            <a:r>
              <a:rPr lang="en-GB" sz="1200" dirty="0">
                <a:latin typeface="Arial"/>
                <a:cs typeface="Arial"/>
              </a:rPr>
              <a:t> (+/- 10% - MAXIMUM is 2,750 words) for the report only</a:t>
            </a:r>
          </a:p>
          <a:p>
            <a:pPr marL="0" indent="0">
              <a:buNone/>
            </a:pPr>
            <a:r>
              <a:rPr lang="en-GB" sz="1200" b="1" dirty="0">
                <a:latin typeface="Arial"/>
                <a:cs typeface="Arial"/>
              </a:rPr>
              <a:t>15 minutes</a:t>
            </a:r>
            <a:r>
              <a:rPr lang="en-GB" sz="1200" dirty="0">
                <a:latin typeface="Arial"/>
                <a:cs typeface="Arial"/>
              </a:rPr>
              <a:t> MAXIMUM for the presentation – anything over will not be marked.</a:t>
            </a:r>
          </a:p>
          <a:p>
            <a:pPr marL="0" indent="0">
              <a:buNone/>
            </a:pPr>
            <a:endParaRPr lang="en-GB" sz="1200" dirty="0">
              <a:latin typeface="Arial"/>
              <a:cs typeface="Arial"/>
            </a:endParaRPr>
          </a:p>
          <a:p>
            <a:pPr marL="0" indent="0">
              <a:buNone/>
            </a:pPr>
            <a:r>
              <a:rPr lang="en-GB" sz="1200" dirty="0">
                <a:latin typeface="Arial"/>
                <a:cs typeface="Arial"/>
              </a:rPr>
              <a:t>All written assessments, where practical and possible, must be submitted via Turnitin unless otherwise instructed (Please DO NOT put this assessment specification into Turnitin or it will match many similarities with other students’ submissions.) </a:t>
            </a:r>
          </a:p>
          <a:p>
            <a:pPr marL="0" indent="0">
              <a:buNone/>
            </a:pPr>
            <a:endParaRPr lang="en-GB" sz="1200" dirty="0">
              <a:latin typeface="Arial"/>
              <a:cs typeface="Arial"/>
            </a:endParaRPr>
          </a:p>
          <a:p>
            <a:pPr marL="0" indent="0">
              <a:buNone/>
            </a:pPr>
            <a:r>
              <a:rPr lang="en-GB" sz="1200" b="1" dirty="0">
                <a:latin typeface="Arial"/>
                <a:cs typeface="Arial"/>
              </a:rPr>
              <a:t>Turnitin portal is Open now. </a:t>
            </a:r>
            <a:r>
              <a:rPr lang="en-GB" sz="1200" dirty="0">
                <a:latin typeface="Arial"/>
                <a:cs typeface="Arial"/>
              </a:rPr>
              <a:t>Separate portal to check similarity score. Ensure your final documents are submitted to the correct portal.</a:t>
            </a:r>
            <a:endParaRPr lang="en-GB" sz="1200">
              <a:latin typeface="Myriad Pro"/>
              <a:cs typeface="Arial"/>
            </a:endParaRPr>
          </a:p>
          <a:p>
            <a:pPr marL="0" indent="0">
              <a:buNone/>
            </a:pPr>
            <a:endParaRPr lang="en-GB" sz="1200" dirty="0">
              <a:latin typeface="Arial"/>
              <a:cs typeface="Arial"/>
            </a:endParaRPr>
          </a:p>
          <a:p>
            <a:pPr marL="0" indent="0">
              <a:buNone/>
            </a:pPr>
            <a:r>
              <a:rPr lang="en-GB" sz="1200" dirty="0">
                <a:latin typeface="Arial"/>
                <a:cs typeface="Arial"/>
              </a:rPr>
              <a:t>Late submission of the assessment will result in a late penalty mark.</a:t>
            </a:r>
            <a:r>
              <a:rPr lang="en-GB" sz="1200" b="1" dirty="0">
                <a:latin typeface="Arial"/>
                <a:cs typeface="Arial"/>
              </a:rPr>
              <a:t>  </a:t>
            </a:r>
            <a:r>
              <a:rPr lang="en-GB" sz="1200" dirty="0">
                <a:latin typeface="Arial"/>
                <a:cs typeface="Arial"/>
              </a:rPr>
              <a:t>Penalties for late submission: Up to one week late, maximum mark of 50%.  Over one week late, 0%.  </a:t>
            </a:r>
          </a:p>
          <a:p>
            <a:pPr marL="0" indent="0">
              <a:buNone/>
            </a:pPr>
            <a:endParaRPr lang="en-GB" sz="1200" dirty="0">
              <a:latin typeface="Arial"/>
              <a:cs typeface="Arial"/>
            </a:endParaRPr>
          </a:p>
          <a:p>
            <a:pPr marL="0" indent="0">
              <a:buNone/>
            </a:pPr>
            <a:r>
              <a:rPr lang="en-GB" sz="1200" dirty="0">
                <a:latin typeface="Arial"/>
                <a:cs typeface="Arial"/>
              </a:rPr>
              <a:t>Reminder regarding honesty, plagiarism, collusion etc</a:t>
            </a:r>
            <a:endParaRPr lang="en-US" sz="1200" dirty="0">
              <a:latin typeface="Arial"/>
              <a:cs typeface="Arial"/>
            </a:endParaRPr>
          </a:p>
        </p:txBody>
      </p:sp>
      <p:pic>
        <p:nvPicPr>
          <p:cNvPr id="4" name="Picture 3" descr="Assignment Images – Browse 949,649 Stock Photos, Vectors, and Video | Adobe  Stock">
            <a:extLst>
              <a:ext uri="{FF2B5EF4-FFF2-40B4-BE49-F238E27FC236}">
                <a16:creationId xmlns:a16="http://schemas.microsoft.com/office/drawing/2014/main" id="{0F523EAB-5C49-43EE-9E14-501D5A2A23E9}"/>
              </a:ext>
            </a:extLst>
          </p:cNvPr>
          <p:cNvPicPr>
            <a:picLocks noChangeAspect="1"/>
          </p:cNvPicPr>
          <p:nvPr/>
        </p:nvPicPr>
        <p:blipFill>
          <a:blip r:embed="rId2"/>
          <a:stretch>
            <a:fillRect/>
          </a:stretch>
        </p:blipFill>
        <p:spPr>
          <a:xfrm>
            <a:off x="5857944" y="2517935"/>
            <a:ext cx="2619375" cy="1743075"/>
          </a:xfrm>
          <a:prstGeom prst="rect">
            <a:avLst/>
          </a:prstGeom>
        </p:spPr>
      </p:pic>
    </p:spTree>
    <p:extLst>
      <p:ext uri="{BB962C8B-B14F-4D97-AF65-F5344CB8AC3E}">
        <p14:creationId xmlns:p14="http://schemas.microsoft.com/office/powerpoint/2010/main" val="2883810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257E9-725C-6CF5-E1CC-9849D733FE5C}"/>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Understanding the assignment</a:t>
            </a:r>
          </a:p>
        </p:txBody>
      </p:sp>
      <p:sp>
        <p:nvSpPr>
          <p:cNvPr id="3" name="Content Placeholder 2">
            <a:extLst>
              <a:ext uri="{FF2B5EF4-FFF2-40B4-BE49-F238E27FC236}">
                <a16:creationId xmlns:a16="http://schemas.microsoft.com/office/drawing/2014/main" id="{29DC6DA0-2C42-865F-4FEC-9139E1BBBF7F}"/>
              </a:ext>
            </a:extLst>
          </p:cNvPr>
          <p:cNvSpPr>
            <a:spLocks noGrp="1"/>
          </p:cNvSpPr>
          <p:nvPr>
            <p:ph sz="half" idx="1"/>
          </p:nvPr>
        </p:nvSpPr>
        <p:spPr/>
        <p:txBody>
          <a:bodyPr vert="horz" lIns="91440" tIns="45720" rIns="91440" bIns="45720" rtlCol="0" anchor="t">
            <a:normAutofit/>
          </a:bodyPr>
          <a:lstStyle/>
          <a:p>
            <a:endParaRPr lang="en-GB" b="1" dirty="0"/>
          </a:p>
          <a:p>
            <a:pPr algn="ctr"/>
            <a:r>
              <a:rPr lang="en-GB" b="1" dirty="0">
                <a:solidFill>
                  <a:srgbClr val="7030A0"/>
                </a:solidFill>
                <a:latin typeface="Arial"/>
                <a:cs typeface="Arial"/>
              </a:rPr>
              <a:t>Directive word</a:t>
            </a:r>
          </a:p>
          <a:p>
            <a:pPr algn="ctr"/>
            <a:r>
              <a:rPr lang="en-GB" b="1" dirty="0">
                <a:solidFill>
                  <a:srgbClr val="0070C0"/>
                </a:solidFill>
                <a:latin typeface="Arial"/>
                <a:cs typeface="Arial"/>
              </a:rPr>
              <a:t>Topic</a:t>
            </a:r>
          </a:p>
          <a:p>
            <a:pPr algn="ctr"/>
            <a:r>
              <a:rPr lang="en-GB" b="1" dirty="0">
                <a:solidFill>
                  <a:srgbClr val="00B050"/>
                </a:solidFill>
                <a:latin typeface="Arial"/>
                <a:cs typeface="Arial"/>
              </a:rPr>
              <a:t>Limitations</a:t>
            </a:r>
          </a:p>
        </p:txBody>
      </p:sp>
      <p:pic>
        <p:nvPicPr>
          <p:cNvPr id="5" name="Content Placeholder 4">
            <a:extLst>
              <a:ext uri="{FF2B5EF4-FFF2-40B4-BE49-F238E27FC236}">
                <a16:creationId xmlns:a16="http://schemas.microsoft.com/office/drawing/2014/main" id="{85FAC392-7692-75BA-5B47-EE5E065D93FC}"/>
              </a:ext>
            </a:extLst>
          </p:cNvPr>
          <p:cNvPicPr>
            <a:picLocks noGrp="1" noChangeAspect="1"/>
          </p:cNvPicPr>
          <p:nvPr>
            <p:ph sz="half" idx="2"/>
          </p:nvPr>
        </p:nvPicPr>
        <p:blipFill>
          <a:blip r:embed="rId3"/>
          <a:stretch>
            <a:fillRect/>
          </a:stretch>
        </p:blipFill>
        <p:spPr>
          <a:xfrm>
            <a:off x="5276585" y="2407506"/>
            <a:ext cx="3024453" cy="2121632"/>
          </a:xfrm>
          <a:prstGeom prst="rect">
            <a:avLst/>
          </a:prstGeom>
        </p:spPr>
      </p:pic>
    </p:spTree>
    <p:extLst>
      <p:ext uri="{BB962C8B-B14F-4D97-AF65-F5344CB8AC3E}">
        <p14:creationId xmlns:p14="http://schemas.microsoft.com/office/powerpoint/2010/main" val="179338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B38A-E766-9C1C-0DA3-DE0C65BBD68E}"/>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Directive word, Topic &amp; Limitations</a:t>
            </a:r>
          </a:p>
        </p:txBody>
      </p:sp>
      <p:sp>
        <p:nvSpPr>
          <p:cNvPr id="3" name="Content Placeholder 2">
            <a:extLst>
              <a:ext uri="{FF2B5EF4-FFF2-40B4-BE49-F238E27FC236}">
                <a16:creationId xmlns:a16="http://schemas.microsoft.com/office/drawing/2014/main" id="{C3F8965A-7E72-1CA0-8C19-27068562F09C}"/>
              </a:ext>
            </a:extLst>
          </p:cNvPr>
          <p:cNvSpPr>
            <a:spLocks noGrp="1"/>
          </p:cNvSpPr>
          <p:nvPr>
            <p:ph idx="1"/>
          </p:nvPr>
        </p:nvSpPr>
        <p:spPr/>
        <p:txBody>
          <a:bodyPr vert="horz" lIns="91440" tIns="45720" rIns="91440" bIns="45720" rtlCol="0" anchor="t">
            <a:normAutofit/>
          </a:bodyPr>
          <a:lstStyle/>
          <a:p>
            <a:r>
              <a:rPr lang="en-US" sz="2000" b="1" dirty="0">
                <a:solidFill>
                  <a:srgbClr val="7030A0"/>
                </a:solidFill>
                <a:latin typeface="Arial"/>
                <a:cs typeface="Arial"/>
              </a:rPr>
              <a:t>Directive word</a:t>
            </a:r>
            <a:r>
              <a:rPr lang="en-US" sz="2000" dirty="0">
                <a:latin typeface="Arial"/>
                <a:cs typeface="Arial"/>
              </a:rPr>
              <a:t>  -  word/s that tell you what to do.</a:t>
            </a:r>
          </a:p>
          <a:p>
            <a:pPr marL="0" indent="0">
              <a:buNone/>
            </a:pPr>
            <a:r>
              <a:rPr lang="en-US" sz="2000" dirty="0">
                <a:latin typeface="Arial"/>
                <a:cs typeface="Arial"/>
              </a:rPr>
              <a:t>     Also referred to as an instructional/process word</a:t>
            </a:r>
          </a:p>
          <a:p>
            <a:pPr marL="0" indent="0">
              <a:buNone/>
            </a:pPr>
            <a:r>
              <a:rPr lang="en-US" sz="2000" dirty="0">
                <a:latin typeface="Arial"/>
                <a:cs typeface="Arial"/>
              </a:rPr>
              <a:t>     e.g. discuss, review, </a:t>
            </a:r>
            <a:r>
              <a:rPr lang="en-US" sz="2000" dirty="0" err="1">
                <a:latin typeface="Arial"/>
                <a:cs typeface="Arial"/>
              </a:rPr>
              <a:t>analyse</a:t>
            </a:r>
            <a:r>
              <a:rPr lang="en-US" sz="2000" dirty="0">
                <a:latin typeface="Arial"/>
                <a:cs typeface="Arial"/>
              </a:rPr>
              <a:t>, etc.</a:t>
            </a:r>
          </a:p>
          <a:p>
            <a:endParaRPr lang="en-US" sz="2000" dirty="0">
              <a:latin typeface="Arial"/>
              <a:cs typeface="Arial"/>
            </a:endParaRPr>
          </a:p>
          <a:p>
            <a:r>
              <a:rPr lang="en-US" sz="2000" b="1" dirty="0">
                <a:solidFill>
                  <a:srgbClr val="0070C0"/>
                </a:solidFill>
                <a:latin typeface="Arial"/>
                <a:cs typeface="Arial"/>
              </a:rPr>
              <a:t>Topic</a:t>
            </a:r>
            <a:r>
              <a:rPr lang="en-US" sz="2000" dirty="0">
                <a:solidFill>
                  <a:srgbClr val="0070C0"/>
                </a:solidFill>
                <a:latin typeface="Arial"/>
                <a:cs typeface="Arial"/>
              </a:rPr>
              <a:t> </a:t>
            </a:r>
            <a:r>
              <a:rPr lang="en-US" sz="2000" dirty="0">
                <a:latin typeface="Arial"/>
                <a:cs typeface="Arial"/>
              </a:rPr>
              <a:t>– subject, area </a:t>
            </a:r>
          </a:p>
          <a:p>
            <a:pPr marL="0" indent="0">
              <a:buNone/>
            </a:pPr>
            <a:endParaRPr lang="en-US" sz="2000" dirty="0">
              <a:latin typeface="Arial"/>
              <a:cs typeface="Arial"/>
            </a:endParaRPr>
          </a:p>
          <a:p>
            <a:r>
              <a:rPr lang="en-US" sz="2000" b="1" dirty="0">
                <a:solidFill>
                  <a:srgbClr val="00B050"/>
                </a:solidFill>
                <a:latin typeface="Arial"/>
                <a:cs typeface="Arial"/>
              </a:rPr>
              <a:t>Limitations </a:t>
            </a:r>
            <a:r>
              <a:rPr lang="en-US" sz="2000" dirty="0">
                <a:latin typeface="Arial"/>
                <a:cs typeface="Arial"/>
              </a:rPr>
              <a:t>- </a:t>
            </a:r>
            <a:r>
              <a:rPr lang="en-GB" sz="2000" dirty="0">
                <a:latin typeface="Arial"/>
                <a:cs typeface="Segoe UI"/>
              </a:rPr>
              <a:t>Words which provide boundaries or constrains for your assignments e.g. word count or subject specific</a:t>
            </a:r>
            <a:endParaRPr lang="en-US" sz="2000" dirty="0">
              <a:latin typeface="Arial"/>
              <a:cs typeface="Arial"/>
            </a:endParaRPr>
          </a:p>
          <a:p>
            <a:endParaRPr lang="en-US" sz="2000" dirty="0">
              <a:latin typeface="Arial"/>
              <a:cs typeface="Arial"/>
            </a:endParaRPr>
          </a:p>
          <a:p>
            <a:pPr marL="0" indent="0">
              <a:buNone/>
            </a:pPr>
            <a:endParaRPr lang="en-US" sz="2000" dirty="0">
              <a:latin typeface="Arial"/>
              <a:cs typeface="Arial"/>
            </a:endParaRPr>
          </a:p>
        </p:txBody>
      </p:sp>
      <p:pic>
        <p:nvPicPr>
          <p:cNvPr id="5" name="Content Placeholder 4" descr="A diagram of instructions&#10;&#10;AI-generated content may be incorrect.">
            <a:extLst>
              <a:ext uri="{FF2B5EF4-FFF2-40B4-BE49-F238E27FC236}">
                <a16:creationId xmlns:a16="http://schemas.microsoft.com/office/drawing/2014/main" id="{10F3B1F8-3D86-8FA5-7CC5-FF3B35B335E3}"/>
              </a:ext>
            </a:extLst>
          </p:cNvPr>
          <p:cNvPicPr>
            <a:picLocks noGrp="1" noChangeAspect="1"/>
          </p:cNvPicPr>
          <p:nvPr>
            <p:ph sz="half" idx="4294967295"/>
          </p:nvPr>
        </p:nvPicPr>
        <p:blipFill>
          <a:blip r:embed="rId2"/>
          <a:stretch>
            <a:fillRect/>
          </a:stretch>
        </p:blipFill>
        <p:spPr>
          <a:xfrm>
            <a:off x="6826162" y="1716176"/>
            <a:ext cx="1719263" cy="1036637"/>
          </a:xfrm>
        </p:spPr>
      </p:pic>
      <p:pic>
        <p:nvPicPr>
          <p:cNvPr id="6" name="Picture 5" descr="A game board with letters on it&#10;&#10;AI-generated content may be incorrect.">
            <a:extLst>
              <a:ext uri="{FF2B5EF4-FFF2-40B4-BE49-F238E27FC236}">
                <a16:creationId xmlns:a16="http://schemas.microsoft.com/office/drawing/2014/main" id="{88304FA4-477B-C414-3506-650708D7035B}"/>
              </a:ext>
            </a:extLst>
          </p:cNvPr>
          <p:cNvPicPr>
            <a:picLocks noChangeAspect="1"/>
          </p:cNvPicPr>
          <p:nvPr/>
        </p:nvPicPr>
        <p:blipFill>
          <a:blip r:embed="rId3"/>
          <a:stretch>
            <a:fillRect/>
          </a:stretch>
        </p:blipFill>
        <p:spPr>
          <a:xfrm>
            <a:off x="6899939" y="4312989"/>
            <a:ext cx="1789288" cy="1103386"/>
          </a:xfrm>
          <a:prstGeom prst="rect">
            <a:avLst/>
          </a:prstGeom>
        </p:spPr>
      </p:pic>
    </p:spTree>
    <p:extLst>
      <p:ext uri="{BB962C8B-B14F-4D97-AF65-F5344CB8AC3E}">
        <p14:creationId xmlns:p14="http://schemas.microsoft.com/office/powerpoint/2010/main" val="278653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7864D-1554-B289-7DA1-731CBC42A334}"/>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The Assignment brief - 2024</a:t>
            </a:r>
          </a:p>
        </p:txBody>
      </p:sp>
      <p:sp>
        <p:nvSpPr>
          <p:cNvPr id="3" name="Content Placeholder 2">
            <a:extLst>
              <a:ext uri="{FF2B5EF4-FFF2-40B4-BE49-F238E27FC236}">
                <a16:creationId xmlns:a16="http://schemas.microsoft.com/office/drawing/2014/main" id="{F5879494-35A6-B7D0-065D-90121B820E27}"/>
              </a:ext>
            </a:extLst>
          </p:cNvPr>
          <p:cNvSpPr>
            <a:spLocks noGrp="1"/>
          </p:cNvSpPr>
          <p:nvPr>
            <p:ph idx="1"/>
          </p:nvPr>
        </p:nvSpPr>
        <p:spPr>
          <a:xfrm>
            <a:off x="80181" y="1594230"/>
            <a:ext cx="8229600" cy="3917032"/>
          </a:xfrm>
        </p:spPr>
        <p:txBody>
          <a:bodyPr vert="horz" lIns="91440" tIns="45720" rIns="91440" bIns="45720" rtlCol="0" anchor="t">
            <a:normAutofit/>
          </a:bodyPr>
          <a:lstStyle/>
          <a:p>
            <a:endParaRPr lang="en-GB" sz="1200" dirty="0">
              <a:latin typeface="Arial"/>
              <a:cs typeface="Arial"/>
            </a:endParaRPr>
          </a:p>
          <a:p>
            <a:endParaRPr lang="en-US" dirty="0"/>
          </a:p>
        </p:txBody>
      </p:sp>
      <p:sp>
        <p:nvSpPr>
          <p:cNvPr id="4" name="TextBox 3">
            <a:extLst>
              <a:ext uri="{FF2B5EF4-FFF2-40B4-BE49-F238E27FC236}">
                <a16:creationId xmlns:a16="http://schemas.microsoft.com/office/drawing/2014/main" id="{3F9E4FC6-BE06-C4FD-4BBA-990EC845D6F1}"/>
              </a:ext>
            </a:extLst>
          </p:cNvPr>
          <p:cNvSpPr txBox="1"/>
          <p:nvPr/>
        </p:nvSpPr>
        <p:spPr>
          <a:xfrm>
            <a:off x="449440" y="1396936"/>
            <a:ext cx="8230917"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latin typeface="Arial"/>
              <a:cs typeface="Arial"/>
            </a:endParaRPr>
          </a:p>
          <a:p>
            <a:pPr algn="ctr"/>
            <a:r>
              <a:rPr lang="en-US" b="1" dirty="0">
                <a:latin typeface="Arial"/>
                <a:cs typeface="Arial"/>
              </a:rPr>
              <a:t>Assignment Title: Political Influence, Policing Priorities &amp; Public Engagement</a:t>
            </a:r>
          </a:p>
          <a:p>
            <a:endParaRPr lang="en-US" sz="1600" dirty="0">
              <a:latin typeface="Arial"/>
              <a:cs typeface="Arial"/>
            </a:endParaRPr>
          </a:p>
          <a:p>
            <a:endParaRPr lang="en-US" sz="1600" dirty="0">
              <a:latin typeface="Arial"/>
              <a:cs typeface="Arial"/>
            </a:endParaRPr>
          </a:p>
          <a:p>
            <a:r>
              <a:rPr lang="en-US" sz="2000" dirty="0">
                <a:latin typeface="Arial"/>
                <a:cs typeface="Arial"/>
              </a:rPr>
              <a:t>Students are required to critically evaluate the complex interplay between political influence, policing priorities and public engagement at a national, regional and local level.</a:t>
            </a:r>
          </a:p>
          <a:p>
            <a:endParaRPr lang="en-US" sz="2000" dirty="0">
              <a:latin typeface="Arial"/>
              <a:cs typeface="Arial"/>
            </a:endParaRPr>
          </a:p>
          <a:p>
            <a:r>
              <a:rPr lang="en-US" sz="2000" dirty="0">
                <a:latin typeface="Arial"/>
                <a:cs typeface="Arial"/>
              </a:rPr>
              <a:t>In response to the task students are required to </a:t>
            </a:r>
          </a:p>
          <a:p>
            <a:pPr marL="342900" indent="-342900">
              <a:buAutoNum type="alphaLcPeriod"/>
            </a:pPr>
            <a:r>
              <a:rPr lang="en-US" sz="2000" dirty="0">
                <a:latin typeface="Arial"/>
                <a:cs typeface="Arial"/>
              </a:rPr>
              <a:t>produce a </a:t>
            </a:r>
            <a:r>
              <a:rPr lang="en-US" sz="2000" b="1" dirty="0">
                <a:latin typeface="Arial"/>
                <a:cs typeface="Arial"/>
              </a:rPr>
              <a:t>2500-word </a:t>
            </a:r>
            <a:r>
              <a:rPr lang="en-US" sz="2000" dirty="0">
                <a:latin typeface="Arial"/>
                <a:cs typeface="Arial"/>
              </a:rPr>
              <a:t>supportive paper with a </a:t>
            </a:r>
          </a:p>
          <a:p>
            <a:pPr marL="342900" indent="-342900">
              <a:buAutoNum type="alphaLcPeriod"/>
            </a:pPr>
            <a:r>
              <a:rPr lang="en-US" sz="2000" b="1" dirty="0">
                <a:latin typeface="Arial"/>
                <a:cs typeface="Arial"/>
              </a:rPr>
              <a:t>15-minute video presentation</a:t>
            </a:r>
            <a:r>
              <a:rPr lang="en-US" sz="2000" dirty="0">
                <a:latin typeface="Arial"/>
                <a:cs typeface="Arial"/>
              </a:rPr>
              <a:t> ( pre-recorded) which expands on the main learning points discussed in the paper.</a:t>
            </a:r>
          </a:p>
          <a:p>
            <a:endParaRPr lang="en-US" sz="1600" dirty="0">
              <a:latin typeface="Arial"/>
              <a:cs typeface="Arial"/>
            </a:endParaRPr>
          </a:p>
          <a:p>
            <a:pPr marL="342900" indent="-342900">
              <a:buAutoNum type="alphaLcPeriod"/>
            </a:pPr>
            <a:endParaRPr lang="en-US" sz="1600" dirty="0">
              <a:latin typeface="Arial"/>
              <a:cs typeface="Arial"/>
            </a:endParaRPr>
          </a:p>
        </p:txBody>
      </p:sp>
    </p:spTree>
    <p:extLst>
      <p:ext uri="{BB962C8B-B14F-4D97-AF65-F5344CB8AC3E}">
        <p14:creationId xmlns:p14="http://schemas.microsoft.com/office/powerpoint/2010/main" val="1000799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4CB5-A218-83A7-9EF6-275A8EF41DA2}"/>
              </a:ext>
            </a:extLst>
          </p:cNvPr>
          <p:cNvSpPr>
            <a:spLocks noGrp="1"/>
          </p:cNvSpPr>
          <p:nvPr>
            <p:ph type="title"/>
          </p:nvPr>
        </p:nvSpPr>
        <p:spPr>
          <a:solidFill>
            <a:srgbClr val="002060"/>
          </a:solidFill>
        </p:spPr>
        <p:txBody>
          <a:bodyPr/>
          <a:lstStyle/>
          <a:p>
            <a:pPr marL="742950" indent="-742950">
              <a:buAutoNum type="arabicPeriod"/>
            </a:pPr>
            <a:r>
              <a:rPr lang="en-US" dirty="0">
                <a:solidFill>
                  <a:schemeClr val="bg1"/>
                </a:solidFill>
                <a:latin typeface="Arial"/>
                <a:cs typeface="Arial"/>
              </a:rPr>
              <a:t>Breakdown the assignment</a:t>
            </a:r>
          </a:p>
        </p:txBody>
      </p:sp>
      <p:sp>
        <p:nvSpPr>
          <p:cNvPr id="3" name="Content Placeholder 2">
            <a:extLst>
              <a:ext uri="{FF2B5EF4-FFF2-40B4-BE49-F238E27FC236}">
                <a16:creationId xmlns:a16="http://schemas.microsoft.com/office/drawing/2014/main" id="{0A58163F-FEE8-28F2-3D54-23FB140B0E30}"/>
              </a:ext>
            </a:extLst>
          </p:cNvPr>
          <p:cNvSpPr>
            <a:spLocks noGrp="1"/>
          </p:cNvSpPr>
          <p:nvPr>
            <p:ph idx="1"/>
          </p:nvPr>
        </p:nvSpPr>
        <p:spPr>
          <a:xfrm>
            <a:off x="466559" y="1715111"/>
            <a:ext cx="8229600" cy="3917032"/>
          </a:xfrm>
        </p:spPr>
        <p:txBody>
          <a:bodyPr vert="horz" lIns="91440" tIns="45720" rIns="91440" bIns="45720" rtlCol="0" anchor="t">
            <a:normAutofit/>
          </a:bodyPr>
          <a:lstStyle/>
          <a:p>
            <a:endParaRPr lang="en-US" sz="2800" dirty="0">
              <a:latin typeface="Arial"/>
              <a:cs typeface="Arial"/>
            </a:endParaRPr>
          </a:p>
          <a:p>
            <a:r>
              <a:rPr lang="en-US" sz="2800" dirty="0">
                <a:latin typeface="Arial"/>
                <a:cs typeface="Arial"/>
              </a:rPr>
              <a:t>Students are required to critically evaluate the complex interplay between political influence, policing priorities and public engagement at a national, regional and local level.</a:t>
            </a:r>
            <a:endParaRPr lang="en-GB" sz="2800">
              <a:latin typeface="Arial"/>
              <a:cs typeface="Arial"/>
            </a:endParaRPr>
          </a:p>
        </p:txBody>
      </p:sp>
      <p:sp>
        <p:nvSpPr>
          <p:cNvPr id="4" name="Arrow: Down 3">
            <a:extLst>
              <a:ext uri="{FF2B5EF4-FFF2-40B4-BE49-F238E27FC236}">
                <a16:creationId xmlns:a16="http://schemas.microsoft.com/office/drawing/2014/main" id="{031E6F4D-8372-47C8-A7F9-6E05D7E647A7}"/>
              </a:ext>
            </a:extLst>
          </p:cNvPr>
          <p:cNvSpPr/>
          <p:nvPr/>
        </p:nvSpPr>
        <p:spPr>
          <a:xfrm rot="7380000">
            <a:off x="6178931" y="3266379"/>
            <a:ext cx="486201" cy="9809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447F871F-5CBF-FC61-05AB-1740468465B4}"/>
              </a:ext>
            </a:extLst>
          </p:cNvPr>
          <p:cNvSpPr/>
          <p:nvPr/>
        </p:nvSpPr>
        <p:spPr>
          <a:xfrm rot="13140000">
            <a:off x="1366536" y="3471785"/>
            <a:ext cx="486201" cy="9809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2F1F1697-FD3D-DDE6-9C63-6A0047208AB7}"/>
              </a:ext>
            </a:extLst>
          </p:cNvPr>
          <p:cNvSpPr/>
          <p:nvPr/>
        </p:nvSpPr>
        <p:spPr>
          <a:xfrm rot="-2820000">
            <a:off x="4650474" y="1980170"/>
            <a:ext cx="486201" cy="9809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Down 12">
            <a:extLst>
              <a:ext uri="{FF2B5EF4-FFF2-40B4-BE49-F238E27FC236}">
                <a16:creationId xmlns:a16="http://schemas.microsoft.com/office/drawing/2014/main" id="{FFB4C70E-CC61-936E-CBF9-F5EE7E7FB5AD}"/>
              </a:ext>
            </a:extLst>
          </p:cNvPr>
          <p:cNvSpPr/>
          <p:nvPr/>
        </p:nvSpPr>
        <p:spPr>
          <a:xfrm rot="2040000">
            <a:off x="6181974" y="1470223"/>
            <a:ext cx="486201" cy="980932"/>
          </a:xfrm>
          <a:prstGeom prst="down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Down 14">
            <a:extLst>
              <a:ext uri="{FF2B5EF4-FFF2-40B4-BE49-F238E27FC236}">
                <a16:creationId xmlns:a16="http://schemas.microsoft.com/office/drawing/2014/main" id="{041E04FD-EC52-6DF5-F575-9DBF74E7BFBC}"/>
              </a:ext>
            </a:extLst>
          </p:cNvPr>
          <p:cNvSpPr/>
          <p:nvPr/>
        </p:nvSpPr>
        <p:spPr>
          <a:xfrm>
            <a:off x="1947105" y="1836194"/>
            <a:ext cx="484631" cy="978408"/>
          </a:xfrm>
          <a:prstGeom prst="down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998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13" grpId="0" animBg="1"/>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6E8E-FF27-BAB3-B7DD-BDD842754ACC}"/>
              </a:ext>
            </a:extLst>
          </p:cNvPr>
          <p:cNvSpPr>
            <a:spLocks noGrp="1"/>
          </p:cNvSpPr>
          <p:nvPr>
            <p:ph type="title"/>
          </p:nvPr>
        </p:nvSpPr>
        <p:spPr>
          <a:solidFill>
            <a:srgbClr val="002060"/>
          </a:solidFill>
        </p:spPr>
        <p:txBody>
          <a:bodyPr>
            <a:normAutofit/>
          </a:bodyPr>
          <a:lstStyle/>
          <a:p>
            <a:r>
              <a:rPr lang="en-US" dirty="0">
                <a:solidFill>
                  <a:schemeClr val="bg1"/>
                </a:solidFill>
                <a:latin typeface="Arial"/>
                <a:cs typeface="Arial"/>
              </a:rPr>
              <a:t>2. Breakdown the assignment</a:t>
            </a:r>
          </a:p>
        </p:txBody>
      </p:sp>
      <p:sp>
        <p:nvSpPr>
          <p:cNvPr id="3" name="Content Placeholder 2">
            <a:extLst>
              <a:ext uri="{FF2B5EF4-FFF2-40B4-BE49-F238E27FC236}">
                <a16:creationId xmlns:a16="http://schemas.microsoft.com/office/drawing/2014/main" id="{AA472980-2760-1454-1885-BA199C92BC8E}"/>
              </a:ext>
            </a:extLst>
          </p:cNvPr>
          <p:cNvSpPr>
            <a:spLocks noGrp="1"/>
          </p:cNvSpPr>
          <p:nvPr>
            <p:ph idx="1"/>
          </p:nvPr>
        </p:nvSpPr>
        <p:spPr/>
        <p:txBody>
          <a:bodyPr vert="horz" lIns="91440" tIns="45720" rIns="91440" bIns="45720" rtlCol="0" anchor="t">
            <a:normAutofit/>
          </a:bodyPr>
          <a:lstStyle/>
          <a:p>
            <a:endParaRPr lang="en-GB" sz="2400" dirty="0">
              <a:latin typeface="Arial"/>
            </a:endParaRPr>
          </a:p>
          <a:p>
            <a:endParaRPr lang="en-GB" sz="2400" dirty="0">
              <a:latin typeface="Arial"/>
              <a:cs typeface="Arial"/>
            </a:endParaRPr>
          </a:p>
        </p:txBody>
      </p:sp>
      <p:sp>
        <p:nvSpPr>
          <p:cNvPr id="13" name="TextBox 12">
            <a:extLst>
              <a:ext uri="{FF2B5EF4-FFF2-40B4-BE49-F238E27FC236}">
                <a16:creationId xmlns:a16="http://schemas.microsoft.com/office/drawing/2014/main" id="{23E45319-AE99-6DEF-3877-3A957A49622D}"/>
              </a:ext>
            </a:extLst>
          </p:cNvPr>
          <p:cNvSpPr txBox="1"/>
          <p:nvPr/>
        </p:nvSpPr>
        <p:spPr>
          <a:xfrm>
            <a:off x="593990" y="2091288"/>
            <a:ext cx="8220973" cy="2427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875"/>
              </a:lnSpc>
            </a:pPr>
            <a:r>
              <a:rPr lang="en-US" sz="2400" dirty="0">
                <a:latin typeface="Arial"/>
                <a:cs typeface="Arial"/>
              </a:rPr>
              <a:t>In response to the task students are required to</a:t>
            </a:r>
          </a:p>
          <a:p>
            <a:pPr>
              <a:lnSpc>
                <a:spcPts val="1875"/>
              </a:lnSpc>
            </a:pPr>
            <a:r>
              <a:rPr lang="en-US" sz="2400" dirty="0">
                <a:latin typeface="Arial"/>
                <a:cs typeface="Arial"/>
              </a:rPr>
              <a:t> ​</a:t>
            </a:r>
          </a:p>
          <a:p>
            <a:pPr marL="342900" indent="-342900">
              <a:lnSpc>
                <a:spcPts val="1875"/>
              </a:lnSpc>
              <a:buFont typeface=""/>
              <a:buAutoNum type="alphaLcPeriod"/>
            </a:pPr>
            <a:r>
              <a:rPr lang="en-US" sz="2400" dirty="0">
                <a:latin typeface="Arial"/>
                <a:cs typeface="Arial"/>
              </a:rPr>
              <a:t>produce a </a:t>
            </a:r>
            <a:r>
              <a:rPr lang="en-US" sz="2400" b="1" dirty="0">
                <a:latin typeface="Arial"/>
                <a:cs typeface="Arial"/>
              </a:rPr>
              <a:t>2500-word </a:t>
            </a:r>
            <a:r>
              <a:rPr lang="en-US" sz="2400" dirty="0">
                <a:latin typeface="Arial"/>
                <a:cs typeface="Arial"/>
              </a:rPr>
              <a:t>supportive paper with a</a:t>
            </a:r>
          </a:p>
          <a:p>
            <a:pPr>
              <a:lnSpc>
                <a:spcPts val="1875"/>
              </a:lnSpc>
            </a:pPr>
            <a:r>
              <a:rPr lang="en-US" sz="2400" dirty="0">
                <a:latin typeface="Arial"/>
                <a:cs typeface="Arial"/>
              </a:rPr>
              <a:t> ​</a:t>
            </a:r>
          </a:p>
          <a:p>
            <a:r>
              <a:rPr lang="en-US" sz="2400" b="1" dirty="0">
                <a:latin typeface="Arial"/>
                <a:cs typeface="Arial"/>
              </a:rPr>
              <a:t>b. 15-minute video presentation</a:t>
            </a:r>
            <a:r>
              <a:rPr lang="en-US" sz="2400" dirty="0">
                <a:latin typeface="Arial"/>
                <a:cs typeface="Arial"/>
              </a:rPr>
              <a:t> ( pre-recorded) which expands on the main learning points discussed in the paper.​</a:t>
            </a:r>
          </a:p>
          <a:p>
            <a:pPr>
              <a:lnSpc>
                <a:spcPts val="1875"/>
              </a:lnSpc>
            </a:pPr>
            <a:endParaRPr lang="en-US" sz="2400" dirty="0">
              <a:latin typeface="Arial"/>
              <a:cs typeface="Arial"/>
            </a:endParaRPr>
          </a:p>
        </p:txBody>
      </p:sp>
      <p:sp>
        <p:nvSpPr>
          <p:cNvPr id="14" name="Arrow: Down 13">
            <a:extLst>
              <a:ext uri="{FF2B5EF4-FFF2-40B4-BE49-F238E27FC236}">
                <a16:creationId xmlns:a16="http://schemas.microsoft.com/office/drawing/2014/main" id="{09283FDE-2A53-A256-A912-7A8EB5A1E2E8}"/>
              </a:ext>
            </a:extLst>
          </p:cNvPr>
          <p:cNvSpPr/>
          <p:nvPr/>
        </p:nvSpPr>
        <p:spPr>
          <a:xfrm>
            <a:off x="2822070" y="1602048"/>
            <a:ext cx="484631" cy="978408"/>
          </a:xfrm>
          <a:prstGeom prst="down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92D050"/>
              </a:solidFill>
            </a:endParaRPr>
          </a:p>
        </p:txBody>
      </p:sp>
      <p:sp>
        <p:nvSpPr>
          <p:cNvPr id="15" name="Arrow: Up 14">
            <a:extLst>
              <a:ext uri="{FF2B5EF4-FFF2-40B4-BE49-F238E27FC236}">
                <a16:creationId xmlns:a16="http://schemas.microsoft.com/office/drawing/2014/main" id="{CF445C78-D984-F067-8B59-9D9738F2495B}"/>
              </a:ext>
            </a:extLst>
          </p:cNvPr>
          <p:cNvSpPr/>
          <p:nvPr/>
        </p:nvSpPr>
        <p:spPr>
          <a:xfrm rot="-1620000">
            <a:off x="3259552" y="3364301"/>
            <a:ext cx="484631" cy="978408"/>
          </a:xfrm>
          <a:prstGeom prst="up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Up 15">
            <a:extLst>
              <a:ext uri="{FF2B5EF4-FFF2-40B4-BE49-F238E27FC236}">
                <a16:creationId xmlns:a16="http://schemas.microsoft.com/office/drawing/2014/main" id="{609FDB50-0A15-3E81-41CA-2A3976B3F20F}"/>
              </a:ext>
            </a:extLst>
          </p:cNvPr>
          <p:cNvSpPr/>
          <p:nvPr/>
        </p:nvSpPr>
        <p:spPr>
          <a:xfrm rot="-1440000">
            <a:off x="6679309" y="3462889"/>
            <a:ext cx="484631" cy="978408"/>
          </a:xfrm>
          <a:prstGeom prst="up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85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211D7-032A-A115-EB5F-87614FAFE4CA}"/>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Directive words – what do they mean?</a:t>
            </a:r>
          </a:p>
        </p:txBody>
      </p:sp>
      <p:sp>
        <p:nvSpPr>
          <p:cNvPr id="3" name="Content Placeholder 2">
            <a:extLst>
              <a:ext uri="{FF2B5EF4-FFF2-40B4-BE49-F238E27FC236}">
                <a16:creationId xmlns:a16="http://schemas.microsoft.com/office/drawing/2014/main" id="{D2301D27-6407-A148-A6C5-719BC5CFFC8B}"/>
              </a:ext>
            </a:extLst>
          </p:cNvPr>
          <p:cNvSpPr>
            <a:spLocks noGrp="1"/>
          </p:cNvSpPr>
          <p:nvPr>
            <p:ph sz="half" idx="1"/>
          </p:nvPr>
        </p:nvSpPr>
        <p:spPr>
          <a:solidFill>
            <a:schemeClr val="accent4">
              <a:lumMod val="20000"/>
              <a:lumOff val="80000"/>
            </a:schemeClr>
          </a:solidFill>
        </p:spPr>
        <p:txBody>
          <a:bodyPr vert="horz" lIns="91440" tIns="45720" rIns="91440" bIns="45720" rtlCol="0" anchor="t">
            <a:normAutofit fontScale="92500" lnSpcReduction="20000"/>
          </a:bodyPr>
          <a:lstStyle/>
          <a:p>
            <a:r>
              <a:rPr lang="en-US" b="1" dirty="0">
                <a:latin typeface="Arial"/>
                <a:cs typeface="Arial"/>
              </a:rPr>
              <a:t>Critically</a:t>
            </a:r>
          </a:p>
          <a:p>
            <a:pPr marL="0" indent="0">
              <a:buNone/>
            </a:pPr>
            <a:r>
              <a:rPr lang="en-US" i="1" dirty="0">
                <a:latin typeface="Arial"/>
                <a:cs typeface="Arial"/>
              </a:rPr>
              <a:t>Provide evidence taken from sources which both agree and disagree/contradict an argument . Come to a final conclusion, basing your decision on what you judge to be the most important factors, justify how you have made your choice.</a:t>
            </a:r>
          </a:p>
        </p:txBody>
      </p:sp>
      <p:pic>
        <p:nvPicPr>
          <p:cNvPr id="5" name="Content Placeholder 4" descr="Teaching Critical Writing | York Learning &amp; Teaching Forum">
            <a:extLst>
              <a:ext uri="{FF2B5EF4-FFF2-40B4-BE49-F238E27FC236}">
                <a16:creationId xmlns:a16="http://schemas.microsoft.com/office/drawing/2014/main" id="{353CE702-C49E-1881-A8C7-C4E8D509A941}"/>
              </a:ext>
            </a:extLst>
          </p:cNvPr>
          <p:cNvPicPr>
            <a:picLocks noGrp="1" noChangeAspect="1"/>
          </p:cNvPicPr>
          <p:nvPr>
            <p:ph sz="half" idx="2"/>
          </p:nvPr>
        </p:nvPicPr>
        <p:blipFill>
          <a:blip r:embed="rId3"/>
          <a:stretch>
            <a:fillRect/>
          </a:stretch>
        </p:blipFill>
        <p:spPr>
          <a:xfrm>
            <a:off x="4648200" y="2430746"/>
            <a:ext cx="4038600" cy="2327949"/>
          </a:xfrm>
        </p:spPr>
      </p:pic>
    </p:spTree>
    <p:extLst>
      <p:ext uri="{BB962C8B-B14F-4D97-AF65-F5344CB8AC3E}">
        <p14:creationId xmlns:p14="http://schemas.microsoft.com/office/powerpoint/2010/main" val="228926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73D82-A6E2-273F-25CC-7C97839D48CA}"/>
              </a:ext>
            </a:extLst>
          </p:cNvPr>
          <p:cNvSpPr>
            <a:spLocks noGrp="1"/>
          </p:cNvSpPr>
          <p:nvPr>
            <p:ph type="title"/>
          </p:nvPr>
        </p:nvSpPr>
        <p:spPr>
          <a:solidFill>
            <a:srgbClr val="002060"/>
          </a:solidFill>
        </p:spPr>
        <p:txBody>
          <a:bodyPr/>
          <a:lstStyle/>
          <a:p>
            <a:r>
              <a:rPr lang="en-GB" b="1" i="1" dirty="0">
                <a:solidFill>
                  <a:schemeClr val="bg1"/>
                </a:solidFill>
                <a:latin typeface="Arial"/>
                <a:cs typeface="Arial"/>
              </a:rPr>
              <a:t>…..critically…..</a:t>
            </a:r>
          </a:p>
        </p:txBody>
      </p:sp>
      <p:sp>
        <p:nvSpPr>
          <p:cNvPr id="3" name="Content Placeholder 2">
            <a:extLst>
              <a:ext uri="{FF2B5EF4-FFF2-40B4-BE49-F238E27FC236}">
                <a16:creationId xmlns:a16="http://schemas.microsoft.com/office/drawing/2014/main" id="{232CCC60-E8B8-D0EB-8E82-38EFA2525F51}"/>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i="1" dirty="0">
                <a:latin typeface="Arial"/>
                <a:cs typeface="Arial"/>
              </a:rPr>
              <a:t>‘critically</a:t>
            </a:r>
            <a:r>
              <a:rPr lang="en-GB" dirty="0">
                <a:latin typeface="Arial"/>
                <a:cs typeface="Arial"/>
              </a:rPr>
              <a:t>’ – what does that mean?</a:t>
            </a:r>
          </a:p>
        </p:txBody>
      </p:sp>
      <p:sp>
        <p:nvSpPr>
          <p:cNvPr id="4" name="Content Placeholder 3">
            <a:extLst>
              <a:ext uri="{FF2B5EF4-FFF2-40B4-BE49-F238E27FC236}">
                <a16:creationId xmlns:a16="http://schemas.microsoft.com/office/drawing/2014/main" id="{93B1AC4E-AB48-B9EF-1BAF-DDD8FBF3B836}"/>
              </a:ext>
            </a:extLst>
          </p:cNvPr>
          <p:cNvSpPr>
            <a:spLocks noGrp="1"/>
          </p:cNvSpPr>
          <p:nvPr>
            <p:ph sz="half" idx="2"/>
          </p:nvPr>
        </p:nvSpPr>
        <p:spPr/>
        <p:txBody>
          <a:bodyPr vert="horz" lIns="91440" tIns="45720" rIns="91440" bIns="45720" rtlCol="0" anchor="t">
            <a:normAutofit fontScale="92500" lnSpcReduction="10000"/>
          </a:bodyPr>
          <a:lstStyle/>
          <a:p>
            <a:r>
              <a:rPr lang="en-GB" dirty="0">
                <a:latin typeface="Arial"/>
                <a:cs typeface="Arial"/>
              </a:rPr>
              <a:t>To look and understand a topic/subject from more than one perspective.</a:t>
            </a:r>
          </a:p>
          <a:p>
            <a:r>
              <a:rPr lang="en-GB" dirty="0">
                <a:latin typeface="Arial"/>
                <a:cs typeface="Arial"/>
              </a:rPr>
              <a:t>Questioning each aspect </a:t>
            </a:r>
          </a:p>
          <a:p>
            <a:r>
              <a:rPr lang="en-GB" dirty="0">
                <a:latin typeface="Arial"/>
                <a:cs typeface="Arial"/>
              </a:rPr>
              <a:t>Analysing it</a:t>
            </a:r>
          </a:p>
          <a:p>
            <a:r>
              <a:rPr lang="en-GB" dirty="0">
                <a:latin typeface="Arial"/>
                <a:cs typeface="Arial"/>
              </a:rPr>
              <a:t>Consider opposing views</a:t>
            </a:r>
          </a:p>
          <a:p>
            <a:r>
              <a:rPr lang="en-GB" dirty="0">
                <a:latin typeface="Arial"/>
                <a:cs typeface="Arial"/>
              </a:rPr>
              <a:t>Assessing implications</a:t>
            </a:r>
          </a:p>
        </p:txBody>
      </p:sp>
      <p:pic>
        <p:nvPicPr>
          <p:cNvPr id="5" name="Picture 4">
            <a:extLst>
              <a:ext uri="{FF2B5EF4-FFF2-40B4-BE49-F238E27FC236}">
                <a16:creationId xmlns:a16="http://schemas.microsoft.com/office/drawing/2014/main" id="{C7AB69E6-DB73-366B-F3E9-611872188F9A}"/>
              </a:ext>
            </a:extLst>
          </p:cNvPr>
          <p:cNvPicPr>
            <a:picLocks noChangeAspect="1"/>
          </p:cNvPicPr>
          <p:nvPr/>
        </p:nvPicPr>
        <p:blipFill>
          <a:blip r:embed="rId3"/>
          <a:stretch>
            <a:fillRect/>
          </a:stretch>
        </p:blipFill>
        <p:spPr>
          <a:xfrm>
            <a:off x="1520428" y="3193256"/>
            <a:ext cx="1607344" cy="1607344"/>
          </a:xfrm>
          <a:prstGeom prst="rect">
            <a:avLst/>
          </a:prstGeom>
        </p:spPr>
      </p:pic>
    </p:spTree>
    <p:extLst>
      <p:ext uri="{BB962C8B-B14F-4D97-AF65-F5344CB8AC3E}">
        <p14:creationId xmlns:p14="http://schemas.microsoft.com/office/powerpoint/2010/main" val="2892124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00082-35B6-6683-D081-F368522E36BC}"/>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Directive words – what do they mean</a:t>
            </a:r>
            <a:r>
              <a:rPr lang="en-US" dirty="0"/>
              <a:t>?</a:t>
            </a:r>
          </a:p>
        </p:txBody>
      </p:sp>
      <p:pic>
        <p:nvPicPr>
          <p:cNvPr id="5" name="Content Placeholder 4" descr="Evaluate the arguments of others ...">
            <a:extLst>
              <a:ext uri="{FF2B5EF4-FFF2-40B4-BE49-F238E27FC236}">
                <a16:creationId xmlns:a16="http://schemas.microsoft.com/office/drawing/2014/main" id="{457D55DC-FFE4-0442-E8FC-B7C30E3BBBCA}"/>
              </a:ext>
            </a:extLst>
          </p:cNvPr>
          <p:cNvPicPr>
            <a:picLocks noGrp="1" noChangeAspect="1"/>
          </p:cNvPicPr>
          <p:nvPr>
            <p:ph sz="half" idx="1"/>
          </p:nvPr>
        </p:nvPicPr>
        <p:blipFill>
          <a:blip r:embed="rId3"/>
          <a:stretch>
            <a:fillRect/>
          </a:stretch>
        </p:blipFill>
        <p:spPr>
          <a:xfrm>
            <a:off x="726421" y="2525466"/>
            <a:ext cx="3557468" cy="1807388"/>
          </a:xfrm>
          <a:solidFill>
            <a:schemeClr val="accent3">
              <a:lumMod val="20000"/>
              <a:lumOff val="80000"/>
            </a:schemeClr>
          </a:solidFill>
        </p:spPr>
      </p:pic>
      <p:sp>
        <p:nvSpPr>
          <p:cNvPr id="4" name="Content Placeholder 3">
            <a:extLst>
              <a:ext uri="{FF2B5EF4-FFF2-40B4-BE49-F238E27FC236}">
                <a16:creationId xmlns:a16="http://schemas.microsoft.com/office/drawing/2014/main" id="{B6B57478-481A-A8A6-762A-DE9739D41CA5}"/>
              </a:ext>
            </a:extLst>
          </p:cNvPr>
          <p:cNvSpPr>
            <a:spLocks noGrp="1"/>
          </p:cNvSpPr>
          <p:nvPr>
            <p:ph sz="half" idx="2"/>
          </p:nvPr>
        </p:nvSpPr>
        <p:spPr>
          <a:solidFill>
            <a:schemeClr val="accent5">
              <a:lumMod val="20000"/>
              <a:lumOff val="80000"/>
            </a:schemeClr>
          </a:solidFill>
        </p:spPr>
        <p:txBody>
          <a:bodyPr vert="horz" lIns="91440" tIns="45720" rIns="91440" bIns="45720" rtlCol="0" anchor="t">
            <a:normAutofit/>
          </a:bodyPr>
          <a:lstStyle/>
          <a:p>
            <a:r>
              <a:rPr lang="en-US" b="1" dirty="0">
                <a:latin typeface="Arial"/>
                <a:cs typeface="Arial"/>
              </a:rPr>
              <a:t>Evaluate</a:t>
            </a:r>
          </a:p>
          <a:p>
            <a:r>
              <a:rPr lang="en-US" i="1" dirty="0">
                <a:solidFill>
                  <a:srgbClr val="0070C0"/>
                </a:solidFill>
                <a:latin typeface="Arial"/>
                <a:cs typeface="Arial"/>
              </a:rPr>
              <a:t>To give your verdict as to what extent a statement or finding is true or what extent you agree with them. Provide evidence taken from sources.</a:t>
            </a:r>
          </a:p>
          <a:p>
            <a:endParaRPr lang="en-US" dirty="0"/>
          </a:p>
        </p:txBody>
      </p:sp>
    </p:spTree>
    <p:extLst>
      <p:ext uri="{BB962C8B-B14F-4D97-AF65-F5344CB8AC3E}">
        <p14:creationId xmlns:p14="http://schemas.microsoft.com/office/powerpoint/2010/main" val="3285905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AE54D-448A-A5C0-5413-709C2C412785}"/>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Critical thinking…</a:t>
            </a:r>
          </a:p>
        </p:txBody>
      </p:sp>
      <p:sp>
        <p:nvSpPr>
          <p:cNvPr id="3" name="Content Placeholder 2">
            <a:extLst>
              <a:ext uri="{FF2B5EF4-FFF2-40B4-BE49-F238E27FC236}">
                <a16:creationId xmlns:a16="http://schemas.microsoft.com/office/drawing/2014/main" id="{6B9E96B5-287A-F421-8CE3-F63C4F5FFABE}"/>
              </a:ext>
            </a:extLst>
          </p:cNvPr>
          <p:cNvSpPr>
            <a:spLocks noGrp="1"/>
          </p:cNvSpPr>
          <p:nvPr>
            <p:ph sz="half" idx="1"/>
          </p:nvPr>
        </p:nvSpPr>
        <p:spPr>
          <a:xfrm>
            <a:off x="457200" y="1600201"/>
            <a:ext cx="4319665" cy="3989040"/>
          </a:xfrm>
        </p:spPr>
        <p:txBody>
          <a:bodyPr>
            <a:normAutofit fontScale="85000" lnSpcReduction="10000"/>
          </a:bodyPr>
          <a:lstStyle/>
          <a:p>
            <a:pPr marL="0" indent="0" algn="ctr">
              <a:buNone/>
            </a:pPr>
            <a:r>
              <a:rPr lang="en-GB" i="1" dirty="0"/>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p>
          <a:p>
            <a:pPr marL="0" indent="0">
              <a:buNone/>
            </a:pPr>
            <a:r>
              <a:rPr lang="en-GB" sz="1650" dirty="0"/>
              <a:t>(Open University, 2018)</a:t>
            </a:r>
          </a:p>
        </p:txBody>
      </p:sp>
      <p:pic>
        <p:nvPicPr>
          <p:cNvPr id="5" name="Content Placeholder 4">
            <a:extLst>
              <a:ext uri="{FF2B5EF4-FFF2-40B4-BE49-F238E27FC236}">
                <a16:creationId xmlns:a16="http://schemas.microsoft.com/office/drawing/2014/main" id="{F3A82F8E-2861-7E35-55D2-8B26B7019CDC}"/>
              </a:ext>
            </a:extLst>
          </p:cNvPr>
          <p:cNvPicPr>
            <a:picLocks noGrp="1" noChangeAspect="1"/>
          </p:cNvPicPr>
          <p:nvPr>
            <p:ph sz="half" idx="2"/>
          </p:nvPr>
        </p:nvPicPr>
        <p:blipFill>
          <a:blip r:embed="rId3"/>
          <a:stretch>
            <a:fillRect/>
          </a:stretch>
        </p:blipFill>
        <p:spPr>
          <a:xfrm>
            <a:off x="4954873" y="2400300"/>
            <a:ext cx="4018867" cy="2400299"/>
          </a:xfrm>
          <a:prstGeom prst="rect">
            <a:avLst/>
          </a:prstGeom>
        </p:spPr>
      </p:pic>
    </p:spTree>
    <p:extLst>
      <p:ext uri="{BB962C8B-B14F-4D97-AF65-F5344CB8AC3E}">
        <p14:creationId xmlns:p14="http://schemas.microsoft.com/office/powerpoint/2010/main" val="1414937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024D2-6907-12F1-C300-3EEDCE9B42C2}"/>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Read the assignment brief for ALL instructions</a:t>
            </a:r>
          </a:p>
        </p:txBody>
      </p:sp>
      <p:sp>
        <p:nvSpPr>
          <p:cNvPr id="3" name="Content Placeholder 2">
            <a:extLst>
              <a:ext uri="{FF2B5EF4-FFF2-40B4-BE49-F238E27FC236}">
                <a16:creationId xmlns:a16="http://schemas.microsoft.com/office/drawing/2014/main" id="{4373F29D-F7BA-1927-E1CD-40DDA7A47808}"/>
              </a:ext>
            </a:extLst>
          </p:cNvPr>
          <p:cNvSpPr>
            <a:spLocks noGrp="1"/>
          </p:cNvSpPr>
          <p:nvPr>
            <p:ph idx="1"/>
          </p:nvPr>
        </p:nvSpPr>
        <p:spPr/>
        <p:txBody>
          <a:bodyPr vert="horz" lIns="91440" tIns="45720" rIns="91440" bIns="45720" rtlCol="0" anchor="t">
            <a:noAutofit/>
          </a:bodyPr>
          <a:lstStyle/>
          <a:p>
            <a:pPr marL="0" indent="0">
              <a:buNone/>
            </a:pPr>
            <a:r>
              <a:rPr lang="en-GB" sz="1600" dirty="0">
                <a:latin typeface="Arial"/>
                <a:cs typeface="Arial"/>
              </a:rPr>
              <a:t>Paragraph 2 on assignment document:</a:t>
            </a:r>
          </a:p>
          <a:p>
            <a:pPr marL="0" indent="0">
              <a:buNone/>
            </a:pPr>
            <a:endParaRPr lang="en-GB" sz="1600" dirty="0">
              <a:latin typeface="Arial"/>
              <a:cs typeface="Arial"/>
            </a:endParaRPr>
          </a:p>
          <a:p>
            <a:pPr>
              <a:buNone/>
            </a:pPr>
            <a:r>
              <a:rPr lang="en-GB" sz="1600" b="1" dirty="0">
                <a:latin typeface="Arial"/>
                <a:cs typeface="Arial"/>
              </a:rPr>
              <a:t>The report should have a clear structure</a:t>
            </a:r>
            <a:r>
              <a:rPr lang="en-GB" sz="1600" dirty="0">
                <a:latin typeface="Arial"/>
                <a:cs typeface="Arial"/>
              </a:rPr>
              <a:t>. A template is provided on Moodle:</a:t>
            </a:r>
            <a:endParaRPr lang="en-GB" sz="1600" dirty="0"/>
          </a:p>
          <a:p>
            <a:pPr>
              <a:buNone/>
            </a:pPr>
            <a:endParaRPr lang="en-GB" sz="1600" dirty="0"/>
          </a:p>
          <a:p>
            <a:pPr>
              <a:buFont typeface="Arial"/>
              <a:buChar char="•"/>
            </a:pPr>
            <a:r>
              <a:rPr lang="en-GB" sz="1600" b="1" dirty="0">
                <a:latin typeface="Arial"/>
                <a:cs typeface="Arial"/>
              </a:rPr>
              <a:t>Cover Page</a:t>
            </a:r>
            <a:r>
              <a:rPr lang="en-GB" sz="1600" dirty="0">
                <a:latin typeface="Arial"/>
                <a:cs typeface="Arial"/>
              </a:rPr>
              <a:t>: </a:t>
            </a:r>
            <a:r>
              <a:rPr lang="en-GB" sz="1600" i="1" dirty="0">
                <a:latin typeface="Arial"/>
                <a:cs typeface="Arial"/>
              </a:rPr>
              <a:t>not included in the word count.</a:t>
            </a:r>
            <a:endParaRPr lang="en-GB" sz="1600" i="1"/>
          </a:p>
          <a:p>
            <a:pPr>
              <a:buFont typeface="Arial"/>
              <a:buChar char="•"/>
            </a:pPr>
            <a:r>
              <a:rPr lang="en-GB" sz="1600" b="1" dirty="0">
                <a:latin typeface="Arial"/>
                <a:cs typeface="Arial"/>
              </a:rPr>
              <a:t>Abstract</a:t>
            </a:r>
            <a:r>
              <a:rPr lang="en-GB" sz="1600" dirty="0">
                <a:latin typeface="Arial"/>
                <a:cs typeface="Arial"/>
              </a:rPr>
              <a:t>: not required.</a:t>
            </a:r>
            <a:endParaRPr lang="en-GB" sz="1600" dirty="0"/>
          </a:p>
          <a:p>
            <a:pPr>
              <a:buFont typeface="Arial"/>
              <a:buChar char="•"/>
            </a:pPr>
            <a:r>
              <a:rPr lang="en-GB" sz="1600" b="1" dirty="0">
                <a:latin typeface="Arial"/>
                <a:cs typeface="Arial"/>
              </a:rPr>
              <a:t>Contents Page</a:t>
            </a:r>
            <a:r>
              <a:rPr lang="en-GB" sz="1600" dirty="0">
                <a:latin typeface="Arial"/>
                <a:cs typeface="Arial"/>
              </a:rPr>
              <a:t>: </a:t>
            </a:r>
            <a:r>
              <a:rPr lang="en-GB" sz="1600" i="1" dirty="0">
                <a:latin typeface="Arial"/>
                <a:cs typeface="Arial"/>
              </a:rPr>
              <a:t>not included in the word count</a:t>
            </a:r>
            <a:r>
              <a:rPr lang="en-GB" sz="1600" dirty="0">
                <a:latin typeface="Arial"/>
                <a:cs typeface="Arial"/>
              </a:rPr>
              <a:t>.</a:t>
            </a:r>
            <a:endParaRPr lang="en-GB" sz="1600" dirty="0"/>
          </a:p>
          <a:p>
            <a:pPr>
              <a:buFont typeface="Arial"/>
              <a:buChar char="•"/>
            </a:pPr>
            <a:r>
              <a:rPr lang="en-GB" sz="1600" b="1" dirty="0">
                <a:latin typeface="Arial"/>
                <a:cs typeface="Arial"/>
              </a:rPr>
              <a:t>Introduction</a:t>
            </a:r>
            <a:r>
              <a:rPr lang="en-GB" sz="1600" dirty="0">
                <a:latin typeface="Arial"/>
                <a:cs typeface="Arial"/>
              </a:rPr>
              <a:t>: with relevant subheadings, representing 10-15% of the word count.</a:t>
            </a:r>
            <a:endParaRPr lang="en-GB" sz="1600" dirty="0"/>
          </a:p>
          <a:p>
            <a:pPr>
              <a:buFont typeface="Arial"/>
              <a:buChar char="•"/>
            </a:pPr>
            <a:r>
              <a:rPr lang="en-GB" sz="1600" b="1" dirty="0">
                <a:latin typeface="Arial"/>
                <a:cs typeface="Arial"/>
              </a:rPr>
              <a:t>Main Body</a:t>
            </a:r>
            <a:r>
              <a:rPr lang="en-GB" sz="1600" dirty="0">
                <a:latin typeface="Arial"/>
                <a:cs typeface="Arial"/>
              </a:rPr>
              <a:t>: with relevant subheadings, representing 70-80% of the word count.</a:t>
            </a:r>
            <a:endParaRPr lang="en-GB" sz="1600" dirty="0"/>
          </a:p>
          <a:p>
            <a:pPr>
              <a:buFont typeface="Arial"/>
              <a:buChar char="•"/>
            </a:pPr>
            <a:r>
              <a:rPr lang="en-GB" sz="1600" b="1" dirty="0">
                <a:latin typeface="Arial"/>
                <a:cs typeface="Arial"/>
              </a:rPr>
              <a:t>Conclusion</a:t>
            </a:r>
            <a:r>
              <a:rPr lang="en-GB" sz="1600" dirty="0">
                <a:latin typeface="Arial"/>
                <a:cs typeface="Arial"/>
              </a:rPr>
              <a:t>: with relevant subheadings, representing 10-15% of the word count.</a:t>
            </a:r>
            <a:endParaRPr lang="en-GB" sz="1600" dirty="0"/>
          </a:p>
          <a:p>
            <a:pPr>
              <a:buFont typeface="Arial"/>
              <a:buChar char="•"/>
            </a:pPr>
            <a:r>
              <a:rPr lang="en-GB" sz="1600" b="1" dirty="0">
                <a:latin typeface="Arial"/>
                <a:cs typeface="Arial"/>
              </a:rPr>
              <a:t>References: </a:t>
            </a:r>
            <a:r>
              <a:rPr lang="en-GB" sz="1600" i="1" dirty="0">
                <a:latin typeface="Arial"/>
                <a:cs typeface="Arial"/>
              </a:rPr>
              <a:t>not included in the word count</a:t>
            </a:r>
            <a:endParaRPr lang="en-GB" sz="1600" i="1" dirty="0"/>
          </a:p>
          <a:p>
            <a:pPr marL="0" indent="0">
              <a:buNone/>
            </a:pPr>
            <a:endParaRPr lang="en-GB" sz="1600" dirty="0">
              <a:latin typeface="Arial"/>
              <a:cs typeface="Arial"/>
            </a:endParaRPr>
          </a:p>
          <a:p>
            <a:pPr marL="0" indent="0" algn="ctr">
              <a:buNone/>
            </a:pPr>
            <a:r>
              <a:rPr lang="en-GB" sz="1800" b="1" dirty="0">
                <a:solidFill>
                  <a:srgbClr val="0070C0"/>
                </a:solidFill>
                <a:latin typeface="Arial"/>
                <a:cs typeface="Arial"/>
              </a:rPr>
              <a:t>****NOTE: Templates are provided on Moodle *****</a:t>
            </a:r>
          </a:p>
          <a:p>
            <a:endParaRPr lang="en-US" sz="1600" dirty="0">
              <a:latin typeface="Arial"/>
              <a:cs typeface="Arial"/>
            </a:endParaRPr>
          </a:p>
          <a:p>
            <a:endParaRPr lang="en-GB" sz="1600" dirty="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3249489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 calcmode="lin" valueType="num">
                                      <p:cBhvr additive="base">
                                        <p:cTn id="5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2" end="12"/>
                                            </p:txEl>
                                          </p:spTgt>
                                        </p:tgtEl>
                                        <p:attrNameLst>
                                          <p:attrName>style.visibility</p:attrName>
                                        </p:attrNameLst>
                                      </p:cBhvr>
                                      <p:to>
                                        <p:strVal val="visible"/>
                                      </p:to>
                                    </p:set>
                                    <p:anim calcmode="lin" valueType="num">
                                      <p:cBhvr additive="base">
                                        <p:cTn id="6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BB6DC6-7B0B-95CB-DA43-81916B4A6E03}"/>
              </a:ext>
            </a:extLst>
          </p:cNvPr>
          <p:cNvSpPr>
            <a:spLocks noGrp="1"/>
          </p:cNvSpPr>
          <p:nvPr>
            <p:ph sz="half" idx="1"/>
          </p:nvPr>
        </p:nvSpPr>
        <p:spPr/>
        <p:txBody>
          <a:bodyPr vert="horz" lIns="91440" tIns="45720" rIns="91440" bIns="45720" rtlCol="0" anchor="t">
            <a:normAutofit fontScale="77500" lnSpcReduction="20000"/>
          </a:bodyPr>
          <a:lstStyle/>
          <a:p>
            <a:r>
              <a:rPr lang="en-GB" dirty="0">
                <a:latin typeface="Arial"/>
                <a:cs typeface="Arial"/>
              </a:rPr>
              <a:t>Academic paper</a:t>
            </a:r>
          </a:p>
          <a:p>
            <a:r>
              <a:rPr lang="en-GB" dirty="0">
                <a:latin typeface="Arial"/>
                <a:cs typeface="Arial"/>
              </a:rPr>
              <a:t>Objectively written and focused</a:t>
            </a:r>
          </a:p>
          <a:p>
            <a:r>
              <a:rPr lang="en-GB" dirty="0">
                <a:latin typeface="Arial"/>
                <a:cs typeface="Arial"/>
              </a:rPr>
              <a:t>Written in 3rd person</a:t>
            </a:r>
          </a:p>
          <a:p>
            <a:r>
              <a:rPr lang="en-GB" dirty="0">
                <a:latin typeface="Arial"/>
                <a:cs typeface="Arial"/>
              </a:rPr>
              <a:t>Critical thought/analysis on a subject/event</a:t>
            </a:r>
          </a:p>
          <a:p>
            <a:r>
              <a:rPr lang="en-GB" dirty="0">
                <a:latin typeface="Arial"/>
                <a:cs typeface="Arial"/>
              </a:rPr>
              <a:t>Clear lines of argument</a:t>
            </a:r>
          </a:p>
          <a:p>
            <a:r>
              <a:rPr lang="en-GB" dirty="0">
                <a:latin typeface="Arial"/>
                <a:cs typeface="Arial"/>
              </a:rPr>
              <a:t>Introduces different perspectives as well as your own ( but no 'I')</a:t>
            </a:r>
          </a:p>
          <a:p>
            <a:r>
              <a:rPr lang="en-GB" dirty="0">
                <a:latin typeface="Arial"/>
                <a:cs typeface="Arial"/>
              </a:rPr>
              <a:t>Supports your presentation ( same subject areas) </a:t>
            </a:r>
          </a:p>
          <a:p>
            <a:pPr marL="0" indent="0">
              <a:buNone/>
            </a:pPr>
            <a:endParaRPr lang="en-GB" dirty="0"/>
          </a:p>
        </p:txBody>
      </p:sp>
      <p:pic>
        <p:nvPicPr>
          <p:cNvPr id="5" name="Content Placeholder 4">
            <a:extLst>
              <a:ext uri="{FF2B5EF4-FFF2-40B4-BE49-F238E27FC236}">
                <a16:creationId xmlns:a16="http://schemas.microsoft.com/office/drawing/2014/main" id="{D229B517-68B9-9553-E182-98673A848B3E}"/>
              </a:ext>
            </a:extLst>
          </p:cNvPr>
          <p:cNvPicPr>
            <a:picLocks noGrp="1" noChangeAspect="1"/>
          </p:cNvPicPr>
          <p:nvPr>
            <p:ph sz="half" idx="2"/>
          </p:nvPr>
        </p:nvPicPr>
        <p:blipFill>
          <a:blip r:embed="rId3"/>
          <a:stretch>
            <a:fillRect/>
          </a:stretch>
        </p:blipFill>
        <p:spPr>
          <a:xfrm>
            <a:off x="4567960" y="2428875"/>
            <a:ext cx="4107656" cy="2300288"/>
          </a:xfrm>
          <a:prstGeom prst="rect">
            <a:avLst/>
          </a:prstGeom>
        </p:spPr>
      </p:pic>
      <p:sp>
        <p:nvSpPr>
          <p:cNvPr id="6" name="Title 5">
            <a:extLst>
              <a:ext uri="{FF2B5EF4-FFF2-40B4-BE49-F238E27FC236}">
                <a16:creationId xmlns:a16="http://schemas.microsoft.com/office/drawing/2014/main" id="{0D723F38-BAC0-D96E-C958-916E467808CE}"/>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Part 1 - What is a Report?</a:t>
            </a:r>
          </a:p>
        </p:txBody>
      </p:sp>
    </p:spTree>
    <p:extLst>
      <p:ext uri="{BB962C8B-B14F-4D97-AF65-F5344CB8AC3E}">
        <p14:creationId xmlns:p14="http://schemas.microsoft.com/office/powerpoint/2010/main" val="377886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CB721-3295-8AAE-1BDF-C36AE19D506F}"/>
              </a:ext>
            </a:extLst>
          </p:cNvPr>
          <p:cNvSpPr>
            <a:spLocks noGrp="1"/>
          </p:cNvSpPr>
          <p:nvPr>
            <p:ph type="title"/>
          </p:nvPr>
        </p:nvSpPr>
        <p:spPr>
          <a:solidFill>
            <a:srgbClr val="002060"/>
          </a:solidFill>
        </p:spPr>
        <p:txBody>
          <a:bodyPr>
            <a:normAutofit fontScale="90000"/>
          </a:bodyPr>
          <a:lstStyle/>
          <a:p>
            <a:r>
              <a:rPr lang="en-GB" dirty="0">
                <a:solidFill>
                  <a:schemeClr val="bg1"/>
                </a:solidFill>
                <a:latin typeface="Arial"/>
                <a:cs typeface="Arial"/>
              </a:rPr>
              <a:t>Essential stages of writing your assignment</a:t>
            </a:r>
          </a:p>
        </p:txBody>
      </p:sp>
      <p:graphicFrame>
        <p:nvGraphicFramePr>
          <p:cNvPr id="4" name="Content Placeholder 3">
            <a:extLst>
              <a:ext uri="{FF2B5EF4-FFF2-40B4-BE49-F238E27FC236}">
                <a16:creationId xmlns:a16="http://schemas.microsoft.com/office/drawing/2014/main" id="{252A3ED4-3AF6-8449-CE0C-2742A9D72657}"/>
              </a:ext>
            </a:extLst>
          </p:cNvPr>
          <p:cNvGraphicFramePr>
            <a:graphicFrameLocks noGrp="1"/>
          </p:cNvGraphicFramePr>
          <p:nvPr>
            <p:ph idx="1"/>
          </p:nvPr>
        </p:nvGraphicFramePr>
        <p:xfrm>
          <a:off x="457200" y="2057401"/>
          <a:ext cx="8229600" cy="2937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4738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F366-4B18-A516-7AAC-CA6BCE2FB9C7}"/>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Step 5 – Writing your report</a:t>
            </a:r>
          </a:p>
        </p:txBody>
      </p:sp>
      <p:pic>
        <p:nvPicPr>
          <p:cNvPr id="7" name="Content Placeholder 6" descr="Index of /wp-content/uploads/2017/03/">
            <a:extLst>
              <a:ext uri="{FF2B5EF4-FFF2-40B4-BE49-F238E27FC236}">
                <a16:creationId xmlns:a16="http://schemas.microsoft.com/office/drawing/2014/main" id="{913CEF26-2B12-C9B6-8782-F2B13553D11B}"/>
              </a:ext>
            </a:extLst>
          </p:cNvPr>
          <p:cNvPicPr>
            <a:picLocks noGrp="1" noChangeAspect="1"/>
          </p:cNvPicPr>
          <p:nvPr>
            <p:ph idx="1"/>
          </p:nvPr>
        </p:nvPicPr>
        <p:blipFill>
          <a:blip r:embed="rId3"/>
          <a:stretch>
            <a:fillRect/>
          </a:stretch>
        </p:blipFill>
        <p:spPr>
          <a:xfrm>
            <a:off x="2280949" y="2465099"/>
            <a:ext cx="4582101" cy="2503455"/>
          </a:xfrm>
        </p:spPr>
      </p:pic>
    </p:spTree>
    <p:extLst>
      <p:ext uri="{BB962C8B-B14F-4D97-AF65-F5344CB8AC3E}">
        <p14:creationId xmlns:p14="http://schemas.microsoft.com/office/powerpoint/2010/main" val="407550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9509-34D4-0728-B8BD-E21C5C5319E4}"/>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Report structure</a:t>
            </a:r>
          </a:p>
        </p:txBody>
      </p:sp>
      <p:pic>
        <p:nvPicPr>
          <p:cNvPr id="6" name="Content Placeholder 5">
            <a:extLst>
              <a:ext uri="{FF2B5EF4-FFF2-40B4-BE49-F238E27FC236}">
                <a16:creationId xmlns:a16="http://schemas.microsoft.com/office/drawing/2014/main" id="{7E8608BC-01D9-F5F2-C063-DE063582694B}"/>
              </a:ext>
            </a:extLst>
          </p:cNvPr>
          <p:cNvPicPr>
            <a:picLocks noGrp="1" noChangeAspect="1"/>
          </p:cNvPicPr>
          <p:nvPr>
            <p:ph sz="half" idx="2"/>
          </p:nvPr>
        </p:nvPicPr>
        <p:blipFill>
          <a:blip r:embed="rId3"/>
          <a:stretch>
            <a:fillRect/>
          </a:stretch>
        </p:blipFill>
        <p:spPr>
          <a:xfrm>
            <a:off x="5422299" y="1712782"/>
            <a:ext cx="2641089" cy="1978268"/>
          </a:xfrm>
          <a:prstGeom prst="rect">
            <a:avLst/>
          </a:prstGeom>
        </p:spPr>
      </p:pic>
      <p:sp>
        <p:nvSpPr>
          <p:cNvPr id="8" name="Content Placeholder 7">
            <a:extLst>
              <a:ext uri="{FF2B5EF4-FFF2-40B4-BE49-F238E27FC236}">
                <a16:creationId xmlns:a16="http://schemas.microsoft.com/office/drawing/2014/main" id="{D13B8587-5235-89EA-1A95-B7936A0D2C6D}"/>
              </a:ext>
            </a:extLst>
          </p:cNvPr>
          <p:cNvSpPr>
            <a:spLocks noGrp="1"/>
          </p:cNvSpPr>
          <p:nvPr>
            <p:ph sz="half" idx="1"/>
          </p:nvPr>
        </p:nvSpPr>
        <p:spPr/>
        <p:txBody>
          <a:bodyPr vert="horz" lIns="91440" tIns="45720" rIns="91440" bIns="45720" rtlCol="0" anchor="t">
            <a:normAutofit lnSpcReduction="10000"/>
          </a:bodyPr>
          <a:lstStyle/>
          <a:p>
            <a:pPr>
              <a:buFont typeface="Arial,Sans-Serif" pitchFamily="34" charset="0"/>
            </a:pPr>
            <a:r>
              <a:rPr lang="en-GB" sz="1600" b="1" dirty="0">
                <a:latin typeface="Arial"/>
                <a:cs typeface="Arial"/>
              </a:rPr>
              <a:t>Cover Page</a:t>
            </a:r>
            <a:r>
              <a:rPr lang="en-GB" sz="1600" dirty="0">
                <a:latin typeface="Arial"/>
                <a:cs typeface="Arial"/>
              </a:rPr>
              <a:t>: </a:t>
            </a:r>
            <a:r>
              <a:rPr lang="en-GB" sz="1600" i="1" dirty="0">
                <a:latin typeface="Arial"/>
                <a:cs typeface="Arial"/>
              </a:rPr>
              <a:t>not included in the word count.</a:t>
            </a:r>
            <a:endParaRPr lang="en-GB" sz="1600" dirty="0">
              <a:latin typeface="Arial"/>
              <a:cs typeface="Arial"/>
            </a:endParaRPr>
          </a:p>
          <a:p>
            <a:pPr>
              <a:buFont typeface="Arial,Sans-Serif" pitchFamily="34" charset="0"/>
            </a:pPr>
            <a:r>
              <a:rPr lang="en-GB" sz="1600" b="1" dirty="0">
                <a:latin typeface="Arial"/>
                <a:cs typeface="Arial"/>
              </a:rPr>
              <a:t>Abstract</a:t>
            </a:r>
            <a:r>
              <a:rPr lang="en-GB" sz="1600" dirty="0">
                <a:latin typeface="Arial"/>
                <a:cs typeface="Arial"/>
              </a:rPr>
              <a:t>: not required.</a:t>
            </a:r>
          </a:p>
          <a:p>
            <a:pPr>
              <a:buFont typeface="Arial,Sans-Serif" pitchFamily="34" charset="0"/>
            </a:pPr>
            <a:r>
              <a:rPr lang="en-GB" sz="1600" b="1" dirty="0">
                <a:latin typeface="Arial"/>
                <a:cs typeface="Arial"/>
              </a:rPr>
              <a:t>Contents Page</a:t>
            </a:r>
            <a:r>
              <a:rPr lang="en-GB" sz="1600" dirty="0">
                <a:latin typeface="Arial"/>
                <a:cs typeface="Arial"/>
              </a:rPr>
              <a:t>: </a:t>
            </a:r>
            <a:r>
              <a:rPr lang="en-GB" sz="1600" i="1" dirty="0">
                <a:latin typeface="Arial"/>
                <a:cs typeface="Arial"/>
              </a:rPr>
              <a:t>not included in the word count</a:t>
            </a:r>
            <a:r>
              <a:rPr lang="en-GB" sz="1600" dirty="0">
                <a:latin typeface="Arial"/>
                <a:cs typeface="Arial"/>
              </a:rPr>
              <a:t>.</a:t>
            </a:r>
          </a:p>
          <a:p>
            <a:pPr>
              <a:buFont typeface="Arial,Sans-Serif" pitchFamily="34" charset="0"/>
            </a:pPr>
            <a:r>
              <a:rPr lang="en-GB" sz="1600" b="1" dirty="0">
                <a:latin typeface="Arial"/>
                <a:cs typeface="Arial"/>
              </a:rPr>
              <a:t>Introduction</a:t>
            </a:r>
            <a:r>
              <a:rPr lang="en-GB" sz="1600" dirty="0">
                <a:latin typeface="Arial"/>
                <a:cs typeface="Arial"/>
              </a:rPr>
              <a:t>: with relevant subheadings, representing 10-15% of the word count.</a:t>
            </a:r>
          </a:p>
          <a:p>
            <a:pPr>
              <a:buFont typeface="Arial,Sans-Serif" pitchFamily="34" charset="0"/>
            </a:pPr>
            <a:r>
              <a:rPr lang="en-GB" sz="1600" b="1" dirty="0">
                <a:latin typeface="Arial"/>
                <a:cs typeface="Arial"/>
              </a:rPr>
              <a:t>Main Body</a:t>
            </a:r>
            <a:r>
              <a:rPr lang="en-GB" sz="1600" dirty="0">
                <a:latin typeface="Arial"/>
                <a:cs typeface="Arial"/>
              </a:rPr>
              <a:t>: with relevant subheadings, representing 70-80% of the word count.</a:t>
            </a:r>
          </a:p>
          <a:p>
            <a:pPr>
              <a:buFont typeface="Arial,Sans-Serif" pitchFamily="34" charset="0"/>
            </a:pPr>
            <a:r>
              <a:rPr lang="en-GB" sz="1600" b="1" dirty="0">
                <a:latin typeface="Arial"/>
                <a:cs typeface="Arial"/>
              </a:rPr>
              <a:t>Conclusion</a:t>
            </a:r>
            <a:r>
              <a:rPr lang="en-GB" sz="1600" dirty="0">
                <a:latin typeface="Arial"/>
                <a:cs typeface="Arial"/>
              </a:rPr>
              <a:t>: with relevant subheadings, representing 10-15% of the word count.</a:t>
            </a:r>
          </a:p>
          <a:p>
            <a:pPr>
              <a:buFont typeface="Arial,Sans-Serif" pitchFamily="34" charset="0"/>
            </a:pPr>
            <a:r>
              <a:rPr lang="en-GB" sz="1600" b="1" dirty="0">
                <a:latin typeface="Arial"/>
                <a:cs typeface="Arial"/>
              </a:rPr>
              <a:t>References: </a:t>
            </a:r>
            <a:r>
              <a:rPr lang="en-GB" sz="1600" i="1" dirty="0">
                <a:latin typeface="Arial"/>
                <a:cs typeface="Arial"/>
              </a:rPr>
              <a:t>not included in the word count</a:t>
            </a:r>
            <a:endParaRPr lang="en-GB" sz="1600" dirty="0">
              <a:latin typeface="Arial"/>
              <a:cs typeface="Arial"/>
            </a:endParaRPr>
          </a:p>
          <a:p>
            <a:endParaRPr lang="en-US" dirty="0"/>
          </a:p>
        </p:txBody>
      </p:sp>
      <p:sp>
        <p:nvSpPr>
          <p:cNvPr id="10" name="Rectangle 9">
            <a:extLst>
              <a:ext uri="{FF2B5EF4-FFF2-40B4-BE49-F238E27FC236}">
                <a16:creationId xmlns:a16="http://schemas.microsoft.com/office/drawing/2014/main" id="{A889BB7F-8A8B-1D79-F8DA-1306A8443E91}"/>
              </a:ext>
            </a:extLst>
          </p:cNvPr>
          <p:cNvSpPr/>
          <p:nvPr/>
        </p:nvSpPr>
        <p:spPr>
          <a:xfrm>
            <a:off x="5533228" y="3968151"/>
            <a:ext cx="2608873" cy="16106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Use the template on Moodle!!</a:t>
            </a:r>
          </a:p>
        </p:txBody>
      </p:sp>
    </p:spTree>
    <p:extLst>
      <p:ext uri="{BB962C8B-B14F-4D97-AF65-F5344CB8AC3E}">
        <p14:creationId xmlns:p14="http://schemas.microsoft.com/office/powerpoint/2010/main" val="3688265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A9DEF-2134-9398-6230-59EE7FE63AD0}"/>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Report structure breakdown</a:t>
            </a:r>
          </a:p>
        </p:txBody>
      </p:sp>
      <p:sp>
        <p:nvSpPr>
          <p:cNvPr id="3" name="Content Placeholder 2">
            <a:extLst>
              <a:ext uri="{FF2B5EF4-FFF2-40B4-BE49-F238E27FC236}">
                <a16:creationId xmlns:a16="http://schemas.microsoft.com/office/drawing/2014/main" id="{1BBE7AF8-3BED-B83A-E76C-530D041764BB}"/>
              </a:ext>
            </a:extLst>
          </p:cNvPr>
          <p:cNvSpPr>
            <a:spLocks noGrp="1"/>
          </p:cNvSpPr>
          <p:nvPr>
            <p:ph sz="half" idx="1"/>
          </p:nvPr>
        </p:nvSpPr>
        <p:spPr>
          <a:solidFill>
            <a:schemeClr val="accent1">
              <a:lumMod val="20000"/>
              <a:lumOff val="80000"/>
            </a:schemeClr>
          </a:solidFill>
        </p:spPr>
        <p:txBody>
          <a:bodyPr vert="horz" lIns="91440" tIns="45720" rIns="91440" bIns="45720" rtlCol="0" anchor="t">
            <a:normAutofit/>
          </a:bodyPr>
          <a:lstStyle/>
          <a:p>
            <a:r>
              <a:rPr lang="en-GB" sz="1800" b="1" dirty="0">
                <a:latin typeface="Arial"/>
                <a:cs typeface="Arial"/>
              </a:rPr>
              <a:t>Introduction</a:t>
            </a:r>
            <a:r>
              <a:rPr lang="en-GB" sz="1800" dirty="0">
                <a:latin typeface="Arial"/>
                <a:cs typeface="Arial"/>
              </a:rPr>
              <a:t> – This is where you set the context of the assignment. You may want to consider some of the broader literature in relation to the interplay between political influence, policing priorities and public engagement and then narrow down to focus on an area that interests you, providing a brief rationale for choice.</a:t>
            </a:r>
          </a:p>
          <a:p>
            <a:r>
              <a:rPr lang="en-GB" sz="1800" dirty="0">
                <a:latin typeface="Arial"/>
                <a:cs typeface="Arial"/>
              </a:rPr>
              <a:t>Wide to narrow focus</a:t>
            </a:r>
          </a:p>
        </p:txBody>
      </p:sp>
      <p:pic>
        <p:nvPicPr>
          <p:cNvPr id="5" name="Content Placeholder 4" descr="Engineering Report">
            <a:extLst>
              <a:ext uri="{FF2B5EF4-FFF2-40B4-BE49-F238E27FC236}">
                <a16:creationId xmlns:a16="http://schemas.microsoft.com/office/drawing/2014/main" id="{EE1183EA-1DF6-D7E2-21F0-A23A0FEBDA33}"/>
              </a:ext>
            </a:extLst>
          </p:cNvPr>
          <p:cNvPicPr>
            <a:picLocks noGrp="1" noChangeAspect="1"/>
          </p:cNvPicPr>
          <p:nvPr>
            <p:ph sz="half" idx="2"/>
          </p:nvPr>
        </p:nvPicPr>
        <p:blipFill>
          <a:blip r:embed="rId3"/>
          <a:stretch>
            <a:fillRect/>
          </a:stretch>
        </p:blipFill>
        <p:spPr>
          <a:xfrm>
            <a:off x="4850375" y="2473027"/>
            <a:ext cx="3844385" cy="2116035"/>
          </a:xfrm>
          <a:solidFill>
            <a:schemeClr val="tx2">
              <a:lumMod val="20000"/>
              <a:lumOff val="80000"/>
            </a:schemeClr>
          </a:solidFill>
        </p:spPr>
      </p:pic>
    </p:spTree>
    <p:extLst>
      <p:ext uri="{BB962C8B-B14F-4D97-AF65-F5344CB8AC3E}">
        <p14:creationId xmlns:p14="http://schemas.microsoft.com/office/powerpoint/2010/main" val="59375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A5FE-3D7A-97A4-DA1C-F3AC4C0AD967}"/>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Report structure breakdown</a:t>
            </a:r>
          </a:p>
        </p:txBody>
      </p:sp>
      <p:sp>
        <p:nvSpPr>
          <p:cNvPr id="3" name="Content Placeholder 2">
            <a:extLst>
              <a:ext uri="{FF2B5EF4-FFF2-40B4-BE49-F238E27FC236}">
                <a16:creationId xmlns:a16="http://schemas.microsoft.com/office/drawing/2014/main" id="{EBD4806F-7398-5D1A-6C36-8288960AD079}"/>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a:bodyPr>
          <a:lstStyle/>
          <a:p>
            <a:pPr marL="228600" lvl="1" indent="-228600">
              <a:buFont typeface=""/>
              <a:buChar char="•"/>
            </a:pPr>
            <a:r>
              <a:rPr lang="en-GB" sz="1600" b="1" baseline="0" dirty="0">
                <a:latin typeface="Myriad Pro"/>
                <a:ea typeface="Arial"/>
                <a:cs typeface="Arial"/>
              </a:rPr>
              <a:t>Main </a:t>
            </a:r>
            <a:r>
              <a:rPr lang="en-GB" sz="1600" b="1" dirty="0">
                <a:latin typeface="Myriad Pro"/>
                <a:ea typeface="Arial"/>
                <a:cs typeface="Arial"/>
              </a:rPr>
              <a:t>body</a:t>
            </a:r>
            <a:r>
              <a:rPr lang="en-GB" sz="1600" b="1" baseline="0" dirty="0">
                <a:latin typeface="Myriad Pro"/>
                <a:ea typeface="Arial"/>
                <a:cs typeface="Arial"/>
              </a:rPr>
              <a:t> </a:t>
            </a:r>
            <a:r>
              <a:rPr lang="en-GB" sz="1600" baseline="0" dirty="0">
                <a:latin typeface="Myriad Pro"/>
                <a:ea typeface="Arial"/>
                <a:cs typeface="Arial"/>
              </a:rPr>
              <a:t>- </a:t>
            </a:r>
            <a:r>
              <a:rPr lang="en-GB" sz="1600" dirty="0">
                <a:latin typeface="Myriad Pro"/>
                <a:ea typeface="Arial"/>
                <a:cs typeface="Arial"/>
              </a:rPr>
              <a:t>This</a:t>
            </a:r>
            <a:r>
              <a:rPr lang="en-GB" sz="1600" baseline="0" dirty="0">
                <a:latin typeface="Myriad Pro"/>
                <a:ea typeface="Arial"/>
                <a:cs typeface="Arial"/>
              </a:rPr>
              <a:t> is where you </a:t>
            </a:r>
            <a:r>
              <a:rPr lang="en-GB" sz="1600" dirty="0">
                <a:latin typeface="Myriad Pro"/>
                <a:ea typeface="Arial"/>
                <a:cs typeface="Arial"/>
              </a:rPr>
              <a:t>will provide a thorough examination of the key issues around your chosen area/s.</a:t>
            </a:r>
            <a:endParaRPr lang="en-GB" sz="1600" dirty="0">
              <a:cs typeface="Arial"/>
            </a:endParaRPr>
          </a:p>
          <a:p>
            <a:pPr marL="228600" lvl="2">
              <a:buFont typeface=""/>
              <a:buChar char="•"/>
            </a:pPr>
            <a:r>
              <a:rPr lang="en-GB" sz="1600" dirty="0">
                <a:latin typeface="Myriad Pro"/>
                <a:ea typeface="Arial"/>
                <a:cs typeface="Arial"/>
              </a:rPr>
              <a:t>This</a:t>
            </a:r>
            <a:r>
              <a:rPr lang="en-GB" sz="1600" baseline="0" dirty="0">
                <a:latin typeface="Myriad Pro"/>
                <a:ea typeface="Arial"/>
                <a:cs typeface="Arial"/>
              </a:rPr>
              <a:t> is your assignment – make it your own</a:t>
            </a:r>
            <a:r>
              <a:rPr lang="en-GB" sz="1600" dirty="0">
                <a:latin typeface="Myriad Pro"/>
                <a:ea typeface="Arial"/>
                <a:cs typeface="Arial"/>
              </a:rPr>
              <a:t> – chose areas that interest you, that you understand, that keep you motivated, you feel knowledgeable about, feel comfortable researching.</a:t>
            </a:r>
            <a:endParaRPr lang="en-US" dirty="0">
              <a:latin typeface="Myriad Pro"/>
              <a:ea typeface="Arial"/>
              <a:cs typeface="Arial"/>
            </a:endParaRPr>
          </a:p>
          <a:p>
            <a:pPr marL="228600" lvl="2">
              <a:buFont typeface=""/>
              <a:buChar char="•"/>
            </a:pPr>
            <a:r>
              <a:rPr lang="en-GB" sz="1600" dirty="0">
                <a:cs typeface="Arial"/>
              </a:rPr>
              <a:t>Use subheadings to keep you focused</a:t>
            </a:r>
          </a:p>
          <a:p>
            <a:pPr marL="228600" lvl="2">
              <a:buFont typeface=""/>
              <a:buChar char="•"/>
            </a:pPr>
            <a:r>
              <a:rPr lang="en-GB" sz="1600" dirty="0">
                <a:cs typeface="Arial"/>
              </a:rPr>
              <a:t>Ensure that you link the content to political influence, policing priorities and public engagement – COMPLEX INTERPLAY.</a:t>
            </a:r>
          </a:p>
          <a:p>
            <a:pPr marL="228600" lvl="2">
              <a:buFont typeface=""/>
              <a:buChar char="•"/>
            </a:pPr>
            <a:r>
              <a:rPr lang="en-GB" sz="1600" dirty="0">
                <a:cs typeface="Arial"/>
              </a:rPr>
              <a:t>Be mindful of word count – it's not much!</a:t>
            </a:r>
          </a:p>
          <a:p>
            <a:pPr marL="0" lvl="2" indent="0">
              <a:buNone/>
            </a:pPr>
            <a:endParaRPr lang="en-GB" sz="1600" dirty="0">
              <a:cs typeface="Arial"/>
            </a:endParaRPr>
          </a:p>
        </p:txBody>
      </p:sp>
      <p:sp>
        <p:nvSpPr>
          <p:cNvPr id="4" name="Content Placeholder 3">
            <a:extLst>
              <a:ext uri="{FF2B5EF4-FFF2-40B4-BE49-F238E27FC236}">
                <a16:creationId xmlns:a16="http://schemas.microsoft.com/office/drawing/2014/main" id="{724F8B8A-0C91-BF80-DD93-51FF0EF83CFD}"/>
              </a:ext>
            </a:extLst>
          </p:cNvPr>
          <p:cNvSpPr>
            <a:spLocks noGrp="1"/>
          </p:cNvSpPr>
          <p:nvPr>
            <p:ph sz="half" idx="2"/>
          </p:nvPr>
        </p:nvSpPr>
        <p:spPr>
          <a:solidFill>
            <a:schemeClr val="accent4">
              <a:lumMod val="20000"/>
              <a:lumOff val="80000"/>
            </a:schemeClr>
          </a:solidFill>
        </p:spPr>
        <p:txBody>
          <a:bodyPr vert="horz" lIns="91440" tIns="45720" rIns="91440" bIns="45720" rtlCol="0" anchor="t">
            <a:normAutofit/>
          </a:bodyPr>
          <a:lstStyle/>
          <a:p>
            <a:r>
              <a:rPr lang="en-GB" sz="1800" b="1" baseline="0" dirty="0">
                <a:latin typeface="Myriad Pro"/>
                <a:ea typeface="Arial"/>
                <a:cs typeface="Arial"/>
              </a:rPr>
              <a:t>Conclusions</a:t>
            </a:r>
            <a:r>
              <a:rPr lang="en-GB" sz="1800" baseline="0" dirty="0">
                <a:latin typeface="Myriad Pro"/>
                <a:ea typeface="Arial"/>
                <a:cs typeface="Arial"/>
              </a:rPr>
              <a:t> – draw together everything you’ve </a:t>
            </a:r>
            <a:r>
              <a:rPr lang="en-GB" sz="1800" dirty="0">
                <a:latin typeface="Myriad Pro"/>
                <a:ea typeface="Arial"/>
                <a:cs typeface="Arial"/>
              </a:rPr>
              <a:t>found and discussed in the main body of the report and highlight the KEY points and</a:t>
            </a:r>
            <a:r>
              <a:rPr lang="en-GB" sz="1800" baseline="0" dirty="0">
                <a:latin typeface="Myriad Pro"/>
                <a:ea typeface="Arial"/>
                <a:cs typeface="Arial"/>
              </a:rPr>
              <a:t> how it applies to the</a:t>
            </a:r>
            <a:r>
              <a:rPr lang="en-GB" sz="1800" dirty="0">
                <a:latin typeface="Myriad Pro"/>
                <a:ea typeface="Arial"/>
                <a:cs typeface="Arial"/>
              </a:rPr>
              <a:t> assignment</a:t>
            </a:r>
            <a:r>
              <a:rPr lang="en-GB" sz="1800" baseline="0" dirty="0">
                <a:latin typeface="Myriad Pro"/>
                <a:ea typeface="Arial"/>
                <a:cs typeface="Arial"/>
              </a:rPr>
              <a:t>. </a:t>
            </a:r>
            <a:r>
              <a:rPr lang="en-US" sz="1800" dirty="0">
                <a:latin typeface="Myriad Pro"/>
                <a:ea typeface="Arial"/>
                <a:cs typeface="Arial"/>
              </a:rPr>
              <a:t>​</a:t>
            </a:r>
          </a:p>
          <a:p>
            <a:r>
              <a:rPr lang="en-US" sz="1800" dirty="0">
                <a:latin typeface="Myriad Pro"/>
                <a:cs typeface="Arial"/>
              </a:rPr>
              <a:t>Don't introduce any new information/findings</a:t>
            </a:r>
          </a:p>
          <a:p>
            <a:r>
              <a:rPr lang="en-US" sz="1800" dirty="0">
                <a:latin typeface="Myriad Pro"/>
                <a:ea typeface="+mn-lt"/>
                <a:cs typeface="Arial"/>
              </a:rPr>
              <a:t>No recommendations required</a:t>
            </a:r>
          </a:p>
          <a:p>
            <a:r>
              <a:rPr lang="en-US" sz="1800" dirty="0">
                <a:latin typeface="Myriad Pro"/>
                <a:ea typeface="+mn-lt"/>
                <a:cs typeface="Arial"/>
              </a:rPr>
              <a:t>Link to your presentation</a:t>
            </a:r>
          </a:p>
          <a:p>
            <a:endParaRPr lang="en-US" sz="1800" dirty="0">
              <a:latin typeface="Arial"/>
              <a:ea typeface="+mn-lt"/>
              <a:cs typeface="Arial"/>
            </a:endParaRPr>
          </a:p>
          <a:p>
            <a:r>
              <a:rPr lang="en-GB" sz="1800" b="1" dirty="0">
                <a:latin typeface="Arial"/>
                <a:ea typeface="+mn-lt"/>
                <a:cs typeface="+mn-lt"/>
              </a:rPr>
              <a:t>References</a:t>
            </a:r>
            <a:r>
              <a:rPr lang="en-GB" sz="1800" dirty="0">
                <a:latin typeface="Arial"/>
                <a:ea typeface="+mn-lt"/>
                <a:cs typeface="+mn-lt"/>
              </a:rPr>
              <a:t> – Harvard referencing a must</a:t>
            </a:r>
            <a:r>
              <a:rPr lang="en-GB" sz="1800" dirty="0">
                <a:ea typeface="+mn-lt"/>
                <a:cs typeface="+mn-lt"/>
              </a:rPr>
              <a:t>. </a:t>
            </a:r>
            <a:r>
              <a:rPr lang="en-US" sz="1800" dirty="0">
                <a:ea typeface="+mn-lt"/>
                <a:cs typeface="+mn-lt"/>
              </a:rPr>
              <a:t> </a:t>
            </a:r>
            <a:endParaRPr lang="en-US" sz="1800" dirty="0">
              <a:cs typeface="Arial"/>
            </a:endParaRPr>
          </a:p>
        </p:txBody>
      </p:sp>
    </p:spTree>
    <p:extLst>
      <p:ext uri="{BB962C8B-B14F-4D97-AF65-F5344CB8AC3E}">
        <p14:creationId xmlns:p14="http://schemas.microsoft.com/office/powerpoint/2010/main" val="74003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bg/>
                                          </p:spTgt>
                                        </p:tgtEl>
                                        <p:attrNameLst>
                                          <p:attrName>style.visibility</p:attrName>
                                        </p:attrNameLst>
                                      </p:cBhvr>
                                      <p:to>
                                        <p:strVal val="visible"/>
                                      </p:to>
                                    </p:set>
                                    <p:anim calcmode="lin" valueType="num">
                                      <p:cBhvr additive="base">
                                        <p:cTn id="33" dur="500" fill="hold"/>
                                        <p:tgtEl>
                                          <p:spTgt spid="4">
                                            <p:bg/>
                                          </p:spTgt>
                                        </p:tgtEl>
                                        <p:attrNameLst>
                                          <p:attrName>ppt_x</p:attrName>
                                        </p:attrNameLst>
                                      </p:cBhvr>
                                      <p:tavLst>
                                        <p:tav tm="0">
                                          <p:val>
                                            <p:strVal val="#ppt_x"/>
                                          </p:val>
                                        </p:tav>
                                        <p:tav tm="100000">
                                          <p:val>
                                            <p:strVal val="#ppt_x"/>
                                          </p:val>
                                        </p:tav>
                                      </p:tavLst>
                                    </p:anim>
                                    <p:anim calcmode="lin" valueType="num">
                                      <p:cBhvr additive="base">
                                        <p:cTn id="34"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anim calcmode="lin" valueType="num">
                                      <p:cBhvr additive="base">
                                        <p:cTn id="3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txEl>
                                              <p:pRg st="1" end="1"/>
                                            </p:txEl>
                                          </p:spTgt>
                                        </p:tgtEl>
                                        <p:attrNameLst>
                                          <p:attrName>style.visibility</p:attrName>
                                        </p:attrNameLst>
                                      </p:cBhvr>
                                      <p:to>
                                        <p:strVal val="visible"/>
                                      </p:to>
                                    </p:set>
                                    <p:anim calcmode="lin" valueType="num">
                                      <p:cBhvr additive="base">
                                        <p:cTn id="4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4">
                                            <p:txEl>
                                              <p:pRg st="2" end="2"/>
                                            </p:txEl>
                                          </p:spTgt>
                                        </p:tgtEl>
                                        <p:attrNameLst>
                                          <p:attrName>style.visibility</p:attrName>
                                        </p:attrNameLst>
                                      </p:cBhvr>
                                      <p:to>
                                        <p:strVal val="visible"/>
                                      </p:to>
                                    </p:set>
                                    <p:anim calcmode="lin" valueType="num">
                                      <p:cBhvr additive="base">
                                        <p:cTn id="5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anim calcmode="lin" valueType="num">
                                      <p:cBhvr additive="base">
                                        <p:cTn id="5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4">
                                            <p:txEl>
                                              <p:pRg st="5" end="5"/>
                                            </p:txEl>
                                          </p:spTgt>
                                        </p:tgtEl>
                                        <p:attrNameLst>
                                          <p:attrName>style.visibility</p:attrName>
                                        </p:attrNameLst>
                                      </p:cBhvr>
                                      <p:to>
                                        <p:strVal val="visible"/>
                                      </p:to>
                                    </p:set>
                                    <p:anim calcmode="lin" valueType="num">
                                      <p:cBhvr additive="base">
                                        <p:cTn id="6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3496C-AE15-9F0B-9A17-94FAFE005573}"/>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Content – </a:t>
            </a:r>
            <a:r>
              <a:rPr lang="en-US" sz="3200" dirty="0">
                <a:solidFill>
                  <a:schemeClr val="bg1"/>
                </a:solidFill>
                <a:latin typeface="Arial"/>
                <a:cs typeface="Arial"/>
              </a:rPr>
              <a:t>Note no.4 on brief</a:t>
            </a:r>
            <a:endParaRPr lang="en-US" sz="3200" dirty="0">
              <a:solidFill>
                <a:schemeClr val="bg1"/>
              </a:solidFill>
            </a:endParaRPr>
          </a:p>
        </p:txBody>
      </p:sp>
      <p:sp>
        <p:nvSpPr>
          <p:cNvPr id="3" name="Content Placeholder 2">
            <a:extLst>
              <a:ext uri="{FF2B5EF4-FFF2-40B4-BE49-F238E27FC236}">
                <a16:creationId xmlns:a16="http://schemas.microsoft.com/office/drawing/2014/main" id="{06EA6C92-5D14-BAF7-A790-92A649B09281}"/>
              </a:ext>
            </a:extLst>
          </p:cNvPr>
          <p:cNvSpPr>
            <a:spLocks noGrp="1"/>
          </p:cNvSpPr>
          <p:nvPr>
            <p:ph sz="half" idx="1"/>
          </p:nvPr>
        </p:nvSpPr>
        <p:spPr>
          <a:xfrm>
            <a:off x="457200" y="1600201"/>
            <a:ext cx="4531538" cy="3989040"/>
          </a:xfrm>
          <a:solidFill>
            <a:schemeClr val="accent1">
              <a:lumMod val="20000"/>
              <a:lumOff val="80000"/>
            </a:schemeClr>
          </a:solidFill>
        </p:spPr>
        <p:txBody>
          <a:bodyPr vert="horz" lIns="91440" tIns="45720" rIns="91440" bIns="45720" rtlCol="0" anchor="t">
            <a:noAutofit/>
          </a:bodyPr>
          <a:lstStyle/>
          <a:p>
            <a:r>
              <a:rPr lang="en-GB" sz="2400" dirty="0">
                <a:latin typeface="Arial"/>
                <a:cs typeface="Arial"/>
              </a:rPr>
              <a:t>The </a:t>
            </a:r>
            <a:r>
              <a:rPr lang="en-GB" sz="2400" b="1" dirty="0">
                <a:latin typeface="Arial"/>
                <a:cs typeface="Arial"/>
              </a:rPr>
              <a:t>report</a:t>
            </a:r>
            <a:r>
              <a:rPr lang="en-GB" sz="2400" dirty="0">
                <a:latin typeface="Arial"/>
                <a:cs typeface="Arial"/>
              </a:rPr>
              <a:t> will be a thorough examination of key issues, </a:t>
            </a:r>
            <a:endParaRPr lang="en-US"/>
          </a:p>
          <a:p>
            <a:r>
              <a:rPr lang="en-GB" sz="2400" dirty="0">
                <a:latin typeface="Arial"/>
                <a:cs typeface="Arial"/>
              </a:rPr>
              <a:t>and the </a:t>
            </a:r>
            <a:r>
              <a:rPr lang="en-GB" sz="2400" b="1" dirty="0">
                <a:latin typeface="Arial"/>
                <a:cs typeface="Arial"/>
              </a:rPr>
              <a:t>presentation</a:t>
            </a:r>
            <a:r>
              <a:rPr lang="en-GB" sz="2400" dirty="0">
                <a:latin typeface="Arial"/>
                <a:cs typeface="Arial"/>
              </a:rPr>
              <a:t> is an opportunity for students to highlight key areas of interest which emerge from their research. </a:t>
            </a:r>
            <a:endParaRPr lang="en-GB">
              <a:latin typeface="Myriad Pro"/>
              <a:cs typeface="Arial"/>
            </a:endParaRPr>
          </a:p>
          <a:p>
            <a:r>
              <a:rPr lang="en-GB" sz="2400" dirty="0">
                <a:latin typeface="Arial"/>
                <a:cs typeface="Arial"/>
              </a:rPr>
              <a:t>Students are encouraged to follow their own interests,</a:t>
            </a:r>
            <a:endParaRPr lang="en-GB"/>
          </a:p>
        </p:txBody>
      </p:sp>
      <p:pic>
        <p:nvPicPr>
          <p:cNvPr id="5" name="Content Placeholder 4" descr="Report Writing Vector Art, Icons, and ...">
            <a:extLst>
              <a:ext uri="{FF2B5EF4-FFF2-40B4-BE49-F238E27FC236}">
                <a16:creationId xmlns:a16="http://schemas.microsoft.com/office/drawing/2014/main" id="{D2A9BA28-8A44-4877-4961-42639399AA5D}"/>
              </a:ext>
            </a:extLst>
          </p:cNvPr>
          <p:cNvPicPr>
            <a:picLocks noGrp="1" noChangeAspect="1"/>
          </p:cNvPicPr>
          <p:nvPr>
            <p:ph sz="half" idx="2"/>
          </p:nvPr>
        </p:nvPicPr>
        <p:blipFill>
          <a:blip r:embed="rId3"/>
          <a:stretch>
            <a:fillRect/>
          </a:stretch>
        </p:blipFill>
        <p:spPr>
          <a:xfrm>
            <a:off x="5424650" y="2014553"/>
            <a:ext cx="2908335" cy="2574509"/>
          </a:xfrm>
          <a:solidFill>
            <a:schemeClr val="accent4">
              <a:lumMod val="20000"/>
              <a:lumOff val="80000"/>
            </a:schemeClr>
          </a:solidFill>
        </p:spPr>
      </p:pic>
    </p:spTree>
    <p:extLst>
      <p:ext uri="{BB962C8B-B14F-4D97-AF65-F5344CB8AC3E}">
        <p14:creationId xmlns:p14="http://schemas.microsoft.com/office/powerpoint/2010/main" val="429463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EFA5B-C3AE-854E-52A5-463C27E9BF41}"/>
              </a:ext>
            </a:extLst>
          </p:cNvPr>
          <p:cNvSpPr>
            <a:spLocks noGrp="1"/>
          </p:cNvSpPr>
          <p:nvPr>
            <p:ph type="title"/>
          </p:nvPr>
        </p:nvSpPr>
        <p:spPr>
          <a:xfrm>
            <a:off x="457200" y="274638"/>
            <a:ext cx="8229600" cy="982796"/>
          </a:xfrm>
          <a:solidFill>
            <a:srgbClr val="002060"/>
          </a:solidFill>
        </p:spPr>
        <p:txBody>
          <a:bodyPr>
            <a:normAutofit/>
          </a:bodyPr>
          <a:lstStyle/>
          <a:p>
            <a:r>
              <a:rPr lang="en-US" sz="3600" dirty="0">
                <a:solidFill>
                  <a:schemeClr val="bg1"/>
                </a:solidFill>
                <a:latin typeface="Arial"/>
                <a:cs typeface="Arial"/>
              </a:rPr>
              <a:t>Content of your report – some ideas:</a:t>
            </a:r>
          </a:p>
        </p:txBody>
      </p:sp>
      <p:sp>
        <p:nvSpPr>
          <p:cNvPr id="3" name="Content Placeholder 2">
            <a:extLst>
              <a:ext uri="{FF2B5EF4-FFF2-40B4-BE49-F238E27FC236}">
                <a16:creationId xmlns:a16="http://schemas.microsoft.com/office/drawing/2014/main" id="{107A0CA0-D40E-E573-6C5B-88BD9011D695}"/>
              </a:ext>
            </a:extLst>
          </p:cNvPr>
          <p:cNvSpPr>
            <a:spLocks noGrp="1"/>
          </p:cNvSpPr>
          <p:nvPr>
            <p:ph idx="1"/>
          </p:nvPr>
        </p:nvSpPr>
        <p:spPr>
          <a:xfrm>
            <a:off x="457200" y="1470805"/>
            <a:ext cx="8229600" cy="3917032"/>
          </a:xfrm>
        </p:spPr>
        <p:txBody>
          <a:bodyPr vert="horz" lIns="91440" tIns="45720" rIns="91440" bIns="45720" rtlCol="0" anchor="t">
            <a:noAutofit/>
          </a:bodyPr>
          <a:lstStyle/>
          <a:p>
            <a:r>
              <a:rPr lang="en-US" sz="1400" dirty="0">
                <a:latin typeface="Arial"/>
                <a:cs typeface="Arial"/>
              </a:rPr>
              <a:t>2025 has seen the publication of revised Police and Crime Plans in England and Wales. Do we see a shift in emphasis to meet modern demands?</a:t>
            </a:r>
            <a:endParaRPr lang="en-US" sz="1400"/>
          </a:p>
          <a:p>
            <a:r>
              <a:rPr lang="en-US" sz="1400">
                <a:latin typeface="Arial"/>
                <a:cs typeface="Arial"/>
              </a:rPr>
              <a:t>Have Police and Crime Commissioners been a positive addition to the policing and political landscape?</a:t>
            </a:r>
            <a:endParaRPr lang="en-US" sz="1400"/>
          </a:p>
          <a:p>
            <a:r>
              <a:rPr lang="en-US" sz="1400">
                <a:latin typeface="Arial"/>
                <a:cs typeface="Arial"/>
              </a:rPr>
              <a:t>2025 will see a publication of a white paper on the future of policing in England and Wales. In what ways might we see a reshaping of the policing and political landscape? </a:t>
            </a:r>
            <a:endParaRPr lang="en-US" sz="1400"/>
          </a:p>
          <a:p>
            <a:r>
              <a:rPr lang="en-US" sz="1400">
                <a:latin typeface="Arial"/>
                <a:cs typeface="Arial"/>
              </a:rPr>
              <a:t>How relevant, or not, are the Peelian principles in 2025?</a:t>
            </a:r>
            <a:endParaRPr lang="en-US" sz="1400"/>
          </a:p>
          <a:p>
            <a:r>
              <a:rPr lang="en-US" sz="1400">
                <a:latin typeface="Arial"/>
                <a:cs typeface="Arial"/>
              </a:rPr>
              <a:t>Policing in England and Wales has been under intense pressure in recent years. Do the Barber (2022) and Casey (2023) reviews provide opportunities to rebuild a stronger model for the future?</a:t>
            </a:r>
            <a:endParaRPr lang="en-US" sz="1400"/>
          </a:p>
          <a:p>
            <a:r>
              <a:rPr lang="en-US" sz="1400">
                <a:latin typeface="Arial"/>
                <a:cs typeface="Arial"/>
              </a:rPr>
              <a:t>Hanway and Hambly (2023) concentrated their Home Office research on the importance of public perceptions of policing and what confidence and trust mean. They also reviewed the factors that can influence public perception and interventions that may improve public perceptions of policing. In 2025, is there evidence of improvement?</a:t>
            </a:r>
            <a:endParaRPr lang="en-US" sz="1400"/>
          </a:p>
          <a:p>
            <a:r>
              <a:rPr lang="en-US" sz="1400">
                <a:latin typeface="Arial"/>
                <a:cs typeface="Arial"/>
              </a:rPr>
              <a:t>Is there sufficient political scrutiny of policing at a national, regional, and local level?</a:t>
            </a:r>
            <a:endParaRPr lang="en-US" sz="1400"/>
          </a:p>
          <a:p>
            <a:r>
              <a:rPr lang="en-US" sz="1400">
                <a:latin typeface="Arial"/>
                <a:cs typeface="Arial"/>
              </a:rPr>
              <a:t>Policing and politicians: national strategy to local action.</a:t>
            </a:r>
            <a:endParaRPr lang="en-US" sz="1400"/>
          </a:p>
          <a:p>
            <a:r>
              <a:rPr lang="en-US" sz="1400" dirty="0">
                <a:latin typeface="Arial"/>
                <a:cs typeface="Arial"/>
              </a:rPr>
              <a:t>Policing by consent: issues and options?</a:t>
            </a:r>
            <a:endParaRPr lang="en-US" sz="1400"/>
          </a:p>
          <a:p>
            <a:r>
              <a:rPr lang="en-US" sz="1400" dirty="0">
                <a:latin typeface="Arial"/>
                <a:cs typeface="Arial"/>
              </a:rPr>
              <a:t>Is </a:t>
            </a:r>
            <a:r>
              <a:rPr lang="en-US" sz="1400" err="1">
                <a:latin typeface="Arial"/>
                <a:cs typeface="Arial"/>
              </a:rPr>
              <a:t>Neighbourhood</a:t>
            </a:r>
            <a:r>
              <a:rPr lang="en-US" sz="1400" dirty="0">
                <a:latin typeface="Arial"/>
                <a:cs typeface="Arial"/>
              </a:rPr>
              <a:t> Policing the answer, or simply a fashionable trend?</a:t>
            </a:r>
            <a:endParaRPr lang="en-US" sz="1400" dirty="0"/>
          </a:p>
          <a:p>
            <a:pPr marL="0" indent="0">
              <a:buNone/>
            </a:pPr>
            <a:endParaRPr lang="en-US" dirty="0"/>
          </a:p>
        </p:txBody>
      </p:sp>
    </p:spTree>
    <p:extLst>
      <p:ext uri="{BB962C8B-B14F-4D97-AF65-F5344CB8AC3E}">
        <p14:creationId xmlns:p14="http://schemas.microsoft.com/office/powerpoint/2010/main" val="8744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A447B-370B-D646-8E5D-F58B027B8042}"/>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Presenting your work</a:t>
            </a:r>
          </a:p>
        </p:txBody>
      </p:sp>
      <p:sp>
        <p:nvSpPr>
          <p:cNvPr id="3" name="Content Placeholder 2">
            <a:extLst>
              <a:ext uri="{FF2B5EF4-FFF2-40B4-BE49-F238E27FC236}">
                <a16:creationId xmlns:a16="http://schemas.microsoft.com/office/drawing/2014/main" id="{C1D802C4-E2B8-FE41-BCCA-9DED0B94D6B4}"/>
              </a:ext>
            </a:extLst>
          </p:cNvPr>
          <p:cNvSpPr>
            <a:spLocks noGrp="1"/>
          </p:cNvSpPr>
          <p:nvPr>
            <p:ph idx="1"/>
          </p:nvPr>
        </p:nvSpPr>
        <p:spPr/>
        <p:txBody>
          <a:bodyPr>
            <a:normAutofit/>
          </a:bodyPr>
          <a:lstStyle/>
          <a:p>
            <a:r>
              <a:rPr lang="en-GB" sz="1800" dirty="0">
                <a:latin typeface="Arial"/>
                <a:cs typeface="Arial"/>
              </a:rPr>
              <a:t>Work should be presented in a professional manner. Using Arial font size 12 and double spacing your work will mean that it is easier to proof-read prior to formal submission.</a:t>
            </a:r>
          </a:p>
          <a:p>
            <a:r>
              <a:rPr lang="en-GB" sz="1800" dirty="0">
                <a:latin typeface="Arial"/>
                <a:cs typeface="Arial"/>
              </a:rPr>
              <a:t>Harvard referencing system – </a:t>
            </a:r>
            <a:r>
              <a:rPr lang="en-GB" sz="1800" b="1" dirty="0">
                <a:latin typeface="Arial"/>
                <a:cs typeface="Arial"/>
              </a:rPr>
              <a:t>a must </a:t>
            </a:r>
            <a:r>
              <a:rPr lang="en-GB" sz="1800" dirty="0">
                <a:latin typeface="Arial"/>
                <a:cs typeface="Arial"/>
              </a:rPr>
              <a:t>– Make sure you use the guidance on Moodle and reference according to Harvard referencing principles. </a:t>
            </a:r>
          </a:p>
          <a:p>
            <a:r>
              <a:rPr lang="en-GB" sz="1800" dirty="0">
                <a:latin typeface="Arial"/>
                <a:cs typeface="Arial"/>
              </a:rPr>
              <a:t>Use the marking rubric – it’s there to help you cross check! </a:t>
            </a:r>
          </a:p>
          <a:p>
            <a:endParaRPr lang="en-US" dirty="0">
              <a:latin typeface="Arial"/>
              <a:cs typeface="Arial"/>
            </a:endParaRPr>
          </a:p>
        </p:txBody>
      </p:sp>
      <p:pic>
        <p:nvPicPr>
          <p:cNvPr id="4" name="Picture 3" descr="Writer At Work Stock Illustration - Download Image Now - Writing -  Activity, Storytelling, Picture Book - iStock">
            <a:extLst>
              <a:ext uri="{FF2B5EF4-FFF2-40B4-BE49-F238E27FC236}">
                <a16:creationId xmlns:a16="http://schemas.microsoft.com/office/drawing/2014/main" id="{0DFA07B2-671D-98A8-C9F1-1BACC4F9EFF0}"/>
              </a:ext>
            </a:extLst>
          </p:cNvPr>
          <p:cNvPicPr>
            <a:picLocks noChangeAspect="1"/>
          </p:cNvPicPr>
          <p:nvPr/>
        </p:nvPicPr>
        <p:blipFill>
          <a:blip r:embed="rId2"/>
          <a:stretch>
            <a:fillRect/>
          </a:stretch>
        </p:blipFill>
        <p:spPr>
          <a:xfrm>
            <a:off x="3347475" y="3913540"/>
            <a:ext cx="2857500" cy="1600200"/>
          </a:xfrm>
          <a:prstGeom prst="rect">
            <a:avLst/>
          </a:prstGeom>
        </p:spPr>
      </p:pic>
    </p:spTree>
    <p:extLst>
      <p:ext uri="{BB962C8B-B14F-4D97-AF65-F5344CB8AC3E}">
        <p14:creationId xmlns:p14="http://schemas.microsoft.com/office/powerpoint/2010/main" val="1352371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vert="horz" lIns="68580" tIns="34290" rIns="68580" bIns="34290" rtlCol="0" anchor="t">
            <a:normAutofit/>
          </a:bodyPr>
          <a:lstStyle/>
          <a:p>
            <a:r>
              <a:rPr lang="en-GB" dirty="0">
                <a:latin typeface="Arial"/>
                <a:cs typeface="Arial"/>
              </a:rPr>
              <a:t>Paragraphs will require signposts/linking – these are words you use to join sentences</a:t>
            </a:r>
          </a:p>
          <a:p>
            <a:r>
              <a:rPr lang="en-GB" dirty="0">
                <a:latin typeface="Arial"/>
                <a:cs typeface="Arial"/>
              </a:rPr>
              <a:t>Will make your essay flow</a:t>
            </a:r>
          </a:p>
          <a:p>
            <a:r>
              <a:rPr lang="en-GB" dirty="0">
                <a:latin typeface="Arial"/>
                <a:cs typeface="Arial"/>
              </a:rPr>
              <a:t>Academic language</a:t>
            </a:r>
          </a:p>
          <a:p>
            <a:pPr marL="0" indent="0">
              <a:buNone/>
            </a:pPr>
            <a:endParaRPr lang="en-GB" dirty="0"/>
          </a:p>
          <a:p>
            <a:endParaRPr lang="en-GB" dirty="0"/>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2"/>
          <a:stretch>
            <a:fillRect/>
          </a:stretch>
        </p:blipFill>
        <p:spPr>
          <a:xfrm>
            <a:off x="6297284" y="2597342"/>
            <a:ext cx="1855033" cy="1857891"/>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8E636-7C51-3548-6FFD-B1181345906E}"/>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Part 2 - Presentation</a:t>
            </a:r>
          </a:p>
        </p:txBody>
      </p:sp>
      <p:sp>
        <p:nvSpPr>
          <p:cNvPr id="3" name="Content Placeholder 2">
            <a:extLst>
              <a:ext uri="{FF2B5EF4-FFF2-40B4-BE49-F238E27FC236}">
                <a16:creationId xmlns:a16="http://schemas.microsoft.com/office/drawing/2014/main" id="{5AA43F8E-3820-1942-1B63-3876BA333A29}"/>
              </a:ext>
            </a:extLst>
          </p:cNvPr>
          <p:cNvSpPr>
            <a:spLocks noGrp="1"/>
          </p:cNvSpPr>
          <p:nvPr>
            <p:ph idx="1"/>
          </p:nvPr>
        </p:nvSpPr>
        <p:spPr/>
        <p:txBody>
          <a:bodyPr vert="horz" lIns="91440" tIns="45720" rIns="91440" bIns="45720" rtlCol="0" anchor="t">
            <a:normAutofit/>
          </a:bodyPr>
          <a:lstStyle/>
          <a:p>
            <a:r>
              <a:rPr lang="en-US" sz="2400" b="1" dirty="0">
                <a:solidFill>
                  <a:srgbClr val="000000"/>
                </a:solidFill>
                <a:latin typeface="Arial"/>
                <a:cs typeface="Arial"/>
              </a:rPr>
              <a:t>A 15-minute video presentation</a:t>
            </a:r>
            <a:r>
              <a:rPr lang="en-US" sz="2400" dirty="0">
                <a:solidFill>
                  <a:srgbClr val="000000"/>
                </a:solidFill>
                <a:latin typeface="Arial"/>
                <a:cs typeface="Arial"/>
              </a:rPr>
              <a:t> (pre-recorded) which expands on the main learning points discussed in the paper.</a:t>
            </a:r>
          </a:p>
          <a:p>
            <a:r>
              <a:rPr lang="en-US" sz="2400" dirty="0">
                <a:solidFill>
                  <a:srgbClr val="000000"/>
                </a:solidFill>
                <a:latin typeface="Arial"/>
                <a:cs typeface="Arial"/>
              </a:rPr>
              <a:t>Note – not a different subject.</a:t>
            </a:r>
          </a:p>
          <a:p>
            <a:endParaRPr lang="en-US" sz="2000" dirty="0">
              <a:solidFill>
                <a:srgbClr val="202124"/>
              </a:solidFill>
              <a:latin typeface="Arial"/>
              <a:cs typeface="Arial"/>
            </a:endParaRPr>
          </a:p>
        </p:txBody>
      </p:sp>
      <p:pic>
        <p:nvPicPr>
          <p:cNvPr id="7" name="Picture 6" descr="Presentation template ...">
            <a:extLst>
              <a:ext uri="{FF2B5EF4-FFF2-40B4-BE49-F238E27FC236}">
                <a16:creationId xmlns:a16="http://schemas.microsoft.com/office/drawing/2014/main" id="{5A8B3A0C-C618-D8B0-5156-29DF651C1BDA}"/>
              </a:ext>
            </a:extLst>
          </p:cNvPr>
          <p:cNvPicPr>
            <a:picLocks noChangeAspect="1"/>
          </p:cNvPicPr>
          <p:nvPr/>
        </p:nvPicPr>
        <p:blipFill>
          <a:blip r:embed="rId3"/>
          <a:stretch>
            <a:fillRect/>
          </a:stretch>
        </p:blipFill>
        <p:spPr>
          <a:xfrm>
            <a:off x="5381946" y="3333840"/>
            <a:ext cx="2619375" cy="1743075"/>
          </a:xfrm>
          <a:prstGeom prst="rect">
            <a:avLst/>
          </a:prstGeom>
        </p:spPr>
      </p:pic>
    </p:spTree>
    <p:extLst>
      <p:ext uri="{BB962C8B-B14F-4D97-AF65-F5344CB8AC3E}">
        <p14:creationId xmlns:p14="http://schemas.microsoft.com/office/powerpoint/2010/main" val="223733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4265D-AB54-0F56-1B90-070F4CCD7519}"/>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Content –</a:t>
            </a:r>
            <a:r>
              <a:rPr lang="en-US" dirty="0">
                <a:latin typeface="Arial"/>
                <a:cs typeface="Arial"/>
              </a:rPr>
              <a:t> </a:t>
            </a:r>
            <a:r>
              <a:rPr lang="en-US" sz="3200" dirty="0">
                <a:solidFill>
                  <a:schemeClr val="bg1"/>
                </a:solidFill>
                <a:latin typeface="Arial"/>
                <a:cs typeface="Arial"/>
              </a:rPr>
              <a:t>note point.4 on assignment brief</a:t>
            </a:r>
          </a:p>
        </p:txBody>
      </p:sp>
      <p:sp>
        <p:nvSpPr>
          <p:cNvPr id="3" name="Content Placeholder 2">
            <a:extLst>
              <a:ext uri="{FF2B5EF4-FFF2-40B4-BE49-F238E27FC236}">
                <a16:creationId xmlns:a16="http://schemas.microsoft.com/office/drawing/2014/main" id="{A3AD98A9-7EFD-77DE-4AC0-9FFDD976866B}"/>
              </a:ext>
            </a:extLst>
          </p:cNvPr>
          <p:cNvSpPr>
            <a:spLocks noGrp="1"/>
          </p:cNvSpPr>
          <p:nvPr>
            <p:ph sz="half" idx="1"/>
          </p:nvPr>
        </p:nvSpPr>
        <p:spPr/>
        <p:txBody>
          <a:bodyPr vert="horz" lIns="91440" tIns="45720" rIns="91440" bIns="45720" rtlCol="0" anchor="t">
            <a:normAutofit/>
          </a:bodyPr>
          <a:lstStyle/>
          <a:p>
            <a:r>
              <a:rPr lang="en-GB" sz="2400" dirty="0">
                <a:latin typeface="Arial"/>
                <a:cs typeface="Arial"/>
              </a:rPr>
              <a:t>...the </a:t>
            </a:r>
            <a:r>
              <a:rPr lang="en-GB" sz="2400" b="1" dirty="0">
                <a:latin typeface="Arial"/>
                <a:cs typeface="Arial"/>
              </a:rPr>
              <a:t>presentation</a:t>
            </a:r>
            <a:r>
              <a:rPr lang="en-GB" sz="2400" dirty="0">
                <a:latin typeface="Arial"/>
                <a:cs typeface="Arial"/>
              </a:rPr>
              <a:t> is an opportunity for students to highlight key areas of interest which emerge from their research. </a:t>
            </a:r>
          </a:p>
          <a:p>
            <a:r>
              <a:rPr lang="en-GB" sz="2400" dirty="0">
                <a:latin typeface="Arial"/>
                <a:cs typeface="Arial"/>
              </a:rPr>
              <a:t>Students are encouraged to follow their own interests,</a:t>
            </a:r>
            <a:endParaRPr lang="en-US" dirty="0"/>
          </a:p>
        </p:txBody>
      </p:sp>
      <p:pic>
        <p:nvPicPr>
          <p:cNvPr id="5" name="Content Placeholder 4" descr="Business presentation template ...">
            <a:extLst>
              <a:ext uri="{FF2B5EF4-FFF2-40B4-BE49-F238E27FC236}">
                <a16:creationId xmlns:a16="http://schemas.microsoft.com/office/drawing/2014/main" id="{687F8A05-6198-B458-A798-9E4DFE36CB4D}"/>
              </a:ext>
            </a:extLst>
          </p:cNvPr>
          <p:cNvPicPr>
            <a:picLocks noGrp="1" noChangeAspect="1"/>
          </p:cNvPicPr>
          <p:nvPr>
            <p:ph sz="half" idx="2"/>
          </p:nvPr>
        </p:nvPicPr>
        <p:blipFill>
          <a:blip r:embed="rId2"/>
          <a:stretch>
            <a:fillRect/>
          </a:stretch>
        </p:blipFill>
        <p:spPr>
          <a:xfrm>
            <a:off x="5003821" y="2132197"/>
            <a:ext cx="3487561" cy="2795651"/>
          </a:xfrm>
        </p:spPr>
      </p:pic>
    </p:spTree>
    <p:extLst>
      <p:ext uri="{BB962C8B-B14F-4D97-AF65-F5344CB8AC3E}">
        <p14:creationId xmlns:p14="http://schemas.microsoft.com/office/powerpoint/2010/main" val="41974602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DDCBE-6445-655E-7678-5650E08C4948}"/>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Presentation - information</a:t>
            </a:r>
          </a:p>
        </p:txBody>
      </p:sp>
      <p:sp>
        <p:nvSpPr>
          <p:cNvPr id="3" name="Content Placeholder 2">
            <a:extLst>
              <a:ext uri="{FF2B5EF4-FFF2-40B4-BE49-F238E27FC236}">
                <a16:creationId xmlns:a16="http://schemas.microsoft.com/office/drawing/2014/main" id="{9BC495AC-1E36-0503-2E1F-C69F0BB71C00}"/>
              </a:ext>
            </a:extLst>
          </p:cNvPr>
          <p:cNvSpPr>
            <a:spLocks noGrp="1"/>
          </p:cNvSpPr>
          <p:nvPr>
            <p:ph idx="1"/>
          </p:nvPr>
        </p:nvSpPr>
        <p:spPr/>
        <p:txBody>
          <a:bodyPr vert="horz" lIns="91440" tIns="45720" rIns="91440" bIns="45720" rtlCol="0" anchor="t">
            <a:noAutofit/>
          </a:bodyPr>
          <a:lstStyle/>
          <a:p>
            <a:r>
              <a:rPr lang="en-US" sz="2000" b="1" dirty="0">
                <a:latin typeface="Arial"/>
                <a:cs typeface="Arial"/>
              </a:rPr>
              <a:t>A presentation template is provided on Moodle</a:t>
            </a:r>
            <a:r>
              <a:rPr lang="en-US" sz="2000" dirty="0">
                <a:latin typeface="Arial"/>
                <a:cs typeface="Arial"/>
              </a:rPr>
              <a:t>. </a:t>
            </a:r>
            <a:endParaRPr lang="en-US"/>
          </a:p>
          <a:p>
            <a:pPr marL="0" indent="0">
              <a:buNone/>
            </a:pPr>
            <a:r>
              <a:rPr lang="en-US" sz="2000" dirty="0">
                <a:latin typeface="Arial"/>
                <a:cs typeface="Arial"/>
              </a:rPr>
              <a:t>This part of the assessment will involve:</a:t>
            </a:r>
            <a:endParaRPr lang="en-US"/>
          </a:p>
          <a:p>
            <a:pPr marL="0" indent="0">
              <a:buNone/>
            </a:pPr>
            <a:r>
              <a:rPr lang="en-US" sz="2000" dirty="0">
                <a:latin typeface="Arial"/>
                <a:cs typeface="Arial"/>
              </a:rPr>
              <a:t>The creation of an MS PowerPoint series of slides.</a:t>
            </a:r>
          </a:p>
          <a:p>
            <a:pPr marL="0" indent="0">
              <a:buNone/>
            </a:pPr>
            <a:r>
              <a:rPr lang="en-US" sz="2000" dirty="0">
                <a:latin typeface="Arial"/>
                <a:cs typeface="Arial"/>
              </a:rPr>
              <a:t>The slides will consist of  </a:t>
            </a:r>
          </a:p>
          <a:p>
            <a:r>
              <a:rPr lang="en-US" sz="2000" dirty="0">
                <a:latin typeface="Arial"/>
                <a:cs typeface="Arial"/>
              </a:rPr>
              <a:t>a title page, </a:t>
            </a:r>
            <a:endParaRPr lang="en-US" dirty="0">
              <a:latin typeface="Myriad Pro"/>
              <a:cs typeface="Arial"/>
            </a:endParaRPr>
          </a:p>
          <a:p>
            <a:r>
              <a:rPr lang="en-US" sz="2000" dirty="0">
                <a:latin typeface="Arial"/>
                <a:cs typeface="Arial"/>
              </a:rPr>
              <a:t>a contents page, </a:t>
            </a:r>
            <a:endParaRPr lang="en-US" dirty="0">
              <a:latin typeface="Myriad Pro"/>
              <a:cs typeface="Arial"/>
            </a:endParaRPr>
          </a:p>
          <a:p>
            <a:r>
              <a:rPr lang="en-US" sz="2000" dirty="0">
                <a:latin typeface="Arial"/>
                <a:cs typeface="Arial"/>
              </a:rPr>
              <a:t>a slide or two to cover each key point of the presentation, </a:t>
            </a:r>
            <a:endParaRPr lang="en-US" dirty="0">
              <a:latin typeface="Myriad Pro"/>
              <a:cs typeface="Arial"/>
            </a:endParaRPr>
          </a:p>
          <a:p>
            <a:r>
              <a:rPr lang="en-US" sz="2000" dirty="0">
                <a:latin typeface="Arial"/>
                <a:cs typeface="Arial"/>
              </a:rPr>
              <a:t>a summary slide </a:t>
            </a:r>
            <a:endParaRPr lang="en-US" dirty="0">
              <a:latin typeface="Myriad Pro"/>
              <a:cs typeface="Arial"/>
            </a:endParaRPr>
          </a:p>
          <a:p>
            <a:r>
              <a:rPr lang="en-US" sz="2000" dirty="0">
                <a:latin typeface="Arial"/>
                <a:cs typeface="Arial"/>
              </a:rPr>
              <a:t>final slide listing all references used.</a:t>
            </a:r>
            <a:endParaRPr lang="en-US" dirty="0"/>
          </a:p>
          <a:p>
            <a:pPr marL="0" indent="0">
              <a:buNone/>
            </a:pPr>
            <a:endParaRPr lang="en-US" sz="2000" dirty="0">
              <a:latin typeface="Arial"/>
              <a:cs typeface="Arial"/>
            </a:endParaRPr>
          </a:p>
          <a:p>
            <a:endParaRPr lang="en-US" dirty="0"/>
          </a:p>
        </p:txBody>
      </p:sp>
    </p:spTree>
    <p:extLst>
      <p:ext uri="{BB962C8B-B14F-4D97-AF65-F5344CB8AC3E}">
        <p14:creationId xmlns:p14="http://schemas.microsoft.com/office/powerpoint/2010/main" val="13313752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E755D-BD8F-2FF7-E765-AB60ACA5E836}"/>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Continued....</a:t>
            </a:r>
          </a:p>
        </p:txBody>
      </p:sp>
      <p:sp>
        <p:nvSpPr>
          <p:cNvPr id="3" name="Content Placeholder 2">
            <a:extLst>
              <a:ext uri="{FF2B5EF4-FFF2-40B4-BE49-F238E27FC236}">
                <a16:creationId xmlns:a16="http://schemas.microsoft.com/office/drawing/2014/main" id="{F3C2242A-8E4A-3539-A78F-E0E9F97E8D83}"/>
              </a:ext>
            </a:extLst>
          </p:cNvPr>
          <p:cNvSpPr>
            <a:spLocks noGrp="1"/>
          </p:cNvSpPr>
          <p:nvPr>
            <p:ph sz="half" idx="1"/>
          </p:nvPr>
        </p:nvSpPr>
        <p:spPr/>
        <p:txBody>
          <a:bodyPr vert="horz" lIns="91440" tIns="45720" rIns="91440" bIns="45720" rtlCol="0" anchor="t">
            <a:normAutofit/>
          </a:bodyPr>
          <a:lstStyle/>
          <a:p>
            <a:r>
              <a:rPr lang="en-US" sz="2000" dirty="0">
                <a:latin typeface="Arial"/>
                <a:cs typeface="Arial"/>
              </a:rPr>
              <a:t>Video presentations work with impactful images, large font size and a few words, with citations on slides to reinforce the research which underpins the content.</a:t>
            </a:r>
          </a:p>
          <a:p>
            <a:r>
              <a:rPr lang="en-US" sz="2000" dirty="0">
                <a:latin typeface="Arial"/>
                <a:cs typeface="Arial"/>
              </a:rPr>
              <a:t>Students will then record their presentation, save, and submit to the relevant Turnitin link.</a:t>
            </a:r>
            <a:endParaRPr lang="en-US" dirty="0"/>
          </a:p>
        </p:txBody>
      </p:sp>
      <p:pic>
        <p:nvPicPr>
          <p:cNvPr id="5" name="Content Placeholder 4" descr="Presentation, Training, Seminar Concept ...">
            <a:extLst>
              <a:ext uri="{FF2B5EF4-FFF2-40B4-BE49-F238E27FC236}">
                <a16:creationId xmlns:a16="http://schemas.microsoft.com/office/drawing/2014/main" id="{951D213C-7DB5-5CC7-FD13-A3A5913AEED6}"/>
              </a:ext>
            </a:extLst>
          </p:cNvPr>
          <p:cNvPicPr>
            <a:picLocks noGrp="1" noChangeAspect="1"/>
          </p:cNvPicPr>
          <p:nvPr>
            <p:ph sz="half" idx="2"/>
          </p:nvPr>
        </p:nvPicPr>
        <p:blipFill>
          <a:blip r:embed="rId2"/>
          <a:stretch>
            <a:fillRect/>
          </a:stretch>
        </p:blipFill>
        <p:spPr>
          <a:xfrm>
            <a:off x="5336555" y="2255432"/>
            <a:ext cx="3000784" cy="2407462"/>
          </a:xfrm>
        </p:spPr>
      </p:pic>
    </p:spTree>
    <p:extLst>
      <p:ext uri="{BB962C8B-B14F-4D97-AF65-F5344CB8AC3E}">
        <p14:creationId xmlns:p14="http://schemas.microsoft.com/office/powerpoint/2010/main" val="15710326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F3E7F-A44C-FACA-035C-FF20D6717FB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Recording your presentation</a:t>
            </a:r>
          </a:p>
        </p:txBody>
      </p:sp>
      <p:sp>
        <p:nvSpPr>
          <p:cNvPr id="3" name="Content Placeholder 2">
            <a:extLst>
              <a:ext uri="{FF2B5EF4-FFF2-40B4-BE49-F238E27FC236}">
                <a16:creationId xmlns:a16="http://schemas.microsoft.com/office/drawing/2014/main" id="{3CD047E3-3F2C-1506-92E4-1889DF4F6CB1}"/>
              </a:ext>
            </a:extLst>
          </p:cNvPr>
          <p:cNvSpPr>
            <a:spLocks noGrp="1"/>
          </p:cNvSpPr>
          <p:nvPr>
            <p:ph sz="half" idx="1"/>
          </p:nvPr>
        </p:nvSpPr>
        <p:spPr>
          <a:xfrm>
            <a:off x="457200" y="1600201"/>
            <a:ext cx="4356652" cy="3989040"/>
          </a:xfrm>
        </p:spPr>
        <p:txBody>
          <a:bodyPr vert="horz" lIns="91440" tIns="45720" rIns="91440" bIns="45720" rtlCol="0" anchor="t">
            <a:normAutofit fontScale="85000" lnSpcReduction="20000"/>
          </a:bodyPr>
          <a:lstStyle/>
          <a:p>
            <a:r>
              <a:rPr lang="en-US" dirty="0">
                <a:latin typeface="Arial"/>
                <a:cs typeface="Arial"/>
              </a:rPr>
              <a:t>Before recording your presentation ensure that you are happy with the contents.</a:t>
            </a:r>
          </a:p>
          <a:p>
            <a:r>
              <a:rPr lang="en-US" dirty="0">
                <a:latin typeface="Arial"/>
                <a:cs typeface="Arial"/>
              </a:rPr>
              <a:t>Write a script if it will help you</a:t>
            </a:r>
          </a:p>
          <a:p>
            <a:r>
              <a:rPr lang="en-US" dirty="0">
                <a:latin typeface="Arial"/>
                <a:cs typeface="Arial"/>
              </a:rPr>
              <a:t>Rehearse before recording</a:t>
            </a:r>
          </a:p>
          <a:p>
            <a:r>
              <a:rPr lang="en-US" dirty="0">
                <a:latin typeface="Arial"/>
                <a:cs typeface="Arial"/>
              </a:rPr>
              <a:t>Use Microsoft software to record – available through your student account.</a:t>
            </a:r>
          </a:p>
          <a:p>
            <a:r>
              <a:rPr lang="en-US" dirty="0">
                <a:latin typeface="Arial"/>
                <a:cs typeface="Arial"/>
              </a:rPr>
              <a:t>You can edit as you go along!</a:t>
            </a:r>
          </a:p>
        </p:txBody>
      </p:sp>
      <p:sp>
        <p:nvSpPr>
          <p:cNvPr id="5" name="Content Placeholder 4">
            <a:extLst>
              <a:ext uri="{FF2B5EF4-FFF2-40B4-BE49-F238E27FC236}">
                <a16:creationId xmlns:a16="http://schemas.microsoft.com/office/drawing/2014/main" id="{F8CAFF34-D310-418F-07BD-6ABDC9150B9F}"/>
              </a:ext>
            </a:extLst>
          </p:cNvPr>
          <p:cNvSpPr>
            <a:spLocks noGrp="1"/>
          </p:cNvSpPr>
          <p:nvPr>
            <p:ph sz="half" idx="2"/>
          </p:nvPr>
        </p:nvSpPr>
        <p:spPr/>
        <p:txBody>
          <a:bodyPr>
            <a:normAutofit fontScale="85000" lnSpcReduction="20000"/>
          </a:bodyPr>
          <a:lstStyle/>
          <a:p>
            <a:endParaRPr lang="en-US"/>
          </a:p>
        </p:txBody>
      </p:sp>
      <p:pic>
        <p:nvPicPr>
          <p:cNvPr id="4" name="Picture 3" descr="Modes of Presentation">
            <a:extLst>
              <a:ext uri="{FF2B5EF4-FFF2-40B4-BE49-F238E27FC236}">
                <a16:creationId xmlns:a16="http://schemas.microsoft.com/office/drawing/2014/main" id="{EF8B9623-9164-5003-5109-4161B1D1796E}"/>
              </a:ext>
            </a:extLst>
          </p:cNvPr>
          <p:cNvPicPr>
            <a:picLocks noChangeAspect="1"/>
          </p:cNvPicPr>
          <p:nvPr/>
        </p:nvPicPr>
        <p:blipFill>
          <a:blip r:embed="rId2"/>
          <a:stretch>
            <a:fillRect/>
          </a:stretch>
        </p:blipFill>
        <p:spPr>
          <a:xfrm>
            <a:off x="5029407" y="2102541"/>
            <a:ext cx="3259620" cy="2646293"/>
          </a:xfrm>
          <a:prstGeom prst="rect">
            <a:avLst/>
          </a:prstGeom>
        </p:spPr>
      </p:pic>
    </p:spTree>
    <p:extLst>
      <p:ext uri="{BB962C8B-B14F-4D97-AF65-F5344CB8AC3E}">
        <p14:creationId xmlns:p14="http://schemas.microsoft.com/office/powerpoint/2010/main" val="386476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99818-187C-1F8E-3FEC-69AA3A05F3C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Recording your presentation</a:t>
            </a:r>
          </a:p>
        </p:txBody>
      </p:sp>
      <p:sp>
        <p:nvSpPr>
          <p:cNvPr id="3" name="Content Placeholder 2">
            <a:extLst>
              <a:ext uri="{FF2B5EF4-FFF2-40B4-BE49-F238E27FC236}">
                <a16:creationId xmlns:a16="http://schemas.microsoft.com/office/drawing/2014/main" id="{3FE204F1-107B-7F3D-1045-97FE6DC38179}"/>
              </a:ext>
            </a:extLst>
          </p:cNvPr>
          <p:cNvSpPr>
            <a:spLocks noGrp="1"/>
          </p:cNvSpPr>
          <p:nvPr>
            <p:ph idx="1"/>
          </p:nvPr>
        </p:nvSpPr>
        <p:spPr/>
        <p:txBody>
          <a:bodyPr vert="horz" lIns="91440" tIns="45720" rIns="91440" bIns="45720" rtlCol="0" anchor="t">
            <a:normAutofit/>
          </a:bodyPr>
          <a:lstStyle/>
          <a:p>
            <a:r>
              <a:rPr lang="en-US" sz="2800" dirty="0">
                <a:latin typeface="Arial"/>
                <a:cs typeface="Arial"/>
              </a:rPr>
              <a:t>Open your </a:t>
            </a:r>
            <a:r>
              <a:rPr lang="en-US" sz="2800" dirty="0" err="1">
                <a:latin typeface="Arial"/>
                <a:cs typeface="Arial"/>
              </a:rPr>
              <a:t>powerpoint</a:t>
            </a:r>
            <a:r>
              <a:rPr lang="en-US" sz="2800" dirty="0">
                <a:latin typeface="Arial"/>
                <a:cs typeface="Arial"/>
              </a:rPr>
              <a:t> presentation</a:t>
            </a:r>
          </a:p>
          <a:p>
            <a:r>
              <a:rPr lang="en-US" sz="2800" dirty="0">
                <a:latin typeface="Arial"/>
                <a:cs typeface="Arial"/>
              </a:rPr>
              <a:t>Toolbar – 'Insert' tab</a:t>
            </a:r>
          </a:p>
          <a:p>
            <a:r>
              <a:rPr lang="en-US" sz="2800" dirty="0">
                <a:latin typeface="Arial"/>
                <a:cs typeface="Arial"/>
              </a:rPr>
              <a:t>Click on 'Cameo' -  a box will appear on your slide. You can drag and drop around your screen to where you want it to appear</a:t>
            </a:r>
          </a:p>
          <a:p>
            <a:r>
              <a:rPr lang="en-US" sz="2800" dirty="0">
                <a:latin typeface="Arial"/>
                <a:cs typeface="Arial"/>
              </a:rPr>
              <a:t>Go to "slide show" - then 'from beginning'</a:t>
            </a:r>
          </a:p>
          <a:p>
            <a:r>
              <a:rPr lang="en-US" sz="2800" dirty="0">
                <a:latin typeface="Arial"/>
                <a:cs typeface="Arial"/>
              </a:rPr>
              <a:t>Start recording - 'record button' in ribbon</a:t>
            </a:r>
          </a:p>
          <a:p>
            <a:endParaRPr lang="en-US" dirty="0"/>
          </a:p>
          <a:p>
            <a:endParaRPr lang="en-US" dirty="0"/>
          </a:p>
        </p:txBody>
      </p:sp>
    </p:spTree>
    <p:extLst>
      <p:ext uri="{BB962C8B-B14F-4D97-AF65-F5344CB8AC3E}">
        <p14:creationId xmlns:p14="http://schemas.microsoft.com/office/powerpoint/2010/main" val="1687410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31B7A-2093-1C32-1031-A28580B45B2D}"/>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Useful tutorials on-line</a:t>
            </a:r>
          </a:p>
        </p:txBody>
      </p:sp>
      <p:sp>
        <p:nvSpPr>
          <p:cNvPr id="3" name="Content Placeholder 2">
            <a:extLst>
              <a:ext uri="{FF2B5EF4-FFF2-40B4-BE49-F238E27FC236}">
                <a16:creationId xmlns:a16="http://schemas.microsoft.com/office/drawing/2014/main" id="{84D6E57D-187C-CC8E-B201-8239DC1EA64F}"/>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hlinkClick r:id="rId2"/>
              </a:rPr>
              <a:t>Presenting with cameo - Microsoft Support</a:t>
            </a:r>
            <a:endParaRPr lang="en-US" dirty="0">
              <a:ea typeface="+mn-lt"/>
              <a:cs typeface="+mn-lt"/>
            </a:endParaRPr>
          </a:p>
          <a:p>
            <a:r>
              <a:rPr lang="en-US" dirty="0">
                <a:ea typeface="+mn-lt"/>
                <a:cs typeface="+mn-lt"/>
                <a:hlinkClick r:id="rId3"/>
              </a:rPr>
              <a:t>Using Cameo in PowerPoint (Add Your Camera into Slides)</a:t>
            </a:r>
            <a:endParaRPr lang="en-US"/>
          </a:p>
          <a:p>
            <a:r>
              <a:rPr lang="en-US" dirty="0">
                <a:ea typeface="+mn-lt"/>
                <a:cs typeface="+mn-lt"/>
                <a:hlinkClick r:id="rId4"/>
              </a:rPr>
              <a:t>This is how you put yourself into a PowerPoint (with...cameo)!</a:t>
            </a:r>
          </a:p>
          <a:p>
            <a:r>
              <a:rPr lang="en-US" dirty="0">
                <a:ea typeface="+mn-lt"/>
                <a:cs typeface="+mn-lt"/>
                <a:hlinkClick r:id="rId5"/>
              </a:rPr>
              <a:t>365 Training Hub</a:t>
            </a:r>
            <a:endParaRPr lang="en-US" dirty="0">
              <a:ea typeface="+mn-lt"/>
              <a:cs typeface="+mn-lt"/>
            </a:endParaRPr>
          </a:p>
          <a:p>
            <a:r>
              <a:rPr lang="en-US" dirty="0">
                <a:ea typeface="+mn-lt"/>
                <a:cs typeface="+mn-lt"/>
                <a:hlinkClick r:id="rId6"/>
              </a:rPr>
              <a:t>Record a slide show with narration and slide timings - Microsoft Support</a:t>
            </a:r>
            <a:endParaRPr lang="en-US" dirty="0">
              <a:ea typeface="+mn-lt"/>
              <a:cs typeface="+mn-lt"/>
            </a:endParaRPr>
          </a:p>
        </p:txBody>
      </p:sp>
    </p:spTree>
    <p:extLst>
      <p:ext uri="{BB962C8B-B14F-4D97-AF65-F5344CB8AC3E}">
        <p14:creationId xmlns:p14="http://schemas.microsoft.com/office/powerpoint/2010/main" val="34026947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DD2A95-3327-2D99-2B22-0471B39056DF}"/>
              </a:ext>
            </a:extLst>
          </p:cNvPr>
          <p:cNvSpPr>
            <a:spLocks noGrp="1"/>
          </p:cNvSpPr>
          <p:nvPr>
            <p:ph idx="1"/>
          </p:nvPr>
        </p:nvSpPr>
        <p:spPr/>
        <p:txBody>
          <a:bodyPr vert="horz" lIns="91440" tIns="45720" rIns="91440" bIns="45720" rtlCol="0" anchor="t">
            <a:normAutofit/>
          </a:bodyPr>
          <a:lstStyle/>
          <a:p>
            <a:r>
              <a:rPr lang="en-US" sz="1800" dirty="0">
                <a:latin typeface="Arial"/>
                <a:cs typeface="Arial"/>
              </a:rPr>
              <a:t>Choose an area  of the subject that you are familiar with</a:t>
            </a:r>
          </a:p>
          <a:p>
            <a:r>
              <a:rPr lang="en-GB" sz="1800" dirty="0">
                <a:latin typeface="Arial"/>
                <a:cs typeface="Arial"/>
              </a:rPr>
              <a:t>Research widely – narrow focus to KEY areas</a:t>
            </a:r>
            <a:endParaRPr lang="en-GB" sz="1800" dirty="0">
              <a:latin typeface="Arial"/>
            </a:endParaRPr>
          </a:p>
          <a:p>
            <a:r>
              <a:rPr lang="en-GB" sz="1800" dirty="0">
                <a:latin typeface="Arial"/>
                <a:cs typeface="Arial"/>
              </a:rPr>
              <a:t>Use good sources for the 'critical' element of your writing</a:t>
            </a:r>
            <a:endParaRPr lang="en-GB" sz="1800" dirty="0">
              <a:latin typeface="Arial"/>
            </a:endParaRPr>
          </a:p>
          <a:p>
            <a:r>
              <a:rPr lang="en-GB" sz="1800" dirty="0">
                <a:latin typeface="Arial"/>
                <a:cs typeface="Arial"/>
              </a:rPr>
              <a:t>Plan well, read widely, take notes, organise your notes.</a:t>
            </a:r>
          </a:p>
          <a:p>
            <a:r>
              <a:rPr lang="en-GB" sz="1800" dirty="0">
                <a:latin typeface="Arial"/>
                <a:cs typeface="Arial"/>
              </a:rPr>
              <a:t>Rehearse the presentation before recording – but remember that you can edit as you go along! </a:t>
            </a:r>
          </a:p>
          <a:p>
            <a:r>
              <a:rPr lang="en-GB" sz="1800" b="1" dirty="0">
                <a:latin typeface="Arial"/>
                <a:cs typeface="Arial"/>
              </a:rPr>
              <a:t>NB:</a:t>
            </a:r>
            <a:r>
              <a:rPr lang="en-GB" sz="1800" dirty="0">
                <a:latin typeface="Arial"/>
                <a:cs typeface="Arial"/>
              </a:rPr>
              <a:t> Critical writing v </a:t>
            </a:r>
            <a:r>
              <a:rPr lang="en-GB" sz="1800" err="1">
                <a:latin typeface="Arial"/>
                <a:cs typeface="Arial"/>
              </a:rPr>
              <a:t>Discriptive</a:t>
            </a:r>
            <a:r>
              <a:rPr lang="en-GB" sz="1800" dirty="0">
                <a:latin typeface="Arial"/>
                <a:cs typeface="Arial"/>
              </a:rPr>
              <a:t> writing</a:t>
            </a:r>
          </a:p>
          <a:p>
            <a:endParaRPr lang="en-GB" sz="1800" dirty="0">
              <a:latin typeface="Arial"/>
              <a:cs typeface="Arial"/>
            </a:endParaRPr>
          </a:p>
          <a:p>
            <a:endParaRPr lang="en-US" dirty="0"/>
          </a:p>
        </p:txBody>
      </p:sp>
      <p:sp>
        <p:nvSpPr>
          <p:cNvPr id="5" name="Title 4">
            <a:extLst>
              <a:ext uri="{FF2B5EF4-FFF2-40B4-BE49-F238E27FC236}">
                <a16:creationId xmlns:a16="http://schemas.microsoft.com/office/drawing/2014/main" id="{3883857E-A6B3-2F87-3F96-9B8859C9426E}"/>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Top tips</a:t>
            </a:r>
          </a:p>
        </p:txBody>
      </p:sp>
    </p:spTree>
    <p:extLst>
      <p:ext uri="{BB962C8B-B14F-4D97-AF65-F5344CB8AC3E}">
        <p14:creationId xmlns:p14="http://schemas.microsoft.com/office/powerpoint/2010/main" val="40243926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Library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vert="horz" lIns="68580" tIns="34290" rIns="68580" bIns="34290" rtlCol="0" anchor="t">
            <a:normAutofit/>
          </a:bodyPr>
          <a:lstStyle/>
          <a:p>
            <a:r>
              <a:rPr lang="en-GB" dirty="0">
                <a:latin typeface="Arial"/>
                <a:cs typeface="Arial"/>
              </a:rPr>
              <a:t>Use the library – staff welcome enquiries</a:t>
            </a:r>
          </a:p>
          <a:p>
            <a:r>
              <a:rPr lang="en-GB" dirty="0">
                <a:latin typeface="Arial"/>
                <a:cs typeface="Arial"/>
              </a:rPr>
              <a:t>College of policing library</a:t>
            </a:r>
          </a:p>
        </p:txBody>
      </p:sp>
      <p:pic>
        <p:nvPicPr>
          <p:cNvPr id="4" name="Picture 3">
            <a:extLst>
              <a:ext uri="{FF2B5EF4-FFF2-40B4-BE49-F238E27FC236}">
                <a16:creationId xmlns:a16="http://schemas.microsoft.com/office/drawing/2014/main" id="{168B592A-C106-B819-D97B-42CFBE4CD201}"/>
              </a:ext>
            </a:extLst>
          </p:cNvPr>
          <p:cNvPicPr>
            <a:picLocks noChangeAspect="1"/>
          </p:cNvPicPr>
          <p:nvPr/>
        </p:nvPicPr>
        <p:blipFill>
          <a:blip r:embed="rId2"/>
          <a:stretch>
            <a:fillRect/>
          </a:stretch>
        </p:blipFill>
        <p:spPr>
          <a:xfrm>
            <a:off x="4439685" y="3029054"/>
            <a:ext cx="3869428" cy="1771545"/>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E661-ABC4-F1FA-F840-55348395D54E}"/>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Examples</a:t>
            </a:r>
          </a:p>
        </p:txBody>
      </p:sp>
      <p:pic>
        <p:nvPicPr>
          <p:cNvPr id="5" name="Content Placeholder 4" descr="Free Moodle Logo Icon - Download in Flat Style">
            <a:extLst>
              <a:ext uri="{FF2B5EF4-FFF2-40B4-BE49-F238E27FC236}">
                <a16:creationId xmlns:a16="http://schemas.microsoft.com/office/drawing/2014/main" id="{E17A6E42-0AC8-9510-07AD-688896FDDADB}"/>
              </a:ext>
            </a:extLst>
          </p:cNvPr>
          <p:cNvPicPr>
            <a:picLocks noGrp="1" noChangeAspect="1"/>
          </p:cNvPicPr>
          <p:nvPr>
            <p:ph sz="half" idx="1"/>
          </p:nvPr>
        </p:nvPicPr>
        <p:blipFill>
          <a:blip r:embed="rId2"/>
          <a:stretch>
            <a:fillRect/>
          </a:stretch>
        </p:blipFill>
        <p:spPr>
          <a:xfrm>
            <a:off x="967927" y="1835808"/>
            <a:ext cx="2635048" cy="2635048"/>
          </a:xfrm>
        </p:spPr>
      </p:pic>
      <p:sp>
        <p:nvSpPr>
          <p:cNvPr id="4" name="Content Placeholder 3">
            <a:extLst>
              <a:ext uri="{FF2B5EF4-FFF2-40B4-BE49-F238E27FC236}">
                <a16:creationId xmlns:a16="http://schemas.microsoft.com/office/drawing/2014/main" id="{56032E55-E885-8A18-E2AD-44D15F7F5760}"/>
              </a:ext>
            </a:extLst>
          </p:cNvPr>
          <p:cNvSpPr>
            <a:spLocks noGrp="1"/>
          </p:cNvSpPr>
          <p:nvPr>
            <p:ph sz="half" idx="2"/>
          </p:nvPr>
        </p:nvSpPr>
        <p:spPr>
          <a:solidFill>
            <a:schemeClr val="accent6">
              <a:lumMod val="20000"/>
              <a:lumOff val="80000"/>
            </a:schemeClr>
          </a:solidFill>
        </p:spPr>
        <p:txBody>
          <a:bodyPr vert="horz" lIns="91440" tIns="45720" rIns="91440" bIns="45720" rtlCol="0" anchor="t">
            <a:normAutofit/>
          </a:bodyPr>
          <a:lstStyle/>
          <a:p>
            <a:pPr marL="0" indent="0">
              <a:buNone/>
            </a:pPr>
            <a:endParaRPr lang="en-US"/>
          </a:p>
          <a:p>
            <a:pPr marL="0" indent="0">
              <a:buNone/>
            </a:pPr>
            <a:r>
              <a:rPr lang="en-US" dirty="0">
                <a:latin typeface="Arial"/>
                <a:cs typeface="Arial"/>
              </a:rPr>
              <a:t>Examples of previous submissions will be released on Moodle – BUT have a go yourself first!!</a:t>
            </a:r>
          </a:p>
          <a:p>
            <a:pPr marL="0" indent="0">
              <a:buNone/>
            </a:pPr>
            <a:endParaRPr lang="en-US" dirty="0">
              <a:latin typeface="Arial"/>
              <a:cs typeface="Arial"/>
            </a:endParaRPr>
          </a:p>
        </p:txBody>
      </p:sp>
    </p:spTree>
    <p:extLst>
      <p:ext uri="{BB962C8B-B14F-4D97-AF65-F5344CB8AC3E}">
        <p14:creationId xmlns:p14="http://schemas.microsoft.com/office/powerpoint/2010/main" val="7562185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02D6C-AC90-1137-187F-AD97BCFB5A7E}"/>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Uploading presentation to Moodle</a:t>
            </a:r>
          </a:p>
        </p:txBody>
      </p:sp>
      <p:sp>
        <p:nvSpPr>
          <p:cNvPr id="3" name="Content Placeholder 2">
            <a:extLst>
              <a:ext uri="{FF2B5EF4-FFF2-40B4-BE49-F238E27FC236}">
                <a16:creationId xmlns:a16="http://schemas.microsoft.com/office/drawing/2014/main" id="{3A962197-93F9-92FD-28EA-C80BF1514DD3}"/>
              </a:ext>
            </a:extLst>
          </p:cNvPr>
          <p:cNvSpPr>
            <a:spLocks noGrp="1"/>
          </p:cNvSpPr>
          <p:nvPr>
            <p:ph sz="half" idx="1"/>
          </p:nvPr>
        </p:nvSpPr>
        <p:spPr/>
        <p:txBody>
          <a:bodyPr vert="horz" lIns="91440" tIns="45720" rIns="91440" bIns="45720" rtlCol="0" anchor="t">
            <a:normAutofit fontScale="85000" lnSpcReduction="20000"/>
          </a:bodyPr>
          <a:lstStyle/>
          <a:p>
            <a:r>
              <a:rPr lang="en-US" dirty="0">
                <a:latin typeface="Arial"/>
                <a:cs typeface="Arial"/>
              </a:rPr>
              <a:t>Upload to the correct </a:t>
            </a:r>
            <a:r>
              <a:rPr lang="en-US">
                <a:latin typeface="Arial"/>
                <a:cs typeface="Arial"/>
              </a:rPr>
              <a:t>tab on Moodle</a:t>
            </a:r>
            <a:endParaRPr lang="en-US" dirty="0">
              <a:latin typeface="Arial"/>
              <a:cs typeface="Arial"/>
            </a:endParaRPr>
          </a:p>
          <a:p>
            <a:r>
              <a:rPr lang="en-US" dirty="0">
                <a:latin typeface="Arial"/>
                <a:cs typeface="Arial"/>
              </a:rPr>
              <a:t>When uploaded to Moodle the examiners will not be able to hear your voice – so you need to share the folder with them.</a:t>
            </a:r>
          </a:p>
          <a:p>
            <a:r>
              <a:rPr lang="en-US" dirty="0">
                <a:latin typeface="Arial"/>
                <a:cs typeface="Arial"/>
              </a:rPr>
              <a:t>Save a copy to your University 'One Drive' - and send the examiner a link from there</a:t>
            </a:r>
          </a:p>
          <a:p>
            <a:endParaRPr lang="en-US" dirty="0">
              <a:latin typeface="Arial"/>
              <a:cs typeface="Arial"/>
            </a:endParaRPr>
          </a:p>
        </p:txBody>
      </p:sp>
      <p:sp>
        <p:nvSpPr>
          <p:cNvPr id="4" name="Content Placeholder 3">
            <a:extLst>
              <a:ext uri="{FF2B5EF4-FFF2-40B4-BE49-F238E27FC236}">
                <a16:creationId xmlns:a16="http://schemas.microsoft.com/office/drawing/2014/main" id="{29687E79-CE0E-C5D8-9825-1543DED3FE4C}"/>
              </a:ext>
            </a:extLst>
          </p:cNvPr>
          <p:cNvSpPr>
            <a:spLocks noGrp="1"/>
          </p:cNvSpPr>
          <p:nvPr>
            <p:ph sz="half" idx="2"/>
          </p:nvPr>
        </p:nvSpPr>
        <p:spPr/>
        <p:txBody>
          <a:bodyPr vert="horz" lIns="91440" tIns="45720" rIns="91440" bIns="45720" rtlCol="0" anchor="t">
            <a:normAutofit fontScale="85000" lnSpcReduction="20000"/>
          </a:bodyPr>
          <a:lstStyle/>
          <a:p>
            <a:r>
              <a:rPr lang="en-US" sz="2400" b="1" dirty="0">
                <a:latin typeface="Arial"/>
                <a:cs typeface="Arial"/>
              </a:rPr>
              <a:t>Examiner</a:t>
            </a:r>
            <a:r>
              <a:rPr lang="en-US" sz="2400" dirty="0">
                <a:latin typeface="Arial"/>
                <a:cs typeface="Arial"/>
              </a:rPr>
              <a:t> - </a:t>
            </a:r>
          </a:p>
          <a:p>
            <a:pPr marL="0" indent="0">
              <a:buNone/>
            </a:pPr>
            <a:r>
              <a:rPr lang="en-US" sz="2400" dirty="0">
                <a:latin typeface="Arial"/>
                <a:cs typeface="Arial"/>
              </a:rPr>
              <a:t>Dr Adrian Osbourne email – </a:t>
            </a:r>
            <a:r>
              <a:rPr lang="en-US" sz="2400" b="1" dirty="0">
                <a:latin typeface="Arial"/>
                <a:cs typeface="Arial"/>
                <a:hlinkClick r:id="rId2"/>
              </a:rPr>
              <a:t>a.osbourne@uwtsd.ac.uk</a:t>
            </a:r>
          </a:p>
          <a:p>
            <a:endParaRPr lang="en-US" sz="2400" b="1" dirty="0">
              <a:latin typeface="Arial"/>
              <a:cs typeface="Arial"/>
            </a:endParaRPr>
          </a:p>
          <a:p>
            <a:endParaRPr lang="en-US" sz="2400" b="1" dirty="0">
              <a:latin typeface="Arial"/>
              <a:cs typeface="Arial"/>
            </a:endParaRPr>
          </a:p>
          <a:p>
            <a:endParaRPr lang="en-US" sz="2400" b="1" dirty="0">
              <a:latin typeface="Arial"/>
              <a:cs typeface="Arial"/>
            </a:endParaRPr>
          </a:p>
        </p:txBody>
      </p:sp>
      <p:pic>
        <p:nvPicPr>
          <p:cNvPr id="5" name="Picture 4" descr="260+ Examiner Stock Illustrations ...">
            <a:extLst>
              <a:ext uri="{FF2B5EF4-FFF2-40B4-BE49-F238E27FC236}">
                <a16:creationId xmlns:a16="http://schemas.microsoft.com/office/drawing/2014/main" id="{E5E0B536-0641-4DA7-34B8-68386EFF3EEC}"/>
              </a:ext>
            </a:extLst>
          </p:cNvPr>
          <p:cNvPicPr>
            <a:picLocks noChangeAspect="1"/>
          </p:cNvPicPr>
          <p:nvPr/>
        </p:nvPicPr>
        <p:blipFill>
          <a:blip r:embed="rId3"/>
          <a:stretch>
            <a:fillRect/>
          </a:stretch>
        </p:blipFill>
        <p:spPr>
          <a:xfrm>
            <a:off x="5587655" y="3020047"/>
            <a:ext cx="2143125" cy="2143125"/>
          </a:xfrm>
          <a:prstGeom prst="rect">
            <a:avLst/>
          </a:prstGeom>
        </p:spPr>
      </p:pic>
    </p:spTree>
    <p:extLst>
      <p:ext uri="{BB962C8B-B14F-4D97-AF65-F5344CB8AC3E}">
        <p14:creationId xmlns:p14="http://schemas.microsoft.com/office/powerpoint/2010/main" val="92679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D3E47-A121-FF5E-735F-7F1429C308E9}"/>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Submission date</a:t>
            </a:r>
          </a:p>
        </p:txBody>
      </p:sp>
      <p:sp>
        <p:nvSpPr>
          <p:cNvPr id="3" name="Content Placeholder 2">
            <a:extLst>
              <a:ext uri="{FF2B5EF4-FFF2-40B4-BE49-F238E27FC236}">
                <a16:creationId xmlns:a16="http://schemas.microsoft.com/office/drawing/2014/main" id="{3715DF37-3C0B-7BBC-3157-C72119A5D094}"/>
              </a:ext>
            </a:extLst>
          </p:cNvPr>
          <p:cNvSpPr>
            <a:spLocks noGrp="1"/>
          </p:cNvSpPr>
          <p:nvPr>
            <p:ph sz="half" idx="1"/>
          </p:nvPr>
        </p:nvSpPr>
        <p:spPr>
          <a:solidFill>
            <a:schemeClr val="bg1"/>
          </a:solidFill>
          <a:ln>
            <a:solidFill>
              <a:srgbClr val="FF0000"/>
            </a:solidFill>
          </a:ln>
        </p:spPr>
        <p:txBody>
          <a:bodyPr vert="horz" lIns="91440" tIns="45720" rIns="91440" bIns="45720" rtlCol="0" anchor="t">
            <a:normAutofit fontScale="92500" lnSpcReduction="20000"/>
          </a:bodyPr>
          <a:lstStyle/>
          <a:p>
            <a:pPr marL="0" indent="0" algn="ctr">
              <a:buNone/>
            </a:pPr>
            <a:endParaRPr lang="en-GB" dirty="0"/>
          </a:p>
          <a:p>
            <a:pPr marL="0" indent="0" algn="ctr">
              <a:buNone/>
            </a:pPr>
            <a:r>
              <a:rPr lang="en-GB" b="1" dirty="0">
                <a:latin typeface="Arial"/>
                <a:cs typeface="Arial"/>
              </a:rPr>
              <a:t>Submission deadline:</a:t>
            </a:r>
          </a:p>
          <a:p>
            <a:pPr marL="0" indent="0" algn="ctr">
              <a:buNone/>
            </a:pPr>
            <a:endParaRPr lang="en-GB" b="1" dirty="0">
              <a:latin typeface="Arial"/>
              <a:cs typeface="Arial"/>
            </a:endParaRPr>
          </a:p>
          <a:p>
            <a:pPr marL="0" indent="0" algn="ctr">
              <a:buNone/>
            </a:pPr>
            <a:r>
              <a:rPr lang="en-GB" b="1" dirty="0">
                <a:latin typeface="Arial"/>
                <a:cs typeface="Arial"/>
              </a:rPr>
              <a:t>23:59hrs</a:t>
            </a:r>
          </a:p>
          <a:p>
            <a:pPr marL="0" indent="0" algn="ctr">
              <a:buNone/>
            </a:pPr>
            <a:r>
              <a:rPr lang="en-GB" b="1" dirty="0">
                <a:latin typeface="Arial"/>
                <a:cs typeface="Arial"/>
              </a:rPr>
              <a:t>Wednesday 23 July 2025 </a:t>
            </a:r>
          </a:p>
          <a:p>
            <a:pPr marL="0" indent="0" algn="ctr">
              <a:buNone/>
            </a:pPr>
            <a:endParaRPr lang="en-GB" b="1" dirty="0">
              <a:latin typeface="Arial"/>
              <a:cs typeface="Arial"/>
            </a:endParaRPr>
          </a:p>
          <a:p>
            <a:pPr marL="0" indent="0" algn="ctr">
              <a:buNone/>
            </a:pPr>
            <a:r>
              <a:rPr lang="en-GB" b="1" dirty="0">
                <a:latin typeface="Arial"/>
                <a:cs typeface="Arial"/>
              </a:rPr>
              <a:t>Pass mark 50% </a:t>
            </a:r>
          </a:p>
          <a:p>
            <a:pPr marL="0" indent="0" algn="ctr">
              <a:buNone/>
            </a:pPr>
            <a:endParaRPr lang="en-GB" b="1" dirty="0">
              <a:latin typeface="Arial"/>
              <a:cs typeface="Arial"/>
            </a:endParaRPr>
          </a:p>
          <a:p>
            <a:pPr marL="0" indent="0" algn="ctr">
              <a:buNone/>
            </a:pPr>
            <a:r>
              <a:rPr lang="en-GB" dirty="0">
                <a:latin typeface="Arial"/>
                <a:cs typeface="Arial"/>
              </a:rPr>
              <a:t>***Turnitin is now open**</a:t>
            </a:r>
            <a:r>
              <a:rPr lang="en-GB" dirty="0"/>
              <a:t>*</a:t>
            </a:r>
          </a:p>
        </p:txBody>
      </p:sp>
      <p:pic>
        <p:nvPicPr>
          <p:cNvPr id="5" name="Content Placeholder 4">
            <a:extLst>
              <a:ext uri="{FF2B5EF4-FFF2-40B4-BE49-F238E27FC236}">
                <a16:creationId xmlns:a16="http://schemas.microsoft.com/office/drawing/2014/main" id="{3A5A705E-3160-D84F-9112-C1953C6BE1AC}"/>
              </a:ext>
            </a:extLst>
          </p:cNvPr>
          <p:cNvPicPr>
            <a:picLocks noGrp="1" noChangeAspect="1"/>
          </p:cNvPicPr>
          <p:nvPr>
            <p:ph sz="half" idx="2"/>
          </p:nvPr>
        </p:nvPicPr>
        <p:blipFill>
          <a:blip r:embed="rId3"/>
          <a:stretch>
            <a:fillRect/>
          </a:stretch>
        </p:blipFill>
        <p:spPr>
          <a:xfrm>
            <a:off x="4752975" y="2553166"/>
            <a:ext cx="4191000" cy="2000250"/>
          </a:xfrm>
          <a:prstGeom prst="rect">
            <a:avLst/>
          </a:prstGeom>
        </p:spPr>
      </p:pic>
    </p:spTree>
    <p:extLst>
      <p:ext uri="{BB962C8B-B14F-4D97-AF65-F5344CB8AC3E}">
        <p14:creationId xmlns:p14="http://schemas.microsoft.com/office/powerpoint/2010/main" val="10450744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F7B23-73BB-117A-7172-3872F62503FE}"/>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Draft submissions</a:t>
            </a:r>
          </a:p>
        </p:txBody>
      </p:sp>
      <p:sp>
        <p:nvSpPr>
          <p:cNvPr id="3" name="Content Placeholder 2">
            <a:extLst>
              <a:ext uri="{FF2B5EF4-FFF2-40B4-BE49-F238E27FC236}">
                <a16:creationId xmlns:a16="http://schemas.microsoft.com/office/drawing/2014/main" id="{D13CCE52-3139-B60F-5E61-226571C4B818}"/>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Cut-off date for draft submissions will be:</a:t>
            </a:r>
          </a:p>
          <a:p>
            <a:endParaRPr lang="en-US" dirty="0">
              <a:latin typeface="Arial"/>
              <a:cs typeface="Arial"/>
            </a:endParaRPr>
          </a:p>
          <a:p>
            <a:pPr algn="ctr"/>
            <a:r>
              <a:rPr lang="en-US" b="1" dirty="0">
                <a:solidFill>
                  <a:srgbClr val="FF0000"/>
                </a:solidFill>
                <a:latin typeface="Arial"/>
                <a:cs typeface="Arial"/>
              </a:rPr>
              <a:t>Tuesday 15th July 2025 at 10.00pm</a:t>
            </a:r>
          </a:p>
          <a:p>
            <a:pPr algn="ctr"/>
            <a:endParaRPr lang="en-US" b="1" dirty="0">
              <a:solidFill>
                <a:srgbClr val="FF0000"/>
              </a:solidFill>
              <a:latin typeface="Arial"/>
              <a:cs typeface="Arial"/>
            </a:endParaRPr>
          </a:p>
          <a:p>
            <a:pPr marL="0" indent="0" algn="ctr">
              <a:buNone/>
            </a:pPr>
            <a:r>
              <a:rPr lang="en-US" b="1" u="sng" dirty="0">
                <a:solidFill>
                  <a:srgbClr val="0070C0"/>
                </a:solidFill>
                <a:latin typeface="Arial"/>
                <a:cs typeface="Arial"/>
              </a:rPr>
              <a:t>Report ONLY</a:t>
            </a:r>
          </a:p>
        </p:txBody>
      </p:sp>
      <p:pic>
        <p:nvPicPr>
          <p:cNvPr id="5" name="Content Placeholder 4" descr="Draft Document Clipart | Free Images at ...">
            <a:extLst>
              <a:ext uri="{FF2B5EF4-FFF2-40B4-BE49-F238E27FC236}">
                <a16:creationId xmlns:a16="http://schemas.microsoft.com/office/drawing/2014/main" id="{6D28BEC2-5F01-6651-4A0A-20A4B8400DAF}"/>
              </a:ext>
            </a:extLst>
          </p:cNvPr>
          <p:cNvPicPr>
            <a:picLocks noGrp="1" noChangeAspect="1"/>
          </p:cNvPicPr>
          <p:nvPr>
            <p:ph sz="half" idx="2"/>
          </p:nvPr>
        </p:nvPicPr>
        <p:blipFill>
          <a:blip r:embed="rId2"/>
          <a:stretch>
            <a:fillRect/>
          </a:stretch>
        </p:blipFill>
        <p:spPr>
          <a:xfrm>
            <a:off x="5357812" y="2723183"/>
            <a:ext cx="2619375" cy="1743075"/>
          </a:xfrm>
        </p:spPr>
      </p:pic>
    </p:spTree>
    <p:extLst>
      <p:ext uri="{BB962C8B-B14F-4D97-AF65-F5344CB8AC3E}">
        <p14:creationId xmlns:p14="http://schemas.microsoft.com/office/powerpoint/2010/main" val="32260543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73EE4-4D94-8024-A2A3-3246B1FC5F70}"/>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Worst case scenario</a:t>
            </a:r>
          </a:p>
        </p:txBody>
      </p:sp>
      <p:sp>
        <p:nvSpPr>
          <p:cNvPr id="3" name="Content Placeholder 2">
            <a:extLst>
              <a:ext uri="{FF2B5EF4-FFF2-40B4-BE49-F238E27FC236}">
                <a16:creationId xmlns:a16="http://schemas.microsoft.com/office/drawing/2014/main" id="{2045E110-2797-E6B4-FF7F-9A60B7D0DEEB}"/>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There is NO </a:t>
            </a:r>
            <a:r>
              <a:rPr lang="en-US">
                <a:latin typeface="Arial"/>
                <a:cs typeface="Arial"/>
              </a:rPr>
              <a:t>worst-case</a:t>
            </a:r>
            <a:r>
              <a:rPr lang="en-US" dirty="0">
                <a:latin typeface="Arial"/>
                <a:cs typeface="Arial"/>
              </a:rPr>
              <a:t> scenario</a:t>
            </a:r>
          </a:p>
          <a:p>
            <a:r>
              <a:rPr lang="en-US" dirty="0">
                <a:latin typeface="Arial"/>
                <a:cs typeface="Arial"/>
              </a:rPr>
              <a:t>Speak with me early and in advance of the submission deadline.</a:t>
            </a:r>
          </a:p>
        </p:txBody>
      </p:sp>
      <p:pic>
        <p:nvPicPr>
          <p:cNvPr id="5" name="Content Placeholder 4" descr="A hand writing on a white board&#10;&#10;Description automatically generated">
            <a:extLst>
              <a:ext uri="{FF2B5EF4-FFF2-40B4-BE49-F238E27FC236}">
                <a16:creationId xmlns:a16="http://schemas.microsoft.com/office/drawing/2014/main" id="{F3121AC4-55F8-734D-6755-B65DE9D0A6D0}"/>
              </a:ext>
            </a:extLst>
          </p:cNvPr>
          <p:cNvPicPr>
            <a:picLocks noGrp="1" noChangeAspect="1"/>
          </p:cNvPicPr>
          <p:nvPr>
            <p:ph sz="half" idx="2"/>
          </p:nvPr>
        </p:nvPicPr>
        <p:blipFill>
          <a:blip r:embed="rId2"/>
          <a:stretch>
            <a:fillRect/>
          </a:stretch>
        </p:blipFill>
        <p:spPr>
          <a:xfrm>
            <a:off x="5019675" y="2546971"/>
            <a:ext cx="3295650" cy="2095500"/>
          </a:xfrm>
        </p:spPr>
      </p:pic>
    </p:spTree>
    <p:extLst>
      <p:ext uri="{BB962C8B-B14F-4D97-AF65-F5344CB8AC3E}">
        <p14:creationId xmlns:p14="http://schemas.microsoft.com/office/powerpoint/2010/main" val="26193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B8C18-8E71-D199-0EA2-1EBEE8753A10}"/>
              </a:ext>
            </a:extLst>
          </p:cNvPr>
          <p:cNvSpPr>
            <a:spLocks noGrp="1"/>
          </p:cNvSpPr>
          <p:nvPr>
            <p:ph type="title"/>
          </p:nvPr>
        </p:nvSpPr>
        <p:spPr>
          <a:solidFill>
            <a:srgbClr val="002060"/>
          </a:solidFill>
        </p:spPr>
        <p:txBody>
          <a:bodyPr>
            <a:normAutofit fontScale="90000"/>
          </a:bodyPr>
          <a:lstStyle/>
          <a:p>
            <a:r>
              <a:rPr lang="en-GB" dirty="0">
                <a:solidFill>
                  <a:schemeClr val="bg1"/>
                </a:solidFill>
                <a:latin typeface="Arial"/>
                <a:cs typeface="Arial"/>
              </a:rPr>
              <a:t>Extenuating Circumstances (EC’s)</a:t>
            </a:r>
          </a:p>
        </p:txBody>
      </p:sp>
      <p:sp>
        <p:nvSpPr>
          <p:cNvPr id="3" name="Content Placeholder 2">
            <a:extLst>
              <a:ext uri="{FF2B5EF4-FFF2-40B4-BE49-F238E27FC236}">
                <a16:creationId xmlns:a16="http://schemas.microsoft.com/office/drawing/2014/main" id="{3D7E74C2-1AAC-D03E-EFE4-61C045EB0E30}"/>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Useful information:</a:t>
            </a:r>
          </a:p>
          <a:p>
            <a:r>
              <a:rPr lang="en-GB" dirty="0">
                <a:latin typeface="Arial"/>
                <a:cs typeface="Arial"/>
              </a:rPr>
              <a:t>Student’s Union - </a:t>
            </a:r>
            <a:r>
              <a:rPr lang="en-GB" dirty="0">
                <a:latin typeface="Arial"/>
                <a:cs typeface="Arial"/>
                <a:hlinkClick r:id="rId2"/>
              </a:rPr>
              <a:t>https://www.uwtsdunion.co.uk/extenuating-circumstances</a:t>
            </a:r>
            <a:endParaRPr lang="en-GB" dirty="0">
              <a:latin typeface="Arial"/>
              <a:cs typeface="Arial"/>
            </a:endParaRPr>
          </a:p>
          <a:p>
            <a:r>
              <a:rPr lang="en-GB" dirty="0">
                <a:latin typeface="Arial"/>
                <a:cs typeface="Arial"/>
              </a:rPr>
              <a:t>Academic Handbook</a:t>
            </a:r>
          </a:p>
          <a:p>
            <a:pPr marL="0" indent="0">
              <a:buNone/>
            </a:pPr>
            <a:r>
              <a:rPr lang="en-GB" dirty="0">
                <a:latin typeface="Arial"/>
                <a:cs typeface="Arial"/>
                <a:hlinkClick r:id="rId3"/>
              </a:rPr>
              <a:t>https://www.uwtsd.ac.uk/academic-office/appendices-and-forms/</a:t>
            </a:r>
            <a:endParaRPr lang="en-GB">
              <a:latin typeface="Arial"/>
              <a:cs typeface="Arial"/>
            </a:endParaRPr>
          </a:p>
          <a:p>
            <a:pPr marL="0" indent="0">
              <a:buNone/>
            </a:pPr>
            <a:endParaRPr lang="en-GB" dirty="0"/>
          </a:p>
        </p:txBody>
      </p:sp>
    </p:spTree>
    <p:extLst>
      <p:ext uri="{BB962C8B-B14F-4D97-AF65-F5344CB8AC3E}">
        <p14:creationId xmlns:p14="http://schemas.microsoft.com/office/powerpoint/2010/main" val="35696454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chemeClr val="bg1"/>
                </a:solidFill>
              </a:rPr>
              <a:t>Questions/concerns?</a:t>
            </a:r>
          </a:p>
        </p:txBody>
      </p:sp>
      <p:pic>
        <p:nvPicPr>
          <p:cNvPr id="6" name="Content Placeholder 5">
            <a:extLst>
              <a:ext uri="{FF2B5EF4-FFF2-40B4-BE49-F238E27FC236}">
                <a16:creationId xmlns:a16="http://schemas.microsoft.com/office/drawing/2014/main" id="{A69993E9-E928-3660-631D-3CE853B6E51A}"/>
              </a:ext>
            </a:extLst>
          </p:cNvPr>
          <p:cNvPicPr>
            <a:picLocks noGrp="1" noChangeAspect="1"/>
          </p:cNvPicPr>
          <p:nvPr>
            <p:ph idx="1"/>
          </p:nvPr>
        </p:nvPicPr>
        <p:blipFill>
          <a:blip r:embed="rId2"/>
          <a:stretch>
            <a:fillRect/>
          </a:stretch>
        </p:blipFill>
        <p:spPr>
          <a:xfrm>
            <a:off x="2091667" y="2486506"/>
            <a:ext cx="5702714" cy="2123021"/>
          </a:xfrm>
          <a:prstGeom prst="rect">
            <a:avLst/>
          </a:prstGeom>
        </p:spPr>
      </p:pic>
    </p:spTree>
    <p:extLst>
      <p:ext uri="{BB962C8B-B14F-4D97-AF65-F5344CB8AC3E}">
        <p14:creationId xmlns:p14="http://schemas.microsoft.com/office/powerpoint/2010/main" val="376375273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trategic Managament in Policing - wk5" id="{50246934-5CD5-334A-B74A-0A6728E0AF07}" vid="{DF6CC9B9-B45E-D34D-AE0F-AC32B5F038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1741</TotalTime>
  <Words>895</Words>
  <Application>Microsoft Office PowerPoint</Application>
  <PresentationFormat>On-screen Show (4:3)</PresentationFormat>
  <Paragraphs>56</Paragraphs>
  <Slides>40</Slides>
  <Notes>20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Theme1.thmx first page pp</vt:lpstr>
      <vt:lpstr>Policing &amp; the political landscape Module BMPO7003D</vt:lpstr>
      <vt:lpstr>Week 4 – Assignment Overview</vt:lpstr>
      <vt:lpstr>Submission date</vt:lpstr>
      <vt:lpstr>General overview</vt:lpstr>
      <vt:lpstr>Understanding the assignment</vt:lpstr>
      <vt:lpstr>Directive word, Topic &amp; Limitations</vt:lpstr>
      <vt:lpstr>The Assignment brief - 2024</vt:lpstr>
      <vt:lpstr>Breakdown the assignment</vt:lpstr>
      <vt:lpstr>2. Breakdown the assignment</vt:lpstr>
      <vt:lpstr>Directive words – what do they mean?</vt:lpstr>
      <vt:lpstr>…..critically…..</vt:lpstr>
      <vt:lpstr>Directive words – what do they mean?</vt:lpstr>
      <vt:lpstr>Critical thinking…</vt:lpstr>
      <vt:lpstr>Read the assignment brief for ALL instructions</vt:lpstr>
      <vt:lpstr>Part 1 - What is a Report?</vt:lpstr>
      <vt:lpstr>Essential stages of writing your assignment</vt:lpstr>
      <vt:lpstr>Step 5 – Writing your report</vt:lpstr>
      <vt:lpstr>Report structure</vt:lpstr>
      <vt:lpstr>Report structure breakdown</vt:lpstr>
      <vt:lpstr>Report structure breakdown</vt:lpstr>
      <vt:lpstr>Content – Note no.4 on brief</vt:lpstr>
      <vt:lpstr>Content of your report – some ideas:</vt:lpstr>
      <vt:lpstr>Presenting your work</vt:lpstr>
      <vt:lpstr>Extra tips - Signposting</vt:lpstr>
      <vt:lpstr>Part 2 - Presentation</vt:lpstr>
      <vt:lpstr>Content – note point.4 on assignment brief</vt:lpstr>
      <vt:lpstr>Presentation - information</vt:lpstr>
      <vt:lpstr>Continued....</vt:lpstr>
      <vt:lpstr>Recording your presentation</vt:lpstr>
      <vt:lpstr>Recording your presentation</vt:lpstr>
      <vt:lpstr>Useful tutorials on-line</vt:lpstr>
      <vt:lpstr>Top tips</vt:lpstr>
      <vt:lpstr>Library Resources</vt:lpstr>
      <vt:lpstr>Examples</vt:lpstr>
      <vt:lpstr>Uploading presentation to Moodle</vt:lpstr>
      <vt:lpstr>Submission date</vt:lpstr>
      <vt:lpstr>Draft submissions</vt:lpstr>
      <vt:lpstr>Worst case scenario</vt:lpstr>
      <vt:lpstr>Extenuating Circumstances (EC’s)</vt:lpstr>
      <vt:lpstr>Questions/concerns?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in Policing Module</dc:title>
  <dc:creator>joneds@me.com</dc:creator>
  <cp:lastModifiedBy>joneds@me.com</cp:lastModifiedBy>
  <cp:revision>1672</cp:revision>
  <cp:lastPrinted>2021-09-26T18:12:02Z</cp:lastPrinted>
  <dcterms:created xsi:type="dcterms:W3CDTF">2021-09-30T20:03:39Z</dcterms:created>
  <dcterms:modified xsi:type="dcterms:W3CDTF">2025-06-10T19:05:33Z</dcterms:modified>
</cp:coreProperties>
</file>