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3" r:id="rId8"/>
    <p:sldId id="262" r:id="rId9"/>
    <p:sldId id="264" r:id="rId10"/>
    <p:sldId id="266" r:id="rId11"/>
    <p:sldId id="265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936377-343F-7E61-875D-F5AA55B0025F}" v="1795" dt="2023-11-13T11:23:15.959"/>
    <p1510:client id="{6F0C167B-8C6E-4D4B-B5B2-3822B03AE1C2}" v="26" dt="2023-11-12T20:40:17.00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Travers (2128316)" userId="S::2128316@student.uwtsd.ac.uk::e5c53662-b97f-4beb-9183-bd51215688bd" providerId="AD" clId="Web-{6F0C167B-8C6E-4D4B-B5B2-3822B03AE1C2}"/>
    <pc:docChg chg="addSld delSld modSld addMainMaster delMainMaster">
      <pc:chgData name="Rebecca Travers (2128316)" userId="S::2128316@student.uwtsd.ac.uk::e5c53662-b97f-4beb-9183-bd51215688bd" providerId="AD" clId="Web-{6F0C167B-8C6E-4D4B-B5B2-3822B03AE1C2}" dt="2023-11-12T20:40:17.009" v="29" actId="20577"/>
      <pc:docMkLst>
        <pc:docMk/>
      </pc:docMkLst>
      <pc:sldChg chg="addSp delSp modSp mod setBg modClrScheme chgLayout">
        <pc:chgData name="Rebecca Travers (2128316)" userId="S::2128316@student.uwtsd.ac.uk::e5c53662-b97f-4beb-9183-bd51215688bd" providerId="AD" clId="Web-{6F0C167B-8C6E-4D4B-B5B2-3822B03AE1C2}" dt="2023-11-12T19:57:04.583" v="8"/>
        <pc:sldMkLst>
          <pc:docMk/>
          <pc:sldMk cId="109857222" sldId="256"/>
        </pc:sldMkLst>
        <pc:spChg chg="mod">
          <ac:chgData name="Rebecca Travers (2128316)" userId="S::2128316@student.uwtsd.ac.uk::e5c53662-b97f-4beb-9183-bd51215688bd" providerId="AD" clId="Web-{6F0C167B-8C6E-4D4B-B5B2-3822B03AE1C2}" dt="2023-11-12T19:57:04.583" v="8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Rebecca Travers (2128316)" userId="S::2128316@student.uwtsd.ac.uk::e5c53662-b97f-4beb-9183-bd51215688bd" providerId="AD" clId="Web-{6F0C167B-8C6E-4D4B-B5B2-3822B03AE1C2}" dt="2023-11-12T19:56:33.364" v="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Rebecca Travers (2128316)" userId="S::2128316@student.uwtsd.ac.uk::e5c53662-b97f-4beb-9183-bd51215688bd" providerId="AD" clId="Web-{6F0C167B-8C6E-4D4B-B5B2-3822B03AE1C2}" dt="2023-11-12T19:55:49.003" v="3"/>
          <ac:spMkLst>
            <pc:docMk/>
            <pc:sldMk cId="109857222" sldId="256"/>
            <ac:spMk id="9" creationId="{2FDF0794-1B86-42B2-B8C7-F60123E638ED}"/>
          </ac:spMkLst>
        </pc:spChg>
        <pc:spChg chg="add del">
          <ac:chgData name="Rebecca Travers (2128316)" userId="S::2128316@student.uwtsd.ac.uk::e5c53662-b97f-4beb-9183-bd51215688bd" providerId="AD" clId="Web-{6F0C167B-8C6E-4D4B-B5B2-3822B03AE1C2}" dt="2023-11-12T19:55:49.003" v="3"/>
          <ac:spMkLst>
            <pc:docMk/>
            <pc:sldMk cId="109857222" sldId="256"/>
            <ac:spMk id="11" creationId="{C5373426-E26E-431D-959C-5DB96C0B6208}"/>
          </ac:spMkLst>
        </pc:spChg>
        <pc:spChg chg="add del">
          <ac:chgData name="Rebecca Travers (2128316)" userId="S::2128316@student.uwtsd.ac.uk::e5c53662-b97f-4beb-9183-bd51215688bd" providerId="AD" clId="Web-{6F0C167B-8C6E-4D4B-B5B2-3822B03AE1C2}" dt="2023-11-12T19:55:49.003" v="3"/>
          <ac:spMkLst>
            <pc:docMk/>
            <pc:sldMk cId="109857222" sldId="256"/>
            <ac:spMk id="15" creationId="{E239D8CC-16F4-4B2B-80F0-203C56D0D2DE}"/>
          </ac:spMkLst>
        </pc:spChg>
        <pc:spChg chg="add del">
          <ac:chgData name="Rebecca Travers (2128316)" userId="S::2128316@student.uwtsd.ac.uk::e5c53662-b97f-4beb-9183-bd51215688bd" providerId="AD" clId="Web-{6F0C167B-8C6E-4D4B-B5B2-3822B03AE1C2}" dt="2023-11-12T19:57:04.583" v="8"/>
          <ac:spMkLst>
            <pc:docMk/>
            <pc:sldMk cId="109857222" sldId="256"/>
            <ac:spMk id="20" creationId="{E91DC736-0EF8-4F87-9146-EBF1D2EE4D3D}"/>
          </ac:spMkLst>
        </pc:spChg>
        <pc:spChg chg="add del">
          <ac:chgData name="Rebecca Travers (2128316)" userId="S::2128316@student.uwtsd.ac.uk::e5c53662-b97f-4beb-9183-bd51215688bd" providerId="AD" clId="Web-{6F0C167B-8C6E-4D4B-B5B2-3822B03AE1C2}" dt="2023-11-12T19:57:04.583" v="8"/>
          <ac:spMkLst>
            <pc:docMk/>
            <pc:sldMk cId="109857222" sldId="256"/>
            <ac:spMk id="22" creationId="{097CD68E-23E3-4007-8847-CD0944C4F7BE}"/>
          </ac:spMkLst>
        </pc:spChg>
        <pc:spChg chg="add del">
          <ac:chgData name="Rebecca Travers (2128316)" userId="S::2128316@student.uwtsd.ac.uk::e5c53662-b97f-4beb-9183-bd51215688bd" providerId="AD" clId="Web-{6F0C167B-8C6E-4D4B-B5B2-3822B03AE1C2}" dt="2023-11-12T19:57:04.583" v="8"/>
          <ac:spMkLst>
            <pc:docMk/>
            <pc:sldMk cId="109857222" sldId="256"/>
            <ac:spMk id="24" creationId="{AF2F604E-43BE-4DC3-B983-E071523364F8}"/>
          </ac:spMkLst>
        </pc:spChg>
        <pc:spChg chg="add del">
          <ac:chgData name="Rebecca Travers (2128316)" userId="S::2128316@student.uwtsd.ac.uk::e5c53662-b97f-4beb-9183-bd51215688bd" providerId="AD" clId="Web-{6F0C167B-8C6E-4D4B-B5B2-3822B03AE1C2}" dt="2023-11-12T19:57:04.583" v="8"/>
          <ac:spMkLst>
            <pc:docMk/>
            <pc:sldMk cId="109857222" sldId="256"/>
            <ac:spMk id="26" creationId="{08C9B587-E65E-4B52-B37C-ABEBB6E87928}"/>
          </ac:spMkLst>
        </pc:spChg>
        <pc:spChg chg="add">
          <ac:chgData name="Rebecca Travers (2128316)" userId="S::2128316@student.uwtsd.ac.uk::e5c53662-b97f-4beb-9183-bd51215688bd" providerId="AD" clId="Web-{6F0C167B-8C6E-4D4B-B5B2-3822B03AE1C2}" dt="2023-11-12T19:57:04.583" v="8"/>
          <ac:spMkLst>
            <pc:docMk/>
            <pc:sldMk cId="109857222" sldId="256"/>
            <ac:spMk id="31" creationId="{2644B391-9BFE-445C-A9EC-F544BB85FBC7}"/>
          </ac:spMkLst>
        </pc:spChg>
        <pc:spChg chg="add">
          <ac:chgData name="Rebecca Travers (2128316)" userId="S::2128316@student.uwtsd.ac.uk::e5c53662-b97f-4beb-9183-bd51215688bd" providerId="AD" clId="Web-{6F0C167B-8C6E-4D4B-B5B2-3822B03AE1C2}" dt="2023-11-12T19:57:04.583" v="8"/>
          <ac:spMkLst>
            <pc:docMk/>
            <pc:sldMk cId="109857222" sldId="256"/>
            <ac:spMk id="33" creationId="{80F26E69-87D9-4655-AE7B-280A87AA3CAD}"/>
          </ac:spMkLst>
        </pc:spChg>
        <pc:picChg chg="add mod">
          <ac:chgData name="Rebecca Travers (2128316)" userId="S::2128316@student.uwtsd.ac.uk::e5c53662-b97f-4beb-9183-bd51215688bd" providerId="AD" clId="Web-{6F0C167B-8C6E-4D4B-B5B2-3822B03AE1C2}" dt="2023-11-12T19:57:04.583" v="8"/>
          <ac:picMkLst>
            <pc:docMk/>
            <pc:sldMk cId="109857222" sldId="256"/>
            <ac:picMk id="4" creationId="{32A14A7E-3C93-F421-6045-126200B305E3}"/>
          </ac:picMkLst>
        </pc:picChg>
        <pc:cxnChg chg="add del">
          <ac:chgData name="Rebecca Travers (2128316)" userId="S::2128316@student.uwtsd.ac.uk::e5c53662-b97f-4beb-9183-bd51215688bd" providerId="AD" clId="Web-{6F0C167B-8C6E-4D4B-B5B2-3822B03AE1C2}" dt="2023-11-12T19:55:49.003" v="3"/>
          <ac:cxnSpMkLst>
            <pc:docMk/>
            <pc:sldMk cId="109857222" sldId="256"/>
            <ac:cxnSpMk id="13" creationId="{96D07482-83A3-4451-943C-B46961082957}"/>
          </ac:cxnSpMkLst>
        </pc:cxnChg>
      </pc:sldChg>
      <pc:sldChg chg="new del">
        <pc:chgData name="Rebecca Travers (2128316)" userId="S::2128316@student.uwtsd.ac.uk::e5c53662-b97f-4beb-9183-bd51215688bd" providerId="AD" clId="Web-{6F0C167B-8C6E-4D4B-B5B2-3822B03AE1C2}" dt="2023-11-12T19:57:31.506" v="10"/>
        <pc:sldMkLst>
          <pc:docMk/>
          <pc:sldMk cId="1083143168" sldId="257"/>
        </pc:sldMkLst>
      </pc:sldChg>
      <pc:sldChg chg="addSp delSp modSp new mod setBg setClrOvrMap">
        <pc:chgData name="Rebecca Travers (2128316)" userId="S::2128316@student.uwtsd.ac.uk::e5c53662-b97f-4beb-9183-bd51215688bd" providerId="AD" clId="Web-{6F0C167B-8C6E-4D4B-B5B2-3822B03AE1C2}" dt="2023-11-12T19:58:00.445" v="17"/>
        <pc:sldMkLst>
          <pc:docMk/>
          <pc:sldMk cId="4217283160" sldId="257"/>
        </pc:sldMkLst>
        <pc:spChg chg="mod">
          <ac:chgData name="Rebecca Travers (2128316)" userId="S::2128316@student.uwtsd.ac.uk::e5c53662-b97f-4beb-9183-bd51215688bd" providerId="AD" clId="Web-{6F0C167B-8C6E-4D4B-B5B2-3822B03AE1C2}" dt="2023-11-12T19:58:00.445" v="17"/>
          <ac:spMkLst>
            <pc:docMk/>
            <pc:sldMk cId="4217283160" sldId="257"/>
            <ac:spMk id="2" creationId="{D71FC97A-C2C7-532C-A653-AC5CD2F092D1}"/>
          </ac:spMkLst>
        </pc:spChg>
        <pc:spChg chg="del">
          <ac:chgData name="Rebecca Travers (2128316)" userId="S::2128316@student.uwtsd.ac.uk::e5c53662-b97f-4beb-9183-bd51215688bd" providerId="AD" clId="Web-{6F0C167B-8C6E-4D4B-B5B2-3822B03AE1C2}" dt="2023-11-12T19:58:00.445" v="17"/>
          <ac:spMkLst>
            <pc:docMk/>
            <pc:sldMk cId="4217283160" sldId="257"/>
            <ac:spMk id="3" creationId="{366FE31F-4D47-9EAD-0558-6AA51AF88DAE}"/>
          </ac:spMkLst>
        </pc:spChg>
        <pc:spChg chg="add">
          <ac:chgData name="Rebecca Travers (2128316)" userId="S::2128316@student.uwtsd.ac.uk::e5c53662-b97f-4beb-9183-bd51215688bd" providerId="AD" clId="Web-{6F0C167B-8C6E-4D4B-B5B2-3822B03AE1C2}" dt="2023-11-12T19:58:00.445" v="17"/>
          <ac:spMkLst>
            <pc:docMk/>
            <pc:sldMk cId="4217283160" sldId="257"/>
            <ac:spMk id="9" creationId="{904DB13E-F722-4ED6-BB00-556651E95281}"/>
          </ac:spMkLst>
        </pc:spChg>
        <pc:spChg chg="add">
          <ac:chgData name="Rebecca Travers (2128316)" userId="S::2128316@student.uwtsd.ac.uk::e5c53662-b97f-4beb-9183-bd51215688bd" providerId="AD" clId="Web-{6F0C167B-8C6E-4D4B-B5B2-3822B03AE1C2}" dt="2023-11-12T19:58:00.445" v="17"/>
          <ac:spMkLst>
            <pc:docMk/>
            <pc:sldMk cId="4217283160" sldId="257"/>
            <ac:spMk id="11" creationId="{1419E3D9-C5FB-41A9-B6D2-DFB210BB6211}"/>
          </ac:spMkLst>
        </pc:spChg>
        <pc:spChg chg="add">
          <ac:chgData name="Rebecca Travers (2128316)" userId="S::2128316@student.uwtsd.ac.uk::e5c53662-b97f-4beb-9183-bd51215688bd" providerId="AD" clId="Web-{6F0C167B-8C6E-4D4B-B5B2-3822B03AE1C2}" dt="2023-11-12T19:58:00.445" v="17"/>
          <ac:spMkLst>
            <pc:docMk/>
            <pc:sldMk cId="4217283160" sldId="257"/>
            <ac:spMk id="13" creationId="{367909BF-1DF7-4ACE-8F58-6CF719BB27E5}"/>
          </ac:spMkLst>
        </pc:spChg>
        <pc:spChg chg="add">
          <ac:chgData name="Rebecca Travers (2128316)" userId="S::2128316@student.uwtsd.ac.uk::e5c53662-b97f-4beb-9183-bd51215688bd" providerId="AD" clId="Web-{6F0C167B-8C6E-4D4B-B5B2-3822B03AE1C2}" dt="2023-11-12T19:58:00.445" v="17"/>
          <ac:spMkLst>
            <pc:docMk/>
            <pc:sldMk cId="4217283160" sldId="257"/>
            <ac:spMk id="15" creationId="{89E8BEDB-0BBC-4F21-9CFB-8530D664C343}"/>
          </ac:spMkLst>
        </pc:spChg>
        <pc:spChg chg="add">
          <ac:chgData name="Rebecca Travers (2128316)" userId="S::2128316@student.uwtsd.ac.uk::e5c53662-b97f-4beb-9183-bd51215688bd" providerId="AD" clId="Web-{6F0C167B-8C6E-4D4B-B5B2-3822B03AE1C2}" dt="2023-11-12T19:58:00.445" v="17"/>
          <ac:spMkLst>
            <pc:docMk/>
            <pc:sldMk cId="4217283160" sldId="257"/>
            <ac:spMk id="22" creationId="{420551B3-B4DA-48EE-988C-4FAEAEB5CE98}"/>
          </ac:spMkLst>
        </pc:spChg>
        <pc:spChg chg="add">
          <ac:chgData name="Rebecca Travers (2128316)" userId="S::2128316@student.uwtsd.ac.uk::e5c53662-b97f-4beb-9183-bd51215688bd" providerId="AD" clId="Web-{6F0C167B-8C6E-4D4B-B5B2-3822B03AE1C2}" dt="2023-11-12T19:58:00.445" v="17"/>
          <ac:spMkLst>
            <pc:docMk/>
            <pc:sldMk cId="4217283160" sldId="257"/>
            <ac:spMk id="24" creationId="{2644B391-9BFE-445C-A9EC-F544BB85FBC7}"/>
          </ac:spMkLst>
        </pc:spChg>
        <pc:spChg chg="add">
          <ac:chgData name="Rebecca Travers (2128316)" userId="S::2128316@student.uwtsd.ac.uk::e5c53662-b97f-4beb-9183-bd51215688bd" providerId="AD" clId="Web-{6F0C167B-8C6E-4D4B-B5B2-3822B03AE1C2}" dt="2023-11-12T19:58:00.445" v="17"/>
          <ac:spMkLst>
            <pc:docMk/>
            <pc:sldMk cId="4217283160" sldId="257"/>
            <ac:spMk id="26" creationId="{80F26E69-87D9-4655-AE7B-280A87AA3CAD}"/>
          </ac:spMkLst>
        </pc:spChg>
        <pc:grpChg chg="add">
          <ac:chgData name="Rebecca Travers (2128316)" userId="S::2128316@student.uwtsd.ac.uk::e5c53662-b97f-4beb-9183-bd51215688bd" providerId="AD" clId="Web-{6F0C167B-8C6E-4D4B-B5B2-3822B03AE1C2}" dt="2023-11-12T19:58:00.445" v="17"/>
          <ac:grpSpMkLst>
            <pc:docMk/>
            <pc:sldMk cId="4217283160" sldId="257"/>
            <ac:grpSpMk id="17" creationId="{E26428D7-C6F3-473D-A360-A3F5C3E8728C}"/>
          </ac:grpSpMkLst>
        </pc:grpChg>
        <pc:picChg chg="add">
          <ac:chgData name="Rebecca Travers (2128316)" userId="S::2128316@student.uwtsd.ac.uk::e5c53662-b97f-4beb-9183-bd51215688bd" providerId="AD" clId="Web-{6F0C167B-8C6E-4D4B-B5B2-3822B03AE1C2}" dt="2023-11-12T19:58:00.445" v="17"/>
          <ac:picMkLst>
            <pc:docMk/>
            <pc:sldMk cId="4217283160" sldId="257"/>
            <ac:picMk id="5" creationId="{F32D7221-2FA4-C0B0-6132-E9AC22E1E64E}"/>
          </ac:picMkLst>
        </pc:picChg>
      </pc:sldChg>
      <pc:sldChg chg="modSp new">
        <pc:chgData name="Rebecca Travers (2128316)" userId="S::2128316@student.uwtsd.ac.uk::e5c53662-b97f-4beb-9183-bd51215688bd" providerId="AD" clId="Web-{6F0C167B-8C6E-4D4B-B5B2-3822B03AE1C2}" dt="2023-11-12T20:40:17.009" v="29" actId="20577"/>
        <pc:sldMkLst>
          <pc:docMk/>
          <pc:sldMk cId="1486406476" sldId="258"/>
        </pc:sldMkLst>
        <pc:spChg chg="mod">
          <ac:chgData name="Rebecca Travers (2128316)" userId="S::2128316@student.uwtsd.ac.uk::e5c53662-b97f-4beb-9183-bd51215688bd" providerId="AD" clId="Web-{6F0C167B-8C6E-4D4B-B5B2-3822B03AE1C2}" dt="2023-11-12T20:40:13.243" v="28" actId="20577"/>
          <ac:spMkLst>
            <pc:docMk/>
            <pc:sldMk cId="1486406476" sldId="258"/>
            <ac:spMk id="2" creationId="{DB59ED61-36EF-9C43-8885-CCBBE759DC0F}"/>
          </ac:spMkLst>
        </pc:spChg>
        <pc:spChg chg="mod">
          <ac:chgData name="Rebecca Travers (2128316)" userId="S::2128316@student.uwtsd.ac.uk::e5c53662-b97f-4beb-9183-bd51215688bd" providerId="AD" clId="Web-{6F0C167B-8C6E-4D4B-B5B2-3822B03AE1C2}" dt="2023-11-12T20:40:17.009" v="29" actId="20577"/>
          <ac:spMkLst>
            <pc:docMk/>
            <pc:sldMk cId="1486406476" sldId="258"/>
            <ac:spMk id="3" creationId="{73A3BFAB-0988-AEBB-DE3F-2C48661A398E}"/>
          </ac:spMkLst>
        </pc:spChg>
      </pc:sldChg>
      <pc:sldMasterChg chg="del delSldLayout">
        <pc:chgData name="Rebecca Travers (2128316)" userId="S::2128316@student.uwtsd.ac.uk::e5c53662-b97f-4beb-9183-bd51215688bd" providerId="AD" clId="Web-{6F0C167B-8C6E-4D4B-B5B2-3822B03AE1C2}" dt="2023-11-12T19:55:33.487" v="0"/>
        <pc:sldMasterMkLst>
          <pc:docMk/>
          <pc:sldMasterMk cId="2460954070" sldId="2147483660"/>
        </pc:sldMasterMkLst>
        <pc:sldLayoutChg chg="del">
          <pc:chgData name="Rebecca Travers (2128316)" userId="S::2128316@student.uwtsd.ac.uk::e5c53662-b97f-4beb-9183-bd51215688bd" providerId="AD" clId="Web-{6F0C167B-8C6E-4D4B-B5B2-3822B03AE1C2}" dt="2023-11-12T19:55:33.487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ebecca Travers (2128316)" userId="S::2128316@student.uwtsd.ac.uk::e5c53662-b97f-4beb-9183-bd51215688bd" providerId="AD" clId="Web-{6F0C167B-8C6E-4D4B-B5B2-3822B03AE1C2}" dt="2023-11-12T19:55:33.487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ebecca Travers (2128316)" userId="S::2128316@student.uwtsd.ac.uk::e5c53662-b97f-4beb-9183-bd51215688bd" providerId="AD" clId="Web-{6F0C167B-8C6E-4D4B-B5B2-3822B03AE1C2}" dt="2023-11-12T19:55:33.487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ebecca Travers (2128316)" userId="S::2128316@student.uwtsd.ac.uk::e5c53662-b97f-4beb-9183-bd51215688bd" providerId="AD" clId="Web-{6F0C167B-8C6E-4D4B-B5B2-3822B03AE1C2}" dt="2023-11-12T19:55:33.487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ebecca Travers (2128316)" userId="S::2128316@student.uwtsd.ac.uk::e5c53662-b97f-4beb-9183-bd51215688bd" providerId="AD" clId="Web-{6F0C167B-8C6E-4D4B-B5B2-3822B03AE1C2}" dt="2023-11-12T19:55:33.487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ebecca Travers (2128316)" userId="S::2128316@student.uwtsd.ac.uk::e5c53662-b97f-4beb-9183-bd51215688bd" providerId="AD" clId="Web-{6F0C167B-8C6E-4D4B-B5B2-3822B03AE1C2}" dt="2023-11-12T19:55:33.487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ebecca Travers (2128316)" userId="S::2128316@student.uwtsd.ac.uk::e5c53662-b97f-4beb-9183-bd51215688bd" providerId="AD" clId="Web-{6F0C167B-8C6E-4D4B-B5B2-3822B03AE1C2}" dt="2023-11-12T19:55:33.487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ebecca Travers (2128316)" userId="S::2128316@student.uwtsd.ac.uk::e5c53662-b97f-4beb-9183-bd51215688bd" providerId="AD" clId="Web-{6F0C167B-8C6E-4D4B-B5B2-3822B03AE1C2}" dt="2023-11-12T19:55:33.487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ebecca Travers (2128316)" userId="S::2128316@student.uwtsd.ac.uk::e5c53662-b97f-4beb-9183-bd51215688bd" providerId="AD" clId="Web-{6F0C167B-8C6E-4D4B-B5B2-3822B03AE1C2}" dt="2023-11-12T19:55:33.487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ebecca Travers (2128316)" userId="S::2128316@student.uwtsd.ac.uk::e5c53662-b97f-4beb-9183-bd51215688bd" providerId="AD" clId="Web-{6F0C167B-8C6E-4D4B-B5B2-3822B03AE1C2}" dt="2023-11-12T19:55:33.487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ebecca Travers (2128316)" userId="S::2128316@student.uwtsd.ac.uk::e5c53662-b97f-4beb-9183-bd51215688bd" providerId="AD" clId="Web-{6F0C167B-8C6E-4D4B-B5B2-3822B03AE1C2}" dt="2023-11-12T19:55:33.487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Rebecca Travers (2128316)" userId="S::2128316@student.uwtsd.ac.uk::e5c53662-b97f-4beb-9183-bd51215688bd" providerId="AD" clId="Web-{6F0C167B-8C6E-4D4B-B5B2-3822B03AE1C2}" dt="2023-11-12T19:55:49.003" v="3"/>
        <pc:sldMasterMkLst>
          <pc:docMk/>
          <pc:sldMasterMk cId="1466950692" sldId="2147483672"/>
        </pc:sldMasterMkLst>
        <pc:sldLayoutChg chg="add del">
          <pc:chgData name="Rebecca Travers (2128316)" userId="S::2128316@student.uwtsd.ac.uk::e5c53662-b97f-4beb-9183-bd51215688bd" providerId="AD" clId="Web-{6F0C167B-8C6E-4D4B-B5B2-3822B03AE1C2}" dt="2023-11-12T19:55:49.003" v="3"/>
          <pc:sldLayoutMkLst>
            <pc:docMk/>
            <pc:sldMasterMk cId="1466950692" sldId="2147483672"/>
            <pc:sldLayoutMk cId="1373723559" sldId="2147483673"/>
          </pc:sldLayoutMkLst>
        </pc:sldLayoutChg>
        <pc:sldLayoutChg chg="add del replId">
          <pc:chgData name="Rebecca Travers (2128316)" userId="S::2128316@student.uwtsd.ac.uk::e5c53662-b97f-4beb-9183-bd51215688bd" providerId="AD" clId="Web-{6F0C167B-8C6E-4D4B-B5B2-3822B03AE1C2}" dt="2023-11-12T19:55:49.003" v="3"/>
          <pc:sldLayoutMkLst>
            <pc:docMk/>
            <pc:sldMasterMk cId="1466950692" sldId="2147483672"/>
            <pc:sldLayoutMk cId="2835021092" sldId="2147483674"/>
          </pc:sldLayoutMkLst>
        </pc:sldLayoutChg>
        <pc:sldLayoutChg chg="add del replId">
          <pc:chgData name="Rebecca Travers (2128316)" userId="S::2128316@student.uwtsd.ac.uk::e5c53662-b97f-4beb-9183-bd51215688bd" providerId="AD" clId="Web-{6F0C167B-8C6E-4D4B-B5B2-3822B03AE1C2}" dt="2023-11-12T19:55:49.003" v="3"/>
          <pc:sldLayoutMkLst>
            <pc:docMk/>
            <pc:sldMasterMk cId="1466950692" sldId="2147483672"/>
            <pc:sldLayoutMk cId="265533035" sldId="2147483675"/>
          </pc:sldLayoutMkLst>
        </pc:sldLayoutChg>
        <pc:sldLayoutChg chg="add del replId">
          <pc:chgData name="Rebecca Travers (2128316)" userId="S::2128316@student.uwtsd.ac.uk::e5c53662-b97f-4beb-9183-bd51215688bd" providerId="AD" clId="Web-{6F0C167B-8C6E-4D4B-B5B2-3822B03AE1C2}" dt="2023-11-12T19:55:49.003" v="3"/>
          <pc:sldLayoutMkLst>
            <pc:docMk/>
            <pc:sldMasterMk cId="1466950692" sldId="2147483672"/>
            <pc:sldLayoutMk cId="1792826073" sldId="2147483676"/>
          </pc:sldLayoutMkLst>
        </pc:sldLayoutChg>
        <pc:sldLayoutChg chg="add del replId">
          <pc:chgData name="Rebecca Travers (2128316)" userId="S::2128316@student.uwtsd.ac.uk::e5c53662-b97f-4beb-9183-bd51215688bd" providerId="AD" clId="Web-{6F0C167B-8C6E-4D4B-B5B2-3822B03AE1C2}" dt="2023-11-12T19:55:49.003" v="3"/>
          <pc:sldLayoutMkLst>
            <pc:docMk/>
            <pc:sldMasterMk cId="1466950692" sldId="2147483672"/>
            <pc:sldLayoutMk cId="3766730848" sldId="2147483677"/>
          </pc:sldLayoutMkLst>
        </pc:sldLayoutChg>
        <pc:sldLayoutChg chg="add del replId">
          <pc:chgData name="Rebecca Travers (2128316)" userId="S::2128316@student.uwtsd.ac.uk::e5c53662-b97f-4beb-9183-bd51215688bd" providerId="AD" clId="Web-{6F0C167B-8C6E-4D4B-B5B2-3822B03AE1C2}" dt="2023-11-12T19:55:49.003" v="3"/>
          <pc:sldLayoutMkLst>
            <pc:docMk/>
            <pc:sldMasterMk cId="1466950692" sldId="2147483672"/>
            <pc:sldLayoutMk cId="207612609" sldId="2147483678"/>
          </pc:sldLayoutMkLst>
        </pc:sldLayoutChg>
        <pc:sldLayoutChg chg="add del replId">
          <pc:chgData name="Rebecca Travers (2128316)" userId="S::2128316@student.uwtsd.ac.uk::e5c53662-b97f-4beb-9183-bd51215688bd" providerId="AD" clId="Web-{6F0C167B-8C6E-4D4B-B5B2-3822B03AE1C2}" dt="2023-11-12T19:55:49.003" v="3"/>
          <pc:sldLayoutMkLst>
            <pc:docMk/>
            <pc:sldMasterMk cId="1466950692" sldId="2147483672"/>
            <pc:sldLayoutMk cId="2610825494" sldId="2147483679"/>
          </pc:sldLayoutMkLst>
        </pc:sldLayoutChg>
        <pc:sldLayoutChg chg="add del replId">
          <pc:chgData name="Rebecca Travers (2128316)" userId="S::2128316@student.uwtsd.ac.uk::e5c53662-b97f-4beb-9183-bd51215688bd" providerId="AD" clId="Web-{6F0C167B-8C6E-4D4B-B5B2-3822B03AE1C2}" dt="2023-11-12T19:55:49.003" v="3"/>
          <pc:sldLayoutMkLst>
            <pc:docMk/>
            <pc:sldMasterMk cId="1466950692" sldId="2147483672"/>
            <pc:sldLayoutMk cId="3053031077" sldId="2147483680"/>
          </pc:sldLayoutMkLst>
        </pc:sldLayoutChg>
        <pc:sldLayoutChg chg="add del replId">
          <pc:chgData name="Rebecca Travers (2128316)" userId="S::2128316@student.uwtsd.ac.uk::e5c53662-b97f-4beb-9183-bd51215688bd" providerId="AD" clId="Web-{6F0C167B-8C6E-4D4B-B5B2-3822B03AE1C2}" dt="2023-11-12T19:55:49.003" v="3"/>
          <pc:sldLayoutMkLst>
            <pc:docMk/>
            <pc:sldMasterMk cId="1466950692" sldId="2147483672"/>
            <pc:sldLayoutMk cId="386837988" sldId="2147483681"/>
          </pc:sldLayoutMkLst>
        </pc:sldLayoutChg>
        <pc:sldLayoutChg chg="add del replId">
          <pc:chgData name="Rebecca Travers (2128316)" userId="S::2128316@student.uwtsd.ac.uk::e5c53662-b97f-4beb-9183-bd51215688bd" providerId="AD" clId="Web-{6F0C167B-8C6E-4D4B-B5B2-3822B03AE1C2}" dt="2023-11-12T19:55:49.003" v="3"/>
          <pc:sldLayoutMkLst>
            <pc:docMk/>
            <pc:sldMasterMk cId="1466950692" sldId="2147483672"/>
            <pc:sldLayoutMk cId="1775948395" sldId="2147483682"/>
          </pc:sldLayoutMkLst>
        </pc:sldLayoutChg>
        <pc:sldLayoutChg chg="add del replId">
          <pc:chgData name="Rebecca Travers (2128316)" userId="S::2128316@student.uwtsd.ac.uk::e5c53662-b97f-4beb-9183-bd51215688bd" providerId="AD" clId="Web-{6F0C167B-8C6E-4D4B-B5B2-3822B03AE1C2}" dt="2023-11-12T19:55:49.003" v="3"/>
          <pc:sldLayoutMkLst>
            <pc:docMk/>
            <pc:sldMasterMk cId="1466950692" sldId="2147483672"/>
            <pc:sldLayoutMk cId="3179182647" sldId="2147483683"/>
          </pc:sldLayoutMkLst>
        </pc:sldLayoutChg>
      </pc:sldMasterChg>
      <pc:sldMasterChg chg="add del addSldLayout delSldLayout">
        <pc:chgData name="Rebecca Travers (2128316)" userId="S::2128316@student.uwtsd.ac.uk::e5c53662-b97f-4beb-9183-bd51215688bd" providerId="AD" clId="Web-{6F0C167B-8C6E-4D4B-B5B2-3822B03AE1C2}" dt="2023-11-12T19:57:04.583" v="8"/>
        <pc:sldMasterMkLst>
          <pc:docMk/>
          <pc:sldMasterMk cId="2416224176" sldId="2147483720"/>
        </pc:sldMasterMkLst>
        <pc:sldLayoutChg chg="add del">
          <pc:chgData name="Rebecca Travers (2128316)" userId="S::2128316@student.uwtsd.ac.uk::e5c53662-b97f-4beb-9183-bd51215688bd" providerId="AD" clId="Web-{6F0C167B-8C6E-4D4B-B5B2-3822B03AE1C2}" dt="2023-11-12T19:57:04.583" v="8"/>
          <pc:sldLayoutMkLst>
            <pc:docMk/>
            <pc:sldMasterMk cId="2416224176" sldId="2147483720"/>
            <pc:sldLayoutMk cId="3903879490" sldId="2147483709"/>
          </pc:sldLayoutMkLst>
        </pc:sldLayoutChg>
        <pc:sldLayoutChg chg="add del">
          <pc:chgData name="Rebecca Travers (2128316)" userId="S::2128316@student.uwtsd.ac.uk::e5c53662-b97f-4beb-9183-bd51215688bd" providerId="AD" clId="Web-{6F0C167B-8C6E-4D4B-B5B2-3822B03AE1C2}" dt="2023-11-12T19:57:04.583" v="8"/>
          <pc:sldLayoutMkLst>
            <pc:docMk/>
            <pc:sldMasterMk cId="2416224176" sldId="2147483720"/>
            <pc:sldLayoutMk cId="2135050133" sldId="2147483710"/>
          </pc:sldLayoutMkLst>
        </pc:sldLayoutChg>
        <pc:sldLayoutChg chg="add del">
          <pc:chgData name="Rebecca Travers (2128316)" userId="S::2128316@student.uwtsd.ac.uk::e5c53662-b97f-4beb-9183-bd51215688bd" providerId="AD" clId="Web-{6F0C167B-8C6E-4D4B-B5B2-3822B03AE1C2}" dt="2023-11-12T19:57:04.583" v="8"/>
          <pc:sldLayoutMkLst>
            <pc:docMk/>
            <pc:sldMasterMk cId="2416224176" sldId="2147483720"/>
            <pc:sldLayoutMk cId="1644828827" sldId="2147483711"/>
          </pc:sldLayoutMkLst>
        </pc:sldLayoutChg>
        <pc:sldLayoutChg chg="add del">
          <pc:chgData name="Rebecca Travers (2128316)" userId="S::2128316@student.uwtsd.ac.uk::e5c53662-b97f-4beb-9183-bd51215688bd" providerId="AD" clId="Web-{6F0C167B-8C6E-4D4B-B5B2-3822B03AE1C2}" dt="2023-11-12T19:57:04.583" v="8"/>
          <pc:sldLayoutMkLst>
            <pc:docMk/>
            <pc:sldMasterMk cId="2416224176" sldId="2147483720"/>
            <pc:sldLayoutMk cId="3529715760" sldId="2147483712"/>
          </pc:sldLayoutMkLst>
        </pc:sldLayoutChg>
        <pc:sldLayoutChg chg="add del">
          <pc:chgData name="Rebecca Travers (2128316)" userId="S::2128316@student.uwtsd.ac.uk::e5c53662-b97f-4beb-9183-bd51215688bd" providerId="AD" clId="Web-{6F0C167B-8C6E-4D4B-B5B2-3822B03AE1C2}" dt="2023-11-12T19:57:04.583" v="8"/>
          <pc:sldLayoutMkLst>
            <pc:docMk/>
            <pc:sldMasterMk cId="2416224176" sldId="2147483720"/>
            <pc:sldLayoutMk cId="1822485318" sldId="2147483713"/>
          </pc:sldLayoutMkLst>
        </pc:sldLayoutChg>
        <pc:sldLayoutChg chg="add del">
          <pc:chgData name="Rebecca Travers (2128316)" userId="S::2128316@student.uwtsd.ac.uk::e5c53662-b97f-4beb-9183-bd51215688bd" providerId="AD" clId="Web-{6F0C167B-8C6E-4D4B-B5B2-3822B03AE1C2}" dt="2023-11-12T19:57:04.583" v="8"/>
          <pc:sldLayoutMkLst>
            <pc:docMk/>
            <pc:sldMasterMk cId="2416224176" sldId="2147483720"/>
            <pc:sldLayoutMk cId="1543744699" sldId="2147483714"/>
          </pc:sldLayoutMkLst>
        </pc:sldLayoutChg>
        <pc:sldLayoutChg chg="add del">
          <pc:chgData name="Rebecca Travers (2128316)" userId="S::2128316@student.uwtsd.ac.uk::e5c53662-b97f-4beb-9183-bd51215688bd" providerId="AD" clId="Web-{6F0C167B-8C6E-4D4B-B5B2-3822B03AE1C2}" dt="2023-11-12T19:57:04.583" v="8"/>
          <pc:sldLayoutMkLst>
            <pc:docMk/>
            <pc:sldMasterMk cId="2416224176" sldId="2147483720"/>
            <pc:sldLayoutMk cId="4102954428" sldId="2147483715"/>
          </pc:sldLayoutMkLst>
        </pc:sldLayoutChg>
        <pc:sldLayoutChg chg="add del">
          <pc:chgData name="Rebecca Travers (2128316)" userId="S::2128316@student.uwtsd.ac.uk::e5c53662-b97f-4beb-9183-bd51215688bd" providerId="AD" clId="Web-{6F0C167B-8C6E-4D4B-B5B2-3822B03AE1C2}" dt="2023-11-12T19:57:04.583" v="8"/>
          <pc:sldLayoutMkLst>
            <pc:docMk/>
            <pc:sldMasterMk cId="2416224176" sldId="2147483720"/>
            <pc:sldLayoutMk cId="2903294540" sldId="2147483716"/>
          </pc:sldLayoutMkLst>
        </pc:sldLayoutChg>
        <pc:sldLayoutChg chg="add del">
          <pc:chgData name="Rebecca Travers (2128316)" userId="S::2128316@student.uwtsd.ac.uk::e5c53662-b97f-4beb-9183-bd51215688bd" providerId="AD" clId="Web-{6F0C167B-8C6E-4D4B-B5B2-3822B03AE1C2}" dt="2023-11-12T19:57:04.583" v="8"/>
          <pc:sldLayoutMkLst>
            <pc:docMk/>
            <pc:sldMasterMk cId="2416224176" sldId="2147483720"/>
            <pc:sldLayoutMk cId="1627555757" sldId="2147483717"/>
          </pc:sldLayoutMkLst>
        </pc:sldLayoutChg>
        <pc:sldLayoutChg chg="add del">
          <pc:chgData name="Rebecca Travers (2128316)" userId="S::2128316@student.uwtsd.ac.uk::e5c53662-b97f-4beb-9183-bd51215688bd" providerId="AD" clId="Web-{6F0C167B-8C6E-4D4B-B5B2-3822B03AE1C2}" dt="2023-11-12T19:57:04.583" v="8"/>
          <pc:sldLayoutMkLst>
            <pc:docMk/>
            <pc:sldMasterMk cId="2416224176" sldId="2147483720"/>
            <pc:sldLayoutMk cId="347844174" sldId="2147483718"/>
          </pc:sldLayoutMkLst>
        </pc:sldLayoutChg>
        <pc:sldLayoutChg chg="add del">
          <pc:chgData name="Rebecca Travers (2128316)" userId="S::2128316@student.uwtsd.ac.uk::e5c53662-b97f-4beb-9183-bd51215688bd" providerId="AD" clId="Web-{6F0C167B-8C6E-4D4B-B5B2-3822B03AE1C2}" dt="2023-11-12T19:57:04.583" v="8"/>
          <pc:sldLayoutMkLst>
            <pc:docMk/>
            <pc:sldMasterMk cId="2416224176" sldId="2147483720"/>
            <pc:sldLayoutMk cId="1605549727" sldId="2147483719"/>
          </pc:sldLayoutMkLst>
        </pc:sldLayoutChg>
      </pc:sldMasterChg>
      <pc:sldMasterChg chg="add addSldLayout">
        <pc:chgData name="Rebecca Travers (2128316)" userId="S::2128316@student.uwtsd.ac.uk::e5c53662-b97f-4beb-9183-bd51215688bd" providerId="AD" clId="Web-{6F0C167B-8C6E-4D4B-B5B2-3822B03AE1C2}" dt="2023-11-12T19:57:04.583" v="8"/>
        <pc:sldMasterMkLst>
          <pc:docMk/>
          <pc:sldMasterMk cId="2831145370" sldId="2147483757"/>
        </pc:sldMasterMkLst>
        <pc:sldLayoutChg chg="add">
          <pc:chgData name="Rebecca Travers (2128316)" userId="S::2128316@student.uwtsd.ac.uk::e5c53662-b97f-4beb-9183-bd51215688bd" providerId="AD" clId="Web-{6F0C167B-8C6E-4D4B-B5B2-3822B03AE1C2}" dt="2023-11-12T19:57:04.583" v="8"/>
          <pc:sldLayoutMkLst>
            <pc:docMk/>
            <pc:sldMasterMk cId="2831145370" sldId="2147483757"/>
            <pc:sldLayoutMk cId="3926148791" sldId="2147483746"/>
          </pc:sldLayoutMkLst>
        </pc:sldLayoutChg>
        <pc:sldLayoutChg chg="add">
          <pc:chgData name="Rebecca Travers (2128316)" userId="S::2128316@student.uwtsd.ac.uk::e5c53662-b97f-4beb-9183-bd51215688bd" providerId="AD" clId="Web-{6F0C167B-8C6E-4D4B-B5B2-3822B03AE1C2}" dt="2023-11-12T19:57:04.583" v="8"/>
          <pc:sldLayoutMkLst>
            <pc:docMk/>
            <pc:sldMasterMk cId="2831145370" sldId="2147483757"/>
            <pc:sldLayoutMk cId="2022295410" sldId="2147483747"/>
          </pc:sldLayoutMkLst>
        </pc:sldLayoutChg>
        <pc:sldLayoutChg chg="add">
          <pc:chgData name="Rebecca Travers (2128316)" userId="S::2128316@student.uwtsd.ac.uk::e5c53662-b97f-4beb-9183-bd51215688bd" providerId="AD" clId="Web-{6F0C167B-8C6E-4D4B-B5B2-3822B03AE1C2}" dt="2023-11-12T19:57:04.583" v="8"/>
          <pc:sldLayoutMkLst>
            <pc:docMk/>
            <pc:sldMasterMk cId="2831145370" sldId="2147483757"/>
            <pc:sldLayoutMk cId="718896304" sldId="2147483748"/>
          </pc:sldLayoutMkLst>
        </pc:sldLayoutChg>
        <pc:sldLayoutChg chg="add">
          <pc:chgData name="Rebecca Travers (2128316)" userId="S::2128316@student.uwtsd.ac.uk::e5c53662-b97f-4beb-9183-bd51215688bd" providerId="AD" clId="Web-{6F0C167B-8C6E-4D4B-B5B2-3822B03AE1C2}" dt="2023-11-12T19:57:04.583" v="8"/>
          <pc:sldLayoutMkLst>
            <pc:docMk/>
            <pc:sldMasterMk cId="2831145370" sldId="2147483757"/>
            <pc:sldLayoutMk cId="1646142841" sldId="2147483749"/>
          </pc:sldLayoutMkLst>
        </pc:sldLayoutChg>
        <pc:sldLayoutChg chg="add">
          <pc:chgData name="Rebecca Travers (2128316)" userId="S::2128316@student.uwtsd.ac.uk::e5c53662-b97f-4beb-9183-bd51215688bd" providerId="AD" clId="Web-{6F0C167B-8C6E-4D4B-B5B2-3822B03AE1C2}" dt="2023-11-12T19:57:04.583" v="8"/>
          <pc:sldLayoutMkLst>
            <pc:docMk/>
            <pc:sldMasterMk cId="2831145370" sldId="2147483757"/>
            <pc:sldLayoutMk cId="2036892067" sldId="2147483750"/>
          </pc:sldLayoutMkLst>
        </pc:sldLayoutChg>
        <pc:sldLayoutChg chg="add">
          <pc:chgData name="Rebecca Travers (2128316)" userId="S::2128316@student.uwtsd.ac.uk::e5c53662-b97f-4beb-9183-bd51215688bd" providerId="AD" clId="Web-{6F0C167B-8C6E-4D4B-B5B2-3822B03AE1C2}" dt="2023-11-12T19:57:04.583" v="8"/>
          <pc:sldLayoutMkLst>
            <pc:docMk/>
            <pc:sldMasterMk cId="2831145370" sldId="2147483757"/>
            <pc:sldLayoutMk cId="1347159238" sldId="2147483751"/>
          </pc:sldLayoutMkLst>
        </pc:sldLayoutChg>
        <pc:sldLayoutChg chg="add">
          <pc:chgData name="Rebecca Travers (2128316)" userId="S::2128316@student.uwtsd.ac.uk::e5c53662-b97f-4beb-9183-bd51215688bd" providerId="AD" clId="Web-{6F0C167B-8C6E-4D4B-B5B2-3822B03AE1C2}" dt="2023-11-12T19:57:04.583" v="8"/>
          <pc:sldLayoutMkLst>
            <pc:docMk/>
            <pc:sldMasterMk cId="2831145370" sldId="2147483757"/>
            <pc:sldLayoutMk cId="2435574938" sldId="2147483752"/>
          </pc:sldLayoutMkLst>
        </pc:sldLayoutChg>
        <pc:sldLayoutChg chg="add">
          <pc:chgData name="Rebecca Travers (2128316)" userId="S::2128316@student.uwtsd.ac.uk::e5c53662-b97f-4beb-9183-bd51215688bd" providerId="AD" clId="Web-{6F0C167B-8C6E-4D4B-B5B2-3822B03AE1C2}" dt="2023-11-12T19:57:04.583" v="8"/>
          <pc:sldLayoutMkLst>
            <pc:docMk/>
            <pc:sldMasterMk cId="2831145370" sldId="2147483757"/>
            <pc:sldLayoutMk cId="957691025" sldId="2147483753"/>
          </pc:sldLayoutMkLst>
        </pc:sldLayoutChg>
        <pc:sldLayoutChg chg="add">
          <pc:chgData name="Rebecca Travers (2128316)" userId="S::2128316@student.uwtsd.ac.uk::e5c53662-b97f-4beb-9183-bd51215688bd" providerId="AD" clId="Web-{6F0C167B-8C6E-4D4B-B5B2-3822B03AE1C2}" dt="2023-11-12T19:57:04.583" v="8"/>
          <pc:sldLayoutMkLst>
            <pc:docMk/>
            <pc:sldMasterMk cId="2831145370" sldId="2147483757"/>
            <pc:sldLayoutMk cId="4109895036" sldId="2147483754"/>
          </pc:sldLayoutMkLst>
        </pc:sldLayoutChg>
        <pc:sldLayoutChg chg="add">
          <pc:chgData name="Rebecca Travers (2128316)" userId="S::2128316@student.uwtsd.ac.uk::e5c53662-b97f-4beb-9183-bd51215688bd" providerId="AD" clId="Web-{6F0C167B-8C6E-4D4B-B5B2-3822B03AE1C2}" dt="2023-11-12T19:57:04.583" v="8"/>
          <pc:sldLayoutMkLst>
            <pc:docMk/>
            <pc:sldMasterMk cId="2831145370" sldId="2147483757"/>
            <pc:sldLayoutMk cId="4078586609" sldId="2147483755"/>
          </pc:sldLayoutMkLst>
        </pc:sldLayoutChg>
        <pc:sldLayoutChg chg="add">
          <pc:chgData name="Rebecca Travers (2128316)" userId="S::2128316@student.uwtsd.ac.uk::e5c53662-b97f-4beb-9183-bd51215688bd" providerId="AD" clId="Web-{6F0C167B-8C6E-4D4B-B5B2-3822B03AE1C2}" dt="2023-11-12T19:57:04.583" v="8"/>
          <pc:sldLayoutMkLst>
            <pc:docMk/>
            <pc:sldMasterMk cId="2831145370" sldId="2147483757"/>
            <pc:sldLayoutMk cId="2856353551" sldId="2147483756"/>
          </pc:sldLayoutMkLst>
        </pc:sldLayoutChg>
      </pc:sldMasterChg>
    </pc:docChg>
  </pc:docChgLst>
  <pc:docChgLst>
    <pc:chgData name="Rebecca Travers (2128316)" userId="S::2128316@student.uwtsd.ac.uk::e5c53662-b97f-4beb-9183-bd51215688bd" providerId="AD" clId="Web-{1A936377-343F-7E61-875D-F5AA55B0025F}"/>
    <pc:docChg chg="addSld modSld sldOrd">
      <pc:chgData name="Rebecca Travers (2128316)" userId="S::2128316@student.uwtsd.ac.uk::e5c53662-b97f-4beb-9183-bd51215688bd" providerId="AD" clId="Web-{1A936377-343F-7E61-875D-F5AA55B0025F}" dt="2023-11-13T11:23:15.412" v="1537" actId="20577"/>
      <pc:docMkLst>
        <pc:docMk/>
      </pc:docMkLst>
      <pc:sldChg chg="addSp delSp modSp mod setClrOvrMap">
        <pc:chgData name="Rebecca Travers (2128316)" userId="S::2128316@student.uwtsd.ac.uk::e5c53662-b97f-4beb-9183-bd51215688bd" providerId="AD" clId="Web-{1A936377-343F-7E61-875D-F5AA55B0025F}" dt="2023-11-13T11:23:15.412" v="1537" actId="20577"/>
        <pc:sldMkLst>
          <pc:docMk/>
          <pc:sldMk cId="4217283160" sldId="257"/>
        </pc:sldMkLst>
        <pc:spChg chg="mod">
          <ac:chgData name="Rebecca Travers (2128316)" userId="S::2128316@student.uwtsd.ac.uk::e5c53662-b97f-4beb-9183-bd51215688bd" providerId="AD" clId="Web-{1A936377-343F-7E61-875D-F5AA55B0025F}" dt="2023-11-13T07:51:14.377" v="158"/>
          <ac:spMkLst>
            <pc:docMk/>
            <pc:sldMk cId="4217283160" sldId="257"/>
            <ac:spMk id="2" creationId="{D71FC97A-C2C7-532C-A653-AC5CD2F092D1}"/>
          </ac:spMkLst>
        </pc:spChg>
        <pc:spChg chg="add mod">
          <ac:chgData name="Rebecca Travers (2128316)" userId="S::2128316@student.uwtsd.ac.uk::e5c53662-b97f-4beb-9183-bd51215688bd" providerId="AD" clId="Web-{1A936377-343F-7E61-875D-F5AA55B0025F}" dt="2023-11-13T11:23:15.412" v="1537" actId="20577"/>
          <ac:spMkLst>
            <pc:docMk/>
            <pc:sldMk cId="4217283160" sldId="257"/>
            <ac:spMk id="3" creationId="{7FCF0BB9-5555-BEAE-63DC-64ACB2A3BCC9}"/>
          </ac:spMkLst>
        </pc:spChg>
        <pc:spChg chg="del">
          <ac:chgData name="Rebecca Travers (2128316)" userId="S::2128316@student.uwtsd.ac.uk::e5c53662-b97f-4beb-9183-bd51215688bd" providerId="AD" clId="Web-{1A936377-343F-7E61-875D-F5AA55B0025F}" dt="2023-11-13T07:51:14.377" v="158"/>
          <ac:spMkLst>
            <pc:docMk/>
            <pc:sldMk cId="4217283160" sldId="257"/>
            <ac:spMk id="9" creationId="{904DB13E-F722-4ED6-BB00-556651E95281}"/>
          </ac:spMkLst>
        </pc:spChg>
        <pc:spChg chg="del">
          <ac:chgData name="Rebecca Travers (2128316)" userId="S::2128316@student.uwtsd.ac.uk::e5c53662-b97f-4beb-9183-bd51215688bd" providerId="AD" clId="Web-{1A936377-343F-7E61-875D-F5AA55B0025F}" dt="2023-11-13T07:51:14.377" v="158"/>
          <ac:spMkLst>
            <pc:docMk/>
            <pc:sldMk cId="4217283160" sldId="257"/>
            <ac:spMk id="11" creationId="{1419E3D9-C5FB-41A9-B6D2-DFB210BB6211}"/>
          </ac:spMkLst>
        </pc:spChg>
        <pc:spChg chg="del">
          <ac:chgData name="Rebecca Travers (2128316)" userId="S::2128316@student.uwtsd.ac.uk::e5c53662-b97f-4beb-9183-bd51215688bd" providerId="AD" clId="Web-{1A936377-343F-7E61-875D-F5AA55B0025F}" dt="2023-11-13T07:51:14.377" v="158"/>
          <ac:spMkLst>
            <pc:docMk/>
            <pc:sldMk cId="4217283160" sldId="257"/>
            <ac:spMk id="13" creationId="{367909BF-1DF7-4ACE-8F58-6CF719BB27E5}"/>
          </ac:spMkLst>
        </pc:spChg>
        <pc:spChg chg="del">
          <ac:chgData name="Rebecca Travers (2128316)" userId="S::2128316@student.uwtsd.ac.uk::e5c53662-b97f-4beb-9183-bd51215688bd" providerId="AD" clId="Web-{1A936377-343F-7E61-875D-F5AA55B0025F}" dt="2023-11-13T07:51:14.377" v="158"/>
          <ac:spMkLst>
            <pc:docMk/>
            <pc:sldMk cId="4217283160" sldId="257"/>
            <ac:spMk id="15" creationId="{89E8BEDB-0BBC-4F21-9CFB-8530D664C343}"/>
          </ac:spMkLst>
        </pc:spChg>
        <pc:spChg chg="del">
          <ac:chgData name="Rebecca Travers (2128316)" userId="S::2128316@student.uwtsd.ac.uk::e5c53662-b97f-4beb-9183-bd51215688bd" providerId="AD" clId="Web-{1A936377-343F-7E61-875D-F5AA55B0025F}" dt="2023-11-13T07:51:14.377" v="158"/>
          <ac:spMkLst>
            <pc:docMk/>
            <pc:sldMk cId="4217283160" sldId="257"/>
            <ac:spMk id="22" creationId="{420551B3-B4DA-48EE-988C-4FAEAEB5CE98}"/>
          </ac:spMkLst>
        </pc:spChg>
        <pc:spChg chg="del">
          <ac:chgData name="Rebecca Travers (2128316)" userId="S::2128316@student.uwtsd.ac.uk::e5c53662-b97f-4beb-9183-bd51215688bd" providerId="AD" clId="Web-{1A936377-343F-7E61-875D-F5AA55B0025F}" dt="2023-11-13T07:51:14.377" v="158"/>
          <ac:spMkLst>
            <pc:docMk/>
            <pc:sldMk cId="4217283160" sldId="257"/>
            <ac:spMk id="24" creationId="{2644B391-9BFE-445C-A9EC-F544BB85FBC7}"/>
          </ac:spMkLst>
        </pc:spChg>
        <pc:spChg chg="del">
          <ac:chgData name="Rebecca Travers (2128316)" userId="S::2128316@student.uwtsd.ac.uk::e5c53662-b97f-4beb-9183-bd51215688bd" providerId="AD" clId="Web-{1A936377-343F-7E61-875D-F5AA55B0025F}" dt="2023-11-13T07:51:14.377" v="158"/>
          <ac:spMkLst>
            <pc:docMk/>
            <pc:sldMk cId="4217283160" sldId="257"/>
            <ac:spMk id="26" creationId="{80F26E69-87D9-4655-AE7B-280A87AA3CAD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07:51:14.377" v="158"/>
          <ac:spMkLst>
            <pc:docMk/>
            <pc:sldMk cId="4217283160" sldId="257"/>
            <ac:spMk id="31" creationId="{78632963-757B-40C2-BB84-FC6107A54DAD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07:51:14.377" v="158"/>
          <ac:spMkLst>
            <pc:docMk/>
            <pc:sldMk cId="4217283160" sldId="257"/>
            <ac:spMk id="33" creationId="{2853AE55-7E35-44B0-89F1-3F52B262AF33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07:51:14.377" v="158"/>
          <ac:spMkLst>
            <pc:docMk/>
            <pc:sldMk cId="4217283160" sldId="257"/>
            <ac:spMk id="35" creationId="{DBC4BE4D-4B50-4F51-9F85-4B5D60B02D81}"/>
          </ac:spMkLst>
        </pc:spChg>
        <pc:grpChg chg="del">
          <ac:chgData name="Rebecca Travers (2128316)" userId="S::2128316@student.uwtsd.ac.uk::e5c53662-b97f-4beb-9183-bd51215688bd" providerId="AD" clId="Web-{1A936377-343F-7E61-875D-F5AA55B0025F}" dt="2023-11-13T07:51:14.377" v="158"/>
          <ac:grpSpMkLst>
            <pc:docMk/>
            <pc:sldMk cId="4217283160" sldId="257"/>
            <ac:grpSpMk id="17" creationId="{E26428D7-C6F3-473D-A360-A3F5C3E8728C}"/>
          </ac:grpSpMkLst>
        </pc:grpChg>
        <pc:picChg chg="mod">
          <ac:chgData name="Rebecca Travers (2128316)" userId="S::2128316@student.uwtsd.ac.uk::e5c53662-b97f-4beb-9183-bd51215688bd" providerId="AD" clId="Web-{1A936377-343F-7E61-875D-F5AA55B0025F}" dt="2023-11-13T07:51:14.377" v="158"/>
          <ac:picMkLst>
            <pc:docMk/>
            <pc:sldMk cId="4217283160" sldId="257"/>
            <ac:picMk id="5" creationId="{F32D7221-2FA4-C0B0-6132-E9AC22E1E64E}"/>
          </ac:picMkLst>
        </pc:picChg>
      </pc:sldChg>
      <pc:sldChg chg="addSp modSp mod setBg">
        <pc:chgData name="Rebecca Travers (2128316)" userId="S::2128316@student.uwtsd.ac.uk::e5c53662-b97f-4beb-9183-bd51215688bd" providerId="AD" clId="Web-{1A936377-343F-7E61-875D-F5AA55B0025F}" dt="2023-11-13T07:46:51.372" v="83" actId="20577"/>
        <pc:sldMkLst>
          <pc:docMk/>
          <pc:sldMk cId="1486406476" sldId="258"/>
        </pc:sldMkLst>
        <pc:spChg chg="mod">
          <ac:chgData name="Rebecca Travers (2128316)" userId="S::2128316@student.uwtsd.ac.uk::e5c53662-b97f-4beb-9183-bd51215688bd" providerId="AD" clId="Web-{1A936377-343F-7E61-875D-F5AA55B0025F}" dt="2023-11-13T07:44:24.525" v="76"/>
          <ac:spMkLst>
            <pc:docMk/>
            <pc:sldMk cId="1486406476" sldId="258"/>
            <ac:spMk id="2" creationId="{DB59ED61-36EF-9C43-8885-CCBBE759DC0F}"/>
          </ac:spMkLst>
        </pc:spChg>
        <pc:spChg chg="mod">
          <ac:chgData name="Rebecca Travers (2128316)" userId="S::2128316@student.uwtsd.ac.uk::e5c53662-b97f-4beb-9183-bd51215688bd" providerId="AD" clId="Web-{1A936377-343F-7E61-875D-F5AA55B0025F}" dt="2023-11-13T07:46:51.372" v="83" actId="20577"/>
          <ac:spMkLst>
            <pc:docMk/>
            <pc:sldMk cId="1486406476" sldId="258"/>
            <ac:spMk id="3" creationId="{73A3BFAB-0988-AEBB-DE3F-2C48661A398E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07:44:24.525" v="76"/>
          <ac:spMkLst>
            <pc:docMk/>
            <pc:sldMk cId="1486406476" sldId="258"/>
            <ac:spMk id="9" creationId="{B6EE7E08-B389-43E5-B019-1B0A8ACBBD93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07:44:24.525" v="76"/>
          <ac:spMkLst>
            <pc:docMk/>
            <pc:sldMk cId="1486406476" sldId="258"/>
            <ac:spMk id="11" creationId="{E60D94A5-8A09-4BAB-8F7C-69BC34C54DDE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07:44:24.525" v="76"/>
          <ac:spMkLst>
            <pc:docMk/>
            <pc:sldMk cId="1486406476" sldId="258"/>
            <ac:spMk id="13" creationId="{7A1AE32B-3A6E-4C5E-8FEB-73861B9A26B5}"/>
          </ac:spMkLst>
        </pc:spChg>
        <pc:picChg chg="add">
          <ac:chgData name="Rebecca Travers (2128316)" userId="S::2128316@student.uwtsd.ac.uk::e5c53662-b97f-4beb-9183-bd51215688bd" providerId="AD" clId="Web-{1A936377-343F-7E61-875D-F5AA55B0025F}" dt="2023-11-13T07:44:24.525" v="76"/>
          <ac:picMkLst>
            <pc:docMk/>
            <pc:sldMk cId="1486406476" sldId="258"/>
            <ac:picMk id="5" creationId="{FB24823E-AD23-7FEA-E65D-8230C64508DB}"/>
          </ac:picMkLst>
        </pc:picChg>
      </pc:sldChg>
      <pc:sldChg chg="addSp delSp modSp new mod setBg">
        <pc:chgData name="Rebecca Travers (2128316)" userId="S::2128316@student.uwtsd.ac.uk::e5c53662-b97f-4beb-9183-bd51215688bd" providerId="AD" clId="Web-{1A936377-343F-7E61-875D-F5AA55B0025F}" dt="2023-11-13T10:00:26.747" v="308"/>
        <pc:sldMkLst>
          <pc:docMk/>
          <pc:sldMk cId="1196795691" sldId="259"/>
        </pc:sldMkLst>
        <pc:spChg chg="mod">
          <ac:chgData name="Rebecca Travers (2128316)" userId="S::2128316@student.uwtsd.ac.uk::e5c53662-b97f-4beb-9183-bd51215688bd" providerId="AD" clId="Web-{1A936377-343F-7E61-875D-F5AA55B0025F}" dt="2023-11-13T09:59:33.339" v="307"/>
          <ac:spMkLst>
            <pc:docMk/>
            <pc:sldMk cId="1196795691" sldId="259"/>
            <ac:spMk id="2" creationId="{EBDCE9C3-4E28-1E15-FC54-EF2AA32B7A02}"/>
          </ac:spMkLst>
        </pc:spChg>
        <pc:spChg chg="mod">
          <ac:chgData name="Rebecca Travers (2128316)" userId="S::2128316@student.uwtsd.ac.uk::e5c53662-b97f-4beb-9183-bd51215688bd" providerId="AD" clId="Web-{1A936377-343F-7E61-875D-F5AA55B0025F}" dt="2023-11-13T09:59:33.339" v="307"/>
          <ac:spMkLst>
            <pc:docMk/>
            <pc:sldMk cId="1196795691" sldId="259"/>
            <ac:spMk id="3" creationId="{63744971-E126-AE44-078F-5A1A84F96F02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09:59:33.339" v="307"/>
          <ac:spMkLst>
            <pc:docMk/>
            <pc:sldMk cId="1196795691" sldId="259"/>
            <ac:spMk id="9" creationId="{B6EE7E08-B389-43E5-B019-1B0A8ACBBD93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09:59:33.339" v="307"/>
          <ac:spMkLst>
            <pc:docMk/>
            <pc:sldMk cId="1196795691" sldId="259"/>
            <ac:spMk id="11" creationId="{E60D94A5-8A09-4BAB-8F7C-69BC34C54DDE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09:59:33.339" v="307"/>
          <ac:spMkLst>
            <pc:docMk/>
            <pc:sldMk cId="1196795691" sldId="259"/>
            <ac:spMk id="13" creationId="{7A1AE32B-3A6E-4C5E-8FEB-73861B9A26B5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09:59:33.339" v="307"/>
          <ac:spMkLst>
            <pc:docMk/>
            <pc:sldMk cId="1196795691" sldId="259"/>
            <ac:spMk id="18" creationId="{11657BF2-BFFB-4FF0-9FE2-4D7F7A7C9D50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09:59:33.339" v="307"/>
          <ac:spMkLst>
            <pc:docMk/>
            <pc:sldMk cId="1196795691" sldId="259"/>
            <ac:spMk id="20" creationId="{25397171-E233-4F26-9A8C-29C436537DC4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09:59:33.339" v="307"/>
          <ac:spMkLst>
            <pc:docMk/>
            <pc:sldMk cId="1196795691" sldId="259"/>
            <ac:spMk id="22" creationId="{EA830B9C-C9EB-4D80-9552-AE9DE30758C9}"/>
          </ac:spMkLst>
        </pc:spChg>
        <pc:picChg chg="add mod ord">
          <ac:chgData name="Rebecca Travers (2128316)" userId="S::2128316@student.uwtsd.ac.uk::e5c53662-b97f-4beb-9183-bd51215688bd" providerId="AD" clId="Web-{1A936377-343F-7E61-875D-F5AA55B0025F}" dt="2023-11-13T10:00:26.747" v="308"/>
          <ac:picMkLst>
            <pc:docMk/>
            <pc:sldMk cId="1196795691" sldId="259"/>
            <ac:picMk id="5" creationId="{AC740703-1780-EA04-7C74-D4B767502757}"/>
          </ac:picMkLst>
        </pc:picChg>
      </pc:sldChg>
      <pc:sldChg chg="addSp delSp modSp new mod setBg setClrOvrMap">
        <pc:chgData name="Rebecca Travers (2128316)" userId="S::2128316@student.uwtsd.ac.uk::e5c53662-b97f-4beb-9183-bd51215688bd" providerId="AD" clId="Web-{1A936377-343F-7E61-875D-F5AA55B0025F}" dt="2023-11-13T10:09:31.402" v="346" actId="20577"/>
        <pc:sldMkLst>
          <pc:docMk/>
          <pc:sldMk cId="2216719652" sldId="260"/>
        </pc:sldMkLst>
        <pc:spChg chg="mod ord">
          <ac:chgData name="Rebecca Travers (2128316)" userId="S::2128316@student.uwtsd.ac.uk::e5c53662-b97f-4beb-9183-bd51215688bd" providerId="AD" clId="Web-{1A936377-343F-7E61-875D-F5AA55B0025F}" dt="2023-11-13T10:09:22.746" v="344" actId="1076"/>
          <ac:spMkLst>
            <pc:docMk/>
            <pc:sldMk cId="2216719652" sldId="260"/>
            <ac:spMk id="2" creationId="{9C8BFC2E-F358-9C34-98A8-9AF2C19619BD}"/>
          </ac:spMkLst>
        </pc:spChg>
        <pc:spChg chg="del">
          <ac:chgData name="Rebecca Travers (2128316)" userId="S::2128316@student.uwtsd.ac.uk::e5c53662-b97f-4beb-9183-bd51215688bd" providerId="AD" clId="Web-{1A936377-343F-7E61-875D-F5AA55B0025F}" dt="2023-11-13T10:03:32.533" v="323"/>
          <ac:spMkLst>
            <pc:docMk/>
            <pc:sldMk cId="2216719652" sldId="260"/>
            <ac:spMk id="3" creationId="{9D3E91D7-A24C-E1A9-E5E4-407A6C01AE1F}"/>
          </ac:spMkLst>
        </pc:spChg>
        <pc:spChg chg="add mod ord">
          <ac:chgData name="Rebecca Travers (2128316)" userId="S::2128316@student.uwtsd.ac.uk::e5c53662-b97f-4beb-9183-bd51215688bd" providerId="AD" clId="Web-{1A936377-343F-7E61-875D-F5AA55B0025F}" dt="2023-11-13T10:08:05.728" v="332"/>
          <ac:spMkLst>
            <pc:docMk/>
            <pc:sldMk cId="2216719652" sldId="260"/>
            <ac:spMk id="5" creationId="{9E2F8FE5-6A0B-3B6E-8009-E3A3A0EC4337}"/>
          </ac:spMkLst>
        </pc:spChg>
        <pc:spChg chg="add mod">
          <ac:chgData name="Rebecca Travers (2128316)" userId="S::2128316@student.uwtsd.ac.uk::e5c53662-b97f-4beb-9183-bd51215688bd" providerId="AD" clId="Web-{1A936377-343F-7E61-875D-F5AA55B0025F}" dt="2023-11-13T10:09:31.402" v="346" actId="20577"/>
          <ac:spMkLst>
            <pc:docMk/>
            <pc:sldMk cId="2216719652" sldId="260"/>
            <ac:spMk id="7" creationId="{B72D4F92-84D1-F14E-86A1-C23DB34802DC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08:05.728" v="332"/>
          <ac:spMkLst>
            <pc:docMk/>
            <pc:sldMk cId="2216719652" sldId="260"/>
            <ac:spMk id="10" creationId="{904DB13E-F722-4ED6-BB00-556651E95281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08:05.728" v="332"/>
          <ac:spMkLst>
            <pc:docMk/>
            <pc:sldMk cId="2216719652" sldId="260"/>
            <ac:spMk id="12" creationId="{1419E3D9-C5FB-41A9-B6D2-DFB210BB6211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08:05.728" v="332"/>
          <ac:spMkLst>
            <pc:docMk/>
            <pc:sldMk cId="2216719652" sldId="260"/>
            <ac:spMk id="14" creationId="{367909BF-1DF7-4ACE-8F58-6CF719BB27E5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08:05.728" v="332"/>
          <ac:spMkLst>
            <pc:docMk/>
            <pc:sldMk cId="2216719652" sldId="260"/>
            <ac:spMk id="16" creationId="{89E8BEDB-0BBC-4F21-9CFB-8530D664C343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08:05.728" v="332"/>
          <ac:spMkLst>
            <pc:docMk/>
            <pc:sldMk cId="2216719652" sldId="260"/>
            <ac:spMk id="23" creationId="{420551B3-B4DA-48EE-988C-4FAEAEB5CE98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08:05.728" v="332"/>
          <ac:spMkLst>
            <pc:docMk/>
            <pc:sldMk cId="2216719652" sldId="260"/>
            <ac:spMk id="25" creationId="{2644B391-9BFE-445C-A9EC-F544BB85FBC7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08:05.728" v="332"/>
          <ac:spMkLst>
            <pc:docMk/>
            <pc:sldMk cId="2216719652" sldId="260"/>
            <ac:spMk id="27" creationId="{80F26E69-87D9-4655-AE7B-280A87AA3CAD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08:34.401" v="337"/>
          <ac:spMkLst>
            <pc:docMk/>
            <pc:sldMk cId="2216719652" sldId="260"/>
            <ac:spMk id="32" creationId="{78632963-757B-40C2-BB84-FC6107A54DAD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08:34.401" v="337"/>
          <ac:spMkLst>
            <pc:docMk/>
            <pc:sldMk cId="2216719652" sldId="260"/>
            <ac:spMk id="34" creationId="{2853AE55-7E35-44B0-89F1-3F52B262AF33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08:34.401" v="337"/>
          <ac:spMkLst>
            <pc:docMk/>
            <pc:sldMk cId="2216719652" sldId="260"/>
            <ac:spMk id="36" creationId="{DBC4BE4D-4B50-4F51-9F85-4B5D60B02D81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0:08:34.401" v="337"/>
          <ac:spMkLst>
            <pc:docMk/>
            <pc:sldMk cId="2216719652" sldId="260"/>
            <ac:spMk id="41" creationId="{78632963-757B-40C2-BB84-FC6107A54DAD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0:08:34.401" v="337"/>
          <ac:spMkLst>
            <pc:docMk/>
            <pc:sldMk cId="2216719652" sldId="260"/>
            <ac:spMk id="43" creationId="{2853AE55-7E35-44B0-89F1-3F52B262AF33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0:08:34.401" v="337"/>
          <ac:spMkLst>
            <pc:docMk/>
            <pc:sldMk cId="2216719652" sldId="260"/>
            <ac:spMk id="45" creationId="{DBC4BE4D-4B50-4F51-9F85-4B5D60B02D81}"/>
          </ac:spMkLst>
        </pc:spChg>
        <pc:grpChg chg="add del">
          <ac:chgData name="Rebecca Travers (2128316)" userId="S::2128316@student.uwtsd.ac.uk::e5c53662-b97f-4beb-9183-bd51215688bd" providerId="AD" clId="Web-{1A936377-343F-7E61-875D-F5AA55B0025F}" dt="2023-11-13T10:08:05.728" v="332"/>
          <ac:grpSpMkLst>
            <pc:docMk/>
            <pc:sldMk cId="2216719652" sldId="260"/>
            <ac:grpSpMk id="18" creationId="{E26428D7-C6F3-473D-A360-A3F5C3E8728C}"/>
          </ac:grpSpMkLst>
        </pc:grpChg>
        <pc:picChg chg="add mod ord">
          <ac:chgData name="Rebecca Travers (2128316)" userId="S::2128316@student.uwtsd.ac.uk::e5c53662-b97f-4beb-9183-bd51215688bd" providerId="AD" clId="Web-{1A936377-343F-7E61-875D-F5AA55B0025F}" dt="2023-11-13T10:08:34.401" v="337"/>
          <ac:picMkLst>
            <pc:docMk/>
            <pc:sldMk cId="2216719652" sldId="260"/>
            <ac:picMk id="4" creationId="{73FA1755-98C9-1174-D25B-3FFB3A5B288E}"/>
          </ac:picMkLst>
        </pc:picChg>
      </pc:sldChg>
      <pc:sldChg chg="addSp delSp modSp new mod ord setBg">
        <pc:chgData name="Rebecca Travers (2128316)" userId="S::2128316@student.uwtsd.ac.uk::e5c53662-b97f-4beb-9183-bd51215688bd" providerId="AD" clId="Web-{1A936377-343F-7E61-875D-F5AA55B0025F}" dt="2023-11-13T11:02:29.113" v="1210"/>
        <pc:sldMkLst>
          <pc:docMk/>
          <pc:sldMk cId="1938880003" sldId="261"/>
        </pc:sldMkLst>
        <pc:spChg chg="mod ord">
          <ac:chgData name="Rebecca Travers (2128316)" userId="S::2128316@student.uwtsd.ac.uk::e5c53662-b97f-4beb-9183-bd51215688bd" providerId="AD" clId="Web-{1A936377-343F-7E61-875D-F5AA55B0025F}" dt="2023-11-13T10:17:29.978" v="387" actId="1076"/>
          <ac:spMkLst>
            <pc:docMk/>
            <pc:sldMk cId="1938880003" sldId="261"/>
            <ac:spMk id="2" creationId="{B735C080-1C47-5F16-A349-A89E3CA18CA2}"/>
          </ac:spMkLst>
        </pc:spChg>
        <pc:spChg chg="del">
          <ac:chgData name="Rebecca Travers (2128316)" userId="S::2128316@student.uwtsd.ac.uk::e5c53662-b97f-4beb-9183-bd51215688bd" providerId="AD" clId="Web-{1A936377-343F-7E61-875D-F5AA55B0025F}" dt="2023-11-13T10:11:27.703" v="354"/>
          <ac:spMkLst>
            <pc:docMk/>
            <pc:sldMk cId="1938880003" sldId="261"/>
            <ac:spMk id="3" creationId="{C24DB3BA-2BDE-7561-C822-9DE63773C115}"/>
          </ac:spMkLst>
        </pc:spChg>
        <pc:spChg chg="add mod">
          <ac:chgData name="Rebecca Travers (2128316)" userId="S::2128316@student.uwtsd.ac.uk::e5c53662-b97f-4beb-9183-bd51215688bd" providerId="AD" clId="Web-{1A936377-343F-7E61-875D-F5AA55B0025F}" dt="2023-11-13T10:11:55.469" v="360"/>
          <ac:spMkLst>
            <pc:docMk/>
            <pc:sldMk cId="1938880003" sldId="261"/>
            <ac:spMk id="5" creationId="{71725474-39C3-AD9D-FBBA-47F54E7A8448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11:55.438" v="359"/>
          <ac:spMkLst>
            <pc:docMk/>
            <pc:sldMk cId="1938880003" sldId="261"/>
            <ac:spMk id="9" creationId="{5D4D5C90-9478-4443-4CAB-01F9A12EA92B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11:55.438" v="359"/>
          <ac:spMkLst>
            <pc:docMk/>
            <pc:sldMk cId="1938880003" sldId="261"/>
            <ac:spMk id="12" creationId="{78632963-757B-40C2-BB84-FC6107A54DAD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11:55.438" v="359"/>
          <ac:spMkLst>
            <pc:docMk/>
            <pc:sldMk cId="1938880003" sldId="261"/>
            <ac:spMk id="14" creationId="{EE0D13DB-D099-4541-888D-DE0186F1C8F0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11:55.438" v="359"/>
          <ac:spMkLst>
            <pc:docMk/>
            <pc:sldMk cId="1938880003" sldId="261"/>
            <ac:spMk id="16" creationId="{2853AE55-7E35-44B0-89F1-3F52B262AF33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11:55.438" v="359"/>
          <ac:spMkLst>
            <pc:docMk/>
            <pc:sldMk cId="1938880003" sldId="261"/>
            <ac:spMk id="18" creationId="{DBC4BE4D-4B50-4F51-9F85-4B5D60B02D81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0:11:55.469" v="360"/>
          <ac:spMkLst>
            <pc:docMk/>
            <pc:sldMk cId="1938880003" sldId="261"/>
            <ac:spMk id="20" creationId="{78632963-757B-40C2-BB84-FC6107A54DAD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0:11:55.469" v="360"/>
          <ac:spMkLst>
            <pc:docMk/>
            <pc:sldMk cId="1938880003" sldId="261"/>
            <ac:spMk id="21" creationId="{2853AE55-7E35-44B0-89F1-3F52B262AF33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0:11:55.469" v="360"/>
          <ac:spMkLst>
            <pc:docMk/>
            <pc:sldMk cId="1938880003" sldId="261"/>
            <ac:spMk id="22" creationId="{DBC4BE4D-4B50-4F51-9F85-4B5D60B02D81}"/>
          </ac:spMkLst>
        </pc:spChg>
        <pc:spChg chg="add mod">
          <ac:chgData name="Rebecca Travers (2128316)" userId="S::2128316@student.uwtsd.ac.uk::e5c53662-b97f-4beb-9183-bd51215688bd" providerId="AD" clId="Web-{1A936377-343F-7E61-875D-F5AA55B0025F}" dt="2023-11-13T10:18:06.511" v="395" actId="20577"/>
          <ac:spMkLst>
            <pc:docMk/>
            <pc:sldMk cId="1938880003" sldId="261"/>
            <ac:spMk id="23" creationId="{EE8350BC-790D-702F-5D3B-BAF428FF4100}"/>
          </ac:spMkLst>
        </pc:spChg>
        <pc:picChg chg="add mod ord">
          <ac:chgData name="Rebecca Travers (2128316)" userId="S::2128316@student.uwtsd.ac.uk::e5c53662-b97f-4beb-9183-bd51215688bd" providerId="AD" clId="Web-{1A936377-343F-7E61-875D-F5AA55B0025F}" dt="2023-11-13T10:11:55.469" v="360"/>
          <ac:picMkLst>
            <pc:docMk/>
            <pc:sldMk cId="1938880003" sldId="261"/>
            <ac:picMk id="4" creationId="{2998D86A-00E8-0A01-9A1D-8CC40AFE882F}"/>
          </ac:picMkLst>
        </pc:picChg>
      </pc:sldChg>
      <pc:sldChg chg="addSp modSp new mod setBg">
        <pc:chgData name="Rebecca Travers (2128316)" userId="S::2128316@student.uwtsd.ac.uk::e5c53662-b97f-4beb-9183-bd51215688bd" providerId="AD" clId="Web-{1A936377-343F-7E61-875D-F5AA55B0025F}" dt="2023-11-13T10:15:43.725" v="381" actId="20577"/>
        <pc:sldMkLst>
          <pc:docMk/>
          <pc:sldMk cId="4248074366" sldId="262"/>
        </pc:sldMkLst>
        <pc:spChg chg="mod">
          <ac:chgData name="Rebecca Travers (2128316)" userId="S::2128316@student.uwtsd.ac.uk::e5c53662-b97f-4beb-9183-bd51215688bd" providerId="AD" clId="Web-{1A936377-343F-7E61-875D-F5AA55B0025F}" dt="2023-11-13T10:15:21.475" v="377" actId="1076"/>
          <ac:spMkLst>
            <pc:docMk/>
            <pc:sldMk cId="4248074366" sldId="262"/>
            <ac:spMk id="2" creationId="{09EDA1A6-9E9C-6A4D-550D-BB2EC4D3881F}"/>
          </ac:spMkLst>
        </pc:spChg>
        <pc:spChg chg="mod ord">
          <ac:chgData name="Rebecca Travers (2128316)" userId="S::2128316@student.uwtsd.ac.uk::e5c53662-b97f-4beb-9183-bd51215688bd" providerId="AD" clId="Web-{1A936377-343F-7E61-875D-F5AA55B0025F}" dt="2023-11-13T10:15:43.725" v="381" actId="20577"/>
          <ac:spMkLst>
            <pc:docMk/>
            <pc:sldMk cId="4248074366" sldId="262"/>
            <ac:spMk id="3" creationId="{D412C480-D65D-7561-FC52-85F681237934}"/>
          </ac:spMkLst>
        </pc:spChg>
        <pc:spChg chg="add mod">
          <ac:chgData name="Rebecca Travers (2128316)" userId="S::2128316@student.uwtsd.ac.uk::e5c53662-b97f-4beb-9183-bd51215688bd" providerId="AD" clId="Web-{1A936377-343F-7E61-875D-F5AA55B0025F}" dt="2023-11-13T10:15:00.209" v="371"/>
          <ac:spMkLst>
            <pc:docMk/>
            <pc:sldMk cId="4248074366" sldId="262"/>
            <ac:spMk id="5" creationId="{852899C2-FF49-B5CC-FEAB-0967C940A974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0:15:00.209" v="371"/>
          <ac:spMkLst>
            <pc:docMk/>
            <pc:sldMk cId="4248074366" sldId="262"/>
            <ac:spMk id="10" creationId="{0BBB6B01-5B73-410C-B70E-8CF2FA470D11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0:15:00.209" v="371"/>
          <ac:spMkLst>
            <pc:docMk/>
            <pc:sldMk cId="4248074366" sldId="262"/>
            <ac:spMk id="12" creationId="{8712F587-12D0-435C-8E3F-F44C36EE71B8}"/>
          </ac:spMkLst>
        </pc:spChg>
        <pc:picChg chg="add mod">
          <ac:chgData name="Rebecca Travers (2128316)" userId="S::2128316@student.uwtsd.ac.uk::e5c53662-b97f-4beb-9183-bd51215688bd" providerId="AD" clId="Web-{1A936377-343F-7E61-875D-F5AA55B0025F}" dt="2023-11-13T10:15:00.209" v="371"/>
          <ac:picMkLst>
            <pc:docMk/>
            <pc:sldMk cId="4248074366" sldId="262"/>
            <ac:picMk id="4" creationId="{2F0BD470-8A1D-8DA2-429D-19CC4B722976}"/>
          </ac:picMkLst>
        </pc:picChg>
      </pc:sldChg>
      <pc:sldChg chg="addSp delSp modSp new mod ord setBg">
        <pc:chgData name="Rebecca Travers (2128316)" userId="S::2128316@student.uwtsd.ac.uk::e5c53662-b97f-4beb-9183-bd51215688bd" providerId="AD" clId="Web-{1A936377-343F-7E61-875D-F5AA55B0025F}" dt="2023-11-13T11:03:34.084" v="1226"/>
        <pc:sldMkLst>
          <pc:docMk/>
          <pc:sldMk cId="3423089257" sldId="263"/>
        </pc:sldMkLst>
        <pc:spChg chg="mod">
          <ac:chgData name="Rebecca Travers (2128316)" userId="S::2128316@student.uwtsd.ac.uk::e5c53662-b97f-4beb-9183-bd51215688bd" providerId="AD" clId="Web-{1A936377-343F-7E61-875D-F5AA55B0025F}" dt="2023-11-13T10:27:51.933" v="432" actId="1076"/>
          <ac:spMkLst>
            <pc:docMk/>
            <pc:sldMk cId="3423089257" sldId="263"/>
            <ac:spMk id="2" creationId="{250BF462-1837-966C-A08D-820A065E735C}"/>
          </ac:spMkLst>
        </pc:spChg>
        <pc:spChg chg="del">
          <ac:chgData name="Rebecca Travers (2128316)" userId="S::2128316@student.uwtsd.ac.uk::e5c53662-b97f-4beb-9183-bd51215688bd" providerId="AD" clId="Web-{1A936377-343F-7E61-875D-F5AA55B0025F}" dt="2023-11-13T10:18:53.090" v="402"/>
          <ac:spMkLst>
            <pc:docMk/>
            <pc:sldMk cId="3423089257" sldId="263"/>
            <ac:spMk id="3" creationId="{ADB886D2-5C71-D220-3593-4F2A14905740}"/>
          </ac:spMkLst>
        </pc:spChg>
        <pc:spChg chg="add mod">
          <ac:chgData name="Rebecca Travers (2128316)" userId="S::2128316@student.uwtsd.ac.uk::e5c53662-b97f-4beb-9183-bd51215688bd" providerId="AD" clId="Web-{1A936377-343F-7E61-875D-F5AA55B0025F}" dt="2023-11-13T10:18:59.403" v="406"/>
          <ac:spMkLst>
            <pc:docMk/>
            <pc:sldMk cId="3423089257" sldId="263"/>
            <ac:spMk id="5" creationId="{DE9CCA5F-DB72-CEEE-857A-8DB598E48C10}"/>
          </ac:spMkLst>
        </pc:spChg>
        <pc:spChg chg="add mod">
          <ac:chgData name="Rebecca Travers (2128316)" userId="S::2128316@student.uwtsd.ac.uk::e5c53662-b97f-4beb-9183-bd51215688bd" providerId="AD" clId="Web-{1A936377-343F-7E61-875D-F5AA55B0025F}" dt="2023-11-13T10:27:30.792" v="431" actId="14100"/>
          <ac:spMkLst>
            <pc:docMk/>
            <pc:sldMk cId="3423089257" sldId="263"/>
            <ac:spMk id="9" creationId="{50A1F76D-0703-6B43-5B3C-C1BE78630736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0:18:59.403" v="406"/>
          <ac:spMkLst>
            <pc:docMk/>
            <pc:sldMk cId="3423089257" sldId="263"/>
            <ac:spMk id="12" creationId="{0BBB6B01-5B73-410C-B70E-8CF2FA470D11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0:18:59.403" v="406"/>
          <ac:spMkLst>
            <pc:docMk/>
            <pc:sldMk cId="3423089257" sldId="263"/>
            <ac:spMk id="14" creationId="{8712F587-12D0-435C-8E3F-F44C36EE71B8}"/>
          </ac:spMkLst>
        </pc:spChg>
        <pc:picChg chg="add mod ord">
          <ac:chgData name="Rebecca Travers (2128316)" userId="S::2128316@student.uwtsd.ac.uk::e5c53662-b97f-4beb-9183-bd51215688bd" providerId="AD" clId="Web-{1A936377-343F-7E61-875D-F5AA55B0025F}" dt="2023-11-13T10:18:59.403" v="406"/>
          <ac:picMkLst>
            <pc:docMk/>
            <pc:sldMk cId="3423089257" sldId="263"/>
            <ac:picMk id="4" creationId="{D0CB967A-D793-926B-59C5-F0DD9747F8E2}"/>
          </ac:picMkLst>
        </pc:picChg>
      </pc:sldChg>
      <pc:sldChg chg="addSp delSp modSp new mod setBg setClrOvrMap">
        <pc:chgData name="Rebecca Travers (2128316)" userId="S::2128316@student.uwtsd.ac.uk::e5c53662-b97f-4beb-9183-bd51215688bd" providerId="AD" clId="Web-{1A936377-343F-7E61-875D-F5AA55B0025F}" dt="2023-11-13T11:19:22.906" v="1440" actId="20577"/>
        <pc:sldMkLst>
          <pc:docMk/>
          <pc:sldMk cId="333115409" sldId="264"/>
        </pc:sldMkLst>
        <pc:spChg chg="mod">
          <ac:chgData name="Rebecca Travers (2128316)" userId="S::2128316@student.uwtsd.ac.uk::e5c53662-b97f-4beb-9183-bd51215688bd" providerId="AD" clId="Web-{1A936377-343F-7E61-875D-F5AA55B0025F}" dt="2023-11-13T11:04:18.960" v="1228" actId="14100"/>
          <ac:spMkLst>
            <pc:docMk/>
            <pc:sldMk cId="333115409" sldId="264"/>
            <ac:spMk id="2" creationId="{DD4C8748-4E85-8783-E4FC-D942628C9C83}"/>
          </ac:spMkLst>
        </pc:spChg>
        <pc:spChg chg="del mod">
          <ac:chgData name="Rebecca Travers (2128316)" userId="S::2128316@student.uwtsd.ac.uk::e5c53662-b97f-4beb-9183-bd51215688bd" providerId="AD" clId="Web-{1A936377-343F-7E61-875D-F5AA55B0025F}" dt="2023-11-13T10:40:03.015" v="575"/>
          <ac:spMkLst>
            <pc:docMk/>
            <pc:sldMk cId="333115409" sldId="264"/>
            <ac:spMk id="3" creationId="{4C8BBED3-4BEB-DD20-5512-75BEECC8EEF1}"/>
          </ac:spMkLst>
        </pc:spChg>
        <pc:spChg chg="add del mod">
          <ac:chgData name="Rebecca Travers (2128316)" userId="S::2128316@student.uwtsd.ac.uk::e5c53662-b97f-4beb-9183-bd51215688bd" providerId="AD" clId="Web-{1A936377-343F-7E61-875D-F5AA55B0025F}" dt="2023-11-13T10:40:06.984" v="576"/>
          <ac:spMkLst>
            <pc:docMk/>
            <pc:sldMk cId="333115409" sldId="264"/>
            <ac:spMk id="6" creationId="{B74225E2-2354-5820-A4B2-21E9DA426344}"/>
          </ac:spMkLst>
        </pc:spChg>
        <pc:spChg chg="add mod">
          <ac:chgData name="Rebecca Travers (2128316)" userId="S::2128316@student.uwtsd.ac.uk::e5c53662-b97f-4beb-9183-bd51215688bd" providerId="AD" clId="Web-{1A936377-343F-7E61-875D-F5AA55B0025F}" dt="2023-11-13T11:19:22.906" v="1440" actId="20577"/>
          <ac:spMkLst>
            <pc:docMk/>
            <pc:sldMk cId="333115409" sldId="264"/>
            <ac:spMk id="7" creationId="{5419C40F-D6C4-E018-9CB9-D19C611875F2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37:09.698" v="544"/>
          <ac:spMkLst>
            <pc:docMk/>
            <pc:sldMk cId="333115409" sldId="264"/>
            <ac:spMk id="9" creationId="{0BBB6B01-5B73-410C-B70E-8CF2FA470D11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37:09.698" v="544"/>
          <ac:spMkLst>
            <pc:docMk/>
            <pc:sldMk cId="333115409" sldId="264"/>
            <ac:spMk id="11" creationId="{8712F587-12D0-435C-8E3F-F44C36EE71B8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37:09.651" v="543"/>
          <ac:spMkLst>
            <pc:docMk/>
            <pc:sldMk cId="333115409" sldId="264"/>
            <ac:spMk id="16" creationId="{4E9EDDFA-8F05-462B-8D3E-5B9C4FBC735B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37:09.651" v="543"/>
          <ac:spMkLst>
            <pc:docMk/>
            <pc:sldMk cId="333115409" sldId="264"/>
            <ac:spMk id="18" creationId="{143F9A23-3237-4ED6-A1E9-C0E6530E053B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37:09.651" v="543"/>
          <ac:spMkLst>
            <pc:docMk/>
            <pc:sldMk cId="333115409" sldId="264"/>
            <ac:spMk id="20" creationId="{C63CD46D-4335-4BA4-842A-BF835A99CB2C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54:02.131" v="975"/>
          <ac:spMkLst>
            <pc:docMk/>
            <pc:sldMk cId="333115409" sldId="264"/>
            <ac:spMk id="23" creationId="{2DC4AA0A-D9C3-4A0B-990D-1BCB0022A696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54:02.131" v="975"/>
          <ac:spMkLst>
            <pc:docMk/>
            <pc:sldMk cId="333115409" sldId="264"/>
            <ac:spMk id="24" creationId="{370878C7-7719-40BD-AA97-751A85670594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54:02.131" v="975"/>
          <ac:spMkLst>
            <pc:docMk/>
            <pc:sldMk cId="333115409" sldId="264"/>
            <ac:spMk id="25" creationId="{1D9D3865-C494-4C4A-8495-8245E905469D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57:52.387" v="1040"/>
          <ac:spMkLst>
            <pc:docMk/>
            <pc:sldMk cId="333115409" sldId="264"/>
            <ac:spMk id="30" creationId="{904DB13E-F722-4ED6-BB00-556651E95281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57:52.387" v="1040"/>
          <ac:spMkLst>
            <pc:docMk/>
            <pc:sldMk cId="333115409" sldId="264"/>
            <ac:spMk id="32" creationId="{1E8D93C5-28EB-42D0-86CE-D804955653CC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57:52.387" v="1040"/>
          <ac:spMkLst>
            <pc:docMk/>
            <pc:sldMk cId="333115409" sldId="264"/>
            <ac:spMk id="34" creationId="{AB1B1E7D-F76D-4744-AF85-239E6998A4C5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57:52.387" v="1040"/>
          <ac:spMkLst>
            <pc:docMk/>
            <pc:sldMk cId="333115409" sldId="264"/>
            <ac:spMk id="36" creationId="{3BB65211-00DB-45B6-A223-033B2D19CBE8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57:52.387" v="1040"/>
          <ac:spMkLst>
            <pc:docMk/>
            <pc:sldMk cId="333115409" sldId="264"/>
            <ac:spMk id="43" creationId="{EA4E4267-CAF0-4C38-8DC6-CD3B1A9F046E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57:52.387" v="1040"/>
          <ac:spMkLst>
            <pc:docMk/>
            <pc:sldMk cId="333115409" sldId="264"/>
            <ac:spMk id="45" creationId="{0EE3ACC5-126D-4BA4-8B45-7F0B5B839C51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57:52.387" v="1040"/>
          <ac:spMkLst>
            <pc:docMk/>
            <pc:sldMk cId="333115409" sldId="264"/>
            <ac:spMk id="47" creationId="{AB2868F7-FE10-4289-A5BD-90763C7A2F5A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57:52.387" v="1040"/>
          <ac:spMkLst>
            <pc:docMk/>
            <pc:sldMk cId="333115409" sldId="264"/>
            <ac:spMk id="49" creationId="{BD94142C-10EE-487C-A327-404FDF358F22}"/>
          </ac:spMkLst>
        </pc:spChg>
        <pc:spChg chg="add del">
          <ac:chgData name="Rebecca Travers (2128316)" userId="S::2128316@student.uwtsd.ac.uk::e5c53662-b97f-4beb-9183-bd51215688bd" providerId="AD" clId="Web-{1A936377-343F-7E61-875D-F5AA55B0025F}" dt="2023-11-13T10:57:52.387" v="1040"/>
          <ac:spMkLst>
            <pc:docMk/>
            <pc:sldMk cId="333115409" sldId="264"/>
            <ac:spMk id="51" creationId="{5F7FAC2D-7A74-4939-A917-A1A5AF935685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0:57:52.387" v="1040"/>
          <ac:spMkLst>
            <pc:docMk/>
            <pc:sldMk cId="333115409" sldId="264"/>
            <ac:spMk id="56" creationId="{904DB13E-F722-4ED6-BB00-556651E95281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0:57:52.387" v="1040"/>
          <ac:spMkLst>
            <pc:docMk/>
            <pc:sldMk cId="333115409" sldId="264"/>
            <ac:spMk id="58" creationId="{1E8D93C5-28EB-42D0-86CE-D804955653CC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0:57:52.387" v="1040"/>
          <ac:spMkLst>
            <pc:docMk/>
            <pc:sldMk cId="333115409" sldId="264"/>
            <ac:spMk id="60" creationId="{AB1B1E7D-F76D-4744-AF85-239E6998A4C5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0:57:52.387" v="1040"/>
          <ac:spMkLst>
            <pc:docMk/>
            <pc:sldMk cId="333115409" sldId="264"/>
            <ac:spMk id="62" creationId="{3BB65211-00DB-45B6-A223-033B2D19CBE8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0:57:52.387" v="1040"/>
          <ac:spMkLst>
            <pc:docMk/>
            <pc:sldMk cId="333115409" sldId="264"/>
            <ac:spMk id="69" creationId="{1C3E817E-E139-426E-89E5-9DD346EC7514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0:57:52.387" v="1040"/>
          <ac:spMkLst>
            <pc:docMk/>
            <pc:sldMk cId="333115409" sldId="264"/>
            <ac:spMk id="71" creationId="{E2ADD2F6-F7FC-464F-8F18-5BDBD27A732F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0:57:52.387" v="1040"/>
          <ac:spMkLst>
            <pc:docMk/>
            <pc:sldMk cId="333115409" sldId="264"/>
            <ac:spMk id="73" creationId="{5A3A31F1-FA83-497F-98FF-9A5621DC5560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0:57:52.387" v="1040"/>
          <ac:spMkLst>
            <pc:docMk/>
            <pc:sldMk cId="333115409" sldId="264"/>
            <ac:spMk id="75" creationId="{343FF9E2-8F7E-4BCC-9A50-C41AD8A56DD9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0:57:52.387" v="1040"/>
          <ac:spMkLst>
            <pc:docMk/>
            <pc:sldMk cId="333115409" sldId="264"/>
            <ac:spMk id="77" creationId="{47751BC8-250F-493B-BDF9-D45BA5991D8A}"/>
          </ac:spMkLst>
        </pc:spChg>
        <pc:grpChg chg="add del">
          <ac:chgData name="Rebecca Travers (2128316)" userId="S::2128316@student.uwtsd.ac.uk::e5c53662-b97f-4beb-9183-bd51215688bd" providerId="AD" clId="Web-{1A936377-343F-7E61-875D-F5AA55B0025F}" dt="2023-11-13T10:57:52.387" v="1040"/>
          <ac:grpSpMkLst>
            <pc:docMk/>
            <pc:sldMk cId="333115409" sldId="264"/>
            <ac:grpSpMk id="38" creationId="{E26428D7-C6F3-473D-A360-A3F5C3E8728C}"/>
          </ac:grpSpMkLst>
        </pc:grpChg>
        <pc:grpChg chg="add">
          <ac:chgData name="Rebecca Travers (2128316)" userId="S::2128316@student.uwtsd.ac.uk::e5c53662-b97f-4beb-9183-bd51215688bd" providerId="AD" clId="Web-{1A936377-343F-7E61-875D-F5AA55B0025F}" dt="2023-11-13T10:57:52.387" v="1040"/>
          <ac:grpSpMkLst>
            <pc:docMk/>
            <pc:sldMk cId="333115409" sldId="264"/>
            <ac:grpSpMk id="64" creationId="{E26428D7-C6F3-473D-A360-A3F5C3E8728C}"/>
          </ac:grpSpMkLst>
        </pc:grpChg>
        <pc:graphicFrameChg chg="add mod modGraphic">
          <ac:chgData name="Rebecca Travers (2128316)" userId="S::2128316@student.uwtsd.ac.uk::e5c53662-b97f-4beb-9183-bd51215688bd" providerId="AD" clId="Web-{1A936377-343F-7E61-875D-F5AA55B0025F}" dt="2023-11-13T11:00:55.689" v="1184"/>
          <ac:graphicFrameMkLst>
            <pc:docMk/>
            <pc:sldMk cId="333115409" sldId="264"/>
            <ac:graphicFrameMk id="4" creationId="{38075CBC-328D-6E21-A2FD-FAAF63DDE5D1}"/>
          </ac:graphicFrameMkLst>
        </pc:graphicFrameChg>
        <pc:cxnChg chg="add del">
          <ac:chgData name="Rebecca Travers (2128316)" userId="S::2128316@student.uwtsd.ac.uk::e5c53662-b97f-4beb-9183-bd51215688bd" providerId="AD" clId="Web-{1A936377-343F-7E61-875D-F5AA55B0025F}" dt="2023-11-13T10:54:02.131" v="975"/>
          <ac:cxnSpMkLst>
            <pc:docMk/>
            <pc:sldMk cId="333115409" sldId="264"/>
            <ac:cxnSpMk id="22" creationId="{B78EE79F-FCAA-4CF9-9746-730B51FC4CB3}"/>
          </ac:cxnSpMkLst>
        </pc:cxnChg>
        <pc:cxnChg chg="add">
          <ac:chgData name="Rebecca Travers (2128316)" userId="S::2128316@student.uwtsd.ac.uk::e5c53662-b97f-4beb-9183-bd51215688bd" providerId="AD" clId="Web-{1A936377-343F-7E61-875D-F5AA55B0025F}" dt="2023-11-13T10:57:52.387" v="1040"/>
          <ac:cxnSpMkLst>
            <pc:docMk/>
            <pc:sldMk cId="333115409" sldId="264"/>
            <ac:cxnSpMk id="79" creationId="{BF0F044C-8394-47CB-8E3D-FA56B0693961}"/>
          </ac:cxnSpMkLst>
        </pc:cxnChg>
        <pc:cxnChg chg="add">
          <ac:chgData name="Rebecca Travers (2128316)" userId="S::2128316@student.uwtsd.ac.uk::e5c53662-b97f-4beb-9183-bd51215688bd" providerId="AD" clId="Web-{1A936377-343F-7E61-875D-F5AA55B0025F}" dt="2023-11-13T10:57:52.387" v="1040"/>
          <ac:cxnSpMkLst>
            <pc:docMk/>
            <pc:sldMk cId="333115409" sldId="264"/>
            <ac:cxnSpMk id="81" creationId="{6B2DCD75-B707-4C51-8ADC-813834C09A87}"/>
          </ac:cxnSpMkLst>
        </pc:cxnChg>
        <pc:cxnChg chg="add">
          <ac:chgData name="Rebecca Travers (2128316)" userId="S::2128316@student.uwtsd.ac.uk::e5c53662-b97f-4beb-9183-bd51215688bd" providerId="AD" clId="Web-{1A936377-343F-7E61-875D-F5AA55B0025F}" dt="2023-11-13T10:57:52.387" v="1040"/>
          <ac:cxnSpMkLst>
            <pc:docMk/>
            <pc:sldMk cId="333115409" sldId="264"/>
            <ac:cxnSpMk id="83" creationId="{F4851414-8BB1-42EF-912B-608FCE07B247}"/>
          </ac:cxnSpMkLst>
        </pc:cxnChg>
      </pc:sldChg>
      <pc:sldChg chg="addSp delSp modSp new mod setBg">
        <pc:chgData name="Rebecca Travers (2128316)" userId="S::2128316@student.uwtsd.ac.uk::e5c53662-b97f-4beb-9183-bd51215688bd" providerId="AD" clId="Web-{1A936377-343F-7E61-875D-F5AA55B0025F}" dt="2023-11-13T11:01:42.800" v="1209"/>
        <pc:sldMkLst>
          <pc:docMk/>
          <pc:sldMk cId="1724206210" sldId="265"/>
        </pc:sldMkLst>
        <pc:spChg chg="mod">
          <ac:chgData name="Rebecca Travers (2128316)" userId="S::2128316@student.uwtsd.ac.uk::e5c53662-b97f-4beb-9183-bd51215688bd" providerId="AD" clId="Web-{1A936377-343F-7E61-875D-F5AA55B0025F}" dt="2023-11-13T11:01:42.800" v="1209"/>
          <ac:spMkLst>
            <pc:docMk/>
            <pc:sldMk cId="1724206210" sldId="265"/>
            <ac:spMk id="2" creationId="{28BE8048-12B3-6B54-C4F5-DF67891743B2}"/>
          </ac:spMkLst>
        </pc:spChg>
        <pc:spChg chg="del mod">
          <ac:chgData name="Rebecca Travers (2128316)" userId="S::2128316@student.uwtsd.ac.uk::e5c53662-b97f-4beb-9183-bd51215688bd" providerId="AD" clId="Web-{1A936377-343F-7E61-875D-F5AA55B0025F}" dt="2023-11-13T10:39:31.936" v="567"/>
          <ac:spMkLst>
            <pc:docMk/>
            <pc:sldMk cId="1724206210" sldId="265"/>
            <ac:spMk id="3" creationId="{1E08B5A7-E1E8-D515-D0F8-97E58F191DFB}"/>
          </ac:spMkLst>
        </pc:spChg>
        <pc:spChg chg="add mod">
          <ac:chgData name="Rebecca Travers (2128316)" userId="S::2128316@student.uwtsd.ac.uk::e5c53662-b97f-4beb-9183-bd51215688bd" providerId="AD" clId="Web-{1A936377-343F-7E61-875D-F5AA55B0025F}" dt="2023-11-13T11:01:09.330" v="1186" actId="20577"/>
          <ac:spMkLst>
            <pc:docMk/>
            <pc:sldMk cId="1724206210" sldId="265"/>
            <ac:spMk id="4" creationId="{B1808DCE-4BA3-CCDB-A448-22F65F77A3F8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1:01:42.800" v="1209"/>
          <ac:spMkLst>
            <pc:docMk/>
            <pc:sldMk cId="1724206210" sldId="265"/>
            <ac:spMk id="9" creationId="{904DB13E-F722-4ED6-BB00-556651E95281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1:01:42.800" v="1209"/>
          <ac:spMkLst>
            <pc:docMk/>
            <pc:sldMk cId="1724206210" sldId="265"/>
            <ac:spMk id="11" creationId="{7B58A187-A4B1-42EB-A4C7-8635BA507BCE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1:01:42.800" v="1209"/>
          <ac:spMkLst>
            <pc:docMk/>
            <pc:sldMk cId="1724206210" sldId="265"/>
            <ac:spMk id="13" creationId="{37F14E7F-3054-458C-ACF9-A8DA1757C65C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1:01:42.800" v="1209"/>
          <ac:spMkLst>
            <pc:docMk/>
            <pc:sldMk cId="1724206210" sldId="265"/>
            <ac:spMk id="15" creationId="{93747C1C-97FC-4D70-A6C8-A01FBCF5A9DC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1:01:42.800" v="1209"/>
          <ac:spMkLst>
            <pc:docMk/>
            <pc:sldMk cId="1724206210" sldId="265"/>
            <ac:spMk id="22" creationId="{B645BD8A-B13F-463A-9101-4FB883F064BD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1:01:42.800" v="1209"/>
          <ac:spMkLst>
            <pc:docMk/>
            <pc:sldMk cId="1724206210" sldId="265"/>
            <ac:spMk id="24" creationId="{94003B42-F17E-473C-9366-9369C047115C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1:01:42.800" v="1209"/>
          <ac:spMkLst>
            <pc:docMk/>
            <pc:sldMk cId="1724206210" sldId="265"/>
            <ac:spMk id="26" creationId="{149DDF01-2EFB-49D0-864E-0CE29F33A69F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1:01:42.800" v="1209"/>
          <ac:spMkLst>
            <pc:docMk/>
            <pc:sldMk cId="1724206210" sldId="265"/>
            <ac:spMk id="28" creationId="{8EEA5BB7-5B71-4B52-AD7F-3BA82A6177F2}"/>
          </ac:spMkLst>
        </pc:spChg>
        <pc:grpChg chg="add">
          <ac:chgData name="Rebecca Travers (2128316)" userId="S::2128316@student.uwtsd.ac.uk::e5c53662-b97f-4beb-9183-bd51215688bd" providerId="AD" clId="Web-{1A936377-343F-7E61-875D-F5AA55B0025F}" dt="2023-11-13T11:01:42.800" v="1209"/>
          <ac:grpSpMkLst>
            <pc:docMk/>
            <pc:sldMk cId="1724206210" sldId="265"/>
            <ac:grpSpMk id="17" creationId="{E26428D7-C6F3-473D-A360-A3F5C3E8728C}"/>
          </ac:grpSpMkLst>
        </pc:grpChg>
        <pc:cxnChg chg="add">
          <ac:chgData name="Rebecca Travers (2128316)" userId="S::2128316@student.uwtsd.ac.uk::e5c53662-b97f-4beb-9183-bd51215688bd" providerId="AD" clId="Web-{1A936377-343F-7E61-875D-F5AA55B0025F}" dt="2023-11-13T11:01:42.800" v="1209"/>
          <ac:cxnSpMkLst>
            <pc:docMk/>
            <pc:sldMk cId="1724206210" sldId="265"/>
            <ac:cxnSpMk id="30" creationId="{2A1BDD5A-B952-463D-8BF6-F89EC6F21CAA}"/>
          </ac:cxnSpMkLst>
        </pc:cxnChg>
        <pc:cxnChg chg="add">
          <ac:chgData name="Rebecca Travers (2128316)" userId="S::2128316@student.uwtsd.ac.uk::e5c53662-b97f-4beb-9183-bd51215688bd" providerId="AD" clId="Web-{1A936377-343F-7E61-875D-F5AA55B0025F}" dt="2023-11-13T11:01:42.800" v="1209"/>
          <ac:cxnSpMkLst>
            <pc:docMk/>
            <pc:sldMk cId="1724206210" sldId="265"/>
            <ac:cxnSpMk id="32" creationId="{A2C2EF86-4721-4AC5-AC3A-5343FE12BA8C}"/>
          </ac:cxnSpMkLst>
        </pc:cxnChg>
        <pc:cxnChg chg="add">
          <ac:chgData name="Rebecca Travers (2128316)" userId="S::2128316@student.uwtsd.ac.uk::e5c53662-b97f-4beb-9183-bd51215688bd" providerId="AD" clId="Web-{1A936377-343F-7E61-875D-F5AA55B0025F}" dt="2023-11-13T11:01:42.800" v="1209"/>
          <ac:cxnSpMkLst>
            <pc:docMk/>
            <pc:sldMk cId="1724206210" sldId="265"/>
            <ac:cxnSpMk id="34" creationId="{F42A6C7C-49DA-4D7E-9647-1696C74DF81F}"/>
          </ac:cxnSpMkLst>
        </pc:cxnChg>
      </pc:sldChg>
      <pc:sldChg chg="addSp modSp new mod setBg">
        <pc:chgData name="Rebecca Travers (2128316)" userId="S::2128316@student.uwtsd.ac.uk::e5c53662-b97f-4beb-9183-bd51215688bd" providerId="AD" clId="Web-{1A936377-343F-7E61-875D-F5AA55B0025F}" dt="2023-11-13T11:15:05.149" v="1237"/>
        <pc:sldMkLst>
          <pc:docMk/>
          <pc:sldMk cId="3671929978" sldId="266"/>
        </pc:sldMkLst>
        <pc:spChg chg="mod">
          <ac:chgData name="Rebecca Travers (2128316)" userId="S::2128316@student.uwtsd.ac.uk::e5c53662-b97f-4beb-9183-bd51215688bd" providerId="AD" clId="Web-{1A936377-343F-7E61-875D-F5AA55B0025F}" dt="2023-11-13T11:15:05.149" v="1237"/>
          <ac:spMkLst>
            <pc:docMk/>
            <pc:sldMk cId="3671929978" sldId="266"/>
            <ac:spMk id="2" creationId="{FE948A00-9B5F-3015-F4BA-EF59E8FE9BA3}"/>
          </ac:spMkLst>
        </pc:spChg>
        <pc:spChg chg="mod">
          <ac:chgData name="Rebecca Travers (2128316)" userId="S::2128316@student.uwtsd.ac.uk::e5c53662-b97f-4beb-9183-bd51215688bd" providerId="AD" clId="Web-{1A936377-343F-7E61-875D-F5AA55B0025F}" dt="2023-11-13T11:15:05.149" v="1237"/>
          <ac:spMkLst>
            <pc:docMk/>
            <pc:sldMk cId="3671929978" sldId="266"/>
            <ac:spMk id="3" creationId="{51BB172C-BA22-9C98-2245-9B0468946154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1:15:05.149" v="1237"/>
          <ac:spMkLst>
            <pc:docMk/>
            <pc:sldMk cId="3671929978" sldId="266"/>
            <ac:spMk id="9" creationId="{B6EE7E08-B389-43E5-B019-1B0A8ACBBD93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1:15:05.149" v="1237"/>
          <ac:spMkLst>
            <pc:docMk/>
            <pc:sldMk cId="3671929978" sldId="266"/>
            <ac:spMk id="11" creationId="{E60D94A5-8A09-4BAB-8F7C-69BC34C54DDE}"/>
          </ac:spMkLst>
        </pc:spChg>
        <pc:spChg chg="add">
          <ac:chgData name="Rebecca Travers (2128316)" userId="S::2128316@student.uwtsd.ac.uk::e5c53662-b97f-4beb-9183-bd51215688bd" providerId="AD" clId="Web-{1A936377-343F-7E61-875D-F5AA55B0025F}" dt="2023-11-13T11:15:05.149" v="1237"/>
          <ac:spMkLst>
            <pc:docMk/>
            <pc:sldMk cId="3671929978" sldId="266"/>
            <ac:spMk id="13" creationId="{7A1AE32B-3A6E-4C5E-8FEB-73861B9A26B5}"/>
          </ac:spMkLst>
        </pc:spChg>
        <pc:picChg chg="add">
          <ac:chgData name="Rebecca Travers (2128316)" userId="S::2128316@student.uwtsd.ac.uk::e5c53662-b97f-4beb-9183-bd51215688bd" providerId="AD" clId="Web-{1A936377-343F-7E61-875D-F5AA55B0025F}" dt="2023-11-13T11:15:05.149" v="1237"/>
          <ac:picMkLst>
            <pc:docMk/>
            <pc:sldMk cId="3671929978" sldId="266"/>
            <ac:picMk id="5" creationId="{B1322770-16AE-2B4C-CEAC-D20DF64D96BA}"/>
          </ac:picMkLst>
        </pc:picChg>
      </pc:sldChg>
      <pc:sldChg chg="modSp new">
        <pc:chgData name="Rebecca Travers (2128316)" userId="S::2128316@student.uwtsd.ac.uk::e5c53662-b97f-4beb-9183-bd51215688bd" providerId="AD" clId="Web-{1A936377-343F-7E61-875D-F5AA55B0025F}" dt="2023-11-13T11:21:47.238" v="1475" actId="20577"/>
        <pc:sldMkLst>
          <pc:docMk/>
          <pc:sldMk cId="1416115568" sldId="267"/>
        </pc:sldMkLst>
        <pc:spChg chg="mod">
          <ac:chgData name="Rebecca Travers (2128316)" userId="S::2128316@student.uwtsd.ac.uk::e5c53662-b97f-4beb-9183-bd51215688bd" providerId="AD" clId="Web-{1A936377-343F-7E61-875D-F5AA55B0025F}" dt="2023-11-13T11:20:13.798" v="1450" actId="20577"/>
          <ac:spMkLst>
            <pc:docMk/>
            <pc:sldMk cId="1416115568" sldId="267"/>
            <ac:spMk id="2" creationId="{0CC82797-5E50-9130-7A65-109FC1057676}"/>
          </ac:spMkLst>
        </pc:spChg>
        <pc:spChg chg="mod">
          <ac:chgData name="Rebecca Travers (2128316)" userId="S::2128316@student.uwtsd.ac.uk::e5c53662-b97f-4beb-9183-bd51215688bd" providerId="AD" clId="Web-{1A936377-343F-7E61-875D-F5AA55B0025F}" dt="2023-11-13T11:21:47.238" v="1475" actId="20577"/>
          <ac:spMkLst>
            <pc:docMk/>
            <pc:sldMk cId="1416115568" sldId="267"/>
            <ac:spMk id="3" creationId="{924B5975-C5E8-1243-0846-84C133799F3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11/13/2023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76910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9895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8586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3535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11/13/2023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148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11/13/2023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574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11/13/2023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2295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11/13/2023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8963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11/13/2023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46142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8920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159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11453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46" r:id="rId5"/>
    <p:sldLayoutId id="2147483752" r:id="rId6"/>
    <p:sldLayoutId id="2147483747" r:id="rId7"/>
    <p:sldLayoutId id="2147483748" r:id="rId8"/>
    <p:sldLayoutId id="2147483749" r:id="rId9"/>
    <p:sldLayoutId id="2147483750" r:id="rId10"/>
    <p:sldLayoutId id="21474837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i="1" kern="1200" cap="none" spc="-7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blackbunkers/5404391202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Emirates_Airbus_A380-861_A6-EER_MUC_2015_04.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usitcolours.bg/bg/samoletni-bileti/redovni-aviokompanii/british-airways/s/4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Category:Emirates_logos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14778238.2019.1598578" TargetMode="External"/><Relationship Id="rId2" Type="http://schemas.openxmlformats.org/officeDocument/2006/relationships/hyperlink" Target="https://doi.org/10.1016/j.jbusres.2015.10.06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4778/3476311.3476351" TargetMode="External"/><Relationship Id="rId5" Type="http://schemas.openxmlformats.org/officeDocument/2006/relationships/hyperlink" Target="https://doi.org/10.1108/10595420710816650" TargetMode="External"/><Relationship Id="rId4" Type="http://schemas.openxmlformats.org/officeDocument/2006/relationships/hyperlink" Target="https://doi.org/10.1016/j.techfore.2017.02.03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Neon 3D circle art">
            <a:extLst>
              <a:ext uri="{FF2B5EF4-FFF2-40B4-BE49-F238E27FC236}">
                <a16:creationId xmlns:a16="http://schemas.microsoft.com/office/drawing/2014/main" id="{32A14A7E-3C93-F421-6045-126200B305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329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314" y="0"/>
            <a:ext cx="6525472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38682" y="320040"/>
            <a:ext cx="5888736" cy="6217920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78316" y="1348844"/>
            <a:ext cx="5409468" cy="3042706"/>
          </a:xfrm>
        </p:spPr>
        <p:txBody>
          <a:bodyPr>
            <a:normAutofit/>
          </a:bodyPr>
          <a:lstStyle/>
          <a:p>
            <a:r>
              <a:rPr lang="en-GB" sz="3300" b="0">
                <a:solidFill>
                  <a:schemeClr val="tx1"/>
                </a:solidFill>
                <a:latin typeface="Mangal Pro"/>
                <a:cs typeface="Arial"/>
              </a:rPr>
              <a:t>Rebecca Travers - 2128316</a:t>
            </a:r>
          </a:p>
          <a:p>
            <a:r>
              <a:rPr lang="en-GB" sz="3300" b="0">
                <a:solidFill>
                  <a:schemeClr val="tx1"/>
                </a:solidFill>
                <a:latin typeface="Mangal Pro"/>
                <a:cs typeface="Arial"/>
              </a:rPr>
              <a:t>BA Leadership and Management</a:t>
            </a:r>
          </a:p>
          <a:p>
            <a:r>
              <a:rPr lang="en-GB" sz="3300" b="0">
                <a:solidFill>
                  <a:schemeClr val="tx1"/>
                </a:solidFill>
                <a:latin typeface="Mangal Pro"/>
                <a:cs typeface="Arial"/>
              </a:rPr>
              <a:t>Knowledge and information management </a:t>
            </a:r>
          </a:p>
          <a:p>
            <a:r>
              <a:rPr lang="en-GB" sz="3300" b="0">
                <a:solidFill>
                  <a:schemeClr val="tx1"/>
                </a:solidFill>
                <a:latin typeface="Mangal Pro"/>
                <a:cs typeface="Arial"/>
              </a:rPr>
              <a:t>BMSW5106_BIRM</a:t>
            </a:r>
          </a:p>
          <a:p>
            <a:r>
              <a:rPr lang="en-GB" sz="3300" b="0">
                <a:solidFill>
                  <a:schemeClr val="tx1"/>
                </a:solidFill>
                <a:latin typeface="Mangal Pro"/>
                <a:cs typeface="Arial"/>
              </a:rPr>
              <a:t>Lecturer – Samuel Ofori</a:t>
            </a:r>
          </a:p>
          <a:p>
            <a:endParaRPr lang="en-GB" sz="33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78632963-757B-40C2-BB84-FC6107A54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ack of magazines on table">
            <a:extLst>
              <a:ext uri="{FF2B5EF4-FFF2-40B4-BE49-F238E27FC236}">
                <a16:creationId xmlns:a16="http://schemas.microsoft.com/office/drawing/2014/main" id="{F32D7221-2FA4-C0B0-6132-E9AC22E1E6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925" r="9091" b="10466"/>
          <a:stretch/>
        </p:blipFill>
        <p:spPr>
          <a:xfrm>
            <a:off x="20" y="-1"/>
            <a:ext cx="12191980" cy="6857999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2853AE55-7E35-44B0-89F1-3F52B262A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7615" y="253548"/>
            <a:ext cx="5612193" cy="6361598"/>
          </a:xfrm>
          <a:prstGeom prst="rect">
            <a:avLst/>
          </a:prstGeom>
          <a:solidFill>
            <a:schemeClr val="bg1">
              <a:alpha val="9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BC4BE4D-4B50-4F51-9F85-4B5D60B02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448" y="407588"/>
            <a:ext cx="5299768" cy="602287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1FC97A-C2C7-532C-A653-AC5CD2F09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043" y="727626"/>
            <a:ext cx="4602152" cy="17182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spc="0"/>
              <a:t>Contents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CF0BB9-5555-BEAE-63DC-64ACB2A3BCC9}"/>
              </a:ext>
            </a:extLst>
          </p:cNvPr>
          <p:cNvSpPr txBox="1"/>
          <p:nvPr/>
        </p:nvSpPr>
        <p:spPr>
          <a:xfrm>
            <a:off x="774043" y="2538920"/>
            <a:ext cx="4602152" cy="348006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/>
              <a:t>Introduction - Slide 3</a:t>
            </a:r>
          </a:p>
          <a:p>
            <a:pPr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/>
              <a:t>Knowledge Management Explored – Slide 4</a:t>
            </a:r>
          </a:p>
          <a:p>
            <a:pPr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/>
              <a:t>British Airways – Slide 5</a:t>
            </a:r>
          </a:p>
          <a:p>
            <a:pPr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/>
              <a:t>Emirates – Slide 6</a:t>
            </a:r>
          </a:p>
          <a:p>
            <a:pPr indent="-182880">
              <a:spcAft>
                <a:spcPts val="600"/>
              </a:spcAft>
              <a:buClr>
                <a:srgbClr val="262626"/>
              </a:buClr>
              <a:buFont typeface="Garamond" pitchFamily="18" charset="0"/>
              <a:buChar char="◦"/>
            </a:pPr>
            <a:r>
              <a:rPr lang="en-US" dirty="0"/>
              <a:t>British Airways – Slide 7</a:t>
            </a:r>
          </a:p>
          <a:p>
            <a:pPr indent="-182880">
              <a:spcAft>
                <a:spcPts val="600"/>
              </a:spcAft>
              <a:buClr>
                <a:srgbClr val="262626"/>
              </a:buClr>
              <a:buFont typeface="Garamond" pitchFamily="18" charset="0"/>
              <a:buChar char="◦"/>
            </a:pPr>
            <a:r>
              <a:rPr lang="en-US" dirty="0"/>
              <a:t>Emirates – Slide 8</a:t>
            </a:r>
          </a:p>
          <a:p>
            <a:pPr indent="-182880">
              <a:spcAft>
                <a:spcPts val="600"/>
              </a:spcAft>
              <a:buClr>
                <a:srgbClr val="262626"/>
              </a:buClr>
              <a:buFont typeface="Garamond" pitchFamily="18" charset="0"/>
              <a:buChar char="◦"/>
            </a:pPr>
            <a:r>
              <a:rPr lang="en-US" dirty="0"/>
              <a:t>Critical Evaluation – Slide 9</a:t>
            </a:r>
          </a:p>
          <a:p>
            <a:pPr indent="-182880">
              <a:spcAft>
                <a:spcPts val="600"/>
              </a:spcAft>
              <a:buClr>
                <a:srgbClr val="262626"/>
              </a:buClr>
              <a:buFont typeface="Garamond" pitchFamily="18" charset="0"/>
              <a:buChar char="◦"/>
            </a:pPr>
            <a:r>
              <a:rPr lang="en-US" dirty="0"/>
              <a:t>Conclusion – Slide 10</a:t>
            </a:r>
          </a:p>
          <a:p>
            <a:pPr indent="-182880">
              <a:spcAft>
                <a:spcPts val="600"/>
              </a:spcAft>
              <a:buClr>
                <a:srgbClr val="262626"/>
              </a:buClr>
              <a:buFont typeface="Garamond" pitchFamily="18" charset="0"/>
              <a:buChar char="◦"/>
            </a:pPr>
            <a:r>
              <a:rPr lang="en-US" dirty="0"/>
              <a:t>Thank you – Slide 11</a:t>
            </a:r>
          </a:p>
          <a:p>
            <a:pPr indent="-182880">
              <a:spcAft>
                <a:spcPts val="600"/>
              </a:spcAft>
              <a:buClr>
                <a:srgbClr val="262626"/>
              </a:buClr>
              <a:buFont typeface="Garamond" pitchFamily="18" charset="0"/>
              <a:buChar char="◦"/>
            </a:pPr>
            <a:r>
              <a:rPr lang="en-US" dirty="0"/>
              <a:t>References – Slide 12</a:t>
            </a:r>
          </a:p>
          <a:p>
            <a:pPr indent="-182880">
              <a:spcAft>
                <a:spcPts val="600"/>
              </a:spcAft>
              <a:buClr>
                <a:srgbClr val="262626"/>
              </a:buClr>
              <a:buFont typeface="Garamond" pitchFamily="18" charset="0"/>
              <a:buChar char="◦"/>
            </a:pPr>
            <a:endParaRPr lang="en-US" dirty="0"/>
          </a:p>
          <a:p>
            <a:pPr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72831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6EE7E08-B389-43E5-B019-1B0A8ACBB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FB24823E-AD23-7FEA-E65D-8230C64508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489" r="164" b="3"/>
          <a:stretch/>
        </p:blipFill>
        <p:spPr>
          <a:xfrm>
            <a:off x="20" y="10"/>
            <a:ext cx="6392647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60D94A5-8A09-4BAB-8F7C-69BC34C54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1AE32B-3A6E-4C5E-8FEB-73861B9A2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59ED61-36EF-9C43-8885-CCBBE759D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371600"/>
          </a:xfrm>
        </p:spPr>
        <p:txBody>
          <a:bodyPr>
            <a:normAutofit/>
          </a:bodyPr>
          <a:lstStyle/>
          <a:p>
            <a:r>
              <a:rPr lang="en-GB" sz="400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A3BFAB-0988-AEBB-DE3F-2C48661A39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3575" y="1802613"/>
            <a:ext cx="5095400" cy="423242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600" dirty="0">
                <a:latin typeface="Mangal Pro"/>
                <a:ea typeface="+mn-lt"/>
                <a:cs typeface="+mn-lt"/>
              </a:rPr>
              <a:t>Knowledge management is the systematic process of collecting, organizing, storing, and sharing information and expertise within an organization to enhance its overall effectiveness and performance</a:t>
            </a:r>
            <a:endParaRPr lang="en-US" sz="1600">
              <a:latin typeface="Mangal Pro"/>
              <a:cs typeface="Mangal Pro"/>
            </a:endParaRPr>
          </a:p>
          <a:p>
            <a:pPr>
              <a:lnSpc>
                <a:spcPct val="100000"/>
              </a:lnSpc>
              <a:buClr>
                <a:srgbClr val="262626"/>
              </a:buClr>
            </a:pPr>
            <a:r>
              <a:rPr lang="en-GB" sz="1600" dirty="0">
                <a:latin typeface="Mangal Pro"/>
                <a:cs typeface="Arial"/>
              </a:rPr>
              <a:t>According to Santoro, </a:t>
            </a:r>
            <a:r>
              <a:rPr lang="en-GB" sz="1600" i="1" dirty="0">
                <a:latin typeface="Mangal Pro"/>
                <a:cs typeface="Arial"/>
              </a:rPr>
              <a:t>et al</a:t>
            </a:r>
            <a:r>
              <a:rPr lang="en-GB" sz="1600" dirty="0">
                <a:latin typeface="Mangal Pro"/>
                <a:cs typeface="Arial"/>
              </a:rPr>
              <a:t>. (2018, p.348) ‘knowledge management is recognized as a necessary process in sustaining and maintaining competitive advantages in this knowledge-driven global economy.’</a:t>
            </a:r>
            <a:endParaRPr lang="en-GB" sz="1600">
              <a:latin typeface="Mangal Pro"/>
              <a:cs typeface="Mangal Pro"/>
            </a:endParaRPr>
          </a:p>
          <a:p>
            <a:pPr>
              <a:lnSpc>
                <a:spcPct val="100000"/>
              </a:lnSpc>
              <a:buClr>
                <a:srgbClr val="262626"/>
              </a:buClr>
            </a:pPr>
            <a:r>
              <a:rPr lang="en-GB" sz="1600" dirty="0">
                <a:latin typeface="Mangal Pro"/>
                <a:cs typeface="Arial"/>
              </a:rPr>
              <a:t>When considering the knowledge management process, it is essential to remember the process is split into three main areas, </a:t>
            </a:r>
            <a:br>
              <a:rPr lang="en-GB" sz="1600" dirty="0">
                <a:latin typeface="Mangal Pro"/>
                <a:cs typeface="Arial"/>
              </a:rPr>
            </a:br>
            <a:r>
              <a:rPr lang="en-GB" sz="1600" dirty="0">
                <a:latin typeface="Mangal Pro"/>
                <a:cs typeface="Arial"/>
              </a:rPr>
              <a:t>-knowledge Acquisition</a:t>
            </a:r>
            <a:br>
              <a:rPr lang="en-GB" sz="1600" dirty="0">
                <a:latin typeface="Mangal Pro"/>
                <a:cs typeface="Arial"/>
              </a:rPr>
            </a:br>
            <a:r>
              <a:rPr lang="en-GB" sz="1600" dirty="0">
                <a:latin typeface="Mangal Pro"/>
                <a:cs typeface="Arial"/>
              </a:rPr>
              <a:t>-knowledge retention </a:t>
            </a:r>
            <a:br>
              <a:rPr lang="en-US" sz="1600" dirty="0">
                <a:latin typeface="Mangal Pro"/>
              </a:rPr>
            </a:br>
            <a:r>
              <a:rPr lang="en-GB" sz="1600" dirty="0">
                <a:latin typeface="Mangal Pro"/>
                <a:cs typeface="Arial"/>
              </a:rPr>
              <a:t>- knowledge transfer</a:t>
            </a:r>
          </a:p>
          <a:p>
            <a:pPr>
              <a:lnSpc>
                <a:spcPct val="100000"/>
              </a:lnSpc>
              <a:buClr>
                <a:srgbClr val="262626"/>
              </a:buClr>
            </a:pPr>
            <a:endParaRPr lang="en-GB" sz="1400">
              <a:latin typeface="Arial"/>
              <a:cs typeface="Arial"/>
            </a:endParaRPr>
          </a:p>
          <a:p>
            <a:pPr>
              <a:lnSpc>
                <a:spcPct val="100000"/>
              </a:lnSpc>
              <a:buClr>
                <a:srgbClr val="262626"/>
              </a:buClr>
            </a:pPr>
            <a:endParaRPr lang="en-GB" sz="1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864064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1657BF2-BFFB-4FF0-9FE2-4D7F7A7C9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397171-E233-4F26-9A8C-29C436537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4393" y="237744"/>
            <a:ext cx="765297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A830B9C-C9EB-4D80-9552-AE9DE3075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553" y="374904"/>
            <a:ext cx="734015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DCE9C3-4E28-1E15-FC54-EF2AA32B7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642593"/>
            <a:ext cx="6281928" cy="1744183"/>
          </a:xfrm>
        </p:spPr>
        <p:txBody>
          <a:bodyPr>
            <a:normAutofit/>
          </a:bodyPr>
          <a:lstStyle/>
          <a:p>
            <a:r>
              <a:rPr lang="en-GB"/>
              <a:t>Knowledge Management Explored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44971-E126-AE44-078F-5A1A84F96F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680" y="2386584"/>
            <a:ext cx="6281928" cy="364845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prstClr val="black">
                  <a:lumMod val="85000"/>
                  <a:lumOff val="15000"/>
                </a:prstClr>
              </a:buClr>
            </a:pPr>
            <a:r>
              <a:rPr lang="en-GB">
                <a:ea typeface="+mn-lt"/>
                <a:cs typeface="+mn-lt"/>
              </a:rPr>
              <a:t>Organizations that review and oversee their knowledge assets stand to achieve a competitive advantage by harnessing their combined intelligence and responding more promptly to emerging challenges and opportunities.</a:t>
            </a:r>
          </a:p>
          <a:p>
            <a:pPr>
              <a:buClr>
                <a:srgbClr val="262626"/>
              </a:buClr>
            </a:pPr>
            <a:r>
              <a:rPr lang="en-GB" dirty="0">
                <a:ea typeface="+mn-lt"/>
                <a:cs typeface="+mn-lt"/>
              </a:rPr>
              <a:t>The collection of data can take various forms, including surveys, experiments, research, cookies, and more.</a:t>
            </a:r>
          </a:p>
          <a:p>
            <a:pPr>
              <a:buClr>
                <a:srgbClr val="262626"/>
              </a:buClr>
            </a:pPr>
            <a:r>
              <a:rPr lang="en-GB" dirty="0">
                <a:ea typeface="+mn-lt"/>
                <a:cs typeface="+mn-lt"/>
              </a:rPr>
              <a:t>The landscape of data storage has undergone significant transformations over the years, with a predominant shift towards conducting data storage and analysis using IT software.</a:t>
            </a:r>
            <a:endParaRPr lang="en-GB" dirty="0"/>
          </a:p>
          <a:p>
            <a:pPr>
              <a:buClr>
                <a:srgbClr val="262626"/>
              </a:buClr>
            </a:pPr>
            <a:endParaRPr lang="en-GB" dirty="0"/>
          </a:p>
          <a:p>
            <a:pPr>
              <a:buClr>
                <a:srgbClr val="262626"/>
              </a:buClr>
            </a:pPr>
            <a:endParaRPr lang="en-GB" dirty="0"/>
          </a:p>
        </p:txBody>
      </p:sp>
      <p:pic>
        <p:nvPicPr>
          <p:cNvPr id="5" name="Picture 4" descr="Close-up of documents and charts">
            <a:extLst>
              <a:ext uri="{FF2B5EF4-FFF2-40B4-BE49-F238E27FC236}">
                <a16:creationId xmlns:a16="http://schemas.microsoft.com/office/drawing/2014/main" id="{AC740703-1780-EA04-7C74-D4B7675027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460" r="28460"/>
          <a:stretch/>
        </p:blipFill>
        <p:spPr>
          <a:xfrm>
            <a:off x="7837371" y="237744"/>
            <a:ext cx="4124416" cy="6382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7956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78632963-757B-40C2-BB84-FC6107A54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close up of a plane&#10;&#10;Description automatically generated">
            <a:extLst>
              <a:ext uri="{FF2B5EF4-FFF2-40B4-BE49-F238E27FC236}">
                <a16:creationId xmlns:a16="http://schemas.microsoft.com/office/drawing/2014/main" id="{2998D86A-00E8-0A01-9A1D-8CC40AFE88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426" b="5627"/>
          <a:stretch/>
        </p:blipFill>
        <p:spPr>
          <a:xfrm>
            <a:off x="20" y="-1"/>
            <a:ext cx="12191980" cy="6857999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2853AE55-7E35-44B0-89F1-3F52B262A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7615" y="253548"/>
            <a:ext cx="5612193" cy="6361598"/>
          </a:xfrm>
          <a:prstGeom prst="rect">
            <a:avLst/>
          </a:prstGeom>
          <a:solidFill>
            <a:schemeClr val="bg1">
              <a:alpha val="9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BC4BE4D-4B50-4F51-9F85-4B5D60B02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448" y="407588"/>
            <a:ext cx="5299768" cy="602287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35C080-1C47-5F16-A349-A89E3CA18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6838" y="372722"/>
            <a:ext cx="3297358" cy="1144116"/>
          </a:xfrm>
        </p:spPr>
        <p:txBody>
          <a:bodyPr>
            <a:normAutofit/>
          </a:bodyPr>
          <a:lstStyle/>
          <a:p>
            <a:r>
              <a:rPr lang="en-GB" sz="4400"/>
              <a:t>British Airways</a:t>
            </a:r>
          </a:p>
        </p:txBody>
      </p:sp>
      <p:sp>
        <p:nvSpPr>
          <p:cNvPr id="23" name="Content Placeholder 8">
            <a:extLst>
              <a:ext uri="{FF2B5EF4-FFF2-40B4-BE49-F238E27FC236}">
                <a16:creationId xmlns:a16="http://schemas.microsoft.com/office/drawing/2014/main" id="{EE8350BC-790D-702F-5D3B-BAF428FF41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139" y="1328071"/>
            <a:ext cx="5291083" cy="49414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b="1" dirty="0">
                <a:solidFill>
                  <a:srgbClr val="0E101A"/>
                </a:solidFill>
                <a:latin typeface="Mangal Pro"/>
                <a:ea typeface="+mn-lt"/>
                <a:cs typeface="+mn-lt"/>
              </a:rPr>
              <a:t>Background:</a:t>
            </a:r>
            <a:endParaRPr lang="en-US" sz="2000">
              <a:latin typeface="Mangal Pro"/>
              <a:cs typeface="Mangal Pro"/>
            </a:endParaRPr>
          </a:p>
          <a:p>
            <a:pPr lvl="1">
              <a:buClr>
                <a:srgbClr val="262626"/>
              </a:buClr>
            </a:pPr>
            <a:r>
              <a:rPr lang="en-US" sz="1800" dirty="0">
                <a:solidFill>
                  <a:srgbClr val="0E101A"/>
                </a:solidFill>
                <a:latin typeface="Mangal Pro"/>
                <a:ea typeface="+mn-lt"/>
                <a:cs typeface="+mn-lt"/>
              </a:rPr>
              <a:t>British Airways, a British airline corporation</a:t>
            </a:r>
            <a:endParaRPr lang="en-US" sz="1800">
              <a:latin typeface="Mangal Pro"/>
              <a:cs typeface="Mangal Pro"/>
            </a:endParaRPr>
          </a:p>
          <a:p>
            <a:pPr lvl="1">
              <a:buClr>
                <a:srgbClr val="262626"/>
              </a:buClr>
            </a:pPr>
            <a:r>
              <a:rPr lang="en-US" sz="1800" dirty="0">
                <a:solidFill>
                  <a:srgbClr val="0E101A"/>
                </a:solidFill>
                <a:latin typeface="Mangal Pro"/>
                <a:ea typeface="+mn-lt"/>
                <a:cs typeface="+mn-lt"/>
              </a:rPr>
              <a:t>Operates both domestic and international air travel services</a:t>
            </a:r>
            <a:endParaRPr lang="en-US" sz="1800">
              <a:latin typeface="Mangal Pro"/>
              <a:cs typeface="Mangal Pro"/>
            </a:endParaRPr>
          </a:p>
          <a:p>
            <a:pPr lvl="1">
              <a:buClr>
                <a:srgbClr val="262626"/>
              </a:buClr>
            </a:pPr>
            <a:r>
              <a:rPr lang="en-US" sz="1800" dirty="0">
                <a:solidFill>
                  <a:srgbClr val="0E101A"/>
                </a:solidFill>
                <a:latin typeface="Mangal Pro"/>
                <a:ea typeface="+mn-lt"/>
                <a:cs typeface="+mn-lt"/>
              </a:rPr>
              <a:t>Inaugural international flight in August 1919 as Aircraft Transport and Travel Limited, linking London to Paris</a:t>
            </a:r>
            <a:endParaRPr lang="en-US" sz="1800">
              <a:latin typeface="Mangal Pro"/>
              <a:cs typeface="Mangal Pro"/>
            </a:endParaRPr>
          </a:p>
          <a:p>
            <a:pPr lvl="1">
              <a:buClr>
                <a:srgbClr val="262626"/>
              </a:buClr>
            </a:pPr>
            <a:r>
              <a:rPr lang="en-US" sz="1800" dirty="0">
                <a:solidFill>
                  <a:srgbClr val="0E101A"/>
                </a:solidFill>
                <a:latin typeface="Mangal Pro"/>
                <a:ea typeface="+mn-lt"/>
                <a:cs typeface="+mn-lt"/>
              </a:rPr>
              <a:t>Merged in 1935 with United Airways, Hillman's Airways, and Spartan Airlines, forming British Airways Limited</a:t>
            </a:r>
            <a:endParaRPr lang="en-US" sz="1800">
              <a:latin typeface="Mangal Pro"/>
              <a:cs typeface="Mangal Pro"/>
            </a:endParaRPr>
          </a:p>
          <a:p>
            <a:pPr>
              <a:buClr>
                <a:srgbClr val="262626"/>
              </a:buClr>
            </a:pPr>
            <a:r>
              <a:rPr lang="en-US" sz="2000" b="1" dirty="0">
                <a:solidFill>
                  <a:srgbClr val="0E101A"/>
                </a:solidFill>
                <a:latin typeface="Mangal Pro"/>
                <a:ea typeface="+mn-lt"/>
                <a:cs typeface="+mn-lt"/>
              </a:rPr>
              <a:t>Workforce:</a:t>
            </a:r>
            <a:endParaRPr lang="en-US" sz="2000">
              <a:latin typeface="Mangal Pro"/>
              <a:cs typeface="Mangal Pro"/>
            </a:endParaRPr>
          </a:p>
          <a:p>
            <a:pPr lvl="1">
              <a:buClr>
                <a:srgbClr val="262626"/>
              </a:buClr>
            </a:pPr>
            <a:r>
              <a:rPr lang="en-US" sz="1800" dirty="0">
                <a:solidFill>
                  <a:srgbClr val="0E101A"/>
                </a:solidFill>
                <a:latin typeface="Mangal Pro"/>
                <a:ea typeface="+mn-lt"/>
                <a:cs typeface="+mn-lt"/>
              </a:rPr>
              <a:t>According to MarketLine Advantage (2023), workforce of 37,631 employees.</a:t>
            </a:r>
            <a:endParaRPr lang="en-US" dirty="0">
              <a:latin typeface="Mangal Pro"/>
              <a:cs typeface="Mangal Pro"/>
            </a:endParaRPr>
          </a:p>
          <a:p>
            <a:pPr>
              <a:buClr>
                <a:srgbClr val="262626"/>
              </a:buClr>
            </a:pPr>
            <a:endParaRPr lang="en-US"/>
          </a:p>
          <a:p>
            <a:pPr>
              <a:buClr>
                <a:srgbClr val="262626"/>
              </a:buClr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725474-39C3-AD9D-FBBA-47F54E7A8448}"/>
              </a:ext>
            </a:extLst>
          </p:cNvPr>
          <p:cNvSpPr txBox="1"/>
          <p:nvPr/>
        </p:nvSpPr>
        <p:spPr>
          <a:xfrm>
            <a:off x="9804808" y="6657943"/>
            <a:ext cx="2387192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388800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78632963-757B-40C2-BB84-FC6107A54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plane flying in the sky&#10;&#10;Description automatically generated">
            <a:extLst>
              <a:ext uri="{FF2B5EF4-FFF2-40B4-BE49-F238E27FC236}">
                <a16:creationId xmlns:a16="http://schemas.microsoft.com/office/drawing/2014/main" id="{73FA1755-98C9-1174-D25B-3FFB3A5B28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091" t="6699" b="2392"/>
          <a:stretch/>
        </p:blipFill>
        <p:spPr>
          <a:xfrm>
            <a:off x="20" y="-1"/>
            <a:ext cx="12191980" cy="6857999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2853AE55-7E35-44B0-89F1-3F52B262A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9709" y="253548"/>
            <a:ext cx="5612193" cy="6361598"/>
          </a:xfrm>
          <a:prstGeom prst="rect">
            <a:avLst/>
          </a:prstGeom>
          <a:solidFill>
            <a:schemeClr val="bg1">
              <a:alpha val="9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DBC4BE4D-4B50-4F51-9F85-4B5D60B02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7542" y="407588"/>
            <a:ext cx="5299768" cy="602287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8BFC2E-F358-9C34-98A8-9AF2C1961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9534" y="-117881"/>
            <a:ext cx="4602152" cy="17182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spc="0"/>
              <a:t>Emirates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2D4F92-84D1-F14E-86A1-C23DB34802DC}"/>
              </a:ext>
            </a:extLst>
          </p:cNvPr>
          <p:cNvSpPr txBox="1"/>
          <p:nvPr/>
        </p:nvSpPr>
        <p:spPr>
          <a:xfrm>
            <a:off x="6407727" y="1150619"/>
            <a:ext cx="5416342" cy="5275463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600" dirty="0">
                <a:latin typeface="Mangal Pro"/>
                <a:cs typeface="Mangal Pro"/>
              </a:rPr>
              <a:t>Founded in 1985 in Dubai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600" dirty="0">
                <a:latin typeface="Mangal Pro"/>
                <a:cs typeface="Mangal Pro"/>
              </a:rPr>
              <a:t>Emerged as a dominant player in the aviation sector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600" dirty="0">
                <a:latin typeface="Mangal Pro"/>
                <a:cs typeface="Mangal Pro"/>
              </a:rPr>
              <a:t>Pioneered groundbreaking in-flight entertainment approach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600" dirty="0">
                <a:latin typeface="Mangal Pro"/>
                <a:cs typeface="Mangal Pro"/>
              </a:rPr>
              <a:t>Prioritized customer satisfaction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600" dirty="0">
                <a:latin typeface="Mangal Pro"/>
                <a:cs typeface="Mangal Pro"/>
              </a:rPr>
              <a:t>First airline to equip all aircraft with video systems on each seat in every class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600" dirty="0">
                <a:latin typeface="Mangal Pro"/>
                <a:cs typeface="Mangal Pro"/>
              </a:rPr>
              <a:t>Offered telecommunications and faxing services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600" dirty="0">
                <a:latin typeface="Mangal Pro"/>
                <a:cs typeface="Mangal Pro"/>
              </a:rPr>
              <a:t>Achieved the milestone of "Most Valuable Airline Brand" in 2014</a:t>
            </a:r>
          </a:p>
          <a:p>
            <a:pPr marL="742950" lvl="1"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600" dirty="0">
                <a:latin typeface="Mangal Pro"/>
                <a:cs typeface="Mangal Pro"/>
              </a:rPr>
              <a:t>Estimated value of $3.7 billion USD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600" dirty="0">
                <a:latin typeface="Mangal Pro"/>
                <a:cs typeface="Mangal Pro"/>
              </a:rPr>
              <a:t>Consistent growth trajectory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600" dirty="0">
                <a:latin typeface="Mangal Pro"/>
                <a:cs typeface="Mangal Pro"/>
              </a:rPr>
              <a:t>MarketLine Advantage's March 2022 report:</a:t>
            </a:r>
          </a:p>
          <a:p>
            <a:pPr marL="742950" lvl="1"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600" dirty="0">
                <a:latin typeface="Mangal Pro"/>
                <a:cs typeface="Mangal Pro"/>
              </a:rPr>
              <a:t>Operated a fleet of 262 aircraft</a:t>
            </a:r>
          </a:p>
          <a:p>
            <a:pPr marL="742950" lvl="1"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600" dirty="0">
                <a:latin typeface="Mangal Pro"/>
                <a:cs typeface="Mangal Pro"/>
              </a:rPr>
              <a:t>Served 150 destinations across 78 countries</a:t>
            </a:r>
          </a:p>
          <a:p>
            <a:pPr marL="742950" lvl="1"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600" dirty="0">
                <a:latin typeface="Mangal Pro"/>
                <a:cs typeface="Mangal Pro"/>
              </a:rPr>
              <a:t>Employed a workforce of 85,219 individuals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1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2F8FE5-6A0B-3B6E-8009-E3A3A0EC4337}"/>
              </a:ext>
            </a:extLst>
          </p:cNvPr>
          <p:cNvSpPr txBox="1"/>
          <p:nvPr/>
        </p:nvSpPr>
        <p:spPr>
          <a:xfrm>
            <a:off x="9830456" y="6657943"/>
            <a:ext cx="236154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167196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BF462-1837-966C-A08D-820A065E7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6519" y="257901"/>
            <a:ext cx="3903280" cy="821290"/>
          </a:xfrm>
        </p:spPr>
        <p:txBody>
          <a:bodyPr>
            <a:normAutofit/>
          </a:bodyPr>
          <a:lstStyle/>
          <a:p>
            <a:r>
              <a:rPr lang="en-GB"/>
              <a:t>British Airways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4" name="Content Placeholder 3" descr="A logo of a company&#10;&#10;Description automatically generated">
            <a:extLst>
              <a:ext uri="{FF2B5EF4-FFF2-40B4-BE49-F238E27FC236}">
                <a16:creationId xmlns:a16="http://schemas.microsoft.com/office/drawing/2014/main" id="{D0CB967A-D793-926B-59C5-F0DD9747F8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05256" y="1956093"/>
            <a:ext cx="4414438" cy="2963979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0A1F76D-0703-6B43-5B3C-C1BE78630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286" y="973166"/>
            <a:ext cx="5729991" cy="434162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sz="1400" b="1" dirty="0">
                <a:solidFill>
                  <a:srgbClr val="0E101A"/>
                </a:solidFill>
                <a:latin typeface="Mangal Pro"/>
                <a:ea typeface="+mn-lt"/>
                <a:cs typeface="+mn-lt"/>
              </a:rPr>
              <a:t>Data Acquisition:</a:t>
            </a:r>
            <a:endParaRPr lang="en-US" sz="1400">
              <a:latin typeface="Mangal Pro"/>
              <a:cs typeface="Mangal Pro"/>
            </a:endParaRPr>
          </a:p>
          <a:p>
            <a:pPr>
              <a:lnSpc>
                <a:spcPct val="100000"/>
              </a:lnSpc>
              <a:buClr>
                <a:srgbClr val="262626"/>
              </a:buClr>
            </a:pPr>
            <a:r>
              <a:rPr lang="en-US" sz="1400" dirty="0">
                <a:solidFill>
                  <a:srgbClr val="0E101A"/>
                </a:solidFill>
                <a:latin typeface="Mangal Pro"/>
                <a:ea typeface="+mn-lt"/>
                <a:cs typeface="+mn-lt"/>
              </a:rPr>
              <a:t>Collected through various channels:</a:t>
            </a:r>
            <a:endParaRPr lang="en-US" sz="1400">
              <a:latin typeface="Mangal Pro"/>
              <a:cs typeface="Mangal Pro"/>
            </a:endParaRPr>
          </a:p>
          <a:p>
            <a:pPr lvl="2">
              <a:lnSpc>
                <a:spcPct val="100000"/>
              </a:lnSpc>
              <a:buClr>
                <a:srgbClr val="262626"/>
              </a:buClr>
            </a:pPr>
            <a:r>
              <a:rPr lang="en-US" sz="1400" dirty="0">
                <a:solidFill>
                  <a:srgbClr val="0E101A"/>
                </a:solidFill>
                <a:latin typeface="Mangal Pro"/>
                <a:ea typeface="+mn-lt"/>
                <a:cs typeface="+mn-lt"/>
              </a:rPr>
              <a:t>Online registrations</a:t>
            </a:r>
            <a:endParaRPr lang="en-US" sz="1400">
              <a:latin typeface="Mangal Pro"/>
              <a:cs typeface="Mangal Pro"/>
            </a:endParaRPr>
          </a:p>
          <a:p>
            <a:pPr lvl="2">
              <a:lnSpc>
                <a:spcPct val="100000"/>
              </a:lnSpc>
              <a:buClr>
                <a:srgbClr val="262626"/>
              </a:buClr>
            </a:pPr>
            <a:r>
              <a:rPr lang="en-US" sz="1400" dirty="0">
                <a:solidFill>
                  <a:srgbClr val="0E101A"/>
                </a:solidFill>
                <a:latin typeface="Mangal Pro"/>
                <a:ea typeface="+mn-lt"/>
                <a:cs typeface="+mn-lt"/>
              </a:rPr>
              <a:t>Ticket bookings</a:t>
            </a:r>
            <a:endParaRPr lang="en-US" sz="1400">
              <a:latin typeface="Mangal Pro"/>
              <a:cs typeface="Mangal Pro"/>
            </a:endParaRPr>
          </a:p>
          <a:p>
            <a:pPr lvl="2">
              <a:lnSpc>
                <a:spcPct val="100000"/>
              </a:lnSpc>
              <a:buClr>
                <a:srgbClr val="262626"/>
              </a:buClr>
            </a:pPr>
            <a:r>
              <a:rPr lang="en-US" sz="1400" dirty="0">
                <a:solidFill>
                  <a:srgbClr val="0E101A"/>
                </a:solidFill>
                <a:latin typeface="Mangal Pro"/>
                <a:ea typeface="+mn-lt"/>
                <a:cs typeface="+mn-lt"/>
              </a:rPr>
              <a:t>Searches</a:t>
            </a:r>
            <a:endParaRPr lang="en-US" sz="1400">
              <a:latin typeface="Mangal Pro"/>
              <a:cs typeface="Mangal Pro"/>
            </a:endParaRPr>
          </a:p>
          <a:p>
            <a:pPr lvl="2">
              <a:lnSpc>
                <a:spcPct val="100000"/>
              </a:lnSpc>
              <a:buClr>
                <a:srgbClr val="262626"/>
              </a:buClr>
            </a:pPr>
            <a:r>
              <a:rPr lang="en-US" sz="1400" dirty="0">
                <a:solidFill>
                  <a:srgbClr val="0E101A"/>
                </a:solidFill>
                <a:latin typeface="Mangal Pro"/>
                <a:ea typeface="+mn-lt"/>
                <a:cs typeface="+mn-lt"/>
              </a:rPr>
              <a:t>Executive club memberships</a:t>
            </a:r>
            <a:endParaRPr lang="en-US" sz="1400">
              <a:latin typeface="Mangal Pro"/>
              <a:cs typeface="Mangal Pro"/>
            </a:endParaRPr>
          </a:p>
          <a:p>
            <a:pPr lvl="2">
              <a:lnSpc>
                <a:spcPct val="100000"/>
              </a:lnSpc>
              <a:buClr>
                <a:srgbClr val="262626"/>
              </a:buClr>
            </a:pPr>
            <a:r>
              <a:rPr lang="en-US" sz="1400" dirty="0">
                <a:solidFill>
                  <a:srgbClr val="0E101A"/>
                </a:solidFill>
                <a:latin typeface="Mangal Pro"/>
                <a:ea typeface="+mn-lt"/>
                <a:cs typeface="+mn-lt"/>
              </a:rPr>
              <a:t>Brochure requests</a:t>
            </a:r>
            <a:endParaRPr lang="en-US" sz="1400">
              <a:latin typeface="Mangal Pro"/>
              <a:cs typeface="Mangal Pro"/>
            </a:endParaRPr>
          </a:p>
          <a:p>
            <a:pPr lvl="1">
              <a:lnSpc>
                <a:spcPct val="100000"/>
              </a:lnSpc>
              <a:buClr>
                <a:srgbClr val="262626"/>
              </a:buClr>
            </a:pPr>
            <a:r>
              <a:rPr lang="en-US" sz="1400" dirty="0">
                <a:solidFill>
                  <a:srgbClr val="0E101A"/>
                </a:solidFill>
                <a:latin typeface="Mangal Pro"/>
                <a:ea typeface="+mn-lt"/>
                <a:cs typeface="+mn-lt"/>
              </a:rPr>
              <a:t>Website visits facilitated by device access and consent to cookies</a:t>
            </a:r>
            <a:endParaRPr lang="en-US" sz="1400">
              <a:latin typeface="Mangal Pro"/>
              <a:cs typeface="Mangal Pro"/>
            </a:endParaRPr>
          </a:p>
          <a:p>
            <a:pPr>
              <a:lnSpc>
                <a:spcPct val="100000"/>
              </a:lnSpc>
              <a:buClr>
                <a:srgbClr val="262626"/>
              </a:buClr>
            </a:pPr>
            <a:r>
              <a:rPr lang="en-US" sz="1400" b="1" dirty="0">
                <a:solidFill>
                  <a:srgbClr val="0E101A"/>
                </a:solidFill>
                <a:latin typeface="Mangal Pro"/>
                <a:ea typeface="+mn-lt"/>
                <a:cs typeface="+mn-lt"/>
              </a:rPr>
              <a:t>Data Storage</a:t>
            </a:r>
            <a:endParaRPr lang="en-US" sz="1400">
              <a:solidFill>
                <a:srgbClr val="374151"/>
              </a:solidFill>
              <a:latin typeface="Mangal Pro"/>
              <a:cs typeface="Mangal Pro"/>
            </a:endParaRPr>
          </a:p>
          <a:p>
            <a:pPr>
              <a:lnSpc>
                <a:spcPct val="100000"/>
              </a:lnSpc>
              <a:buClr>
                <a:srgbClr val="262626"/>
              </a:buClr>
            </a:pPr>
            <a:r>
              <a:rPr lang="en-US" sz="1400" dirty="0">
                <a:solidFill>
                  <a:srgbClr val="0E101A"/>
                </a:solidFill>
                <a:latin typeface="Mangal Pro"/>
                <a:ea typeface="+mn-lt"/>
                <a:cs typeface="+mn-lt"/>
              </a:rPr>
              <a:t>Utilizes cloud storage for efficient and scalable data management</a:t>
            </a:r>
            <a:endParaRPr lang="en-US" sz="1400" b="1" dirty="0">
              <a:solidFill>
                <a:srgbClr val="0E101A"/>
              </a:solidFill>
              <a:latin typeface="Mangal Pro"/>
              <a:cs typeface="Mangal Pro"/>
            </a:endParaRPr>
          </a:p>
          <a:p>
            <a:pPr>
              <a:lnSpc>
                <a:spcPct val="100000"/>
              </a:lnSpc>
              <a:buClr>
                <a:srgbClr val="262626"/>
              </a:buClr>
            </a:pPr>
            <a:r>
              <a:rPr lang="en-US" sz="1400" dirty="0">
                <a:solidFill>
                  <a:srgbClr val="0E101A"/>
                </a:solidFill>
                <a:latin typeface="Mangal Pro"/>
                <a:ea typeface="+mn-lt"/>
                <a:cs typeface="+mn-lt"/>
              </a:rPr>
              <a:t>Enables secure storage of customer information and purchase histories</a:t>
            </a:r>
            <a:endParaRPr lang="en-US" sz="1400" dirty="0">
              <a:latin typeface="Mangal Pro"/>
              <a:cs typeface="Mangal Pro"/>
            </a:endParaRPr>
          </a:p>
          <a:p>
            <a:pPr>
              <a:lnSpc>
                <a:spcPct val="100000"/>
              </a:lnSpc>
              <a:buClr>
                <a:srgbClr val="262626"/>
              </a:buClr>
            </a:pPr>
            <a:r>
              <a:rPr lang="en-US" sz="1400" dirty="0">
                <a:solidFill>
                  <a:srgbClr val="0E101A"/>
                </a:solidFill>
                <a:latin typeface="Mangal Pro"/>
                <a:ea typeface="+mn-lt"/>
                <a:cs typeface="+mn-lt"/>
              </a:rPr>
              <a:t>Enhances accessibility and flexibility in managing large datasets</a:t>
            </a:r>
            <a:endParaRPr lang="en-US" sz="1400">
              <a:latin typeface="Mangal Pro"/>
              <a:cs typeface="Mangal Pro"/>
            </a:endParaRPr>
          </a:p>
          <a:p>
            <a:pPr>
              <a:lnSpc>
                <a:spcPct val="100000"/>
              </a:lnSpc>
              <a:buClr>
                <a:srgbClr val="262626"/>
              </a:buClr>
            </a:pPr>
            <a:r>
              <a:rPr lang="en-US" sz="1400" dirty="0">
                <a:solidFill>
                  <a:srgbClr val="0E101A"/>
                </a:solidFill>
                <a:latin typeface="Mangal Pro"/>
                <a:ea typeface="+mn-lt"/>
                <a:cs typeface="+mn-lt"/>
              </a:rPr>
              <a:t>Facilitates seamless integration with various operational systems</a:t>
            </a:r>
            <a:endParaRPr lang="en-US" sz="1400">
              <a:latin typeface="Mangal Pro"/>
              <a:cs typeface="Mangal Pro"/>
            </a:endParaRPr>
          </a:p>
          <a:p>
            <a:pPr>
              <a:lnSpc>
                <a:spcPct val="100000"/>
              </a:lnSpc>
              <a:buClr>
                <a:srgbClr val="262626"/>
              </a:buClr>
            </a:pPr>
            <a:r>
              <a:rPr lang="en-US" sz="1400" dirty="0">
                <a:solidFill>
                  <a:srgbClr val="0E101A"/>
                </a:solidFill>
                <a:latin typeface="Mangal Pro"/>
                <a:ea typeface="+mn-lt"/>
                <a:cs typeface="+mn-lt"/>
              </a:rPr>
              <a:t>Strengthens data backup and recovery capabilities through cloud-based solutions</a:t>
            </a:r>
            <a:endParaRPr lang="en-US" dirty="0">
              <a:latin typeface="Mangal Pro"/>
              <a:cs typeface="Mangal Pro"/>
            </a:endParaRPr>
          </a:p>
          <a:p>
            <a:pPr>
              <a:buClr>
                <a:srgbClr val="262626"/>
              </a:buClr>
            </a:pPr>
            <a:endParaRPr lang="en-US" sz="1400" b="1" dirty="0">
              <a:solidFill>
                <a:srgbClr val="0E101A"/>
              </a:solidFill>
              <a:latin typeface="Mangal Pro"/>
              <a:cs typeface="Mangal Pro"/>
            </a:endParaRPr>
          </a:p>
          <a:p>
            <a:pPr>
              <a:buClr>
                <a:srgbClr val="262626"/>
              </a:buClr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9CCA5F-DB72-CEEE-857A-8DB598E48C10}"/>
              </a:ext>
            </a:extLst>
          </p:cNvPr>
          <p:cNvSpPr txBox="1"/>
          <p:nvPr/>
        </p:nvSpPr>
        <p:spPr>
          <a:xfrm>
            <a:off x="3081820" y="4720017"/>
            <a:ext cx="253787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230892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DA1A6-9E9C-6A4D-550D-BB2EC4D38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8985" y="278778"/>
            <a:ext cx="3120404" cy="977867"/>
          </a:xfrm>
        </p:spPr>
        <p:txBody>
          <a:bodyPr>
            <a:normAutofit/>
          </a:bodyPr>
          <a:lstStyle/>
          <a:p>
            <a:r>
              <a:rPr lang="en-GB"/>
              <a:t>Emirates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4" name="Picture 3" descr="A red sign with white text&#10;&#10;Description automatically generated">
            <a:extLst>
              <a:ext uri="{FF2B5EF4-FFF2-40B4-BE49-F238E27FC236}">
                <a16:creationId xmlns:a16="http://schemas.microsoft.com/office/drawing/2014/main" id="{2F0BD470-8A1D-8DA2-429D-19CC4B7229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05247" y="1206900"/>
            <a:ext cx="4214455" cy="446236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2C480-D65D-7561-FC52-85F6812379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629" y="1244563"/>
            <a:ext cx="4978430" cy="507231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400" dirty="0">
                <a:latin typeface="Mangal Pro"/>
                <a:ea typeface="+mn-lt"/>
                <a:cs typeface="+mn-lt"/>
              </a:rPr>
              <a:t>Data Collection:</a:t>
            </a:r>
            <a:endParaRPr lang="en-GB" sz="1400">
              <a:latin typeface="Mangal Pro"/>
              <a:cs typeface="Mangal Pro"/>
            </a:endParaRPr>
          </a:p>
          <a:p>
            <a:pPr lvl="1">
              <a:lnSpc>
                <a:spcPct val="100000"/>
              </a:lnSpc>
              <a:buClr>
                <a:srgbClr val="262626"/>
              </a:buClr>
            </a:pPr>
            <a:r>
              <a:rPr lang="en-GB" sz="1400" dirty="0">
                <a:latin typeface="Mangal Pro"/>
                <a:ea typeface="+mn-lt"/>
                <a:cs typeface="+mn-lt"/>
              </a:rPr>
              <a:t>Cookies used when devices access Emirates' website or during registration</a:t>
            </a:r>
            <a:endParaRPr lang="en-GB" sz="1400">
              <a:latin typeface="Mangal Pro"/>
              <a:cs typeface="Mangal Pro"/>
            </a:endParaRPr>
          </a:p>
          <a:p>
            <a:pPr lvl="1">
              <a:lnSpc>
                <a:spcPct val="100000"/>
              </a:lnSpc>
              <a:buClr>
                <a:srgbClr val="262626"/>
              </a:buClr>
            </a:pPr>
            <a:r>
              <a:rPr lang="en-GB" sz="1400" dirty="0">
                <a:latin typeface="Mangal Pro"/>
                <a:ea typeface="+mn-lt"/>
                <a:cs typeface="+mn-lt"/>
              </a:rPr>
              <a:t>Third-party data acquired from partners</a:t>
            </a:r>
            <a:endParaRPr lang="en-GB" sz="1400">
              <a:latin typeface="Mangal Pro"/>
              <a:cs typeface="Mangal Pro"/>
            </a:endParaRPr>
          </a:p>
          <a:p>
            <a:pPr>
              <a:lnSpc>
                <a:spcPct val="100000"/>
              </a:lnSpc>
              <a:buClr>
                <a:srgbClr val="262626"/>
              </a:buClr>
            </a:pPr>
            <a:r>
              <a:rPr lang="en-GB" sz="1400" dirty="0">
                <a:latin typeface="Mangal Pro"/>
                <a:ea typeface="+mn-lt"/>
                <a:cs typeface="+mn-lt"/>
              </a:rPr>
              <a:t>Data Storage:</a:t>
            </a:r>
            <a:endParaRPr lang="en-GB" sz="1400">
              <a:latin typeface="Mangal Pro"/>
              <a:cs typeface="Mangal Pro"/>
            </a:endParaRPr>
          </a:p>
          <a:p>
            <a:pPr lvl="1">
              <a:lnSpc>
                <a:spcPct val="100000"/>
              </a:lnSpc>
              <a:buClr>
                <a:srgbClr val="262626"/>
              </a:buClr>
            </a:pPr>
            <a:r>
              <a:rPr lang="en-GB" sz="1400" dirty="0">
                <a:latin typeface="Mangal Pro"/>
                <a:ea typeface="+mn-lt"/>
                <a:cs typeface="+mn-lt"/>
              </a:rPr>
              <a:t>Securely stored using blockchain technology</a:t>
            </a:r>
            <a:endParaRPr lang="en-GB" sz="1400">
              <a:latin typeface="Mangal Pro"/>
              <a:cs typeface="Mangal Pro"/>
            </a:endParaRPr>
          </a:p>
          <a:p>
            <a:pPr>
              <a:lnSpc>
                <a:spcPct val="100000"/>
              </a:lnSpc>
              <a:buClr>
                <a:srgbClr val="262626"/>
              </a:buClr>
            </a:pPr>
            <a:r>
              <a:rPr lang="en-GB" sz="1400" dirty="0">
                <a:latin typeface="Mangal Pro"/>
                <a:ea typeface="+mn-lt"/>
                <a:cs typeface="+mn-lt"/>
              </a:rPr>
              <a:t>Compliance Measures:</a:t>
            </a:r>
            <a:endParaRPr lang="en-GB" sz="1400">
              <a:latin typeface="Mangal Pro"/>
              <a:cs typeface="Mangal Pro"/>
            </a:endParaRPr>
          </a:p>
          <a:p>
            <a:pPr lvl="1">
              <a:lnSpc>
                <a:spcPct val="100000"/>
              </a:lnSpc>
              <a:buClr>
                <a:srgbClr val="262626"/>
              </a:buClr>
            </a:pPr>
            <a:r>
              <a:rPr lang="en-GB" sz="1400" dirty="0">
                <a:latin typeface="Mangal Pro"/>
                <a:ea typeface="+mn-lt"/>
                <a:cs typeface="+mn-lt"/>
              </a:rPr>
              <a:t>Utilizes advanced technologies such as secure socket layers and firewalls</a:t>
            </a:r>
            <a:endParaRPr lang="en-GB" sz="1400">
              <a:latin typeface="Mangal Pro"/>
              <a:cs typeface="Mangal Pro"/>
            </a:endParaRPr>
          </a:p>
          <a:p>
            <a:pPr lvl="1">
              <a:lnSpc>
                <a:spcPct val="100000"/>
              </a:lnSpc>
              <a:buClr>
                <a:srgbClr val="262626"/>
              </a:buClr>
            </a:pPr>
            <a:r>
              <a:rPr lang="en-GB" sz="1400" dirty="0">
                <a:latin typeface="Mangal Pro"/>
                <a:ea typeface="+mn-lt"/>
                <a:cs typeface="+mn-lt"/>
              </a:rPr>
              <a:t>Ensures compliance with relevant laws and regulations</a:t>
            </a:r>
            <a:endParaRPr lang="en-GB" sz="1400">
              <a:latin typeface="Mangal Pro"/>
              <a:cs typeface="Mangal Pro"/>
            </a:endParaRPr>
          </a:p>
          <a:p>
            <a:pPr>
              <a:lnSpc>
                <a:spcPct val="100000"/>
              </a:lnSpc>
              <a:buClr>
                <a:srgbClr val="262626"/>
              </a:buClr>
            </a:pPr>
            <a:r>
              <a:rPr lang="en-GB" sz="1400" dirty="0">
                <a:latin typeface="Mangal Pro"/>
                <a:ea typeface="+mn-lt"/>
                <a:cs typeface="+mn-lt"/>
              </a:rPr>
              <a:t>Security Oversight:</a:t>
            </a:r>
            <a:endParaRPr lang="en-GB" sz="1400">
              <a:latin typeface="Mangal Pro"/>
              <a:cs typeface="Mangal Pro"/>
            </a:endParaRPr>
          </a:p>
          <a:p>
            <a:pPr lvl="1">
              <a:lnSpc>
                <a:spcPct val="100000"/>
              </a:lnSpc>
              <a:buClr>
                <a:srgbClr val="262626"/>
              </a:buClr>
            </a:pPr>
            <a:r>
              <a:rPr lang="en-GB" sz="1400" dirty="0">
                <a:latin typeface="Mangal Pro"/>
                <a:ea typeface="+mn-lt"/>
                <a:cs typeface="+mn-lt"/>
              </a:rPr>
              <a:t>Maintains vigilance to prevent potential breaches</a:t>
            </a:r>
            <a:endParaRPr lang="en-GB" sz="1400">
              <a:latin typeface="Mangal Pro"/>
              <a:cs typeface="Mangal Pro"/>
            </a:endParaRPr>
          </a:p>
          <a:p>
            <a:pPr>
              <a:lnSpc>
                <a:spcPct val="100000"/>
              </a:lnSpc>
              <a:buClr>
                <a:srgbClr val="262626"/>
              </a:buClr>
            </a:pPr>
            <a:r>
              <a:rPr lang="en-GB" sz="1400" dirty="0">
                <a:latin typeface="Mangal Pro"/>
                <a:ea typeface="+mn-lt"/>
                <a:cs typeface="+mn-lt"/>
              </a:rPr>
              <a:t>Data Retention Policies:</a:t>
            </a:r>
            <a:endParaRPr lang="en-GB" sz="1400">
              <a:latin typeface="Mangal Pro"/>
              <a:cs typeface="Mangal Pro"/>
            </a:endParaRPr>
          </a:p>
          <a:p>
            <a:pPr lvl="1">
              <a:lnSpc>
                <a:spcPct val="100000"/>
              </a:lnSpc>
              <a:buClr>
                <a:srgbClr val="262626"/>
              </a:buClr>
            </a:pPr>
            <a:r>
              <a:rPr lang="en-GB" sz="1400" dirty="0">
                <a:latin typeface="Mangal Pro"/>
                <a:ea typeface="+mn-lt"/>
                <a:cs typeface="+mn-lt"/>
              </a:rPr>
              <a:t>Enforces policies to responsibly dispose of personal information</a:t>
            </a:r>
            <a:endParaRPr lang="en-GB" sz="1400">
              <a:latin typeface="Mangal Pro"/>
              <a:cs typeface="Mangal Pro"/>
            </a:endParaRPr>
          </a:p>
          <a:p>
            <a:pPr lvl="1">
              <a:lnSpc>
                <a:spcPct val="100000"/>
              </a:lnSpc>
              <a:buClr>
                <a:srgbClr val="262626"/>
              </a:buClr>
            </a:pPr>
            <a:r>
              <a:rPr lang="en-GB" sz="1400" dirty="0">
                <a:latin typeface="Mangal Pro"/>
                <a:ea typeface="+mn-lt"/>
                <a:cs typeface="+mn-lt"/>
              </a:rPr>
              <a:t>Disposal occurs when data is no longer necessary for its original intended purpose</a:t>
            </a:r>
            <a:endParaRPr lang="en-GB" sz="1400" dirty="0">
              <a:latin typeface="Mangal Pro"/>
            </a:endParaRPr>
          </a:p>
          <a:p>
            <a:pPr>
              <a:lnSpc>
                <a:spcPct val="100000"/>
              </a:lnSpc>
              <a:buClr>
                <a:srgbClr val="262626"/>
              </a:buClr>
            </a:pPr>
            <a:endParaRPr lang="en-GB" sz="13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2899C2-FF49-B5CC-FEAB-0967C940A974}"/>
              </a:ext>
            </a:extLst>
          </p:cNvPr>
          <p:cNvSpPr txBox="1"/>
          <p:nvPr/>
        </p:nvSpPr>
        <p:spPr>
          <a:xfrm>
            <a:off x="3158158" y="5469210"/>
            <a:ext cx="236154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480743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9" name="Rectangle 68">
            <a:extLst>
              <a:ext uri="{FF2B5EF4-FFF2-40B4-BE49-F238E27FC236}">
                <a16:creationId xmlns:a16="http://schemas.microsoft.com/office/drawing/2014/main" id="{1C3E817E-E139-426E-89E5-9DD346EC75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E2ADD2F6-F7FC-464F-8F18-5BDBD27A73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5A3A31F1-FA83-497F-98FF-9A5621DC5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43FF9E2-8F7E-4BCC-9A50-C41AD8A56D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31468" y="164592"/>
            <a:ext cx="3708894" cy="6540176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4C8748-4E85-8783-E4FC-D942628C9C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5641" y="307165"/>
            <a:ext cx="3343212" cy="204979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4100" cap="all" spc="-100"/>
              <a:t>Critical Evaluation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47751BC8-250F-493B-BDF9-D45BA5991D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19318" y="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BF0F044C-8394-47CB-8E3D-FA56B06939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33618" y="-117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6B2DCD75-B707-4C51-8ADC-813834C09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25258" y="-117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F4851414-8BB1-42EF-912B-608FCE07B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33618" y="644123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8075CBC-328D-6E21-A2FD-FAAF63DDE5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4846511"/>
              </p:ext>
            </p:extLst>
          </p:nvPr>
        </p:nvGraphicFramePr>
        <p:xfrm>
          <a:off x="643192" y="1371588"/>
          <a:ext cx="6909387" cy="4321328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66930">
                  <a:extLst>
                    <a:ext uri="{9D8B030D-6E8A-4147-A177-3AD203B41FA5}">
                      <a16:colId xmlns:a16="http://schemas.microsoft.com/office/drawing/2014/main" val="1832780348"/>
                    </a:ext>
                  </a:extLst>
                </a:gridCol>
                <a:gridCol w="2649215">
                  <a:extLst>
                    <a:ext uri="{9D8B030D-6E8A-4147-A177-3AD203B41FA5}">
                      <a16:colId xmlns:a16="http://schemas.microsoft.com/office/drawing/2014/main" val="1949313182"/>
                    </a:ext>
                  </a:extLst>
                </a:gridCol>
                <a:gridCol w="2893242">
                  <a:extLst>
                    <a:ext uri="{9D8B030D-6E8A-4147-A177-3AD203B41FA5}">
                      <a16:colId xmlns:a16="http://schemas.microsoft.com/office/drawing/2014/main" val="4289927830"/>
                    </a:ext>
                  </a:extLst>
                </a:gridCol>
              </a:tblGrid>
              <a:tr h="1227512">
                <a:tc>
                  <a:txBody>
                    <a:bodyPr/>
                    <a:lstStyle/>
                    <a:p>
                      <a:endParaRPr lang="en-GB" sz="3300"/>
                    </a:p>
                  </a:txBody>
                  <a:tcPr marL="174037" marR="174037" marT="87019" marB="87019"/>
                </a:tc>
                <a:tc>
                  <a:txBody>
                    <a:bodyPr/>
                    <a:lstStyle/>
                    <a:p>
                      <a:r>
                        <a:rPr lang="en-GB" sz="3300" dirty="0"/>
                        <a:t>Emirates</a:t>
                      </a:r>
                    </a:p>
                  </a:txBody>
                  <a:tcPr marL="174037" marR="174037" marT="87019" marB="87019"/>
                </a:tc>
                <a:tc>
                  <a:txBody>
                    <a:bodyPr/>
                    <a:lstStyle/>
                    <a:p>
                      <a:r>
                        <a:rPr lang="en-GB" sz="3300" dirty="0"/>
                        <a:t>British Airways</a:t>
                      </a:r>
                    </a:p>
                  </a:txBody>
                  <a:tcPr marL="174037" marR="174037" marT="87019" marB="87019"/>
                </a:tc>
                <a:extLst>
                  <a:ext uri="{0D108BD9-81ED-4DB2-BD59-A6C34878D82A}">
                    <a16:rowId xmlns:a16="http://schemas.microsoft.com/office/drawing/2014/main" val="3673433445"/>
                  </a:ext>
                </a:extLst>
              </a:tr>
              <a:tr h="1360894">
                <a:tc>
                  <a:txBody>
                    <a:bodyPr/>
                    <a:lstStyle/>
                    <a:p>
                      <a:r>
                        <a:rPr lang="en-GB" sz="1600" dirty="0"/>
                        <a:t>Data storage</a:t>
                      </a:r>
                      <a:endParaRPr lang="en-GB" sz="1600">
                        <a:latin typeface="Mangal Pro"/>
                      </a:endParaRPr>
                    </a:p>
                  </a:txBody>
                  <a:tcPr marL="174037" marR="174037" marT="87019" marB="87019"/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u="none" strike="noStrike" noProof="0" dirty="0">
                          <a:solidFill>
                            <a:srgbClr val="000000"/>
                          </a:solidFill>
                        </a:rPr>
                        <a:t>Substantial investments in technological aspects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u="none" strike="noStrike" noProof="0" dirty="0">
                          <a:solidFill>
                            <a:srgbClr val="000000"/>
                          </a:solidFill>
                        </a:rPr>
                        <a:t>Utilizes blockchain technology for customer data collection and storage</a:t>
                      </a:r>
                      <a:endParaRPr lang="en-GB" sz="1600">
                        <a:latin typeface="Mangal Pro"/>
                      </a:endParaRPr>
                    </a:p>
                  </a:txBody>
                  <a:tcPr marL="174037" marR="174037" marT="87019" marB="8701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Lack of investment into IT&amp; outsourcing Information Technicians to India</a:t>
                      </a:r>
                    </a:p>
                    <a:p>
                      <a:pPr lvl="0">
                        <a:buNone/>
                      </a:pPr>
                      <a:r>
                        <a:rPr lang="en-GB" sz="1600" dirty="0"/>
                        <a:t>Utilizes cloud storage for customer data (</a:t>
                      </a:r>
                      <a:r>
                        <a:rPr lang="en-GB" sz="1600" b="0" u="none" strike="noStrike" noProof="0" dirty="0">
                          <a:solidFill>
                            <a:srgbClr val="000000"/>
                          </a:solidFill>
                        </a:rPr>
                        <a:t>Zhu et al. 2021)</a:t>
                      </a:r>
                      <a:endParaRPr lang="en-GB" sz="1600" b="0" i="0" u="none" strike="noStrike" noProof="0">
                        <a:solidFill>
                          <a:srgbClr val="000000"/>
                        </a:solidFill>
                        <a:latin typeface="Mangal Pro"/>
                      </a:endParaRPr>
                    </a:p>
                  </a:txBody>
                  <a:tcPr marL="174037" marR="174037" marT="87019" marB="87019"/>
                </a:tc>
                <a:extLst>
                  <a:ext uri="{0D108BD9-81ED-4DB2-BD59-A6C34878D82A}">
                    <a16:rowId xmlns:a16="http://schemas.microsoft.com/office/drawing/2014/main" val="2823540155"/>
                  </a:ext>
                </a:extLst>
              </a:tr>
              <a:tr h="1518527">
                <a:tc>
                  <a:txBody>
                    <a:bodyPr/>
                    <a:lstStyle/>
                    <a:p>
                      <a:r>
                        <a:rPr lang="en-GB" sz="1600" dirty="0"/>
                        <a:t>Knowledge sharing</a:t>
                      </a:r>
                      <a:endParaRPr lang="en-GB" sz="1600">
                        <a:latin typeface="Mangal Pro"/>
                      </a:endParaRPr>
                    </a:p>
                  </a:txBody>
                  <a:tcPr marL="174037" marR="174037" marT="87019" marB="8701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Have a free-flow information system and platforms for employees to retrieve information</a:t>
                      </a:r>
                      <a:endParaRPr lang="en-GB" sz="1600" dirty="0" err="1"/>
                    </a:p>
                  </a:txBody>
                  <a:tcPr marL="174037" marR="174037" marT="87019" marB="8701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Training programmes available</a:t>
                      </a:r>
                    </a:p>
                    <a:p>
                      <a:pPr lvl="0">
                        <a:buNone/>
                      </a:pPr>
                      <a:r>
                        <a:rPr lang="en-GB" sz="1600" dirty="0"/>
                        <a:t>Newly qualified staff members partnered with experienced staff members to promote knowledge transfer. Free-flow information system</a:t>
                      </a:r>
                      <a:endParaRPr lang="en-GB" sz="1600">
                        <a:latin typeface="Mangal Pro"/>
                      </a:endParaRPr>
                    </a:p>
                  </a:txBody>
                  <a:tcPr marL="174037" marR="174037" marT="87019" marB="87019"/>
                </a:tc>
                <a:extLst>
                  <a:ext uri="{0D108BD9-81ED-4DB2-BD59-A6C34878D82A}">
                    <a16:rowId xmlns:a16="http://schemas.microsoft.com/office/drawing/2014/main" val="952108649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419C40F-D6C4-E018-9CB9-D19C611875F2}"/>
              </a:ext>
            </a:extLst>
          </p:cNvPr>
          <p:cNvSpPr txBox="1"/>
          <p:nvPr/>
        </p:nvSpPr>
        <p:spPr>
          <a:xfrm>
            <a:off x="8507260" y="2335582"/>
            <a:ext cx="323589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Emirates and British Airways function within the same way in certain areas of the business such as gathering information through end-to-end encryption.</a:t>
            </a:r>
          </a:p>
          <a:p>
            <a:endParaRPr lang="en-GB" dirty="0"/>
          </a:p>
          <a:p>
            <a:r>
              <a:rPr lang="en-GB" dirty="0"/>
              <a:t>However, certain aspects of the knowledge management systems used differ with both companies portraying areas for the other to learn from.</a:t>
            </a:r>
          </a:p>
        </p:txBody>
      </p:sp>
    </p:spTree>
    <p:extLst>
      <p:ext uri="{BB962C8B-B14F-4D97-AF65-F5344CB8AC3E}">
        <p14:creationId xmlns:p14="http://schemas.microsoft.com/office/powerpoint/2010/main" val="3331154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6EE7E08-B389-43E5-B019-1B0A8ACBB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endar on table">
            <a:extLst>
              <a:ext uri="{FF2B5EF4-FFF2-40B4-BE49-F238E27FC236}">
                <a16:creationId xmlns:a16="http://schemas.microsoft.com/office/drawing/2014/main" id="{B1322770-16AE-2B4C-CEAC-D20DF64D96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5" r="37646" b="-3"/>
          <a:stretch/>
        </p:blipFill>
        <p:spPr>
          <a:xfrm>
            <a:off x="20" y="10"/>
            <a:ext cx="6392647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60D94A5-8A09-4BAB-8F7C-69BC34C54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1AE32B-3A6E-4C5E-8FEB-73861B9A2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48A00-9B5F-3015-F4BA-EF59E8FE9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371600"/>
          </a:xfrm>
        </p:spPr>
        <p:txBody>
          <a:bodyPr>
            <a:normAutofit/>
          </a:bodyPr>
          <a:lstStyle/>
          <a:p>
            <a:r>
              <a:rPr lang="en-GB" sz="4000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B172C-BA22-9C98-2245-9B04689461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4082" y="2103120"/>
            <a:ext cx="4472922" cy="39319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Understanding and using knowledge well is really important for making organizations work better. Some studies (Schulte and Kim, 2007; Choi et al. 2020; and Santoro et al. 2018) have looked knowledge management and all agree that managing knowledge helps organizations run smoother.</a:t>
            </a:r>
            <a:endParaRPr lang="en-GB" dirty="0"/>
          </a:p>
          <a:p>
            <a:pPr>
              <a:buClr>
                <a:srgbClr val="262626"/>
              </a:buClr>
            </a:pPr>
            <a:r>
              <a:rPr lang="en-GB" dirty="0">
                <a:ea typeface="+mn-lt"/>
                <a:cs typeface="+mn-lt"/>
              </a:rPr>
              <a:t>This means that using what you know, at every level of the organization, is super important. And, it's not a one-time thing; we need to keep checking and improving how we manage knowledge to make the organization work the best it can.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19299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B58A187-A4B1-42EB-A4C7-8635BA507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F14E7F-3054-458C-ACF9-A8DA1757C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3747C1C-97FC-4D70-A6C8-A01FBCF5A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05CDC370-AE44-4300-98BA-FE204E881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7B15501-CB9A-4642-80EE-2876EF03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6AFF9525-325F-47B3-A63C-93C12253A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645BD8A-B13F-463A-9101-4FB883F06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4003B42-F17E-473C-9366-9369C04711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49DDF01-2EFB-49D0-864E-0CE29F33A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BE8048-12B3-6B54-C4F5-DF67891743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9040" y="1754659"/>
            <a:ext cx="9860547" cy="30054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6800" cap="all" spc="-100">
                <a:solidFill>
                  <a:schemeClr val="bg1"/>
                </a:solidFill>
              </a:rPr>
              <a:t>Thank You for your time today!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EEA5BB7-5B71-4B52-AD7F-3BA82A617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446824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2A1BDD5A-B952-463D-8BF6-F89EC6F21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455369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2C2EF86-4721-4AC5-AC3A-5343FE12B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455369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F42A6C7C-49DA-4D7E-9647-1696C74DF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100664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B1808DCE-4BA3-CCDB-A448-22F65F77A3F8}"/>
              </a:ext>
            </a:extLst>
          </p:cNvPr>
          <p:cNvSpPr txBox="1"/>
          <p:nvPr/>
        </p:nvSpPr>
        <p:spPr>
          <a:xfrm>
            <a:off x="1979113" y="2678482"/>
            <a:ext cx="739870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endParaRPr lang="en-US" b="1" dirty="0">
              <a:solidFill>
                <a:srgbClr val="0E101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42062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82797-5E50-9130-7A65-109FC1057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B5975-C5E8-1243-0846-84C133799F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100" dirty="0">
                <a:latin typeface="Arial"/>
                <a:cs typeface="Arial"/>
              </a:rPr>
              <a:t>Castrogiovanni, G. </a:t>
            </a:r>
            <a:r>
              <a:rPr lang="en-GB" sz="1100" i="1" dirty="0">
                <a:latin typeface="Arial"/>
                <a:cs typeface="Arial"/>
              </a:rPr>
              <a:t>et al.</a:t>
            </a:r>
            <a:r>
              <a:rPr lang="en-GB" sz="1100" dirty="0">
                <a:latin typeface="Arial"/>
                <a:cs typeface="Arial"/>
              </a:rPr>
              <a:t> (2016) ‘Where to acquire knowledge: Adapting knowledge management to financial institutions’, </a:t>
            </a:r>
            <a:r>
              <a:rPr lang="en-GB" sz="1100" i="1" dirty="0">
                <a:latin typeface="Arial"/>
                <a:cs typeface="Arial"/>
              </a:rPr>
              <a:t>Journal of business research</a:t>
            </a:r>
            <a:r>
              <a:rPr lang="en-GB" sz="1100" dirty="0">
                <a:latin typeface="Arial"/>
                <a:cs typeface="Arial"/>
              </a:rPr>
              <a:t>, 69(5), pp. 1812–1816. Available at: </a:t>
            </a:r>
            <a:r>
              <a:rPr lang="en-GB" sz="1100" u="sng" dirty="0">
                <a:latin typeface="Arial"/>
                <a:cs typeface="Arial"/>
                <a:hlinkClick r:id="rId2"/>
              </a:rPr>
              <a:t>https://doi.org/10.1016/j.jbusres.2015.10.061</a:t>
            </a:r>
            <a:r>
              <a:rPr lang="en-GB" sz="1100" dirty="0">
                <a:latin typeface="Arial"/>
                <a:cs typeface="Arial"/>
              </a:rPr>
              <a:t>.</a:t>
            </a:r>
            <a:endParaRPr lang="en-GB" sz="1100">
              <a:latin typeface="Arial"/>
              <a:cs typeface="Arial"/>
            </a:endParaRPr>
          </a:p>
          <a:p>
            <a:pPr>
              <a:buClr>
                <a:srgbClr val="262626"/>
              </a:buClr>
            </a:pPr>
            <a:r>
              <a:rPr lang="en-GB" sz="1100" dirty="0">
                <a:latin typeface="Arial"/>
                <a:cs typeface="Arial"/>
              </a:rPr>
              <a:t>Choi, H.-J. et al. (2020) ‘Communities of practice and knowledge management systems: effects on knowledge management activities and innovation performance’,</a:t>
            </a:r>
            <a:r>
              <a:rPr lang="en-GB" sz="1100" i="1" dirty="0">
                <a:latin typeface="Arial"/>
                <a:cs typeface="Arial"/>
              </a:rPr>
              <a:t> Knowledge management research &amp; practice,</a:t>
            </a:r>
            <a:r>
              <a:rPr lang="en-GB" sz="1100" dirty="0">
                <a:latin typeface="Arial"/>
                <a:cs typeface="Arial"/>
              </a:rPr>
              <a:t> 18(1), pp. 53–68. Available at: </a:t>
            </a:r>
            <a:r>
              <a:rPr lang="en-GB" sz="1100" u="sng" dirty="0">
                <a:latin typeface="Arial"/>
                <a:cs typeface="Arial"/>
                <a:hlinkClick r:id="rId3"/>
              </a:rPr>
              <a:t>https://doi.org/10.1080/14778238.2019.1598578</a:t>
            </a:r>
            <a:r>
              <a:rPr lang="en-GB" sz="1100" dirty="0">
                <a:latin typeface="Arial"/>
                <a:cs typeface="Arial"/>
              </a:rPr>
              <a:t>. (Accessed: 30 October 2023)</a:t>
            </a:r>
          </a:p>
          <a:p>
            <a:pPr>
              <a:buClr>
                <a:srgbClr val="262626"/>
              </a:buClr>
            </a:pPr>
            <a:r>
              <a:rPr lang="en-GB" sz="1100">
                <a:latin typeface="Arial"/>
                <a:cs typeface="Arial"/>
              </a:rPr>
              <a:t>Santoro, G. </a:t>
            </a:r>
            <a:r>
              <a:rPr lang="en-GB" sz="1100" i="1">
                <a:latin typeface="Arial"/>
                <a:cs typeface="Arial"/>
              </a:rPr>
              <a:t>et al</a:t>
            </a:r>
            <a:r>
              <a:rPr lang="en-GB" sz="1100">
                <a:latin typeface="Arial"/>
                <a:cs typeface="Arial"/>
              </a:rPr>
              <a:t>. (2018) ‘The Internet of Things: Building a knowledge management system for open innovation and knowledge management capacity’,</a:t>
            </a:r>
            <a:r>
              <a:rPr lang="en-GB" sz="1100" i="1" dirty="0">
                <a:latin typeface="Arial"/>
                <a:cs typeface="Arial"/>
              </a:rPr>
              <a:t> </a:t>
            </a:r>
            <a:r>
              <a:rPr lang="en-GB" sz="1100" i="1">
                <a:latin typeface="Arial"/>
                <a:cs typeface="Arial"/>
              </a:rPr>
              <a:t>Technological forecasting &amp; social change,</a:t>
            </a:r>
            <a:r>
              <a:rPr lang="en-GB" sz="1100">
                <a:latin typeface="Arial"/>
                <a:cs typeface="Arial"/>
              </a:rPr>
              <a:t> 136, pp. 347–354. Available at: </a:t>
            </a:r>
            <a:r>
              <a:rPr lang="en-GB" sz="1100" u="sng" dirty="0">
                <a:latin typeface="Arial"/>
                <a:cs typeface="Arial"/>
                <a:hlinkClick r:id="rId4"/>
              </a:rPr>
              <a:t>https://doi.org/10.1016/j.techfore.2017.02.034</a:t>
            </a:r>
            <a:r>
              <a:rPr lang="en-GB" sz="1100">
                <a:latin typeface="Arial"/>
                <a:cs typeface="Arial"/>
              </a:rPr>
              <a:t>. (Accessed: 16 October 2023)</a:t>
            </a:r>
          </a:p>
          <a:p>
            <a:pPr>
              <a:buClr>
                <a:srgbClr val="262626"/>
              </a:buClr>
            </a:pPr>
            <a:r>
              <a:rPr lang="en-GB" sz="1100" dirty="0">
                <a:latin typeface="Arial"/>
                <a:cs typeface="Arial"/>
              </a:rPr>
              <a:t>Schulte, W.D. and Kim, Y.K. (2007) ‘Collectivism and expected benefits of knowledge management: A comparison of Taiwanese and US perceptions’, Competitiveness review, 17(1/2), pp. 109–117. Available at: </a:t>
            </a:r>
            <a:r>
              <a:rPr lang="en-GB" sz="1100" u="sng" dirty="0">
                <a:latin typeface="Arial"/>
                <a:cs typeface="Arial"/>
                <a:hlinkClick r:id="rId5"/>
              </a:rPr>
              <a:t>https://doi.org/10.1108/10595420710816650</a:t>
            </a:r>
            <a:r>
              <a:rPr lang="en-GB" sz="1100" dirty="0">
                <a:latin typeface="Arial"/>
                <a:cs typeface="Arial"/>
              </a:rPr>
              <a:t>. (Accessed: 30 October 2023)</a:t>
            </a:r>
          </a:p>
          <a:p>
            <a:pPr>
              <a:buClr>
                <a:srgbClr val="262626"/>
              </a:buClr>
            </a:pPr>
            <a:r>
              <a:rPr lang="en-GB" sz="1100" dirty="0">
                <a:latin typeface="Arial"/>
                <a:cs typeface="Arial"/>
              </a:rPr>
              <a:t>Zhu, J. et al. (2021) ‘Full encryption: an end to end encryption mechanism in </a:t>
            </a:r>
            <a:r>
              <a:rPr lang="en-GB" sz="1100" dirty="0" err="1">
                <a:latin typeface="Arial"/>
                <a:cs typeface="Arial"/>
              </a:rPr>
              <a:t>GaussDB</a:t>
            </a:r>
            <a:r>
              <a:rPr lang="en-GB" sz="1100" dirty="0">
                <a:latin typeface="Arial"/>
                <a:cs typeface="Arial"/>
              </a:rPr>
              <a:t>’, Proceedings of the VLDB Endowment, 14(12), pp. 2811–2814. Available at: </a:t>
            </a:r>
            <a:r>
              <a:rPr lang="en-GB" sz="1100" dirty="0">
                <a:latin typeface="Arial"/>
                <a:cs typeface="Arial"/>
                <a:hlinkClick r:id="rId6"/>
              </a:rPr>
              <a:t>https://doi.org/10.14778/3476311.3476351</a:t>
            </a:r>
            <a:r>
              <a:rPr lang="en-GB" sz="1100" dirty="0">
                <a:latin typeface="Arial"/>
                <a:cs typeface="Arial"/>
              </a:rPr>
              <a:t>. (Accessed: 30 October 2023)</a:t>
            </a:r>
          </a:p>
        </p:txBody>
      </p:sp>
    </p:spTree>
    <p:extLst>
      <p:ext uri="{BB962C8B-B14F-4D97-AF65-F5344CB8AC3E}">
        <p14:creationId xmlns:p14="http://schemas.microsoft.com/office/powerpoint/2010/main" val="14161155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Custom 8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96A9A9"/>
      </a:accent1>
      <a:accent2>
        <a:srgbClr val="CB58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D0690C"/>
      </a:hlink>
      <a:folHlink>
        <a:srgbClr val="9696A0"/>
      </a:folHlink>
    </a:clrScheme>
    <a:fontScheme name="Savon">
      <a:majorFont>
        <a:latin typeface="Goudy Old Style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oudy Old Style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SavonVTI</vt:lpstr>
      <vt:lpstr>Rebecca Travers - 2128316 BA Leadership and Management Knowledge and information management  BMSW5106_BIRM Lecturer – Samuel Ofori </vt:lpstr>
      <vt:lpstr>Contents</vt:lpstr>
      <vt:lpstr>Introduction</vt:lpstr>
      <vt:lpstr>Knowledge Management Explored</vt:lpstr>
      <vt:lpstr>British Airways</vt:lpstr>
      <vt:lpstr>Emirates </vt:lpstr>
      <vt:lpstr>British Airways</vt:lpstr>
      <vt:lpstr>Emirates</vt:lpstr>
      <vt:lpstr>Critical Evaluation</vt:lpstr>
      <vt:lpstr>Conclusion </vt:lpstr>
      <vt:lpstr>Thank You for your time today!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338</cp:revision>
  <dcterms:created xsi:type="dcterms:W3CDTF">2023-11-12T19:54:27Z</dcterms:created>
  <dcterms:modified xsi:type="dcterms:W3CDTF">2023-11-13T11:23:16Z</dcterms:modified>
</cp:coreProperties>
</file>