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8" r:id="rId2"/>
    <p:sldId id="257" r:id="rId3"/>
    <p:sldId id="261" r:id="rId4"/>
    <p:sldId id="262" r:id="rId5"/>
    <p:sldId id="263" r:id="rId6"/>
    <p:sldId id="266" r:id="rId7"/>
    <p:sldId id="265" r:id="rId8"/>
    <p:sldId id="267" r:id="rId9"/>
    <p:sldId id="268" r:id="rId10"/>
    <p:sldId id="259" r:id="rId11"/>
    <p:sldId id="279" r:id="rId12"/>
    <p:sldId id="280" r:id="rId13"/>
    <p:sldId id="269" r:id="rId14"/>
    <p:sldId id="270" r:id="rId15"/>
    <p:sldId id="282" r:id="rId16"/>
    <p:sldId id="271" r:id="rId17"/>
    <p:sldId id="272" r:id="rId18"/>
    <p:sldId id="283" r:id="rId19"/>
    <p:sldId id="274" r:id="rId20"/>
    <p:sldId id="275" r:id="rId21"/>
    <p:sldId id="276" r:id="rId22"/>
    <p:sldId id="281" r:id="rId23"/>
    <p:sldId id="278" r:id="rId24"/>
    <p:sldId id="284" r:id="rId25"/>
    <p:sldId id="285" r:id="rId26"/>
    <p:sldId id="286" r:id="rId27"/>
    <p:sldId id="287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068A9F-30AA-4ECE-A2A2-C057344A777F}" v="27" dt="2025-10-12T14:46:09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70" d="100"/>
          <a:sy n="70" d="100"/>
        </p:scale>
        <p:origin x="113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Georgian Simoc" userId="c2c666e9474d0e75" providerId="LiveId" clId="{F91BD918-AC94-437F-9173-0D9E161009C4}"/>
    <pc:docChg chg="addSld delSld modSld">
      <pc:chgData name="Vasile Georgian Simoc" userId="c2c666e9474d0e75" providerId="LiveId" clId="{F91BD918-AC94-437F-9173-0D9E161009C4}" dt="2025-10-12T14:46:09.962" v="53"/>
      <pc:docMkLst>
        <pc:docMk/>
      </pc:docMkLst>
      <pc:sldChg chg="modSp new del mod">
        <pc:chgData name="Vasile Georgian Simoc" userId="c2c666e9474d0e75" providerId="LiveId" clId="{F91BD918-AC94-437F-9173-0D9E161009C4}" dt="2025-10-12T14:39:34.569" v="11" actId="47"/>
        <pc:sldMkLst>
          <pc:docMk/>
          <pc:sldMk cId="87563093" sldId="256"/>
        </pc:sldMkLst>
        <pc:spChg chg="mod">
          <ac:chgData name="Vasile Georgian Simoc" userId="c2c666e9474d0e75" providerId="LiveId" clId="{F91BD918-AC94-437F-9173-0D9E161009C4}" dt="2025-10-12T14:38:43.825" v="3" actId="20577"/>
          <ac:spMkLst>
            <pc:docMk/>
            <pc:sldMk cId="87563093" sldId="256"/>
            <ac:spMk id="2" creationId="{AF73F627-C96F-35B1-7438-FEE005EFC304}"/>
          </ac:spMkLst>
        </pc:spChg>
        <pc:spChg chg="mod">
          <ac:chgData name="Vasile Georgian Simoc" userId="c2c666e9474d0e75" providerId="LiveId" clId="{F91BD918-AC94-437F-9173-0D9E161009C4}" dt="2025-10-12T14:38:46.039" v="7" actId="20577"/>
          <ac:spMkLst>
            <pc:docMk/>
            <pc:sldMk cId="87563093" sldId="256"/>
            <ac:spMk id="3" creationId="{5484A3FE-436E-638B-A04D-6E062A384A11}"/>
          </ac:spMkLst>
        </pc:spChg>
      </pc:sldChg>
      <pc:sldChg chg="new del">
        <pc:chgData name="Vasile Georgian Simoc" userId="c2c666e9474d0e75" providerId="LiveId" clId="{F91BD918-AC94-437F-9173-0D9E161009C4}" dt="2025-10-12T14:39:31.581" v="10" actId="47"/>
        <pc:sldMkLst>
          <pc:docMk/>
          <pc:sldMk cId="1056337185" sldId="257"/>
        </pc:sldMkLst>
      </pc:sldChg>
      <pc:sldChg chg="add">
        <pc:chgData name="Vasile Georgian Simoc" userId="c2c666e9474d0e75" providerId="LiveId" clId="{F91BD918-AC94-437F-9173-0D9E161009C4}" dt="2025-10-12T14:39:54.804" v="12"/>
        <pc:sldMkLst>
          <pc:docMk/>
          <pc:sldMk cId="4108989978" sldId="257"/>
        </pc:sldMkLst>
      </pc:sldChg>
      <pc:sldChg chg="add">
        <pc:chgData name="Vasile Georgian Simoc" userId="c2c666e9474d0e75" providerId="LiveId" clId="{F91BD918-AC94-437F-9173-0D9E161009C4}" dt="2025-10-12T14:39:26.516" v="9"/>
        <pc:sldMkLst>
          <pc:docMk/>
          <pc:sldMk cId="2000248121" sldId="258"/>
        </pc:sldMkLst>
      </pc:sldChg>
      <pc:sldChg chg="delSp add setBg delDesignElem">
        <pc:chgData name="Vasile Georgian Simoc" userId="c2c666e9474d0e75" providerId="LiveId" clId="{F91BD918-AC94-437F-9173-0D9E161009C4}" dt="2025-10-12T14:42:05.038" v="25"/>
        <pc:sldMkLst>
          <pc:docMk/>
          <pc:sldMk cId="3458415072" sldId="259"/>
        </pc:sldMkLst>
        <pc:spChg chg="del">
          <ac:chgData name="Vasile Georgian Simoc" userId="c2c666e9474d0e75" providerId="LiveId" clId="{F91BD918-AC94-437F-9173-0D9E161009C4}" dt="2025-10-12T14:42:05.038" v="25"/>
          <ac:spMkLst>
            <pc:docMk/>
            <pc:sldMk cId="3458415072" sldId="259"/>
            <ac:spMk id="16" creationId="{1CD81A2A-6ED4-4EF4-A14C-912D31E14800}"/>
          </ac:spMkLst>
        </pc:spChg>
        <pc:spChg chg="del">
          <ac:chgData name="Vasile Georgian Simoc" userId="c2c666e9474d0e75" providerId="LiveId" clId="{F91BD918-AC94-437F-9173-0D9E161009C4}" dt="2025-10-12T14:42:05.038" v="25"/>
          <ac:spMkLst>
            <pc:docMk/>
            <pc:sldMk cId="3458415072" sldId="259"/>
            <ac:spMk id="18" creationId="{1661932C-CA15-4E17-B115-FAE7CBEE4789}"/>
          </ac:spMkLst>
        </pc:spChg>
        <pc:spChg chg="del">
          <ac:chgData name="Vasile Georgian Simoc" userId="c2c666e9474d0e75" providerId="LiveId" clId="{F91BD918-AC94-437F-9173-0D9E161009C4}" dt="2025-10-12T14:42:05.038" v="25"/>
          <ac:spMkLst>
            <pc:docMk/>
            <pc:sldMk cId="3458415072" sldId="259"/>
            <ac:spMk id="20" creationId="{8590ADD5-9383-4D3D-9047-3DA2593CCB5D}"/>
          </ac:spMkLst>
        </pc:spChg>
        <pc:spChg chg="del">
          <ac:chgData name="Vasile Georgian Simoc" userId="c2c666e9474d0e75" providerId="LiveId" clId="{F91BD918-AC94-437F-9173-0D9E161009C4}" dt="2025-10-12T14:42:05.038" v="25"/>
          <ac:spMkLst>
            <pc:docMk/>
            <pc:sldMk cId="3458415072" sldId="259"/>
            <ac:spMk id="22" creationId="{DABE3E45-88CF-45D8-8D40-C773324D93F6}"/>
          </ac:spMkLst>
        </pc:spChg>
        <pc:spChg chg="del">
          <ac:chgData name="Vasile Georgian Simoc" userId="c2c666e9474d0e75" providerId="LiveId" clId="{F91BD918-AC94-437F-9173-0D9E161009C4}" dt="2025-10-12T14:42:05.038" v="25"/>
          <ac:spMkLst>
            <pc:docMk/>
            <pc:sldMk cId="3458415072" sldId="259"/>
            <ac:spMk id="26" creationId="{B91ECDA9-56DC-4270-8F33-01C5637B8CEB}"/>
          </ac:spMkLst>
        </pc:spChg>
        <pc:spChg chg="del">
          <ac:chgData name="Vasile Georgian Simoc" userId="c2c666e9474d0e75" providerId="LiveId" clId="{F91BD918-AC94-437F-9173-0D9E161009C4}" dt="2025-10-12T14:42:05.038" v="25"/>
          <ac:spMkLst>
            <pc:docMk/>
            <pc:sldMk cId="3458415072" sldId="259"/>
            <ac:spMk id="28" creationId="{75F47824-961D-465D-84F9-EAE11BC6173B}"/>
          </ac:spMkLst>
        </pc:spChg>
        <pc:spChg chg="del">
          <ac:chgData name="Vasile Georgian Simoc" userId="c2c666e9474d0e75" providerId="LiveId" clId="{F91BD918-AC94-437F-9173-0D9E161009C4}" dt="2025-10-12T14:42:05.038" v="25"/>
          <ac:spMkLst>
            <pc:docMk/>
            <pc:sldMk cId="3458415072" sldId="259"/>
            <ac:spMk id="30" creationId="{FEC9DA3E-C1D7-472D-B7C0-F71AE41FBA23}"/>
          </ac:spMkLst>
        </pc:spChg>
        <pc:cxnChg chg="del">
          <ac:chgData name="Vasile Georgian Simoc" userId="c2c666e9474d0e75" providerId="LiveId" clId="{F91BD918-AC94-437F-9173-0D9E161009C4}" dt="2025-10-12T14:42:05.038" v="25"/>
          <ac:cxnSpMkLst>
            <pc:docMk/>
            <pc:sldMk cId="3458415072" sldId="259"/>
            <ac:cxnSpMk id="24" creationId="{49CD1692-827B-4C8D-B4A1-134FD04CF45C}"/>
          </ac:cxnSpMkLst>
        </pc:cxnChg>
      </pc:sldChg>
      <pc:sldChg chg="delSp add setBg delDesignElem">
        <pc:chgData name="Vasile Georgian Simoc" userId="c2c666e9474d0e75" providerId="LiveId" clId="{F91BD918-AC94-437F-9173-0D9E161009C4}" dt="2025-10-12T14:40:14.653" v="14"/>
        <pc:sldMkLst>
          <pc:docMk/>
          <pc:sldMk cId="3875790672" sldId="261"/>
        </pc:sldMkLst>
        <pc:spChg chg="del">
          <ac:chgData name="Vasile Georgian Simoc" userId="c2c666e9474d0e75" providerId="LiveId" clId="{F91BD918-AC94-437F-9173-0D9E161009C4}" dt="2025-10-12T14:40:14.653" v="14"/>
          <ac:spMkLst>
            <pc:docMk/>
            <pc:sldMk cId="3875790672" sldId="261"/>
            <ac:spMk id="22" creationId="{327D73B4-9F5C-4A64-A179-51B9500CB8B5}"/>
          </ac:spMkLst>
        </pc:spChg>
        <pc:spChg chg="del">
          <ac:chgData name="Vasile Georgian Simoc" userId="c2c666e9474d0e75" providerId="LiveId" clId="{F91BD918-AC94-437F-9173-0D9E161009C4}" dt="2025-10-12T14:40:14.653" v="14"/>
          <ac:spMkLst>
            <pc:docMk/>
            <pc:sldMk cId="3875790672" sldId="261"/>
            <ac:spMk id="24" creationId="{C1F06963-6374-4B48-844F-071A9BAAAE02}"/>
          </ac:spMkLst>
        </pc:spChg>
        <pc:spChg chg="del">
          <ac:chgData name="Vasile Georgian Simoc" userId="c2c666e9474d0e75" providerId="LiveId" clId="{F91BD918-AC94-437F-9173-0D9E161009C4}" dt="2025-10-12T14:40:14.653" v="14"/>
          <ac:spMkLst>
            <pc:docMk/>
            <pc:sldMk cId="3875790672" sldId="261"/>
            <ac:spMk id="30" creationId="{E3020543-B24B-4EC4-8FFC-8DD88EEA91A8}"/>
          </ac:spMkLst>
        </pc:spChg>
        <pc:grpChg chg="del">
          <ac:chgData name="Vasile Georgian Simoc" userId="c2c666e9474d0e75" providerId="LiveId" clId="{F91BD918-AC94-437F-9173-0D9E161009C4}" dt="2025-10-12T14:40:14.653" v="14"/>
          <ac:grpSpMkLst>
            <pc:docMk/>
            <pc:sldMk cId="3875790672" sldId="261"/>
            <ac:grpSpMk id="26" creationId="{5614C7C0-FA1D-4105-8345-1DF76F9870A8}"/>
          </ac:grpSpMkLst>
        </pc:grpChg>
        <pc:cxnChg chg="del">
          <ac:chgData name="Vasile Georgian Simoc" userId="c2c666e9474d0e75" providerId="LiveId" clId="{F91BD918-AC94-437F-9173-0D9E161009C4}" dt="2025-10-12T14:40:14.653" v="14"/>
          <ac:cxnSpMkLst>
            <pc:docMk/>
            <pc:sldMk cId="3875790672" sldId="261"/>
            <ac:cxnSpMk id="32" creationId="{C49DA8F6-BCC1-4447-B54C-57856834B94B}"/>
          </ac:cxnSpMkLst>
        </pc:cxnChg>
      </pc:sldChg>
      <pc:sldChg chg="delSp add setBg delDesignElem">
        <pc:chgData name="Vasile Georgian Simoc" userId="c2c666e9474d0e75" providerId="LiveId" clId="{F91BD918-AC94-437F-9173-0D9E161009C4}" dt="2025-10-12T14:40:29.800" v="16"/>
        <pc:sldMkLst>
          <pc:docMk/>
          <pc:sldMk cId="3014062770" sldId="262"/>
        </pc:sldMkLst>
        <pc:spChg chg="del">
          <ac:chgData name="Vasile Georgian Simoc" userId="c2c666e9474d0e75" providerId="LiveId" clId="{F91BD918-AC94-437F-9173-0D9E161009C4}" dt="2025-10-12T14:40:29.800" v="16"/>
          <ac:spMkLst>
            <pc:docMk/>
            <pc:sldMk cId="3014062770" sldId="262"/>
            <ac:spMk id="8" creationId="{327D73B4-9F5C-4A64-A179-51B9500CB8B5}"/>
          </ac:spMkLst>
        </pc:spChg>
        <pc:spChg chg="del">
          <ac:chgData name="Vasile Georgian Simoc" userId="c2c666e9474d0e75" providerId="LiveId" clId="{F91BD918-AC94-437F-9173-0D9E161009C4}" dt="2025-10-12T14:40:29.800" v="16"/>
          <ac:spMkLst>
            <pc:docMk/>
            <pc:sldMk cId="3014062770" sldId="262"/>
            <ac:spMk id="10" creationId="{C1F06963-6374-4B48-844F-071A9BAAAE02}"/>
          </ac:spMkLst>
        </pc:spChg>
        <pc:spChg chg="del">
          <ac:chgData name="Vasile Georgian Simoc" userId="c2c666e9474d0e75" providerId="LiveId" clId="{F91BD918-AC94-437F-9173-0D9E161009C4}" dt="2025-10-12T14:40:29.800" v="16"/>
          <ac:spMkLst>
            <pc:docMk/>
            <pc:sldMk cId="3014062770" sldId="262"/>
            <ac:spMk id="12" creationId="{6CB927A4-E432-4310-9CD5-E89FF5063179}"/>
          </ac:spMkLst>
        </pc:spChg>
        <pc:spChg chg="del">
          <ac:chgData name="Vasile Georgian Simoc" userId="c2c666e9474d0e75" providerId="LiveId" clId="{F91BD918-AC94-437F-9173-0D9E161009C4}" dt="2025-10-12T14:40:29.800" v="16"/>
          <ac:spMkLst>
            <pc:docMk/>
            <pc:sldMk cId="3014062770" sldId="262"/>
            <ac:spMk id="14" creationId="{1453BF6C-B012-48B7-B4E8-6D7AC7C27D02}"/>
          </ac:spMkLst>
        </pc:spChg>
        <pc:spChg chg="del">
          <ac:chgData name="Vasile Georgian Simoc" userId="c2c666e9474d0e75" providerId="LiveId" clId="{F91BD918-AC94-437F-9173-0D9E161009C4}" dt="2025-10-12T14:40:29.800" v="16"/>
          <ac:spMkLst>
            <pc:docMk/>
            <pc:sldMk cId="3014062770" sldId="262"/>
            <ac:spMk id="16" creationId="{E3020543-B24B-4EC4-8FFC-8DD88EEA91A8}"/>
          </ac:spMkLst>
        </pc:spChg>
        <pc:cxnChg chg="del">
          <ac:chgData name="Vasile Georgian Simoc" userId="c2c666e9474d0e75" providerId="LiveId" clId="{F91BD918-AC94-437F-9173-0D9E161009C4}" dt="2025-10-12T14:40:29.800" v="16"/>
          <ac:cxnSpMkLst>
            <pc:docMk/>
            <pc:sldMk cId="3014062770" sldId="262"/>
            <ac:cxnSpMk id="18" creationId="{C49DA8F6-BCC1-4447-B54C-57856834B94B}"/>
          </ac:cxnSpMkLst>
        </pc:cxnChg>
      </pc:sldChg>
      <pc:sldChg chg="add setBg">
        <pc:chgData name="Vasile Georgian Simoc" userId="c2c666e9474d0e75" providerId="LiveId" clId="{F91BD918-AC94-437F-9173-0D9E161009C4}" dt="2025-10-12T14:40:45.620" v="17"/>
        <pc:sldMkLst>
          <pc:docMk/>
          <pc:sldMk cId="1678552211" sldId="263"/>
        </pc:sldMkLst>
      </pc:sldChg>
      <pc:sldChg chg="add setBg">
        <pc:chgData name="Vasile Georgian Simoc" userId="c2c666e9474d0e75" providerId="LiveId" clId="{F91BD918-AC94-437F-9173-0D9E161009C4}" dt="2025-10-12T14:41:19.318" v="20"/>
        <pc:sldMkLst>
          <pc:docMk/>
          <pc:sldMk cId="109857222" sldId="265"/>
        </pc:sldMkLst>
      </pc:sldChg>
      <pc:sldChg chg="delSp add setBg delDesignElem">
        <pc:chgData name="Vasile Georgian Simoc" userId="c2c666e9474d0e75" providerId="LiveId" clId="{F91BD918-AC94-437F-9173-0D9E161009C4}" dt="2025-10-12T14:41:01.510" v="19"/>
        <pc:sldMkLst>
          <pc:docMk/>
          <pc:sldMk cId="224862988" sldId="266"/>
        </pc:sldMkLst>
        <pc:spChg chg="del">
          <ac:chgData name="Vasile Georgian Simoc" userId="c2c666e9474d0e75" providerId="LiveId" clId="{F91BD918-AC94-437F-9173-0D9E161009C4}" dt="2025-10-12T14:41:01.510" v="19"/>
          <ac:spMkLst>
            <pc:docMk/>
            <pc:sldMk cId="224862988" sldId="266"/>
            <ac:spMk id="9" creationId="{D9A7F3BF-8763-4074-AD77-92790AF314D1}"/>
          </ac:spMkLst>
        </pc:spChg>
        <pc:grpChg chg="del">
          <ac:chgData name="Vasile Georgian Simoc" userId="c2c666e9474d0e75" providerId="LiveId" clId="{F91BD918-AC94-437F-9173-0D9E161009C4}" dt="2025-10-12T14:41:01.510" v="19"/>
          <ac:grpSpMkLst>
            <pc:docMk/>
            <pc:sldMk cId="224862988" sldId="266"/>
            <ac:grpSpMk id="11" creationId="{7A9648D6-B41B-42D0-A817-AE2607B0B5B8}"/>
          </ac:grpSpMkLst>
        </pc:grpChg>
        <pc:cxnChg chg="del">
          <ac:chgData name="Vasile Georgian Simoc" userId="c2c666e9474d0e75" providerId="LiveId" clId="{F91BD918-AC94-437F-9173-0D9E161009C4}" dt="2025-10-12T14:41:01.510" v="19"/>
          <ac:cxnSpMkLst>
            <pc:docMk/>
            <pc:sldMk cId="224862988" sldId="266"/>
            <ac:cxnSpMk id="16" creationId="{C49DA8F6-BCC1-4447-B54C-57856834B94B}"/>
          </ac:cxnSpMkLst>
        </pc:cxnChg>
      </pc:sldChg>
      <pc:sldChg chg="delSp add setBg delDesignElem">
        <pc:chgData name="Vasile Georgian Simoc" userId="c2c666e9474d0e75" providerId="LiveId" clId="{F91BD918-AC94-437F-9173-0D9E161009C4}" dt="2025-10-12T14:41:33.475" v="22"/>
        <pc:sldMkLst>
          <pc:docMk/>
          <pc:sldMk cId="4207520990" sldId="267"/>
        </pc:sldMkLst>
        <pc:spChg chg="del">
          <ac:chgData name="Vasile Georgian Simoc" userId="c2c666e9474d0e75" providerId="LiveId" clId="{F91BD918-AC94-437F-9173-0D9E161009C4}" dt="2025-10-12T14:41:33.475" v="22"/>
          <ac:spMkLst>
            <pc:docMk/>
            <pc:sldMk cId="4207520990" sldId="267"/>
            <ac:spMk id="8" creationId="{84ECDE7A-6944-466D-8FFE-149A29BA6BAE}"/>
          </ac:spMkLst>
        </pc:spChg>
        <pc:spChg chg="del">
          <ac:chgData name="Vasile Georgian Simoc" userId="c2c666e9474d0e75" providerId="LiveId" clId="{F91BD918-AC94-437F-9173-0D9E161009C4}" dt="2025-10-12T14:41:33.475" v="22"/>
          <ac:spMkLst>
            <pc:docMk/>
            <pc:sldMk cId="4207520990" sldId="267"/>
            <ac:spMk id="10" creationId="{B3420082-9415-44EC-802E-C77D71D59C57}"/>
          </ac:spMkLst>
        </pc:spChg>
        <pc:spChg chg="del">
          <ac:chgData name="Vasile Georgian Simoc" userId="c2c666e9474d0e75" providerId="LiveId" clId="{F91BD918-AC94-437F-9173-0D9E161009C4}" dt="2025-10-12T14:41:33.475" v="22"/>
          <ac:spMkLst>
            <pc:docMk/>
            <pc:sldMk cId="4207520990" sldId="267"/>
            <ac:spMk id="12" creationId="{55A52C45-1FCB-4636-A80F-2849B8226C01}"/>
          </ac:spMkLst>
        </pc:spChg>
      </pc:sldChg>
      <pc:sldChg chg="add">
        <pc:chgData name="Vasile Georgian Simoc" userId="c2c666e9474d0e75" providerId="LiveId" clId="{F91BD918-AC94-437F-9173-0D9E161009C4}" dt="2025-10-12T14:41:49.985" v="23"/>
        <pc:sldMkLst>
          <pc:docMk/>
          <pc:sldMk cId="624234091" sldId="268"/>
        </pc:sldMkLst>
      </pc:sldChg>
      <pc:sldChg chg="delSp add setBg delDesignElem">
        <pc:chgData name="Vasile Georgian Simoc" userId="c2c666e9474d0e75" providerId="LiveId" clId="{F91BD918-AC94-437F-9173-0D9E161009C4}" dt="2025-10-12T14:42:46.542" v="31"/>
        <pc:sldMkLst>
          <pc:docMk/>
          <pc:sldMk cId="0" sldId="269"/>
        </pc:sldMkLst>
        <pc:spChg chg="del">
          <ac:chgData name="Vasile Georgian Simoc" userId="c2c666e9474d0e75" providerId="LiveId" clId="{F91BD918-AC94-437F-9173-0D9E161009C4}" dt="2025-10-12T14:42:46.542" v="31"/>
          <ac:spMkLst>
            <pc:docMk/>
            <pc:sldMk cId="0" sldId="269"/>
            <ac:spMk id="55" creationId="{04812C46-200A-4DEB-A05E-3ED6C68C2387}"/>
          </ac:spMkLst>
        </pc:spChg>
        <pc:spChg chg="del">
          <ac:chgData name="Vasile Georgian Simoc" userId="c2c666e9474d0e75" providerId="LiveId" clId="{F91BD918-AC94-437F-9173-0D9E161009C4}" dt="2025-10-12T14:42:46.542" v="31"/>
          <ac:spMkLst>
            <pc:docMk/>
            <pc:sldMk cId="0" sldId="269"/>
            <ac:spMk id="57" creationId="{D1EA859B-E555-4109-94F3-6700E046E008}"/>
          </ac:spMkLst>
        </pc:spChg>
      </pc:sldChg>
      <pc:sldChg chg="delSp add setBg delDesignElem">
        <pc:chgData name="Vasile Georgian Simoc" userId="c2c666e9474d0e75" providerId="LiveId" clId="{F91BD918-AC94-437F-9173-0D9E161009C4}" dt="2025-10-12T14:43:02.362" v="33"/>
        <pc:sldMkLst>
          <pc:docMk/>
          <pc:sldMk cId="0" sldId="270"/>
        </pc:sldMkLst>
        <pc:spChg chg="del">
          <ac:chgData name="Vasile Georgian Simoc" userId="c2c666e9474d0e75" providerId="LiveId" clId="{F91BD918-AC94-437F-9173-0D9E161009C4}" dt="2025-10-12T14:43:02.362" v="33"/>
          <ac:spMkLst>
            <pc:docMk/>
            <pc:sldMk cId="0" sldId="270"/>
            <ac:spMk id="61" creationId="{D1D34770-47A8-402C-AF23-2B653F2D88C1}"/>
          </ac:spMkLst>
        </pc:spChg>
      </pc:sldChg>
      <pc:sldChg chg="delSp add setBg delDesignElem">
        <pc:chgData name="Vasile Georgian Simoc" userId="c2c666e9474d0e75" providerId="LiveId" clId="{F91BD918-AC94-437F-9173-0D9E161009C4}" dt="2025-10-12T14:43:42.601" v="37"/>
        <pc:sldMkLst>
          <pc:docMk/>
          <pc:sldMk cId="0" sldId="271"/>
        </pc:sldMkLst>
        <pc:spChg chg="del">
          <ac:chgData name="Vasile Georgian Simoc" userId="c2c666e9474d0e75" providerId="LiveId" clId="{F91BD918-AC94-437F-9173-0D9E161009C4}" dt="2025-10-12T14:43:42.601" v="37"/>
          <ac:spMkLst>
            <pc:docMk/>
            <pc:sldMk cId="0" sldId="271"/>
            <ac:spMk id="72" creationId="{2EB492CD-616E-47F8-933B-5E2D952A0593}"/>
          </ac:spMkLst>
        </pc:spChg>
        <pc:spChg chg="del">
          <ac:chgData name="Vasile Georgian Simoc" userId="c2c666e9474d0e75" providerId="LiveId" clId="{F91BD918-AC94-437F-9173-0D9E161009C4}" dt="2025-10-12T14:43:42.601" v="37"/>
          <ac:spMkLst>
            <pc:docMk/>
            <pc:sldMk cId="0" sldId="271"/>
            <ac:spMk id="74" creationId="{59383CF9-23B5-4335-9B21-1791C4CF1C75}"/>
          </ac:spMkLst>
        </pc:spChg>
        <pc:spChg chg="del">
          <ac:chgData name="Vasile Georgian Simoc" userId="c2c666e9474d0e75" providerId="LiveId" clId="{F91BD918-AC94-437F-9173-0D9E161009C4}" dt="2025-10-12T14:43:42.601" v="37"/>
          <ac:spMkLst>
            <pc:docMk/>
            <pc:sldMk cId="0" sldId="271"/>
            <ac:spMk id="76" creationId="{0007FE00-9498-4706-B255-6437B0252C02}"/>
          </ac:spMkLst>
        </pc:spChg>
      </pc:sldChg>
      <pc:sldChg chg="delSp add setBg delDesignElem">
        <pc:chgData name="Vasile Georgian Simoc" userId="c2c666e9474d0e75" providerId="LiveId" clId="{F91BD918-AC94-437F-9173-0D9E161009C4}" dt="2025-10-12T14:44:00.949" v="39"/>
        <pc:sldMkLst>
          <pc:docMk/>
          <pc:sldMk cId="0" sldId="272"/>
        </pc:sldMkLst>
        <pc:spChg chg="del">
          <ac:chgData name="Vasile Georgian Simoc" userId="c2c666e9474d0e75" providerId="LiveId" clId="{F91BD918-AC94-437F-9173-0D9E161009C4}" dt="2025-10-12T14:44:00.949" v="39"/>
          <ac:spMkLst>
            <pc:docMk/>
            <pc:sldMk cId="0" sldId="272"/>
            <ac:spMk id="78" creationId="{1CD81A2A-6ED4-4EF4-A14C-912D31E14800}"/>
          </ac:spMkLst>
        </pc:spChg>
        <pc:spChg chg="del">
          <ac:chgData name="Vasile Georgian Simoc" userId="c2c666e9474d0e75" providerId="LiveId" clId="{F91BD918-AC94-437F-9173-0D9E161009C4}" dt="2025-10-12T14:44:00.949" v="39"/>
          <ac:spMkLst>
            <pc:docMk/>
            <pc:sldMk cId="0" sldId="272"/>
            <ac:spMk id="80" creationId="{1661932C-CA15-4E17-B115-FAE7CBEE4789}"/>
          </ac:spMkLst>
        </pc:spChg>
        <pc:spChg chg="del">
          <ac:chgData name="Vasile Georgian Simoc" userId="c2c666e9474d0e75" providerId="LiveId" clId="{F91BD918-AC94-437F-9173-0D9E161009C4}" dt="2025-10-12T14:44:00.949" v="39"/>
          <ac:spMkLst>
            <pc:docMk/>
            <pc:sldMk cId="0" sldId="272"/>
            <ac:spMk id="82" creationId="{8590ADD5-9383-4D3D-9047-3DA2593CCB5D}"/>
          </ac:spMkLst>
        </pc:spChg>
        <pc:spChg chg="del">
          <ac:chgData name="Vasile Georgian Simoc" userId="c2c666e9474d0e75" providerId="LiveId" clId="{F91BD918-AC94-437F-9173-0D9E161009C4}" dt="2025-10-12T14:44:00.949" v="39"/>
          <ac:spMkLst>
            <pc:docMk/>
            <pc:sldMk cId="0" sldId="272"/>
            <ac:spMk id="84" creationId="{DABE3E45-88CF-45D8-8D40-C773324D93F6}"/>
          </ac:spMkLst>
        </pc:spChg>
        <pc:spChg chg="del">
          <ac:chgData name="Vasile Georgian Simoc" userId="c2c666e9474d0e75" providerId="LiveId" clId="{F91BD918-AC94-437F-9173-0D9E161009C4}" dt="2025-10-12T14:44:00.949" v="39"/>
          <ac:spMkLst>
            <pc:docMk/>
            <pc:sldMk cId="0" sldId="272"/>
            <ac:spMk id="88" creationId="{B91ECDA9-56DC-4270-8F33-01C5637B8CEB}"/>
          </ac:spMkLst>
        </pc:spChg>
        <pc:spChg chg="del">
          <ac:chgData name="Vasile Georgian Simoc" userId="c2c666e9474d0e75" providerId="LiveId" clId="{F91BD918-AC94-437F-9173-0D9E161009C4}" dt="2025-10-12T14:44:00.949" v="39"/>
          <ac:spMkLst>
            <pc:docMk/>
            <pc:sldMk cId="0" sldId="272"/>
            <ac:spMk id="90" creationId="{75F47824-961D-465D-84F9-EAE11BC6173B}"/>
          </ac:spMkLst>
        </pc:spChg>
        <pc:spChg chg="del">
          <ac:chgData name="Vasile Georgian Simoc" userId="c2c666e9474d0e75" providerId="LiveId" clId="{F91BD918-AC94-437F-9173-0D9E161009C4}" dt="2025-10-12T14:44:00.949" v="39"/>
          <ac:spMkLst>
            <pc:docMk/>
            <pc:sldMk cId="0" sldId="272"/>
            <ac:spMk id="92" creationId="{FEC9DA3E-C1D7-472D-B7C0-F71AE41FBA23}"/>
          </ac:spMkLst>
        </pc:spChg>
        <pc:cxnChg chg="del">
          <ac:chgData name="Vasile Georgian Simoc" userId="c2c666e9474d0e75" providerId="LiveId" clId="{F91BD918-AC94-437F-9173-0D9E161009C4}" dt="2025-10-12T14:44:00.949" v="39"/>
          <ac:cxnSpMkLst>
            <pc:docMk/>
            <pc:sldMk cId="0" sldId="272"/>
            <ac:cxnSpMk id="86" creationId="{49CD1692-827B-4C8D-B4A1-134FD04CF45C}"/>
          </ac:cxnSpMkLst>
        </pc:cxnChg>
      </pc:sldChg>
      <pc:sldChg chg="add">
        <pc:chgData name="Vasile Georgian Simoc" userId="c2c666e9474d0e75" providerId="LiveId" clId="{F91BD918-AC94-437F-9173-0D9E161009C4}" dt="2025-10-12T14:44:25.419" v="42"/>
        <pc:sldMkLst>
          <pc:docMk/>
          <pc:sldMk cId="3594976557" sldId="274"/>
        </pc:sldMkLst>
      </pc:sldChg>
      <pc:sldChg chg="delSp add setBg delDesignElem">
        <pc:chgData name="Vasile Georgian Simoc" userId="c2c666e9474d0e75" providerId="LiveId" clId="{F91BD918-AC94-437F-9173-0D9E161009C4}" dt="2025-10-12T14:44:38.484" v="44"/>
        <pc:sldMkLst>
          <pc:docMk/>
          <pc:sldMk cId="97488085" sldId="275"/>
        </pc:sldMkLst>
        <pc:spChg chg="del">
          <ac:chgData name="Vasile Georgian Simoc" userId="c2c666e9474d0e75" providerId="LiveId" clId="{F91BD918-AC94-437F-9173-0D9E161009C4}" dt="2025-10-12T14:44:38.484" v="44"/>
          <ac:spMkLst>
            <pc:docMk/>
            <pc:sldMk cId="97488085" sldId="275"/>
            <ac:spMk id="10" creationId="{D8C7B66D-8C78-480F-A98B-3F195E65A5D7}"/>
          </ac:spMkLst>
        </pc:spChg>
      </pc:sldChg>
      <pc:sldChg chg="delSp add setBg delDesignElem">
        <pc:chgData name="Vasile Georgian Simoc" userId="c2c666e9474d0e75" providerId="LiveId" clId="{F91BD918-AC94-437F-9173-0D9E161009C4}" dt="2025-10-12T14:44:55.128" v="46"/>
        <pc:sldMkLst>
          <pc:docMk/>
          <pc:sldMk cId="1864054625" sldId="276"/>
        </pc:sldMkLst>
        <pc:spChg chg="del">
          <ac:chgData name="Vasile Georgian Simoc" userId="c2c666e9474d0e75" providerId="LiveId" clId="{F91BD918-AC94-437F-9173-0D9E161009C4}" dt="2025-10-12T14:44:55.128" v="46"/>
          <ac:spMkLst>
            <pc:docMk/>
            <pc:sldMk cId="1864054625" sldId="276"/>
            <ac:spMk id="11" creationId="{D8C7B66D-8C78-480F-A98B-3F195E65A5D7}"/>
          </ac:spMkLst>
        </pc:spChg>
      </pc:sldChg>
      <pc:sldChg chg="add">
        <pc:chgData name="Vasile Georgian Simoc" userId="c2c666e9474d0e75" providerId="LiveId" clId="{F91BD918-AC94-437F-9173-0D9E161009C4}" dt="2025-10-12T14:45:20.148" v="49"/>
        <pc:sldMkLst>
          <pc:docMk/>
          <pc:sldMk cId="2097303729" sldId="278"/>
        </pc:sldMkLst>
      </pc:sldChg>
      <pc:sldChg chg="delSp add setBg delDesignElem">
        <pc:chgData name="Vasile Georgian Simoc" userId="c2c666e9474d0e75" providerId="LiveId" clId="{F91BD918-AC94-437F-9173-0D9E161009C4}" dt="2025-10-12T14:42:18.751" v="27"/>
        <pc:sldMkLst>
          <pc:docMk/>
          <pc:sldMk cId="1328430671" sldId="279"/>
        </pc:sldMkLst>
        <pc:spChg chg="del">
          <ac:chgData name="Vasile Georgian Simoc" userId="c2c666e9474d0e75" providerId="LiveId" clId="{F91BD918-AC94-437F-9173-0D9E161009C4}" dt="2025-10-12T14:42:18.751" v="27"/>
          <ac:spMkLst>
            <pc:docMk/>
            <pc:sldMk cId="1328430671" sldId="279"/>
            <ac:spMk id="30" creationId="{2EA73A68-63F4-4DB1-9407-CF5566EBB95B}"/>
          </ac:spMkLst>
        </pc:spChg>
        <pc:spChg chg="del">
          <ac:chgData name="Vasile Georgian Simoc" userId="c2c666e9474d0e75" providerId="LiveId" clId="{F91BD918-AC94-437F-9173-0D9E161009C4}" dt="2025-10-12T14:42:18.751" v="27"/>
          <ac:spMkLst>
            <pc:docMk/>
            <pc:sldMk cId="1328430671" sldId="279"/>
            <ac:spMk id="32" creationId="{201871FA-D1AD-45C5-A92E-2CD8A14CB334}"/>
          </ac:spMkLst>
        </pc:spChg>
        <pc:spChg chg="del">
          <ac:chgData name="Vasile Georgian Simoc" userId="c2c666e9474d0e75" providerId="LiveId" clId="{F91BD918-AC94-437F-9173-0D9E161009C4}" dt="2025-10-12T14:42:18.751" v="27"/>
          <ac:spMkLst>
            <pc:docMk/>
            <pc:sldMk cId="1328430671" sldId="279"/>
            <ac:spMk id="34" creationId="{4F0934E6-E033-40C5-9710-CBBE8BE391B4}"/>
          </ac:spMkLst>
        </pc:spChg>
      </pc:sldChg>
      <pc:sldChg chg="delSp add setBg delDesignElem">
        <pc:chgData name="Vasile Georgian Simoc" userId="c2c666e9474d0e75" providerId="LiveId" clId="{F91BD918-AC94-437F-9173-0D9E161009C4}" dt="2025-10-12T14:42:31.278" v="29"/>
        <pc:sldMkLst>
          <pc:docMk/>
          <pc:sldMk cId="0" sldId="280"/>
        </pc:sldMkLst>
        <pc:spChg chg="del">
          <ac:chgData name="Vasile Georgian Simoc" userId="c2c666e9474d0e75" providerId="LiveId" clId="{F91BD918-AC94-437F-9173-0D9E161009C4}" dt="2025-10-12T14:42:31.278" v="29"/>
          <ac:spMkLst>
            <pc:docMk/>
            <pc:sldMk cId="0" sldId="280"/>
            <ac:spMk id="48" creationId="{1CD81A2A-6ED4-4EF4-A14C-912D31E14800}"/>
          </ac:spMkLst>
        </pc:spChg>
        <pc:spChg chg="del">
          <ac:chgData name="Vasile Georgian Simoc" userId="c2c666e9474d0e75" providerId="LiveId" clId="{F91BD918-AC94-437F-9173-0D9E161009C4}" dt="2025-10-12T14:42:31.278" v="29"/>
          <ac:spMkLst>
            <pc:docMk/>
            <pc:sldMk cId="0" sldId="280"/>
            <ac:spMk id="50" creationId="{1661932C-CA15-4E17-B115-FAE7CBEE4789}"/>
          </ac:spMkLst>
        </pc:spChg>
        <pc:spChg chg="del">
          <ac:chgData name="Vasile Georgian Simoc" userId="c2c666e9474d0e75" providerId="LiveId" clId="{F91BD918-AC94-437F-9173-0D9E161009C4}" dt="2025-10-12T14:42:31.278" v="29"/>
          <ac:spMkLst>
            <pc:docMk/>
            <pc:sldMk cId="0" sldId="280"/>
            <ac:spMk id="52" creationId="{8590ADD5-9383-4D3D-9047-3DA2593CCB5D}"/>
          </ac:spMkLst>
        </pc:spChg>
        <pc:spChg chg="del">
          <ac:chgData name="Vasile Georgian Simoc" userId="c2c666e9474d0e75" providerId="LiveId" clId="{F91BD918-AC94-437F-9173-0D9E161009C4}" dt="2025-10-12T14:42:31.278" v="29"/>
          <ac:spMkLst>
            <pc:docMk/>
            <pc:sldMk cId="0" sldId="280"/>
            <ac:spMk id="54" creationId="{DABE3E45-88CF-45D8-8D40-C773324D93F6}"/>
          </ac:spMkLst>
        </pc:spChg>
        <pc:spChg chg="del">
          <ac:chgData name="Vasile Georgian Simoc" userId="c2c666e9474d0e75" providerId="LiveId" clId="{F91BD918-AC94-437F-9173-0D9E161009C4}" dt="2025-10-12T14:42:31.278" v="29"/>
          <ac:spMkLst>
            <pc:docMk/>
            <pc:sldMk cId="0" sldId="280"/>
            <ac:spMk id="58" creationId="{B91ECDA9-56DC-4270-8F33-01C5637B8CEB}"/>
          </ac:spMkLst>
        </pc:spChg>
        <pc:spChg chg="del">
          <ac:chgData name="Vasile Georgian Simoc" userId="c2c666e9474d0e75" providerId="LiveId" clId="{F91BD918-AC94-437F-9173-0D9E161009C4}" dt="2025-10-12T14:42:31.278" v="29"/>
          <ac:spMkLst>
            <pc:docMk/>
            <pc:sldMk cId="0" sldId="280"/>
            <ac:spMk id="60" creationId="{75F47824-961D-465D-84F9-EAE11BC6173B}"/>
          </ac:spMkLst>
        </pc:spChg>
        <pc:spChg chg="del">
          <ac:chgData name="Vasile Georgian Simoc" userId="c2c666e9474d0e75" providerId="LiveId" clId="{F91BD918-AC94-437F-9173-0D9E161009C4}" dt="2025-10-12T14:42:31.278" v="29"/>
          <ac:spMkLst>
            <pc:docMk/>
            <pc:sldMk cId="0" sldId="280"/>
            <ac:spMk id="62" creationId="{FEC9DA3E-C1D7-472D-B7C0-F71AE41FBA23}"/>
          </ac:spMkLst>
        </pc:spChg>
        <pc:cxnChg chg="del">
          <ac:chgData name="Vasile Georgian Simoc" userId="c2c666e9474d0e75" providerId="LiveId" clId="{F91BD918-AC94-437F-9173-0D9E161009C4}" dt="2025-10-12T14:42:31.278" v="29"/>
          <ac:cxnSpMkLst>
            <pc:docMk/>
            <pc:sldMk cId="0" sldId="280"/>
            <ac:cxnSpMk id="56" creationId="{49CD1692-827B-4C8D-B4A1-134FD04CF45C}"/>
          </ac:cxnSpMkLst>
        </pc:cxnChg>
      </pc:sldChg>
      <pc:sldChg chg="delSp add setBg delDesignElem">
        <pc:chgData name="Vasile Georgian Simoc" userId="c2c666e9474d0e75" providerId="LiveId" clId="{F91BD918-AC94-437F-9173-0D9E161009C4}" dt="2025-10-12T14:45:06.354" v="48"/>
        <pc:sldMkLst>
          <pc:docMk/>
          <pc:sldMk cId="1836877784" sldId="281"/>
        </pc:sldMkLst>
        <pc:spChg chg="del">
          <ac:chgData name="Vasile Georgian Simoc" userId="c2c666e9474d0e75" providerId="LiveId" clId="{F91BD918-AC94-437F-9173-0D9E161009C4}" dt="2025-10-12T14:45:06.354" v="48"/>
          <ac:spMkLst>
            <pc:docMk/>
            <pc:sldMk cId="1836877784" sldId="281"/>
            <ac:spMk id="11" creationId="{8761DDFE-071F-4200-B0AA-394476C2D2D6}"/>
          </ac:spMkLst>
        </pc:spChg>
      </pc:sldChg>
      <pc:sldChg chg="delSp add setBg delDesignElem">
        <pc:chgData name="Vasile Georgian Simoc" userId="c2c666e9474d0e75" providerId="LiveId" clId="{F91BD918-AC94-437F-9173-0D9E161009C4}" dt="2025-10-12T14:43:15.057" v="35"/>
        <pc:sldMkLst>
          <pc:docMk/>
          <pc:sldMk cId="0" sldId="282"/>
        </pc:sldMkLst>
        <pc:spChg chg="del">
          <ac:chgData name="Vasile Georgian Simoc" userId="c2c666e9474d0e75" providerId="LiveId" clId="{F91BD918-AC94-437F-9173-0D9E161009C4}" dt="2025-10-12T14:43:15.057" v="35"/>
          <ac:spMkLst>
            <pc:docMk/>
            <pc:sldMk cId="0" sldId="282"/>
            <ac:spMk id="78" creationId="{04812C46-200A-4DEB-A05E-3ED6C68C2387}"/>
          </ac:spMkLst>
        </pc:spChg>
        <pc:spChg chg="del">
          <ac:chgData name="Vasile Georgian Simoc" userId="c2c666e9474d0e75" providerId="LiveId" clId="{F91BD918-AC94-437F-9173-0D9E161009C4}" dt="2025-10-12T14:43:15.057" v="35"/>
          <ac:spMkLst>
            <pc:docMk/>
            <pc:sldMk cId="0" sldId="282"/>
            <ac:spMk id="80" creationId="{D1EA859B-E555-4109-94F3-6700E046E008}"/>
          </ac:spMkLst>
        </pc:spChg>
      </pc:sldChg>
      <pc:sldChg chg="delSp add setBg delDesignElem">
        <pc:chgData name="Vasile Georgian Simoc" userId="c2c666e9474d0e75" providerId="LiveId" clId="{F91BD918-AC94-437F-9173-0D9E161009C4}" dt="2025-10-12T14:44:11.674" v="41"/>
        <pc:sldMkLst>
          <pc:docMk/>
          <pc:sldMk cId="1586572690" sldId="283"/>
        </pc:sldMkLst>
        <pc:spChg chg="del">
          <ac:chgData name="Vasile Georgian Simoc" userId="c2c666e9474d0e75" providerId="LiveId" clId="{F91BD918-AC94-437F-9173-0D9E161009C4}" dt="2025-10-12T14:44:11.674" v="41"/>
          <ac:spMkLst>
            <pc:docMk/>
            <pc:sldMk cId="1586572690" sldId="283"/>
            <ac:spMk id="9" creationId="{0671A8AE-40A1-4631-A6B8-581AFF065482}"/>
          </ac:spMkLst>
        </pc:spChg>
        <pc:spChg chg="del">
          <ac:chgData name="Vasile Georgian Simoc" userId="c2c666e9474d0e75" providerId="LiveId" clId="{F91BD918-AC94-437F-9173-0D9E161009C4}" dt="2025-10-12T14:44:11.674" v="41"/>
          <ac:spMkLst>
            <pc:docMk/>
            <pc:sldMk cId="1586572690" sldId="283"/>
            <ac:spMk id="11" creationId="{AB58EF07-17C2-48CF-ABB0-EEF1F17CB8F0}"/>
          </ac:spMkLst>
        </pc:spChg>
        <pc:spChg chg="del">
          <ac:chgData name="Vasile Georgian Simoc" userId="c2c666e9474d0e75" providerId="LiveId" clId="{F91BD918-AC94-437F-9173-0D9E161009C4}" dt="2025-10-12T14:44:11.674" v="41"/>
          <ac:spMkLst>
            <pc:docMk/>
            <pc:sldMk cId="1586572690" sldId="283"/>
            <ac:spMk id="13" creationId="{AF2F604E-43BE-4DC3-B983-E071523364F8}"/>
          </ac:spMkLst>
        </pc:spChg>
        <pc:spChg chg="del">
          <ac:chgData name="Vasile Georgian Simoc" userId="c2c666e9474d0e75" providerId="LiveId" clId="{F91BD918-AC94-437F-9173-0D9E161009C4}" dt="2025-10-12T14:44:11.674" v="41"/>
          <ac:spMkLst>
            <pc:docMk/>
            <pc:sldMk cId="1586572690" sldId="283"/>
            <ac:spMk id="15" creationId="{08C9B587-E65E-4B52-B37C-ABEBB6E87928}"/>
          </ac:spMkLst>
        </pc:spChg>
      </pc:sldChg>
      <pc:sldChg chg="add">
        <pc:chgData name="Vasile Georgian Simoc" userId="c2c666e9474d0e75" providerId="LiveId" clId="{F91BD918-AC94-437F-9173-0D9E161009C4}" dt="2025-10-12T14:45:31.862" v="50"/>
        <pc:sldMkLst>
          <pc:docMk/>
          <pc:sldMk cId="3409204042" sldId="284"/>
        </pc:sldMkLst>
      </pc:sldChg>
      <pc:sldChg chg="add">
        <pc:chgData name="Vasile Georgian Simoc" userId="c2c666e9474d0e75" providerId="LiveId" clId="{F91BD918-AC94-437F-9173-0D9E161009C4}" dt="2025-10-12T14:45:45.598" v="51"/>
        <pc:sldMkLst>
          <pc:docMk/>
          <pc:sldMk cId="661586455" sldId="285"/>
        </pc:sldMkLst>
      </pc:sldChg>
      <pc:sldChg chg="add">
        <pc:chgData name="Vasile Georgian Simoc" userId="c2c666e9474d0e75" providerId="LiveId" clId="{F91BD918-AC94-437F-9173-0D9E161009C4}" dt="2025-10-12T14:45:59.366" v="52"/>
        <pc:sldMkLst>
          <pc:docMk/>
          <pc:sldMk cId="4135717790" sldId="286"/>
        </pc:sldMkLst>
      </pc:sldChg>
      <pc:sldChg chg="add">
        <pc:chgData name="Vasile Georgian Simoc" userId="c2c666e9474d0e75" providerId="LiveId" clId="{F91BD918-AC94-437F-9173-0D9E161009C4}" dt="2025-10-12T14:46:09.962" v="53"/>
        <pc:sldMkLst>
          <pc:docMk/>
          <pc:sldMk cId="3545403964" sldId="28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967BF5-78E5-46BD-B4D9-01F92958F9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D644B2-3582-4AAE-8B6A-0195D0F3573F}">
      <dgm:prSet phldrT="[Text]" phldr="0"/>
      <dgm:spPr>
        <a:solidFill>
          <a:schemeClr val="accent1"/>
        </a:solidFill>
      </dgm:spPr>
      <dgm:t>
        <a:bodyPr/>
        <a:lstStyle/>
        <a:p>
          <a:r>
            <a:rPr lang="en-GB"/>
            <a:t>Executive Level Management.</a:t>
          </a:r>
        </a:p>
      </dgm:t>
    </dgm:pt>
    <dgm:pt modelId="{78A72174-F182-4757-8816-0B91B4AB447B}" type="parTrans" cxnId="{0EAA5CFC-5951-4BBD-B056-3AA853601129}">
      <dgm:prSet/>
      <dgm:spPr/>
      <dgm:t>
        <a:bodyPr/>
        <a:lstStyle/>
        <a:p>
          <a:endParaRPr lang="en-GB"/>
        </a:p>
      </dgm:t>
    </dgm:pt>
    <dgm:pt modelId="{F039E8F8-A724-4A7F-B93C-53AE1C8DDEB8}" type="sibTrans" cxnId="{0EAA5CFC-5951-4BBD-B056-3AA853601129}">
      <dgm:prSet/>
      <dgm:spPr/>
      <dgm:t>
        <a:bodyPr/>
        <a:lstStyle/>
        <a:p>
          <a:endParaRPr lang="en-GB"/>
        </a:p>
      </dgm:t>
    </dgm:pt>
    <dgm:pt modelId="{FA1B2BD5-1F7A-4993-9069-8731DF18121C}">
      <dgm:prSet phldrT="[Text]" phldr="0" custT="1"/>
      <dgm:spPr/>
      <dgm:t>
        <a:bodyPr/>
        <a:lstStyle/>
        <a:p>
          <a:r>
            <a:rPr lang="en-GB" sz="900" b="1"/>
            <a:t>Executive Information systems (EIS)</a:t>
          </a:r>
        </a:p>
      </dgm:t>
    </dgm:pt>
    <dgm:pt modelId="{532A6901-55BB-4A71-8391-9956F01AE93F}" type="parTrans" cxnId="{B5D4E301-A7C5-4EC2-B81C-E19B121B7A14}">
      <dgm:prSet/>
      <dgm:spPr/>
      <dgm:t>
        <a:bodyPr/>
        <a:lstStyle/>
        <a:p>
          <a:endParaRPr lang="en-GB"/>
        </a:p>
      </dgm:t>
    </dgm:pt>
    <dgm:pt modelId="{E0121CF8-AFFD-4B7F-B975-14BBD8A4E6E1}" type="sibTrans" cxnId="{B5D4E301-A7C5-4EC2-B81C-E19B121B7A14}">
      <dgm:prSet/>
      <dgm:spPr/>
      <dgm:t>
        <a:bodyPr/>
        <a:lstStyle/>
        <a:p>
          <a:endParaRPr lang="en-GB"/>
        </a:p>
      </dgm:t>
    </dgm:pt>
    <dgm:pt modelId="{1E43782D-4DD8-43EC-8DC9-0AFEF5AB7F0B}">
      <dgm:prSet phldrT="[Text]" phldr="0" custT="1"/>
      <dgm:spPr/>
      <dgm:t>
        <a:bodyPr/>
        <a:lstStyle/>
        <a:p>
          <a:r>
            <a:rPr lang="en-GB" sz="900"/>
            <a:t>Highly tailored and compressed</a:t>
          </a:r>
        </a:p>
      </dgm:t>
    </dgm:pt>
    <dgm:pt modelId="{4ED9DCE8-BFED-4B0C-9C81-B02BA27BBEC3}" type="parTrans" cxnId="{CA8A0311-ADC5-4633-AD60-6BDE186DDE14}">
      <dgm:prSet/>
      <dgm:spPr/>
      <dgm:t>
        <a:bodyPr/>
        <a:lstStyle/>
        <a:p>
          <a:endParaRPr lang="en-GB"/>
        </a:p>
      </dgm:t>
    </dgm:pt>
    <dgm:pt modelId="{8F3F855E-39F8-4F64-9459-7EF604FAFE41}" type="sibTrans" cxnId="{CA8A0311-ADC5-4633-AD60-6BDE186DDE14}">
      <dgm:prSet/>
      <dgm:spPr/>
      <dgm:t>
        <a:bodyPr/>
        <a:lstStyle/>
        <a:p>
          <a:endParaRPr lang="en-GB"/>
        </a:p>
      </dgm:t>
    </dgm:pt>
    <dgm:pt modelId="{72F206F5-BD70-435D-AE18-699D2B9FA84A}">
      <dgm:prSet phldrT="[Text]" phldr="0"/>
      <dgm:spPr/>
      <dgm:t>
        <a:bodyPr/>
        <a:lstStyle/>
        <a:p>
          <a:r>
            <a:rPr lang="en-GB"/>
            <a:t>Senior Level Management</a:t>
          </a:r>
        </a:p>
      </dgm:t>
    </dgm:pt>
    <dgm:pt modelId="{D134B89A-F96F-40E1-A1E9-D2E76776A1CE}" type="parTrans" cxnId="{48718332-FF43-4F1E-B066-7DD2F3E3CE98}">
      <dgm:prSet/>
      <dgm:spPr/>
      <dgm:t>
        <a:bodyPr/>
        <a:lstStyle/>
        <a:p>
          <a:endParaRPr lang="en-GB"/>
        </a:p>
      </dgm:t>
    </dgm:pt>
    <dgm:pt modelId="{9788FAB4-ECA8-4D3A-B5EB-E7CEE1F24603}" type="sibTrans" cxnId="{48718332-FF43-4F1E-B066-7DD2F3E3CE98}">
      <dgm:prSet/>
      <dgm:spPr/>
      <dgm:t>
        <a:bodyPr/>
        <a:lstStyle/>
        <a:p>
          <a:endParaRPr lang="en-GB"/>
        </a:p>
      </dgm:t>
    </dgm:pt>
    <dgm:pt modelId="{52D1C651-DAC6-45A2-A6E7-42DC58E984E3}">
      <dgm:prSet phldrT="[Text]" phldr="0" custT="1"/>
      <dgm:spPr/>
      <dgm:t>
        <a:bodyPr/>
        <a:lstStyle/>
        <a:p>
          <a:r>
            <a:rPr lang="en-GB" sz="900" b="1"/>
            <a:t>Management Information Systems (MIS)</a:t>
          </a:r>
        </a:p>
      </dgm:t>
    </dgm:pt>
    <dgm:pt modelId="{AAF931A8-50ED-46F9-A775-20BD1B6E1285}" type="parTrans" cxnId="{DCEF0941-52EA-40E3-9AFF-F7748395C7C7}">
      <dgm:prSet/>
      <dgm:spPr/>
      <dgm:t>
        <a:bodyPr/>
        <a:lstStyle/>
        <a:p>
          <a:endParaRPr lang="en-GB"/>
        </a:p>
      </dgm:t>
    </dgm:pt>
    <dgm:pt modelId="{B6A0D2DA-4359-4B51-A2E2-3F99442D1004}" type="sibTrans" cxnId="{DCEF0941-52EA-40E3-9AFF-F7748395C7C7}">
      <dgm:prSet/>
      <dgm:spPr/>
      <dgm:t>
        <a:bodyPr/>
        <a:lstStyle/>
        <a:p>
          <a:endParaRPr lang="en-GB"/>
        </a:p>
      </dgm:t>
    </dgm:pt>
    <dgm:pt modelId="{5123D648-F93B-4F26-BE18-F55E26E61E34}">
      <dgm:prSet phldrT="[Text]" phldr="0" custT="1"/>
      <dgm:spPr/>
      <dgm:t>
        <a:bodyPr/>
        <a:lstStyle/>
        <a:p>
          <a:r>
            <a:rPr lang="en-GB" sz="900"/>
            <a:t>Sales management, Human Resources, Budgeting and finance control, Inventory management.</a:t>
          </a:r>
        </a:p>
      </dgm:t>
    </dgm:pt>
    <dgm:pt modelId="{E0ECF976-1237-4BC8-B7A4-EF261AC2F193}" type="parTrans" cxnId="{B203C177-3E31-44DB-83D2-BCEEDF8EF0CF}">
      <dgm:prSet/>
      <dgm:spPr/>
      <dgm:t>
        <a:bodyPr/>
        <a:lstStyle/>
        <a:p>
          <a:endParaRPr lang="en-GB"/>
        </a:p>
      </dgm:t>
    </dgm:pt>
    <dgm:pt modelId="{9E13B320-B1A3-4236-81E9-1F42B1DA2783}" type="sibTrans" cxnId="{B203C177-3E31-44DB-83D2-BCEEDF8EF0CF}">
      <dgm:prSet/>
      <dgm:spPr/>
      <dgm:t>
        <a:bodyPr/>
        <a:lstStyle/>
        <a:p>
          <a:endParaRPr lang="en-GB"/>
        </a:p>
      </dgm:t>
    </dgm:pt>
    <dgm:pt modelId="{82450C32-9F36-4B85-AE23-1B5C813966BA}">
      <dgm:prSet phldrT="[Text]" phldr="0"/>
      <dgm:spPr/>
      <dgm:t>
        <a:bodyPr/>
        <a:lstStyle/>
        <a:p>
          <a:r>
            <a:rPr lang="en-GB"/>
            <a:t>Supervisory level</a:t>
          </a:r>
        </a:p>
      </dgm:t>
    </dgm:pt>
    <dgm:pt modelId="{854DE841-FD82-43D7-9220-5782922EE359}" type="parTrans" cxnId="{42CDC336-8EAC-4157-B680-643262CEC222}">
      <dgm:prSet/>
      <dgm:spPr/>
      <dgm:t>
        <a:bodyPr/>
        <a:lstStyle/>
        <a:p>
          <a:endParaRPr lang="en-GB"/>
        </a:p>
      </dgm:t>
    </dgm:pt>
    <dgm:pt modelId="{987C9C60-5881-4503-9F20-0A76DA1878E7}" type="sibTrans" cxnId="{42CDC336-8EAC-4157-B680-643262CEC222}">
      <dgm:prSet/>
      <dgm:spPr/>
      <dgm:t>
        <a:bodyPr/>
        <a:lstStyle/>
        <a:p>
          <a:endParaRPr lang="en-GB"/>
        </a:p>
      </dgm:t>
    </dgm:pt>
    <dgm:pt modelId="{C9ACBBB1-E2AE-403B-9E49-4E8740A2C11D}">
      <dgm:prSet phldrT="[Text]" phldr="0" custT="1"/>
      <dgm:spPr/>
      <dgm:t>
        <a:bodyPr/>
        <a:lstStyle/>
        <a:p>
          <a:r>
            <a:rPr lang="en-GB" sz="900" b="1"/>
            <a:t>Decision Support Systems (DSS)</a:t>
          </a:r>
        </a:p>
      </dgm:t>
    </dgm:pt>
    <dgm:pt modelId="{29F8AF20-4EC9-4A8A-9EA8-9151FF5E51EA}" type="parTrans" cxnId="{D361830B-BEFA-4EF8-98C6-E399EAD5D28D}">
      <dgm:prSet/>
      <dgm:spPr/>
      <dgm:t>
        <a:bodyPr/>
        <a:lstStyle/>
        <a:p>
          <a:endParaRPr lang="en-GB"/>
        </a:p>
      </dgm:t>
    </dgm:pt>
    <dgm:pt modelId="{2B2F6A5B-4412-46A5-862C-C2501DC0C78F}" type="sibTrans" cxnId="{D361830B-BEFA-4EF8-98C6-E399EAD5D28D}">
      <dgm:prSet/>
      <dgm:spPr/>
      <dgm:t>
        <a:bodyPr/>
        <a:lstStyle/>
        <a:p>
          <a:endParaRPr lang="en-GB"/>
        </a:p>
      </dgm:t>
    </dgm:pt>
    <dgm:pt modelId="{2C507F30-B9A6-4872-B943-A0D192A9D017}">
      <dgm:prSet phldrT="[Text]" phldr="0"/>
      <dgm:spPr/>
      <dgm:t>
        <a:bodyPr/>
        <a:lstStyle/>
        <a:p>
          <a:r>
            <a:rPr lang="en-GB"/>
            <a:t>Employee level.  </a:t>
          </a:r>
        </a:p>
      </dgm:t>
    </dgm:pt>
    <dgm:pt modelId="{6B223D74-379D-471E-853F-23217EF49D3E}" type="parTrans" cxnId="{3ED20A00-CECE-4248-B459-015C0AF33E18}">
      <dgm:prSet/>
      <dgm:spPr/>
      <dgm:t>
        <a:bodyPr/>
        <a:lstStyle/>
        <a:p>
          <a:endParaRPr lang="en-GB"/>
        </a:p>
      </dgm:t>
    </dgm:pt>
    <dgm:pt modelId="{E16FD528-F59A-4D8B-8EE1-0B6663789F6D}" type="sibTrans" cxnId="{3ED20A00-CECE-4248-B459-015C0AF33E18}">
      <dgm:prSet/>
      <dgm:spPr/>
      <dgm:t>
        <a:bodyPr/>
        <a:lstStyle/>
        <a:p>
          <a:endParaRPr lang="en-GB"/>
        </a:p>
      </dgm:t>
    </dgm:pt>
    <dgm:pt modelId="{23C3988A-CFFA-45A5-957B-0B19EE875006}">
      <dgm:prSet phldrT="[Text]" phldr="0" custT="1"/>
      <dgm:spPr/>
      <dgm:t>
        <a:bodyPr/>
        <a:lstStyle/>
        <a:p>
          <a:r>
            <a:rPr lang="en-GB" sz="900"/>
            <a:t>Mostly customized</a:t>
          </a:r>
        </a:p>
      </dgm:t>
    </dgm:pt>
    <dgm:pt modelId="{0A33A18A-333B-41A1-A21F-CE4D493D767B}" type="parTrans" cxnId="{30E9B5B8-28FD-4392-A14D-34847E381BC7}">
      <dgm:prSet/>
      <dgm:spPr/>
      <dgm:t>
        <a:bodyPr/>
        <a:lstStyle/>
        <a:p>
          <a:endParaRPr lang="en-GB"/>
        </a:p>
      </dgm:t>
    </dgm:pt>
    <dgm:pt modelId="{F5CC8D3F-FF31-43BD-A84A-7A4640C90FB3}" type="sibTrans" cxnId="{30E9B5B8-28FD-4392-A14D-34847E381BC7}">
      <dgm:prSet/>
      <dgm:spPr/>
      <dgm:t>
        <a:bodyPr/>
        <a:lstStyle/>
        <a:p>
          <a:endParaRPr lang="en-GB"/>
        </a:p>
      </dgm:t>
    </dgm:pt>
    <dgm:pt modelId="{560CFD3B-EEEE-4818-9B4E-D5972C71C300}">
      <dgm:prSet phldrT="[Text]" phldr="0" custT="1"/>
      <dgm:spPr/>
      <dgm:t>
        <a:bodyPr/>
        <a:lstStyle/>
        <a:p>
          <a:r>
            <a:rPr lang="en-GB" sz="900"/>
            <a:t>Supportive computer cooperative systems, Financial planning and structure systems, Logistical systems, payroll systems, and data analytics systems.</a:t>
          </a:r>
        </a:p>
      </dgm:t>
    </dgm:pt>
    <dgm:pt modelId="{30BE4AB4-ADC3-4595-9409-D35FE9CB5623}" type="parTrans" cxnId="{E04BC599-BD24-4B5D-A4CF-2A1BBF5530C8}">
      <dgm:prSet/>
      <dgm:spPr/>
      <dgm:t>
        <a:bodyPr/>
        <a:lstStyle/>
        <a:p>
          <a:endParaRPr lang="en-GB"/>
        </a:p>
      </dgm:t>
    </dgm:pt>
    <dgm:pt modelId="{90B2D68E-C7A2-4629-A51C-0188AF0AB2B5}" type="sibTrans" cxnId="{E04BC599-BD24-4B5D-A4CF-2A1BBF5530C8}">
      <dgm:prSet/>
      <dgm:spPr/>
      <dgm:t>
        <a:bodyPr/>
        <a:lstStyle/>
        <a:p>
          <a:endParaRPr lang="en-GB"/>
        </a:p>
      </dgm:t>
    </dgm:pt>
    <dgm:pt modelId="{6C9FEDBF-6911-4E72-92BF-02518C7506B9}">
      <dgm:prSet custT="1"/>
      <dgm:spPr/>
      <dgm:t>
        <a:bodyPr/>
        <a:lstStyle/>
        <a:p>
          <a:r>
            <a:rPr lang="en-GB" sz="900" b="1"/>
            <a:t>Transaction Processing Systems (TPS)</a:t>
          </a:r>
        </a:p>
      </dgm:t>
    </dgm:pt>
    <dgm:pt modelId="{B911B4C0-0708-4061-A58E-B3E62E7DE8C3}" type="parTrans" cxnId="{1FDD79F0-CC48-4B17-985E-0E3824A1C3F6}">
      <dgm:prSet/>
      <dgm:spPr/>
      <dgm:t>
        <a:bodyPr/>
        <a:lstStyle/>
        <a:p>
          <a:endParaRPr lang="en-GB"/>
        </a:p>
      </dgm:t>
    </dgm:pt>
    <dgm:pt modelId="{C6292EC3-E5A4-49BD-B572-2D95F62C353E}" type="sibTrans" cxnId="{1FDD79F0-CC48-4B17-985E-0E3824A1C3F6}">
      <dgm:prSet/>
      <dgm:spPr/>
      <dgm:t>
        <a:bodyPr/>
        <a:lstStyle/>
        <a:p>
          <a:endParaRPr lang="en-GB"/>
        </a:p>
      </dgm:t>
    </dgm:pt>
    <dgm:pt modelId="{CD34C5C4-C0D8-494F-AAE5-B4AF0D998CE1}">
      <dgm:prSet/>
      <dgm:spPr/>
      <dgm:t>
        <a:bodyPr/>
        <a:lstStyle/>
        <a:p>
          <a:endParaRPr lang="en-GB" sz="700"/>
        </a:p>
      </dgm:t>
    </dgm:pt>
    <dgm:pt modelId="{328259E9-DDCC-4AF2-9240-32FCA343BBCC}" type="parTrans" cxnId="{E1AA9F6D-0CF2-4F67-8663-E199A042A8F3}">
      <dgm:prSet/>
      <dgm:spPr/>
      <dgm:t>
        <a:bodyPr/>
        <a:lstStyle/>
        <a:p>
          <a:endParaRPr lang="en-GB"/>
        </a:p>
      </dgm:t>
    </dgm:pt>
    <dgm:pt modelId="{E0532517-045E-48BE-AD48-ED7D4C0BD6B0}" type="sibTrans" cxnId="{E1AA9F6D-0CF2-4F67-8663-E199A042A8F3}">
      <dgm:prSet/>
      <dgm:spPr/>
      <dgm:t>
        <a:bodyPr/>
        <a:lstStyle/>
        <a:p>
          <a:endParaRPr lang="en-GB"/>
        </a:p>
      </dgm:t>
    </dgm:pt>
    <dgm:pt modelId="{C9FE6E7A-E519-4214-8CF7-294DDC924638}">
      <dgm:prSet custT="1"/>
      <dgm:spPr/>
      <dgm:t>
        <a:bodyPr/>
        <a:lstStyle/>
        <a:p>
          <a:r>
            <a:rPr lang="en-GB" sz="900" b="1"/>
            <a:t>Process Control Systems (PCS)</a:t>
          </a:r>
        </a:p>
      </dgm:t>
    </dgm:pt>
    <dgm:pt modelId="{FE757A10-4A95-4829-A555-6C8FC6F554BE}" type="parTrans" cxnId="{E84444F4-F944-49D9-9EE1-32748DFF52D6}">
      <dgm:prSet/>
      <dgm:spPr/>
      <dgm:t>
        <a:bodyPr/>
        <a:lstStyle/>
        <a:p>
          <a:endParaRPr lang="en-GB"/>
        </a:p>
      </dgm:t>
    </dgm:pt>
    <dgm:pt modelId="{1BB57E81-FE8E-4D4C-94A8-105B08810F0B}" type="sibTrans" cxnId="{E84444F4-F944-49D9-9EE1-32748DFF52D6}">
      <dgm:prSet/>
      <dgm:spPr/>
      <dgm:t>
        <a:bodyPr/>
        <a:lstStyle/>
        <a:p>
          <a:endParaRPr lang="en-GB"/>
        </a:p>
      </dgm:t>
    </dgm:pt>
    <dgm:pt modelId="{FF3590EA-3EC3-44F1-B681-6DB25D67405C}">
      <dgm:prSet custT="1"/>
      <dgm:spPr/>
      <dgm:t>
        <a:bodyPr/>
        <a:lstStyle/>
        <a:p>
          <a:r>
            <a:rPr lang="en-GB" sz="900"/>
            <a:t>Payment transactions system, order processing systems, monitor and control system,  correspondence systems, reservations systems.</a:t>
          </a:r>
        </a:p>
      </dgm:t>
    </dgm:pt>
    <dgm:pt modelId="{BA909C49-706D-4CB0-A663-F2A0FC935527}" type="parTrans" cxnId="{CA0E7B28-FBE3-43D4-9B25-63318EFF5AFB}">
      <dgm:prSet/>
      <dgm:spPr/>
      <dgm:t>
        <a:bodyPr/>
        <a:lstStyle/>
        <a:p>
          <a:endParaRPr lang="en-GB"/>
        </a:p>
      </dgm:t>
    </dgm:pt>
    <dgm:pt modelId="{8DC1450A-FA8D-4F09-8E02-FCABF2F16DDB}" type="sibTrans" cxnId="{CA0E7B28-FBE3-43D4-9B25-63318EFF5AFB}">
      <dgm:prSet/>
      <dgm:spPr/>
      <dgm:t>
        <a:bodyPr/>
        <a:lstStyle/>
        <a:p>
          <a:endParaRPr lang="en-GB"/>
        </a:p>
      </dgm:t>
    </dgm:pt>
    <dgm:pt modelId="{A88B0280-B7A3-4E62-AD18-6604AE3DCF60}" type="pres">
      <dgm:prSet presAssocID="{2A967BF5-78E5-46BD-B4D9-01F92958F9F4}" presName="linearFlow" presStyleCnt="0">
        <dgm:presLayoutVars>
          <dgm:dir/>
          <dgm:animLvl val="lvl"/>
          <dgm:resizeHandles val="exact"/>
        </dgm:presLayoutVars>
      </dgm:prSet>
      <dgm:spPr/>
    </dgm:pt>
    <dgm:pt modelId="{E9FCBBC5-2B50-48C0-9674-2772DF0FB79C}" type="pres">
      <dgm:prSet presAssocID="{1DD644B2-3582-4AAE-8B6A-0195D0F3573F}" presName="composite" presStyleCnt="0"/>
      <dgm:spPr/>
    </dgm:pt>
    <dgm:pt modelId="{739392F0-FB15-417E-AE4D-77774755FEB1}" type="pres">
      <dgm:prSet presAssocID="{1DD644B2-3582-4AAE-8B6A-0195D0F3573F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9AA5F787-B595-4BBF-B526-19BE7AB6926D}" type="pres">
      <dgm:prSet presAssocID="{1DD644B2-3582-4AAE-8B6A-0195D0F3573F}" presName="descendantText" presStyleLbl="alignAcc1" presStyleIdx="0" presStyleCnt="4" custLinFactNeighborX="312">
        <dgm:presLayoutVars>
          <dgm:bulletEnabled val="1"/>
        </dgm:presLayoutVars>
      </dgm:prSet>
      <dgm:spPr/>
    </dgm:pt>
    <dgm:pt modelId="{2A645941-0B32-4682-9446-739B7384A69D}" type="pres">
      <dgm:prSet presAssocID="{F039E8F8-A724-4A7F-B93C-53AE1C8DDEB8}" presName="sp" presStyleCnt="0"/>
      <dgm:spPr/>
    </dgm:pt>
    <dgm:pt modelId="{41D72FA5-C296-4082-A004-D8209E4EAD46}" type="pres">
      <dgm:prSet presAssocID="{72F206F5-BD70-435D-AE18-699D2B9FA84A}" presName="composite" presStyleCnt="0"/>
      <dgm:spPr/>
    </dgm:pt>
    <dgm:pt modelId="{39A1C01C-6EFF-4FDA-A6CB-7074EE196709}" type="pres">
      <dgm:prSet presAssocID="{72F206F5-BD70-435D-AE18-699D2B9FA84A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A632C44F-16F0-4F3E-B06A-A4E59550D926}" type="pres">
      <dgm:prSet presAssocID="{72F206F5-BD70-435D-AE18-699D2B9FA84A}" presName="descendantText" presStyleLbl="alignAcc1" presStyleIdx="1" presStyleCnt="4">
        <dgm:presLayoutVars>
          <dgm:bulletEnabled val="1"/>
        </dgm:presLayoutVars>
      </dgm:prSet>
      <dgm:spPr/>
    </dgm:pt>
    <dgm:pt modelId="{E6929C6B-B0CE-49C2-B63F-A7D5CCB31266}" type="pres">
      <dgm:prSet presAssocID="{9788FAB4-ECA8-4D3A-B5EB-E7CEE1F24603}" presName="sp" presStyleCnt="0"/>
      <dgm:spPr/>
    </dgm:pt>
    <dgm:pt modelId="{73850F6A-01BA-4FC9-BE44-FC2E1846C9F3}" type="pres">
      <dgm:prSet presAssocID="{82450C32-9F36-4B85-AE23-1B5C813966BA}" presName="composite" presStyleCnt="0"/>
      <dgm:spPr/>
    </dgm:pt>
    <dgm:pt modelId="{07B219BE-C42D-44A1-8B21-77F76187DF24}" type="pres">
      <dgm:prSet presAssocID="{82450C32-9F36-4B85-AE23-1B5C813966BA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0E1D7761-757F-4677-A28F-2B3DB43C983E}" type="pres">
      <dgm:prSet presAssocID="{82450C32-9F36-4B85-AE23-1B5C813966BA}" presName="descendantText" presStyleLbl="alignAcc1" presStyleIdx="2" presStyleCnt="4">
        <dgm:presLayoutVars>
          <dgm:bulletEnabled val="1"/>
        </dgm:presLayoutVars>
      </dgm:prSet>
      <dgm:spPr/>
    </dgm:pt>
    <dgm:pt modelId="{4DA0DBD1-4DDE-449A-B1DC-25DDBE3B4DBA}" type="pres">
      <dgm:prSet presAssocID="{987C9C60-5881-4503-9F20-0A76DA1878E7}" presName="sp" presStyleCnt="0"/>
      <dgm:spPr/>
    </dgm:pt>
    <dgm:pt modelId="{A7C242FE-D740-42D2-A0E1-BEE60F7664C9}" type="pres">
      <dgm:prSet presAssocID="{2C507F30-B9A6-4872-B943-A0D192A9D017}" presName="composite" presStyleCnt="0"/>
      <dgm:spPr/>
    </dgm:pt>
    <dgm:pt modelId="{6849C9A4-6434-4943-8BC4-77E0520DCE67}" type="pres">
      <dgm:prSet presAssocID="{2C507F30-B9A6-4872-B943-A0D192A9D017}" presName="parentText" presStyleLbl="alignNode1" presStyleIdx="3" presStyleCnt="4" custScaleY="110543">
        <dgm:presLayoutVars>
          <dgm:chMax val="1"/>
          <dgm:bulletEnabled val="1"/>
        </dgm:presLayoutVars>
      </dgm:prSet>
      <dgm:spPr/>
    </dgm:pt>
    <dgm:pt modelId="{09F4593B-FD0F-407E-A0CD-3408D700795B}" type="pres">
      <dgm:prSet presAssocID="{2C507F30-B9A6-4872-B943-A0D192A9D017}" presName="descendantText" presStyleLbl="alignAcc1" presStyleIdx="3" presStyleCnt="4" custScaleY="112212" custLinFactNeighborX="153">
        <dgm:presLayoutVars>
          <dgm:bulletEnabled val="1"/>
        </dgm:presLayoutVars>
      </dgm:prSet>
      <dgm:spPr/>
    </dgm:pt>
  </dgm:ptLst>
  <dgm:cxnLst>
    <dgm:cxn modelId="{3ED20A00-CECE-4248-B459-015C0AF33E18}" srcId="{2A967BF5-78E5-46BD-B4D9-01F92958F9F4}" destId="{2C507F30-B9A6-4872-B943-A0D192A9D017}" srcOrd="3" destOrd="0" parTransId="{6B223D74-379D-471E-853F-23217EF49D3E}" sibTransId="{E16FD528-F59A-4D8B-8EE1-0B6663789F6D}"/>
    <dgm:cxn modelId="{B5D4E301-A7C5-4EC2-B81C-E19B121B7A14}" srcId="{1DD644B2-3582-4AAE-8B6A-0195D0F3573F}" destId="{FA1B2BD5-1F7A-4993-9069-8731DF18121C}" srcOrd="0" destOrd="0" parTransId="{532A6901-55BB-4A71-8391-9956F01AE93F}" sibTransId="{E0121CF8-AFFD-4B7F-B975-14BBD8A4E6E1}"/>
    <dgm:cxn modelId="{D361830B-BEFA-4EF8-98C6-E399EAD5D28D}" srcId="{82450C32-9F36-4B85-AE23-1B5C813966BA}" destId="{C9ACBBB1-E2AE-403B-9E49-4E8740A2C11D}" srcOrd="0" destOrd="0" parTransId="{29F8AF20-4EC9-4A8A-9EA8-9151FF5E51EA}" sibTransId="{2B2F6A5B-4412-46A5-862C-C2501DC0C78F}"/>
    <dgm:cxn modelId="{CA8A0311-ADC5-4633-AD60-6BDE186DDE14}" srcId="{1DD644B2-3582-4AAE-8B6A-0195D0F3573F}" destId="{1E43782D-4DD8-43EC-8DC9-0AFEF5AB7F0B}" srcOrd="1" destOrd="0" parTransId="{4ED9DCE8-BFED-4B0C-9C81-B02BA27BBEC3}" sibTransId="{8F3F855E-39F8-4F64-9459-7EF604FAFE41}"/>
    <dgm:cxn modelId="{C76D2519-CD06-4B60-B7E1-B9D54A1F5673}" type="presOf" srcId="{CD34C5C4-C0D8-494F-AAE5-B4AF0D998CE1}" destId="{09F4593B-FD0F-407E-A0CD-3408D700795B}" srcOrd="0" destOrd="3" presId="urn:microsoft.com/office/officeart/2005/8/layout/chevron2"/>
    <dgm:cxn modelId="{CA0E7B28-FBE3-43D4-9B25-63318EFF5AFB}" srcId="{2C507F30-B9A6-4872-B943-A0D192A9D017}" destId="{FF3590EA-3EC3-44F1-B681-6DB25D67405C}" srcOrd="2" destOrd="0" parTransId="{BA909C49-706D-4CB0-A663-F2A0FC935527}" sibTransId="{8DC1450A-FA8D-4F09-8E02-FCABF2F16DDB}"/>
    <dgm:cxn modelId="{F7C10232-1388-4BA2-B000-3CFC53BACF07}" type="presOf" srcId="{5123D648-F93B-4F26-BE18-F55E26E61E34}" destId="{A632C44F-16F0-4F3E-B06A-A4E59550D926}" srcOrd="0" destOrd="1" presId="urn:microsoft.com/office/officeart/2005/8/layout/chevron2"/>
    <dgm:cxn modelId="{48718332-FF43-4F1E-B066-7DD2F3E3CE98}" srcId="{2A967BF5-78E5-46BD-B4D9-01F92958F9F4}" destId="{72F206F5-BD70-435D-AE18-699D2B9FA84A}" srcOrd="1" destOrd="0" parTransId="{D134B89A-F96F-40E1-A1E9-D2E76776A1CE}" sibTransId="{9788FAB4-ECA8-4D3A-B5EB-E7CEE1F24603}"/>
    <dgm:cxn modelId="{0CB0D632-5A62-4C62-86A1-F7A4CF75D9E2}" type="presOf" srcId="{C9ACBBB1-E2AE-403B-9E49-4E8740A2C11D}" destId="{0E1D7761-757F-4677-A28F-2B3DB43C983E}" srcOrd="0" destOrd="0" presId="urn:microsoft.com/office/officeart/2005/8/layout/chevron2"/>
    <dgm:cxn modelId="{42CDC336-8EAC-4157-B680-643262CEC222}" srcId="{2A967BF5-78E5-46BD-B4D9-01F92958F9F4}" destId="{82450C32-9F36-4B85-AE23-1B5C813966BA}" srcOrd="2" destOrd="0" parTransId="{854DE841-FD82-43D7-9220-5782922EE359}" sibTransId="{987C9C60-5881-4503-9F20-0A76DA1878E7}"/>
    <dgm:cxn modelId="{0311E35D-5B4E-477A-946D-96CA82B519AD}" type="presOf" srcId="{C9FE6E7A-E519-4214-8CF7-294DDC924638}" destId="{09F4593B-FD0F-407E-A0CD-3408D700795B}" srcOrd="0" destOrd="1" presId="urn:microsoft.com/office/officeart/2005/8/layout/chevron2"/>
    <dgm:cxn modelId="{DCEF0941-52EA-40E3-9AFF-F7748395C7C7}" srcId="{72F206F5-BD70-435D-AE18-699D2B9FA84A}" destId="{52D1C651-DAC6-45A2-A6E7-42DC58E984E3}" srcOrd="0" destOrd="0" parTransId="{AAF931A8-50ED-46F9-A775-20BD1B6E1285}" sibTransId="{B6A0D2DA-4359-4B51-A2E2-3F99442D1004}"/>
    <dgm:cxn modelId="{E1AA9F6D-0CF2-4F67-8663-E199A042A8F3}" srcId="{2C507F30-B9A6-4872-B943-A0D192A9D017}" destId="{CD34C5C4-C0D8-494F-AAE5-B4AF0D998CE1}" srcOrd="3" destOrd="0" parTransId="{328259E9-DDCC-4AF2-9240-32FCA343BBCC}" sibTransId="{E0532517-045E-48BE-AD48-ED7D4C0BD6B0}"/>
    <dgm:cxn modelId="{6DCBB74E-CACA-41D0-8B1F-BAA67070B443}" type="presOf" srcId="{560CFD3B-EEEE-4818-9B4E-D5972C71C300}" destId="{0E1D7761-757F-4677-A28F-2B3DB43C983E}" srcOrd="0" destOrd="1" presId="urn:microsoft.com/office/officeart/2005/8/layout/chevron2"/>
    <dgm:cxn modelId="{EF587770-0C65-40DD-A35F-15ACAFB74E7D}" type="presOf" srcId="{2A967BF5-78E5-46BD-B4D9-01F92958F9F4}" destId="{A88B0280-B7A3-4E62-AD18-6604AE3DCF60}" srcOrd="0" destOrd="0" presId="urn:microsoft.com/office/officeart/2005/8/layout/chevron2"/>
    <dgm:cxn modelId="{3CC3BA70-4D24-40ED-86BD-04FE7F99FA8C}" type="presOf" srcId="{23C3988A-CFFA-45A5-957B-0B19EE875006}" destId="{9AA5F787-B595-4BBF-B526-19BE7AB6926D}" srcOrd="0" destOrd="2" presId="urn:microsoft.com/office/officeart/2005/8/layout/chevron2"/>
    <dgm:cxn modelId="{B203C177-3E31-44DB-83D2-BCEEDF8EF0CF}" srcId="{72F206F5-BD70-435D-AE18-699D2B9FA84A}" destId="{5123D648-F93B-4F26-BE18-F55E26E61E34}" srcOrd="1" destOrd="0" parTransId="{E0ECF976-1237-4BC8-B7A4-EF261AC2F193}" sibTransId="{9E13B320-B1A3-4236-81E9-1F42B1DA2783}"/>
    <dgm:cxn modelId="{84AE3E7B-8AB4-47B5-91CB-33943F94BE8C}" type="presOf" srcId="{FF3590EA-3EC3-44F1-B681-6DB25D67405C}" destId="{09F4593B-FD0F-407E-A0CD-3408D700795B}" srcOrd="0" destOrd="2" presId="urn:microsoft.com/office/officeart/2005/8/layout/chevron2"/>
    <dgm:cxn modelId="{AD17D782-506D-481A-BC96-0A514C69950A}" type="presOf" srcId="{1DD644B2-3582-4AAE-8B6A-0195D0F3573F}" destId="{739392F0-FB15-417E-AE4D-77774755FEB1}" srcOrd="0" destOrd="0" presId="urn:microsoft.com/office/officeart/2005/8/layout/chevron2"/>
    <dgm:cxn modelId="{E04BC599-BD24-4B5D-A4CF-2A1BBF5530C8}" srcId="{82450C32-9F36-4B85-AE23-1B5C813966BA}" destId="{560CFD3B-EEEE-4818-9B4E-D5972C71C300}" srcOrd="1" destOrd="0" parTransId="{30BE4AB4-ADC3-4595-9409-D35FE9CB5623}" sibTransId="{90B2D68E-C7A2-4629-A51C-0188AF0AB2B5}"/>
    <dgm:cxn modelId="{6854509D-D6E6-4EF6-B9F0-FD8F7140EA91}" type="presOf" srcId="{2C507F30-B9A6-4872-B943-A0D192A9D017}" destId="{6849C9A4-6434-4943-8BC4-77E0520DCE67}" srcOrd="0" destOrd="0" presId="urn:microsoft.com/office/officeart/2005/8/layout/chevron2"/>
    <dgm:cxn modelId="{88AA24A2-684D-46DE-B755-60B232F1EDC1}" type="presOf" srcId="{72F206F5-BD70-435D-AE18-699D2B9FA84A}" destId="{39A1C01C-6EFF-4FDA-A6CB-7074EE196709}" srcOrd="0" destOrd="0" presId="urn:microsoft.com/office/officeart/2005/8/layout/chevron2"/>
    <dgm:cxn modelId="{54E1B6A7-8F98-4E90-BFC6-3AEC568EC5B5}" type="presOf" srcId="{52D1C651-DAC6-45A2-A6E7-42DC58E984E3}" destId="{A632C44F-16F0-4F3E-B06A-A4E59550D926}" srcOrd="0" destOrd="0" presId="urn:microsoft.com/office/officeart/2005/8/layout/chevron2"/>
    <dgm:cxn modelId="{30E9B5B8-28FD-4392-A14D-34847E381BC7}" srcId="{1DD644B2-3582-4AAE-8B6A-0195D0F3573F}" destId="{23C3988A-CFFA-45A5-957B-0B19EE875006}" srcOrd="2" destOrd="0" parTransId="{0A33A18A-333B-41A1-A21F-CE4D493D767B}" sibTransId="{F5CC8D3F-FF31-43BD-A84A-7A4640C90FB3}"/>
    <dgm:cxn modelId="{340CEDC5-34F9-4609-B848-09E8C9F3F06D}" type="presOf" srcId="{1E43782D-4DD8-43EC-8DC9-0AFEF5AB7F0B}" destId="{9AA5F787-B595-4BBF-B526-19BE7AB6926D}" srcOrd="0" destOrd="1" presId="urn:microsoft.com/office/officeart/2005/8/layout/chevron2"/>
    <dgm:cxn modelId="{20954BCA-130C-41F1-8B9A-D869FCCDA499}" type="presOf" srcId="{FA1B2BD5-1F7A-4993-9069-8731DF18121C}" destId="{9AA5F787-B595-4BBF-B526-19BE7AB6926D}" srcOrd="0" destOrd="0" presId="urn:microsoft.com/office/officeart/2005/8/layout/chevron2"/>
    <dgm:cxn modelId="{7EB610D8-7AEC-4D1F-8B6D-410A44153FFE}" type="presOf" srcId="{6C9FEDBF-6911-4E72-92BF-02518C7506B9}" destId="{09F4593B-FD0F-407E-A0CD-3408D700795B}" srcOrd="0" destOrd="0" presId="urn:microsoft.com/office/officeart/2005/8/layout/chevron2"/>
    <dgm:cxn modelId="{27F3CFE9-AF41-4760-8381-E6B50396DFA9}" type="presOf" srcId="{82450C32-9F36-4B85-AE23-1B5C813966BA}" destId="{07B219BE-C42D-44A1-8B21-77F76187DF24}" srcOrd="0" destOrd="0" presId="urn:microsoft.com/office/officeart/2005/8/layout/chevron2"/>
    <dgm:cxn modelId="{1FDD79F0-CC48-4B17-985E-0E3824A1C3F6}" srcId="{2C507F30-B9A6-4872-B943-A0D192A9D017}" destId="{6C9FEDBF-6911-4E72-92BF-02518C7506B9}" srcOrd="0" destOrd="0" parTransId="{B911B4C0-0708-4061-A58E-B3E62E7DE8C3}" sibTransId="{C6292EC3-E5A4-49BD-B572-2D95F62C353E}"/>
    <dgm:cxn modelId="{E84444F4-F944-49D9-9EE1-32748DFF52D6}" srcId="{2C507F30-B9A6-4872-B943-A0D192A9D017}" destId="{C9FE6E7A-E519-4214-8CF7-294DDC924638}" srcOrd="1" destOrd="0" parTransId="{FE757A10-4A95-4829-A555-6C8FC6F554BE}" sibTransId="{1BB57E81-FE8E-4D4C-94A8-105B08810F0B}"/>
    <dgm:cxn modelId="{0EAA5CFC-5951-4BBD-B056-3AA853601129}" srcId="{2A967BF5-78E5-46BD-B4D9-01F92958F9F4}" destId="{1DD644B2-3582-4AAE-8B6A-0195D0F3573F}" srcOrd="0" destOrd="0" parTransId="{78A72174-F182-4757-8816-0B91B4AB447B}" sibTransId="{F039E8F8-A724-4A7F-B93C-53AE1C8DDEB8}"/>
    <dgm:cxn modelId="{6EA6967E-509B-47F7-AD12-6B6EFF76194E}" type="presParOf" srcId="{A88B0280-B7A3-4E62-AD18-6604AE3DCF60}" destId="{E9FCBBC5-2B50-48C0-9674-2772DF0FB79C}" srcOrd="0" destOrd="0" presId="urn:microsoft.com/office/officeart/2005/8/layout/chevron2"/>
    <dgm:cxn modelId="{2AF673C8-3EBB-4A3A-9905-707DC958A2E8}" type="presParOf" srcId="{E9FCBBC5-2B50-48C0-9674-2772DF0FB79C}" destId="{739392F0-FB15-417E-AE4D-77774755FEB1}" srcOrd="0" destOrd="0" presId="urn:microsoft.com/office/officeart/2005/8/layout/chevron2"/>
    <dgm:cxn modelId="{40989E94-1249-4E5B-BC47-208C4FAA607E}" type="presParOf" srcId="{E9FCBBC5-2B50-48C0-9674-2772DF0FB79C}" destId="{9AA5F787-B595-4BBF-B526-19BE7AB6926D}" srcOrd="1" destOrd="0" presId="urn:microsoft.com/office/officeart/2005/8/layout/chevron2"/>
    <dgm:cxn modelId="{CAD7D6C5-0CE6-4B91-A394-B68351D8AD0D}" type="presParOf" srcId="{A88B0280-B7A3-4E62-AD18-6604AE3DCF60}" destId="{2A645941-0B32-4682-9446-739B7384A69D}" srcOrd="1" destOrd="0" presId="urn:microsoft.com/office/officeart/2005/8/layout/chevron2"/>
    <dgm:cxn modelId="{C47C4BD2-C646-439C-B6E5-9A377C75AA2D}" type="presParOf" srcId="{A88B0280-B7A3-4E62-AD18-6604AE3DCF60}" destId="{41D72FA5-C296-4082-A004-D8209E4EAD46}" srcOrd="2" destOrd="0" presId="urn:microsoft.com/office/officeart/2005/8/layout/chevron2"/>
    <dgm:cxn modelId="{C1220C49-44F5-43DA-8716-7DFE7D5538D4}" type="presParOf" srcId="{41D72FA5-C296-4082-A004-D8209E4EAD46}" destId="{39A1C01C-6EFF-4FDA-A6CB-7074EE196709}" srcOrd="0" destOrd="0" presId="urn:microsoft.com/office/officeart/2005/8/layout/chevron2"/>
    <dgm:cxn modelId="{2AC9716E-47C9-4AB5-96B2-D3EED2ECDF08}" type="presParOf" srcId="{41D72FA5-C296-4082-A004-D8209E4EAD46}" destId="{A632C44F-16F0-4F3E-B06A-A4E59550D926}" srcOrd="1" destOrd="0" presId="urn:microsoft.com/office/officeart/2005/8/layout/chevron2"/>
    <dgm:cxn modelId="{8C01F66F-DEFA-4F06-ABC8-61731475F8EC}" type="presParOf" srcId="{A88B0280-B7A3-4E62-AD18-6604AE3DCF60}" destId="{E6929C6B-B0CE-49C2-B63F-A7D5CCB31266}" srcOrd="3" destOrd="0" presId="urn:microsoft.com/office/officeart/2005/8/layout/chevron2"/>
    <dgm:cxn modelId="{71A9A2FC-CE20-4BF7-8352-2B41E84B65F0}" type="presParOf" srcId="{A88B0280-B7A3-4E62-AD18-6604AE3DCF60}" destId="{73850F6A-01BA-4FC9-BE44-FC2E1846C9F3}" srcOrd="4" destOrd="0" presId="urn:microsoft.com/office/officeart/2005/8/layout/chevron2"/>
    <dgm:cxn modelId="{E6015590-52EC-4C43-9FD6-AD3FAA656873}" type="presParOf" srcId="{73850F6A-01BA-4FC9-BE44-FC2E1846C9F3}" destId="{07B219BE-C42D-44A1-8B21-77F76187DF24}" srcOrd="0" destOrd="0" presId="urn:microsoft.com/office/officeart/2005/8/layout/chevron2"/>
    <dgm:cxn modelId="{AB106707-BFC6-44A3-B0E7-B4C77132C845}" type="presParOf" srcId="{73850F6A-01BA-4FC9-BE44-FC2E1846C9F3}" destId="{0E1D7761-757F-4677-A28F-2B3DB43C983E}" srcOrd="1" destOrd="0" presId="urn:microsoft.com/office/officeart/2005/8/layout/chevron2"/>
    <dgm:cxn modelId="{AD523A5F-4F17-4F7B-9945-56EEC4DD0B4A}" type="presParOf" srcId="{A88B0280-B7A3-4E62-AD18-6604AE3DCF60}" destId="{4DA0DBD1-4DDE-449A-B1DC-25DDBE3B4DBA}" srcOrd="5" destOrd="0" presId="urn:microsoft.com/office/officeart/2005/8/layout/chevron2"/>
    <dgm:cxn modelId="{A48B75F1-788D-4719-90E5-B00B89958B3E}" type="presParOf" srcId="{A88B0280-B7A3-4E62-AD18-6604AE3DCF60}" destId="{A7C242FE-D740-42D2-A0E1-BEE60F7664C9}" srcOrd="6" destOrd="0" presId="urn:microsoft.com/office/officeart/2005/8/layout/chevron2"/>
    <dgm:cxn modelId="{6AC9E9EA-42D0-4D05-B360-0DB6CD1CD909}" type="presParOf" srcId="{A7C242FE-D740-42D2-A0E1-BEE60F7664C9}" destId="{6849C9A4-6434-4943-8BC4-77E0520DCE67}" srcOrd="0" destOrd="0" presId="urn:microsoft.com/office/officeart/2005/8/layout/chevron2"/>
    <dgm:cxn modelId="{0C4119A9-8172-4092-AC36-7CB1A1B82B7C}" type="presParOf" srcId="{A7C242FE-D740-42D2-A0E1-BEE60F7664C9}" destId="{09F4593B-FD0F-407E-A0CD-3408D700795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D87AE4-851F-4FC3-BAE2-D84C7E06710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7EBADAC-034F-44CD-B352-AE848069D1DA}">
      <dgm:prSet/>
      <dgm:spPr/>
      <dgm:t>
        <a:bodyPr/>
        <a:lstStyle/>
        <a:p>
          <a:r>
            <a:rPr lang="en-GB"/>
            <a:t>Customer Relationship Management (CRM) system,</a:t>
          </a:r>
          <a:endParaRPr lang="en-US"/>
        </a:p>
      </dgm:t>
    </dgm:pt>
    <dgm:pt modelId="{2581BE21-6DF2-42B9-811B-247DC4BC1BFB}" type="parTrans" cxnId="{E1B58C0B-C6EF-4A67-9C49-F55EFE2DC405}">
      <dgm:prSet/>
      <dgm:spPr/>
      <dgm:t>
        <a:bodyPr/>
        <a:lstStyle/>
        <a:p>
          <a:endParaRPr lang="en-US"/>
        </a:p>
      </dgm:t>
    </dgm:pt>
    <dgm:pt modelId="{DD2F9132-A57B-4308-89A2-8FB97EB9F9F8}" type="sibTrans" cxnId="{E1B58C0B-C6EF-4A67-9C49-F55EFE2DC40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14AE94F-884B-41CE-8772-302A4439FDD5}">
      <dgm:prSet/>
      <dgm:spPr/>
      <dgm:t>
        <a:bodyPr/>
        <a:lstStyle/>
        <a:p>
          <a:r>
            <a:rPr lang="en-GB"/>
            <a:t>Dealer/Inventory Management System (DMS/IMS), </a:t>
          </a:r>
          <a:endParaRPr lang="en-US"/>
        </a:p>
      </dgm:t>
    </dgm:pt>
    <dgm:pt modelId="{6388605A-D5C1-4ECC-8E2F-F4B8760FB135}" type="parTrans" cxnId="{FD8274BE-F31C-4250-A446-4E3DFA82AD39}">
      <dgm:prSet/>
      <dgm:spPr/>
      <dgm:t>
        <a:bodyPr/>
        <a:lstStyle/>
        <a:p>
          <a:endParaRPr lang="en-US"/>
        </a:p>
      </dgm:t>
    </dgm:pt>
    <dgm:pt modelId="{99BA07E7-1D6F-4E2A-9E0B-F7E51C916AFE}" type="sibTrans" cxnId="{FD8274BE-F31C-4250-A446-4E3DFA82AD3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8FDD49B-B5A9-485E-87E7-6E4514E222D1}">
      <dgm:prSet/>
      <dgm:spPr/>
      <dgm:t>
        <a:bodyPr/>
        <a:lstStyle/>
        <a:p>
          <a:r>
            <a:rPr lang="en-GB"/>
            <a:t>and an E-commerce platform. </a:t>
          </a:r>
          <a:endParaRPr lang="en-US"/>
        </a:p>
      </dgm:t>
    </dgm:pt>
    <dgm:pt modelId="{C832503F-4875-4011-9597-D7CA9B114A3B}" type="parTrans" cxnId="{1CF84D42-8452-4E83-B449-6E399CFB2699}">
      <dgm:prSet/>
      <dgm:spPr/>
      <dgm:t>
        <a:bodyPr/>
        <a:lstStyle/>
        <a:p>
          <a:endParaRPr lang="en-US"/>
        </a:p>
      </dgm:t>
    </dgm:pt>
    <dgm:pt modelId="{F3D7684B-5418-4F18-B2EC-8CAB799433BB}" type="sibTrans" cxnId="{1CF84D42-8452-4E83-B449-6E399CFB269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B88D0BA-C8C5-4862-A96C-4B4C5EBA5C5D}" type="pres">
      <dgm:prSet presAssocID="{11D87AE4-851F-4FC3-BAE2-D84C7E067103}" presName="Name0" presStyleCnt="0">
        <dgm:presLayoutVars>
          <dgm:animLvl val="lvl"/>
          <dgm:resizeHandles val="exact"/>
        </dgm:presLayoutVars>
      </dgm:prSet>
      <dgm:spPr/>
    </dgm:pt>
    <dgm:pt modelId="{CE21DD41-1E06-443B-9F5A-42906FC20EBF}" type="pres">
      <dgm:prSet presAssocID="{97EBADAC-034F-44CD-B352-AE848069D1DA}" presName="compositeNode" presStyleCnt="0">
        <dgm:presLayoutVars>
          <dgm:bulletEnabled val="1"/>
        </dgm:presLayoutVars>
      </dgm:prSet>
      <dgm:spPr/>
    </dgm:pt>
    <dgm:pt modelId="{05C714EC-14E9-4689-9D1A-15CDD91BE7B4}" type="pres">
      <dgm:prSet presAssocID="{97EBADAC-034F-44CD-B352-AE848069D1DA}" presName="bgRect" presStyleLbl="bgAccFollowNode1" presStyleIdx="0" presStyleCnt="3"/>
      <dgm:spPr/>
    </dgm:pt>
    <dgm:pt modelId="{6C100B8B-C483-493F-99C4-AA61D33FE60E}" type="pres">
      <dgm:prSet presAssocID="{DD2F9132-A57B-4308-89A2-8FB97EB9F9F8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0E314414-14CF-4097-A7F9-EA2D145626B9}" type="pres">
      <dgm:prSet presAssocID="{97EBADAC-034F-44CD-B352-AE848069D1DA}" presName="bottomLine" presStyleLbl="alignNode1" presStyleIdx="1" presStyleCnt="6">
        <dgm:presLayoutVars/>
      </dgm:prSet>
      <dgm:spPr/>
    </dgm:pt>
    <dgm:pt modelId="{DFA3D227-FD5C-4051-B040-48712D3BA270}" type="pres">
      <dgm:prSet presAssocID="{97EBADAC-034F-44CD-B352-AE848069D1DA}" presName="nodeText" presStyleLbl="bgAccFollowNode1" presStyleIdx="0" presStyleCnt="3">
        <dgm:presLayoutVars>
          <dgm:bulletEnabled val="1"/>
        </dgm:presLayoutVars>
      </dgm:prSet>
      <dgm:spPr/>
    </dgm:pt>
    <dgm:pt modelId="{BBEE01CE-00A7-4DBE-A181-9F401F5BB3DB}" type="pres">
      <dgm:prSet presAssocID="{DD2F9132-A57B-4308-89A2-8FB97EB9F9F8}" presName="sibTrans" presStyleCnt="0"/>
      <dgm:spPr/>
    </dgm:pt>
    <dgm:pt modelId="{3AD4DA87-6F1B-4F22-A452-46D7224DCB3B}" type="pres">
      <dgm:prSet presAssocID="{214AE94F-884B-41CE-8772-302A4439FDD5}" presName="compositeNode" presStyleCnt="0">
        <dgm:presLayoutVars>
          <dgm:bulletEnabled val="1"/>
        </dgm:presLayoutVars>
      </dgm:prSet>
      <dgm:spPr/>
    </dgm:pt>
    <dgm:pt modelId="{84BEB4C1-68C1-4D62-9909-3896AF6EFEF5}" type="pres">
      <dgm:prSet presAssocID="{214AE94F-884B-41CE-8772-302A4439FDD5}" presName="bgRect" presStyleLbl="bgAccFollowNode1" presStyleIdx="1" presStyleCnt="3"/>
      <dgm:spPr/>
    </dgm:pt>
    <dgm:pt modelId="{AA34EA6B-6790-482C-91B6-89A72E5DE37D}" type="pres">
      <dgm:prSet presAssocID="{99BA07E7-1D6F-4E2A-9E0B-F7E51C916AFE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F7205438-F03F-4098-92F4-6FFBA83DCD08}" type="pres">
      <dgm:prSet presAssocID="{214AE94F-884B-41CE-8772-302A4439FDD5}" presName="bottomLine" presStyleLbl="alignNode1" presStyleIdx="3" presStyleCnt="6">
        <dgm:presLayoutVars/>
      </dgm:prSet>
      <dgm:spPr/>
    </dgm:pt>
    <dgm:pt modelId="{13877CA5-3FC2-4824-A010-A4A353E8A30F}" type="pres">
      <dgm:prSet presAssocID="{214AE94F-884B-41CE-8772-302A4439FDD5}" presName="nodeText" presStyleLbl="bgAccFollowNode1" presStyleIdx="1" presStyleCnt="3">
        <dgm:presLayoutVars>
          <dgm:bulletEnabled val="1"/>
        </dgm:presLayoutVars>
      </dgm:prSet>
      <dgm:spPr/>
    </dgm:pt>
    <dgm:pt modelId="{3816670A-D5F6-4818-9196-EF69D47D441C}" type="pres">
      <dgm:prSet presAssocID="{99BA07E7-1D6F-4E2A-9E0B-F7E51C916AFE}" presName="sibTrans" presStyleCnt="0"/>
      <dgm:spPr/>
    </dgm:pt>
    <dgm:pt modelId="{9D8994A5-65FC-40E3-A1C4-A3A2FE03CC6A}" type="pres">
      <dgm:prSet presAssocID="{58FDD49B-B5A9-485E-87E7-6E4514E222D1}" presName="compositeNode" presStyleCnt="0">
        <dgm:presLayoutVars>
          <dgm:bulletEnabled val="1"/>
        </dgm:presLayoutVars>
      </dgm:prSet>
      <dgm:spPr/>
    </dgm:pt>
    <dgm:pt modelId="{43F2E9E0-D5B6-4C0E-91AD-F761AA1B5E9E}" type="pres">
      <dgm:prSet presAssocID="{58FDD49B-B5A9-485E-87E7-6E4514E222D1}" presName="bgRect" presStyleLbl="bgAccFollowNode1" presStyleIdx="2" presStyleCnt="3"/>
      <dgm:spPr/>
    </dgm:pt>
    <dgm:pt modelId="{11C14DEC-7B85-42A4-B7FE-9C987DE72068}" type="pres">
      <dgm:prSet presAssocID="{F3D7684B-5418-4F18-B2EC-8CAB799433B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A3037307-4865-46F1-A910-1D35E3682F5E}" type="pres">
      <dgm:prSet presAssocID="{58FDD49B-B5A9-485E-87E7-6E4514E222D1}" presName="bottomLine" presStyleLbl="alignNode1" presStyleIdx="5" presStyleCnt="6">
        <dgm:presLayoutVars/>
      </dgm:prSet>
      <dgm:spPr/>
    </dgm:pt>
    <dgm:pt modelId="{4E457A9D-C83A-42F9-84F9-24E823241048}" type="pres">
      <dgm:prSet presAssocID="{58FDD49B-B5A9-485E-87E7-6E4514E222D1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1B58C0B-C6EF-4A67-9C49-F55EFE2DC405}" srcId="{11D87AE4-851F-4FC3-BAE2-D84C7E067103}" destId="{97EBADAC-034F-44CD-B352-AE848069D1DA}" srcOrd="0" destOrd="0" parTransId="{2581BE21-6DF2-42B9-811B-247DC4BC1BFB}" sibTransId="{DD2F9132-A57B-4308-89A2-8FB97EB9F9F8}"/>
    <dgm:cxn modelId="{862A5418-C1DA-4370-A3A8-34EE31C4A31F}" type="presOf" srcId="{97EBADAC-034F-44CD-B352-AE848069D1DA}" destId="{05C714EC-14E9-4689-9D1A-15CDD91BE7B4}" srcOrd="0" destOrd="0" presId="urn:microsoft.com/office/officeart/2016/7/layout/BasicLinearProcessNumbered"/>
    <dgm:cxn modelId="{E2C54221-4273-41D8-B647-9659BD474542}" type="presOf" srcId="{F3D7684B-5418-4F18-B2EC-8CAB799433BB}" destId="{11C14DEC-7B85-42A4-B7FE-9C987DE72068}" srcOrd="0" destOrd="0" presId="urn:microsoft.com/office/officeart/2016/7/layout/BasicLinearProcessNumbered"/>
    <dgm:cxn modelId="{B469773A-A130-43F2-AEA0-DB8B8EACF1FD}" type="presOf" srcId="{58FDD49B-B5A9-485E-87E7-6E4514E222D1}" destId="{4E457A9D-C83A-42F9-84F9-24E823241048}" srcOrd="1" destOrd="0" presId="urn:microsoft.com/office/officeart/2016/7/layout/BasicLinearProcessNumbered"/>
    <dgm:cxn modelId="{F043E33B-E591-4DFC-9AE9-9A9AF869580A}" type="presOf" srcId="{58FDD49B-B5A9-485E-87E7-6E4514E222D1}" destId="{43F2E9E0-D5B6-4C0E-91AD-F761AA1B5E9E}" srcOrd="0" destOrd="0" presId="urn:microsoft.com/office/officeart/2016/7/layout/BasicLinearProcessNumbered"/>
    <dgm:cxn modelId="{1CF84D42-8452-4E83-B449-6E399CFB2699}" srcId="{11D87AE4-851F-4FC3-BAE2-D84C7E067103}" destId="{58FDD49B-B5A9-485E-87E7-6E4514E222D1}" srcOrd="2" destOrd="0" parTransId="{C832503F-4875-4011-9597-D7CA9B114A3B}" sibTransId="{F3D7684B-5418-4F18-B2EC-8CAB799433BB}"/>
    <dgm:cxn modelId="{1B6D076C-FA22-4E3C-8A60-BDE62B507780}" type="presOf" srcId="{97EBADAC-034F-44CD-B352-AE848069D1DA}" destId="{DFA3D227-FD5C-4051-B040-48712D3BA270}" srcOrd="1" destOrd="0" presId="urn:microsoft.com/office/officeart/2016/7/layout/BasicLinearProcessNumbered"/>
    <dgm:cxn modelId="{5FA5AD94-C41A-43BE-8B4F-DF12F7EE2488}" type="presOf" srcId="{214AE94F-884B-41CE-8772-302A4439FDD5}" destId="{13877CA5-3FC2-4824-A010-A4A353E8A30F}" srcOrd="1" destOrd="0" presId="urn:microsoft.com/office/officeart/2016/7/layout/BasicLinearProcessNumbered"/>
    <dgm:cxn modelId="{0A6D1E9A-2014-459A-9D84-DCB1329892FD}" type="presOf" srcId="{214AE94F-884B-41CE-8772-302A4439FDD5}" destId="{84BEB4C1-68C1-4D62-9909-3896AF6EFEF5}" srcOrd="0" destOrd="0" presId="urn:microsoft.com/office/officeart/2016/7/layout/BasicLinearProcessNumbered"/>
    <dgm:cxn modelId="{9CA68BA1-3E88-451C-8E0B-336E06189042}" type="presOf" srcId="{11D87AE4-851F-4FC3-BAE2-D84C7E067103}" destId="{9B88D0BA-C8C5-4862-A96C-4B4C5EBA5C5D}" srcOrd="0" destOrd="0" presId="urn:microsoft.com/office/officeart/2016/7/layout/BasicLinearProcessNumbered"/>
    <dgm:cxn modelId="{FD8274BE-F31C-4250-A446-4E3DFA82AD39}" srcId="{11D87AE4-851F-4FC3-BAE2-D84C7E067103}" destId="{214AE94F-884B-41CE-8772-302A4439FDD5}" srcOrd="1" destOrd="0" parTransId="{6388605A-D5C1-4ECC-8E2F-F4B8760FB135}" sibTransId="{99BA07E7-1D6F-4E2A-9E0B-F7E51C916AFE}"/>
    <dgm:cxn modelId="{07887FE8-B910-494F-A99D-63825DA3643E}" type="presOf" srcId="{DD2F9132-A57B-4308-89A2-8FB97EB9F9F8}" destId="{6C100B8B-C483-493F-99C4-AA61D33FE60E}" srcOrd="0" destOrd="0" presId="urn:microsoft.com/office/officeart/2016/7/layout/BasicLinearProcessNumbered"/>
    <dgm:cxn modelId="{EB1FFDFD-4666-4591-BD53-4A0F8AA87054}" type="presOf" srcId="{99BA07E7-1D6F-4E2A-9E0B-F7E51C916AFE}" destId="{AA34EA6B-6790-482C-91B6-89A72E5DE37D}" srcOrd="0" destOrd="0" presId="urn:microsoft.com/office/officeart/2016/7/layout/BasicLinearProcessNumbered"/>
    <dgm:cxn modelId="{1408CFDA-A0CC-42D9-A2CA-AF4E883E4F81}" type="presParOf" srcId="{9B88D0BA-C8C5-4862-A96C-4B4C5EBA5C5D}" destId="{CE21DD41-1E06-443B-9F5A-42906FC20EBF}" srcOrd="0" destOrd="0" presId="urn:microsoft.com/office/officeart/2016/7/layout/BasicLinearProcessNumbered"/>
    <dgm:cxn modelId="{56923949-23D9-468F-B261-9EE080A15EF4}" type="presParOf" srcId="{CE21DD41-1E06-443B-9F5A-42906FC20EBF}" destId="{05C714EC-14E9-4689-9D1A-15CDD91BE7B4}" srcOrd="0" destOrd="0" presId="urn:microsoft.com/office/officeart/2016/7/layout/BasicLinearProcessNumbered"/>
    <dgm:cxn modelId="{A7B04864-D212-4171-BBFC-DA8E797EBAF1}" type="presParOf" srcId="{CE21DD41-1E06-443B-9F5A-42906FC20EBF}" destId="{6C100B8B-C483-493F-99C4-AA61D33FE60E}" srcOrd="1" destOrd="0" presId="urn:microsoft.com/office/officeart/2016/7/layout/BasicLinearProcessNumbered"/>
    <dgm:cxn modelId="{2A596CC2-AC43-43C6-AD05-4D1CDBA09E01}" type="presParOf" srcId="{CE21DD41-1E06-443B-9F5A-42906FC20EBF}" destId="{0E314414-14CF-4097-A7F9-EA2D145626B9}" srcOrd="2" destOrd="0" presId="urn:microsoft.com/office/officeart/2016/7/layout/BasicLinearProcessNumbered"/>
    <dgm:cxn modelId="{6452B4F7-DCDC-478D-ACB8-6EAE8A19A482}" type="presParOf" srcId="{CE21DD41-1E06-443B-9F5A-42906FC20EBF}" destId="{DFA3D227-FD5C-4051-B040-48712D3BA270}" srcOrd="3" destOrd="0" presId="urn:microsoft.com/office/officeart/2016/7/layout/BasicLinearProcessNumbered"/>
    <dgm:cxn modelId="{BA54B462-166D-4DDA-A1ED-17F822D16518}" type="presParOf" srcId="{9B88D0BA-C8C5-4862-A96C-4B4C5EBA5C5D}" destId="{BBEE01CE-00A7-4DBE-A181-9F401F5BB3DB}" srcOrd="1" destOrd="0" presId="urn:microsoft.com/office/officeart/2016/7/layout/BasicLinearProcessNumbered"/>
    <dgm:cxn modelId="{8FE7E9BA-7BB5-42F2-8BC4-B3F5D6478D96}" type="presParOf" srcId="{9B88D0BA-C8C5-4862-A96C-4B4C5EBA5C5D}" destId="{3AD4DA87-6F1B-4F22-A452-46D7224DCB3B}" srcOrd="2" destOrd="0" presId="urn:microsoft.com/office/officeart/2016/7/layout/BasicLinearProcessNumbered"/>
    <dgm:cxn modelId="{A8C4E41E-E434-4066-945B-FD4582F35DE2}" type="presParOf" srcId="{3AD4DA87-6F1B-4F22-A452-46D7224DCB3B}" destId="{84BEB4C1-68C1-4D62-9909-3896AF6EFEF5}" srcOrd="0" destOrd="0" presId="urn:microsoft.com/office/officeart/2016/7/layout/BasicLinearProcessNumbered"/>
    <dgm:cxn modelId="{50FD4ED2-A8BF-4A7E-AE9E-99B102E4BBEC}" type="presParOf" srcId="{3AD4DA87-6F1B-4F22-A452-46D7224DCB3B}" destId="{AA34EA6B-6790-482C-91B6-89A72E5DE37D}" srcOrd="1" destOrd="0" presId="urn:microsoft.com/office/officeart/2016/7/layout/BasicLinearProcessNumbered"/>
    <dgm:cxn modelId="{DB2B6B04-7EED-4C68-879A-5488360993FD}" type="presParOf" srcId="{3AD4DA87-6F1B-4F22-A452-46D7224DCB3B}" destId="{F7205438-F03F-4098-92F4-6FFBA83DCD08}" srcOrd="2" destOrd="0" presId="urn:microsoft.com/office/officeart/2016/7/layout/BasicLinearProcessNumbered"/>
    <dgm:cxn modelId="{BA5EEB02-C627-4A65-841A-112F3F7AC4DF}" type="presParOf" srcId="{3AD4DA87-6F1B-4F22-A452-46D7224DCB3B}" destId="{13877CA5-3FC2-4824-A010-A4A353E8A30F}" srcOrd="3" destOrd="0" presId="urn:microsoft.com/office/officeart/2016/7/layout/BasicLinearProcessNumbered"/>
    <dgm:cxn modelId="{D197B863-0EF8-407A-9F8C-1AEFF491E467}" type="presParOf" srcId="{9B88D0BA-C8C5-4862-A96C-4B4C5EBA5C5D}" destId="{3816670A-D5F6-4818-9196-EF69D47D441C}" srcOrd="3" destOrd="0" presId="urn:microsoft.com/office/officeart/2016/7/layout/BasicLinearProcessNumbered"/>
    <dgm:cxn modelId="{582A0F0E-C66D-49FA-BDAE-E474501269DF}" type="presParOf" srcId="{9B88D0BA-C8C5-4862-A96C-4B4C5EBA5C5D}" destId="{9D8994A5-65FC-40E3-A1C4-A3A2FE03CC6A}" srcOrd="4" destOrd="0" presId="urn:microsoft.com/office/officeart/2016/7/layout/BasicLinearProcessNumbered"/>
    <dgm:cxn modelId="{129E24AB-FB4C-443F-B439-44C59737DC54}" type="presParOf" srcId="{9D8994A5-65FC-40E3-A1C4-A3A2FE03CC6A}" destId="{43F2E9E0-D5B6-4C0E-91AD-F761AA1B5E9E}" srcOrd="0" destOrd="0" presId="urn:microsoft.com/office/officeart/2016/7/layout/BasicLinearProcessNumbered"/>
    <dgm:cxn modelId="{24627D84-C694-4674-A17B-A1064708DA7C}" type="presParOf" srcId="{9D8994A5-65FC-40E3-A1C4-A3A2FE03CC6A}" destId="{11C14DEC-7B85-42A4-B7FE-9C987DE72068}" srcOrd="1" destOrd="0" presId="urn:microsoft.com/office/officeart/2016/7/layout/BasicLinearProcessNumbered"/>
    <dgm:cxn modelId="{F3EB0A7A-8299-4BEF-BB22-FD9985EDA335}" type="presParOf" srcId="{9D8994A5-65FC-40E3-A1C4-A3A2FE03CC6A}" destId="{A3037307-4865-46F1-A910-1D35E3682F5E}" srcOrd="2" destOrd="0" presId="urn:microsoft.com/office/officeart/2016/7/layout/BasicLinearProcessNumbered"/>
    <dgm:cxn modelId="{DEA6BF14-B32E-4C0B-A100-FEFDCAE04F65}" type="presParOf" srcId="{9D8994A5-65FC-40E3-A1C4-A3A2FE03CC6A}" destId="{4E457A9D-C83A-42F9-84F9-24E82324104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F724F1-3AEB-402C-8D98-EAC9A4BF7F4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B4BC1A2-0BF3-4AF3-818F-F4AA552DB309}">
      <dgm:prSet/>
      <dgm:spPr/>
      <dgm:t>
        <a:bodyPr/>
        <a:lstStyle/>
        <a:p>
          <a:r>
            <a:rPr lang="en-GB" b="1" i="0" baseline="0"/>
            <a:t>Limitations: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Depends heavily on consistent staff usage and data accuracy. Integration with other systems can generate additional costs.</a:t>
          </a:r>
          <a:endParaRPr lang="en-GB"/>
        </a:p>
      </dgm:t>
    </dgm:pt>
    <dgm:pt modelId="{D970DDDA-181A-42D0-B407-FF11C4A7F80B}" type="parTrans" cxnId="{5276FF7B-E122-4647-B481-B9C64B096092}">
      <dgm:prSet/>
      <dgm:spPr/>
      <dgm:t>
        <a:bodyPr/>
        <a:lstStyle/>
        <a:p>
          <a:endParaRPr lang="en-GB"/>
        </a:p>
      </dgm:t>
    </dgm:pt>
    <dgm:pt modelId="{20C5DF17-8238-49F6-A63F-71F590AEF05A}" type="sibTrans" cxnId="{5276FF7B-E122-4647-B481-B9C64B096092}">
      <dgm:prSet/>
      <dgm:spPr/>
      <dgm:t>
        <a:bodyPr/>
        <a:lstStyle/>
        <a:p>
          <a:endParaRPr lang="en-GB"/>
        </a:p>
      </dgm:t>
    </dgm:pt>
    <dgm:pt modelId="{43D83B0C-31AC-47F3-819B-90530BAB976C}">
      <dgm:prSet/>
      <dgm:spPr/>
      <dgm:t>
        <a:bodyPr/>
        <a:lstStyle/>
        <a:p>
          <a:r>
            <a:rPr lang="en-GB" b="1" i="0" baseline="0"/>
            <a:t>Impact on business success: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Strengthens sales performance and customer loyalty, thereby increasing revenue predictability.</a:t>
          </a:r>
          <a:endParaRPr lang="en-GB"/>
        </a:p>
      </dgm:t>
    </dgm:pt>
    <dgm:pt modelId="{7817BB59-C9CE-4CDD-BB20-6B0085BA7E99}" type="parTrans" cxnId="{D8028196-536E-4F52-9EA5-851C8A16DC4F}">
      <dgm:prSet/>
      <dgm:spPr/>
      <dgm:t>
        <a:bodyPr/>
        <a:lstStyle/>
        <a:p>
          <a:endParaRPr lang="en-GB"/>
        </a:p>
      </dgm:t>
    </dgm:pt>
    <dgm:pt modelId="{4C88D25C-5229-46A3-837B-52D898EF9290}" type="sibTrans" cxnId="{D8028196-536E-4F52-9EA5-851C8A16DC4F}">
      <dgm:prSet/>
      <dgm:spPr/>
      <dgm:t>
        <a:bodyPr/>
        <a:lstStyle/>
        <a:p>
          <a:endParaRPr lang="en-GB"/>
        </a:p>
      </dgm:t>
    </dgm:pt>
    <dgm:pt modelId="{7CF8C07F-CE39-4BCD-92E5-7BE792D9C435}" type="pres">
      <dgm:prSet presAssocID="{BBF724F1-3AEB-402C-8D98-EAC9A4BF7F4E}" presName="Name0" presStyleCnt="0">
        <dgm:presLayoutVars>
          <dgm:dir/>
          <dgm:resizeHandles val="exact"/>
        </dgm:presLayoutVars>
      </dgm:prSet>
      <dgm:spPr/>
    </dgm:pt>
    <dgm:pt modelId="{F1403801-4909-49FD-94A4-FAC5CC65A0E7}" type="pres">
      <dgm:prSet presAssocID="{4B4BC1A2-0BF3-4AF3-818F-F4AA552DB309}" presName="node" presStyleLbl="node1" presStyleIdx="0" presStyleCnt="2">
        <dgm:presLayoutVars>
          <dgm:bulletEnabled val="1"/>
        </dgm:presLayoutVars>
      </dgm:prSet>
      <dgm:spPr/>
    </dgm:pt>
    <dgm:pt modelId="{316D787C-3352-4FF1-AB74-268F012C8F8F}" type="pres">
      <dgm:prSet presAssocID="{20C5DF17-8238-49F6-A63F-71F590AEF05A}" presName="sibTrans" presStyleLbl="sibTrans2D1" presStyleIdx="0" presStyleCnt="1"/>
      <dgm:spPr/>
    </dgm:pt>
    <dgm:pt modelId="{51500AAA-2937-4954-A6E8-61E22D87F07A}" type="pres">
      <dgm:prSet presAssocID="{20C5DF17-8238-49F6-A63F-71F590AEF05A}" presName="connectorText" presStyleLbl="sibTrans2D1" presStyleIdx="0" presStyleCnt="1"/>
      <dgm:spPr/>
    </dgm:pt>
    <dgm:pt modelId="{ADDBDD5C-6A54-4A65-B02F-8764F0E86DCB}" type="pres">
      <dgm:prSet presAssocID="{43D83B0C-31AC-47F3-819B-90530BAB976C}" presName="node" presStyleLbl="node1" presStyleIdx="1" presStyleCnt="2">
        <dgm:presLayoutVars>
          <dgm:bulletEnabled val="1"/>
        </dgm:presLayoutVars>
      </dgm:prSet>
      <dgm:spPr/>
    </dgm:pt>
  </dgm:ptLst>
  <dgm:cxnLst>
    <dgm:cxn modelId="{184FDB68-8682-4C90-8CFA-6AF61742BCDF}" type="presOf" srcId="{20C5DF17-8238-49F6-A63F-71F590AEF05A}" destId="{316D787C-3352-4FF1-AB74-268F012C8F8F}" srcOrd="0" destOrd="0" presId="urn:microsoft.com/office/officeart/2005/8/layout/process1"/>
    <dgm:cxn modelId="{67936C7A-3796-42BD-95B7-6CB603E87E3E}" type="presOf" srcId="{BBF724F1-3AEB-402C-8D98-EAC9A4BF7F4E}" destId="{7CF8C07F-CE39-4BCD-92E5-7BE792D9C435}" srcOrd="0" destOrd="0" presId="urn:microsoft.com/office/officeart/2005/8/layout/process1"/>
    <dgm:cxn modelId="{5276FF7B-E122-4647-B481-B9C64B096092}" srcId="{BBF724F1-3AEB-402C-8D98-EAC9A4BF7F4E}" destId="{4B4BC1A2-0BF3-4AF3-818F-F4AA552DB309}" srcOrd="0" destOrd="0" parTransId="{D970DDDA-181A-42D0-B407-FF11C4A7F80B}" sibTransId="{20C5DF17-8238-49F6-A63F-71F590AEF05A}"/>
    <dgm:cxn modelId="{70489088-C7CB-471F-8C1F-394A91CD7D31}" type="presOf" srcId="{43D83B0C-31AC-47F3-819B-90530BAB976C}" destId="{ADDBDD5C-6A54-4A65-B02F-8764F0E86DCB}" srcOrd="0" destOrd="0" presId="urn:microsoft.com/office/officeart/2005/8/layout/process1"/>
    <dgm:cxn modelId="{D8028196-536E-4F52-9EA5-851C8A16DC4F}" srcId="{BBF724F1-3AEB-402C-8D98-EAC9A4BF7F4E}" destId="{43D83B0C-31AC-47F3-819B-90530BAB976C}" srcOrd="1" destOrd="0" parTransId="{7817BB59-C9CE-4CDD-BB20-6B0085BA7E99}" sibTransId="{4C88D25C-5229-46A3-837B-52D898EF9290}"/>
    <dgm:cxn modelId="{AE01B0B7-0C9A-465D-93BC-D0D77D210C93}" type="presOf" srcId="{4B4BC1A2-0BF3-4AF3-818F-F4AA552DB309}" destId="{F1403801-4909-49FD-94A4-FAC5CC65A0E7}" srcOrd="0" destOrd="0" presId="urn:microsoft.com/office/officeart/2005/8/layout/process1"/>
    <dgm:cxn modelId="{F61EF3D5-8246-4CBB-8A71-75DED5F12AE9}" type="presOf" srcId="{20C5DF17-8238-49F6-A63F-71F590AEF05A}" destId="{51500AAA-2937-4954-A6E8-61E22D87F07A}" srcOrd="1" destOrd="0" presId="urn:microsoft.com/office/officeart/2005/8/layout/process1"/>
    <dgm:cxn modelId="{6D8238E5-0461-4741-BB81-6689BFCC88A6}" type="presParOf" srcId="{7CF8C07F-CE39-4BCD-92E5-7BE792D9C435}" destId="{F1403801-4909-49FD-94A4-FAC5CC65A0E7}" srcOrd="0" destOrd="0" presId="urn:microsoft.com/office/officeart/2005/8/layout/process1"/>
    <dgm:cxn modelId="{B4D5FC1D-2B98-4140-8DC4-411CB2CF9371}" type="presParOf" srcId="{7CF8C07F-CE39-4BCD-92E5-7BE792D9C435}" destId="{316D787C-3352-4FF1-AB74-268F012C8F8F}" srcOrd="1" destOrd="0" presId="urn:microsoft.com/office/officeart/2005/8/layout/process1"/>
    <dgm:cxn modelId="{3BA5E4B9-052F-40EE-9DD1-249526417B76}" type="presParOf" srcId="{316D787C-3352-4FF1-AB74-268F012C8F8F}" destId="{51500AAA-2937-4954-A6E8-61E22D87F07A}" srcOrd="0" destOrd="0" presId="urn:microsoft.com/office/officeart/2005/8/layout/process1"/>
    <dgm:cxn modelId="{9834B2A1-265F-42A0-BAC4-724C7FFB715C}" type="presParOf" srcId="{7CF8C07F-CE39-4BCD-92E5-7BE792D9C435}" destId="{ADDBDD5C-6A54-4A65-B02F-8764F0E86DCB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DD51DD-DF58-435B-AE7C-3160F6804F1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3A29A24-3D57-4446-A45B-FFDAAD02A84F}">
      <dgm:prSet/>
      <dgm:spPr/>
      <dgm:t>
        <a:bodyPr/>
        <a:lstStyle/>
        <a:p>
          <a:r>
            <a:rPr lang="en-GB" b="1" i="0" baseline="0"/>
            <a:t>Functions: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Manages client data, lead tracking, communication history, follow-ups, and marketing automation.</a:t>
          </a:r>
          <a:endParaRPr lang="en-GB"/>
        </a:p>
      </dgm:t>
    </dgm:pt>
    <dgm:pt modelId="{827F3DA6-1675-4B51-ABD6-DD3008419608}" type="parTrans" cxnId="{44164D5F-BF87-44B0-ACEE-D4A6C5CC1B3E}">
      <dgm:prSet/>
      <dgm:spPr/>
      <dgm:t>
        <a:bodyPr/>
        <a:lstStyle/>
        <a:p>
          <a:endParaRPr lang="en-GB"/>
        </a:p>
      </dgm:t>
    </dgm:pt>
    <dgm:pt modelId="{11429739-4C2D-4B18-9698-4E8E7414579E}" type="sibTrans" cxnId="{44164D5F-BF87-44B0-ACEE-D4A6C5CC1B3E}">
      <dgm:prSet/>
      <dgm:spPr/>
      <dgm:t>
        <a:bodyPr/>
        <a:lstStyle/>
        <a:p>
          <a:endParaRPr lang="en-GB"/>
        </a:p>
      </dgm:t>
    </dgm:pt>
    <dgm:pt modelId="{6E29B815-9306-4B21-9287-B171CDFF36D0}">
      <dgm:prSet/>
      <dgm:spPr/>
      <dgm:t>
        <a:bodyPr/>
        <a:lstStyle/>
        <a:p>
          <a:r>
            <a:rPr lang="en-GB" b="1" i="0" baseline="0"/>
            <a:t>Benefits:</a:t>
          </a:r>
          <a:br>
            <a:rPr lang="en-GB" b="1" i="0" baseline="0"/>
          </a:br>
          <a:r>
            <a:rPr lang="en-GB" b="1" i="0" baseline="0"/>
            <a:t> </a:t>
          </a:r>
          <a:r>
            <a:rPr lang="en-GB" b="0" i="0" baseline="0"/>
            <a:t>Improved conversion rates, enhanced client retention, and structured sales pipelines. Enables personalised communication and supports repeat business.</a:t>
          </a:r>
          <a:endParaRPr lang="en-GB"/>
        </a:p>
      </dgm:t>
    </dgm:pt>
    <dgm:pt modelId="{DB51BD8E-1EA1-48DC-A056-90D61E2BAE37}" type="parTrans" cxnId="{B23E2B3D-9D52-491E-BAFC-BCF78DB91B71}">
      <dgm:prSet/>
      <dgm:spPr/>
      <dgm:t>
        <a:bodyPr/>
        <a:lstStyle/>
        <a:p>
          <a:endParaRPr lang="en-GB"/>
        </a:p>
      </dgm:t>
    </dgm:pt>
    <dgm:pt modelId="{C4BD0E39-86C3-4599-897B-45DD6A4E7170}" type="sibTrans" cxnId="{B23E2B3D-9D52-491E-BAFC-BCF78DB91B71}">
      <dgm:prSet/>
      <dgm:spPr/>
      <dgm:t>
        <a:bodyPr/>
        <a:lstStyle/>
        <a:p>
          <a:endParaRPr lang="en-GB"/>
        </a:p>
      </dgm:t>
    </dgm:pt>
    <dgm:pt modelId="{3FC638DA-6F8C-439B-B108-6038F13CBEAA}" type="pres">
      <dgm:prSet presAssocID="{94DD51DD-DF58-435B-AE7C-3160F6804F17}" presName="Name0" presStyleCnt="0">
        <dgm:presLayoutVars>
          <dgm:dir/>
          <dgm:resizeHandles val="exact"/>
        </dgm:presLayoutVars>
      </dgm:prSet>
      <dgm:spPr/>
    </dgm:pt>
    <dgm:pt modelId="{F26262FA-9B29-4F95-AA23-D7A0C573A490}" type="pres">
      <dgm:prSet presAssocID="{73A29A24-3D57-4446-A45B-FFDAAD02A84F}" presName="node" presStyleLbl="node1" presStyleIdx="0" presStyleCnt="2">
        <dgm:presLayoutVars>
          <dgm:bulletEnabled val="1"/>
        </dgm:presLayoutVars>
      </dgm:prSet>
      <dgm:spPr/>
    </dgm:pt>
    <dgm:pt modelId="{27AF8738-AF9C-4ABB-9774-131A16A0CC51}" type="pres">
      <dgm:prSet presAssocID="{11429739-4C2D-4B18-9698-4E8E7414579E}" presName="sibTrans" presStyleLbl="sibTrans2D1" presStyleIdx="0" presStyleCnt="1"/>
      <dgm:spPr/>
    </dgm:pt>
    <dgm:pt modelId="{F08D1C93-FBF0-49CB-BF50-6A0E3320E6D6}" type="pres">
      <dgm:prSet presAssocID="{11429739-4C2D-4B18-9698-4E8E7414579E}" presName="connectorText" presStyleLbl="sibTrans2D1" presStyleIdx="0" presStyleCnt="1"/>
      <dgm:spPr/>
    </dgm:pt>
    <dgm:pt modelId="{C401BE6A-520B-4856-BDBB-BA8F1B97CF44}" type="pres">
      <dgm:prSet presAssocID="{6E29B815-9306-4B21-9287-B171CDFF36D0}" presName="node" presStyleLbl="node1" presStyleIdx="1" presStyleCnt="2">
        <dgm:presLayoutVars>
          <dgm:bulletEnabled val="1"/>
        </dgm:presLayoutVars>
      </dgm:prSet>
      <dgm:spPr/>
    </dgm:pt>
  </dgm:ptLst>
  <dgm:cxnLst>
    <dgm:cxn modelId="{16762422-6A4F-4242-A5F7-E3887B0922A3}" type="presOf" srcId="{6E29B815-9306-4B21-9287-B171CDFF36D0}" destId="{C401BE6A-520B-4856-BDBB-BA8F1B97CF44}" srcOrd="0" destOrd="0" presId="urn:microsoft.com/office/officeart/2005/8/layout/process1"/>
    <dgm:cxn modelId="{B23E2B3D-9D52-491E-BAFC-BCF78DB91B71}" srcId="{94DD51DD-DF58-435B-AE7C-3160F6804F17}" destId="{6E29B815-9306-4B21-9287-B171CDFF36D0}" srcOrd="1" destOrd="0" parTransId="{DB51BD8E-1EA1-48DC-A056-90D61E2BAE37}" sibTransId="{C4BD0E39-86C3-4599-897B-45DD6A4E7170}"/>
    <dgm:cxn modelId="{44164D5F-BF87-44B0-ACEE-D4A6C5CC1B3E}" srcId="{94DD51DD-DF58-435B-AE7C-3160F6804F17}" destId="{73A29A24-3D57-4446-A45B-FFDAAD02A84F}" srcOrd="0" destOrd="0" parTransId="{827F3DA6-1675-4B51-ABD6-DD3008419608}" sibTransId="{11429739-4C2D-4B18-9698-4E8E7414579E}"/>
    <dgm:cxn modelId="{1DCF618D-04E3-4D7B-B6AF-8E445CB2F55C}" type="presOf" srcId="{73A29A24-3D57-4446-A45B-FFDAAD02A84F}" destId="{F26262FA-9B29-4F95-AA23-D7A0C573A490}" srcOrd="0" destOrd="0" presId="urn:microsoft.com/office/officeart/2005/8/layout/process1"/>
    <dgm:cxn modelId="{9DFDCBBA-226F-40AC-991E-0E58639455F9}" type="presOf" srcId="{94DD51DD-DF58-435B-AE7C-3160F6804F17}" destId="{3FC638DA-6F8C-439B-B108-6038F13CBEAA}" srcOrd="0" destOrd="0" presId="urn:microsoft.com/office/officeart/2005/8/layout/process1"/>
    <dgm:cxn modelId="{AF7073BB-CCD9-422F-B6A0-37ECDB7F5F2F}" type="presOf" srcId="{11429739-4C2D-4B18-9698-4E8E7414579E}" destId="{F08D1C93-FBF0-49CB-BF50-6A0E3320E6D6}" srcOrd="1" destOrd="0" presId="urn:microsoft.com/office/officeart/2005/8/layout/process1"/>
    <dgm:cxn modelId="{BE3E9ADE-71A4-48AB-9A68-26298E1DBD63}" type="presOf" srcId="{11429739-4C2D-4B18-9698-4E8E7414579E}" destId="{27AF8738-AF9C-4ABB-9774-131A16A0CC51}" srcOrd="0" destOrd="0" presId="urn:microsoft.com/office/officeart/2005/8/layout/process1"/>
    <dgm:cxn modelId="{04EE58F6-6384-4A03-AD54-C2D6155D74F0}" type="presParOf" srcId="{3FC638DA-6F8C-439B-B108-6038F13CBEAA}" destId="{F26262FA-9B29-4F95-AA23-D7A0C573A490}" srcOrd="0" destOrd="0" presId="urn:microsoft.com/office/officeart/2005/8/layout/process1"/>
    <dgm:cxn modelId="{857ACC4D-3D43-46E8-9F92-152D21BB2E6B}" type="presParOf" srcId="{3FC638DA-6F8C-439B-B108-6038F13CBEAA}" destId="{27AF8738-AF9C-4ABB-9774-131A16A0CC51}" srcOrd="1" destOrd="0" presId="urn:microsoft.com/office/officeart/2005/8/layout/process1"/>
    <dgm:cxn modelId="{4116F2D9-89BA-4076-9D34-64647B137E25}" type="presParOf" srcId="{27AF8738-AF9C-4ABB-9774-131A16A0CC51}" destId="{F08D1C93-FBF0-49CB-BF50-6A0E3320E6D6}" srcOrd="0" destOrd="0" presId="urn:microsoft.com/office/officeart/2005/8/layout/process1"/>
    <dgm:cxn modelId="{E4745FDA-82A0-4485-9278-7485A468BBE6}" type="presParOf" srcId="{3FC638DA-6F8C-439B-B108-6038F13CBEAA}" destId="{C401BE6A-520B-4856-BDBB-BA8F1B97CF44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3FC30A6-D6B8-4D6B-B2A8-2AF61891C75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1BBD7B6-6DC6-4718-B50D-1E1FBD69F760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Functions:</a:t>
          </a:r>
        </a:p>
        <a:p>
          <a:br>
            <a:rPr lang="en-US" b="0" i="0" baseline="0"/>
          </a:br>
          <a:r>
            <a:rPr lang="en-US" b="0" i="0" baseline="0"/>
            <a:t>Tracks vehicle stock, pricing, documentation, VIN data, and publication of listings across platforms.</a:t>
          </a:r>
          <a:endParaRPr lang="en-GB"/>
        </a:p>
      </dgm:t>
    </dgm:pt>
    <dgm:pt modelId="{107B678F-9AED-4DF2-A043-47AA456BE272}" type="parTrans" cxnId="{EA8E7BEF-B365-4817-B234-A2C2A11C7FA0}">
      <dgm:prSet/>
      <dgm:spPr/>
      <dgm:t>
        <a:bodyPr/>
        <a:lstStyle/>
        <a:p>
          <a:endParaRPr lang="en-GB"/>
        </a:p>
      </dgm:t>
    </dgm:pt>
    <dgm:pt modelId="{309C5103-A1DB-478B-8997-76F553AE6F40}" type="sibTrans" cxnId="{EA8E7BEF-B365-4817-B234-A2C2A11C7FA0}">
      <dgm:prSet/>
      <dgm:spPr/>
      <dgm:t>
        <a:bodyPr/>
        <a:lstStyle/>
        <a:p>
          <a:endParaRPr lang="en-GB"/>
        </a:p>
      </dgm:t>
    </dgm:pt>
    <dgm:pt modelId="{4F9206FB-D4D6-4313-BAF5-1533D45CE79D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Benefits:</a:t>
          </a:r>
        </a:p>
        <a:p>
          <a:br>
            <a:rPr lang="en-US" b="0" i="0" baseline="0"/>
          </a:br>
          <a:r>
            <a:rPr lang="en-US" b="0" i="0" baseline="0"/>
            <a:t>Reduces administrative errors, prevents over-stocking, accelerates stock rotation, and supports compliance and documentation.</a:t>
          </a:r>
          <a:endParaRPr lang="en-GB"/>
        </a:p>
      </dgm:t>
    </dgm:pt>
    <dgm:pt modelId="{5560E653-2E62-4B73-9FFA-F0EB8B40A2FF}" type="parTrans" cxnId="{77BE9E94-DF44-4AC0-8177-28772DB351E8}">
      <dgm:prSet/>
      <dgm:spPr/>
      <dgm:t>
        <a:bodyPr/>
        <a:lstStyle/>
        <a:p>
          <a:endParaRPr lang="en-GB"/>
        </a:p>
      </dgm:t>
    </dgm:pt>
    <dgm:pt modelId="{A6FDB35D-AB54-447D-9E99-D5F6A7BCE577}" type="sibTrans" cxnId="{77BE9E94-DF44-4AC0-8177-28772DB351E8}">
      <dgm:prSet/>
      <dgm:spPr/>
      <dgm:t>
        <a:bodyPr/>
        <a:lstStyle/>
        <a:p>
          <a:endParaRPr lang="en-GB"/>
        </a:p>
      </dgm:t>
    </dgm:pt>
    <dgm:pt modelId="{05765FF9-A6CB-4D36-BBF7-D8A2CF6CF74E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Limitations:</a:t>
          </a:r>
        </a:p>
        <a:p>
          <a:br>
            <a:rPr lang="en-US" b="0" i="0" baseline="0"/>
          </a:br>
          <a:r>
            <a:rPr lang="en-US" b="0" i="0" baseline="0"/>
            <a:t>Higher initial cost and training requirements. Effective use depends on regular data input and integration with CRM or websites.</a:t>
          </a:r>
          <a:endParaRPr lang="en-GB"/>
        </a:p>
      </dgm:t>
    </dgm:pt>
    <dgm:pt modelId="{7B188542-872F-4687-9FED-0994495E23E4}" type="parTrans" cxnId="{319233E8-BDD2-412F-8015-513F332F1BB9}">
      <dgm:prSet/>
      <dgm:spPr/>
      <dgm:t>
        <a:bodyPr/>
        <a:lstStyle/>
        <a:p>
          <a:endParaRPr lang="en-GB"/>
        </a:p>
      </dgm:t>
    </dgm:pt>
    <dgm:pt modelId="{48BBED78-58AA-40B9-8BAF-63B68103CA6C}" type="sibTrans" cxnId="{319233E8-BDD2-412F-8015-513F332F1BB9}">
      <dgm:prSet/>
      <dgm:spPr/>
      <dgm:t>
        <a:bodyPr/>
        <a:lstStyle/>
        <a:p>
          <a:endParaRPr lang="en-GB"/>
        </a:p>
      </dgm:t>
    </dgm:pt>
    <dgm:pt modelId="{317FCBFC-FB24-4A35-B092-CF157CEA3FE6}">
      <dgm:prSet/>
      <dgm:spPr>
        <a:ln>
          <a:solidFill>
            <a:schemeClr val="bg1"/>
          </a:solidFill>
        </a:ln>
      </dgm:spPr>
      <dgm:t>
        <a:bodyPr/>
        <a:lstStyle/>
        <a:p>
          <a:r>
            <a:rPr lang="en-US" b="1" i="0" u="sng" baseline="0"/>
            <a:t>Impact on business success:</a:t>
          </a:r>
        </a:p>
        <a:p>
          <a:br>
            <a:rPr lang="en-US" b="0" i="0" baseline="0"/>
          </a:br>
          <a:r>
            <a:rPr lang="en-US" b="0" i="0" baseline="0"/>
            <a:t>Increases profitability by </a:t>
          </a:r>
          <a:r>
            <a:rPr lang="en-US" b="0" i="0" baseline="0" err="1"/>
            <a:t>optimising</a:t>
          </a:r>
          <a:r>
            <a:rPr lang="en-US" b="0" i="0" baseline="0"/>
            <a:t> stock turnover and protecting margins. </a:t>
          </a:r>
          <a:endParaRPr lang="en-GB"/>
        </a:p>
      </dgm:t>
    </dgm:pt>
    <dgm:pt modelId="{8CDFEFBF-36B0-4A51-9601-C36C32C3F392}" type="parTrans" cxnId="{DF969C81-127F-443D-8B96-D94C50B07A68}">
      <dgm:prSet/>
      <dgm:spPr/>
      <dgm:t>
        <a:bodyPr/>
        <a:lstStyle/>
        <a:p>
          <a:endParaRPr lang="en-GB"/>
        </a:p>
      </dgm:t>
    </dgm:pt>
    <dgm:pt modelId="{FE2D8661-DB0D-422A-A4AC-155E42A90DD3}" type="sibTrans" cxnId="{DF969C81-127F-443D-8B96-D94C50B07A68}">
      <dgm:prSet/>
      <dgm:spPr/>
      <dgm:t>
        <a:bodyPr/>
        <a:lstStyle/>
        <a:p>
          <a:endParaRPr lang="en-GB"/>
        </a:p>
      </dgm:t>
    </dgm:pt>
    <dgm:pt modelId="{EA0C6ACF-4977-48E1-843E-6BDD4C5B683E}" type="pres">
      <dgm:prSet presAssocID="{E3FC30A6-D6B8-4D6B-B2A8-2AF61891C755}" presName="Name0" presStyleCnt="0">
        <dgm:presLayoutVars>
          <dgm:dir/>
          <dgm:resizeHandles val="exact"/>
        </dgm:presLayoutVars>
      </dgm:prSet>
      <dgm:spPr/>
    </dgm:pt>
    <dgm:pt modelId="{AD1224B7-576F-43B8-98AB-B402919C2D19}" type="pres">
      <dgm:prSet presAssocID="{F1BBD7B6-6DC6-4718-B50D-1E1FBD69F760}" presName="node" presStyleLbl="node1" presStyleIdx="0" presStyleCnt="4">
        <dgm:presLayoutVars>
          <dgm:bulletEnabled val="1"/>
        </dgm:presLayoutVars>
      </dgm:prSet>
      <dgm:spPr/>
    </dgm:pt>
    <dgm:pt modelId="{8066D6D2-9FBD-4C42-B9EF-09390462128F}" type="pres">
      <dgm:prSet presAssocID="{309C5103-A1DB-478B-8997-76F553AE6F40}" presName="sibTrans" presStyleLbl="sibTrans2D1" presStyleIdx="0" presStyleCnt="3"/>
      <dgm:spPr/>
    </dgm:pt>
    <dgm:pt modelId="{B9F2057C-8705-41E4-9500-117E4CD6CF8E}" type="pres">
      <dgm:prSet presAssocID="{309C5103-A1DB-478B-8997-76F553AE6F40}" presName="connectorText" presStyleLbl="sibTrans2D1" presStyleIdx="0" presStyleCnt="3"/>
      <dgm:spPr/>
    </dgm:pt>
    <dgm:pt modelId="{89B1A3C8-1F64-4BF0-AB7C-D4DD470A4C2E}" type="pres">
      <dgm:prSet presAssocID="{4F9206FB-D4D6-4313-BAF5-1533D45CE79D}" presName="node" presStyleLbl="node1" presStyleIdx="1" presStyleCnt="4">
        <dgm:presLayoutVars>
          <dgm:bulletEnabled val="1"/>
        </dgm:presLayoutVars>
      </dgm:prSet>
      <dgm:spPr/>
    </dgm:pt>
    <dgm:pt modelId="{60F06D1B-6FF9-4D3E-B39A-8FB29AFF9C61}" type="pres">
      <dgm:prSet presAssocID="{A6FDB35D-AB54-447D-9E99-D5F6A7BCE577}" presName="sibTrans" presStyleLbl="sibTrans2D1" presStyleIdx="1" presStyleCnt="3"/>
      <dgm:spPr/>
    </dgm:pt>
    <dgm:pt modelId="{C7F4112C-753C-47F8-8B34-E391AB01FD11}" type="pres">
      <dgm:prSet presAssocID="{A6FDB35D-AB54-447D-9E99-D5F6A7BCE577}" presName="connectorText" presStyleLbl="sibTrans2D1" presStyleIdx="1" presStyleCnt="3"/>
      <dgm:spPr/>
    </dgm:pt>
    <dgm:pt modelId="{F6244BBF-A72E-4F13-B60A-F67225734F5A}" type="pres">
      <dgm:prSet presAssocID="{05765FF9-A6CB-4D36-BBF7-D8A2CF6CF74E}" presName="node" presStyleLbl="node1" presStyleIdx="2" presStyleCnt="4">
        <dgm:presLayoutVars>
          <dgm:bulletEnabled val="1"/>
        </dgm:presLayoutVars>
      </dgm:prSet>
      <dgm:spPr/>
    </dgm:pt>
    <dgm:pt modelId="{2ABF61A4-EBD6-43DE-9FF5-79883F1C27B3}" type="pres">
      <dgm:prSet presAssocID="{48BBED78-58AA-40B9-8BAF-63B68103CA6C}" presName="sibTrans" presStyleLbl="sibTrans2D1" presStyleIdx="2" presStyleCnt="3"/>
      <dgm:spPr/>
    </dgm:pt>
    <dgm:pt modelId="{7DF4A5F7-5597-49C2-B7D2-39AACF7EEDFF}" type="pres">
      <dgm:prSet presAssocID="{48BBED78-58AA-40B9-8BAF-63B68103CA6C}" presName="connectorText" presStyleLbl="sibTrans2D1" presStyleIdx="2" presStyleCnt="3"/>
      <dgm:spPr/>
    </dgm:pt>
    <dgm:pt modelId="{D41E3B2C-0D8A-4AA6-9391-E116CAE5A7F4}" type="pres">
      <dgm:prSet presAssocID="{317FCBFC-FB24-4A35-B092-CF157CEA3FE6}" presName="node" presStyleLbl="node1" presStyleIdx="3" presStyleCnt="4">
        <dgm:presLayoutVars>
          <dgm:bulletEnabled val="1"/>
        </dgm:presLayoutVars>
      </dgm:prSet>
      <dgm:spPr/>
    </dgm:pt>
  </dgm:ptLst>
  <dgm:cxnLst>
    <dgm:cxn modelId="{3C8C4817-FC82-4633-BE7B-308D09ABBA6C}" type="presOf" srcId="{F1BBD7B6-6DC6-4718-B50D-1E1FBD69F760}" destId="{AD1224B7-576F-43B8-98AB-B402919C2D19}" srcOrd="0" destOrd="0" presId="urn:microsoft.com/office/officeart/2005/8/layout/process1"/>
    <dgm:cxn modelId="{B3EFCC25-0014-4CFC-A6A3-96166425BBC2}" type="presOf" srcId="{A6FDB35D-AB54-447D-9E99-D5F6A7BCE577}" destId="{C7F4112C-753C-47F8-8B34-E391AB01FD11}" srcOrd="1" destOrd="0" presId="urn:microsoft.com/office/officeart/2005/8/layout/process1"/>
    <dgm:cxn modelId="{4D10BC40-3DD6-44D4-A566-7EC30D08E1C7}" type="presOf" srcId="{309C5103-A1DB-478B-8997-76F553AE6F40}" destId="{8066D6D2-9FBD-4C42-B9EF-09390462128F}" srcOrd="0" destOrd="0" presId="urn:microsoft.com/office/officeart/2005/8/layout/process1"/>
    <dgm:cxn modelId="{E5D49745-B1EA-4018-A054-E22343FF9A1F}" type="presOf" srcId="{48BBED78-58AA-40B9-8BAF-63B68103CA6C}" destId="{7DF4A5F7-5597-49C2-B7D2-39AACF7EEDFF}" srcOrd="1" destOrd="0" presId="urn:microsoft.com/office/officeart/2005/8/layout/process1"/>
    <dgm:cxn modelId="{EDBC7C4F-2140-42B7-8BA2-78DFFE063A92}" type="presOf" srcId="{4F9206FB-D4D6-4313-BAF5-1533D45CE79D}" destId="{89B1A3C8-1F64-4BF0-AB7C-D4DD470A4C2E}" srcOrd="0" destOrd="0" presId="urn:microsoft.com/office/officeart/2005/8/layout/process1"/>
    <dgm:cxn modelId="{DF969C81-127F-443D-8B96-D94C50B07A68}" srcId="{E3FC30A6-D6B8-4D6B-B2A8-2AF61891C755}" destId="{317FCBFC-FB24-4A35-B092-CF157CEA3FE6}" srcOrd="3" destOrd="0" parTransId="{8CDFEFBF-36B0-4A51-9601-C36C32C3F392}" sibTransId="{FE2D8661-DB0D-422A-A4AC-155E42A90DD3}"/>
    <dgm:cxn modelId="{61576D8A-DE44-486D-B728-D59E2D544DC6}" type="presOf" srcId="{317FCBFC-FB24-4A35-B092-CF157CEA3FE6}" destId="{D41E3B2C-0D8A-4AA6-9391-E116CAE5A7F4}" srcOrd="0" destOrd="0" presId="urn:microsoft.com/office/officeart/2005/8/layout/process1"/>
    <dgm:cxn modelId="{5B41D693-8F5C-4B2D-8C29-9EE36A2AE21C}" type="presOf" srcId="{48BBED78-58AA-40B9-8BAF-63B68103CA6C}" destId="{2ABF61A4-EBD6-43DE-9FF5-79883F1C27B3}" srcOrd="0" destOrd="0" presId="urn:microsoft.com/office/officeart/2005/8/layout/process1"/>
    <dgm:cxn modelId="{77BE9E94-DF44-4AC0-8177-28772DB351E8}" srcId="{E3FC30A6-D6B8-4D6B-B2A8-2AF61891C755}" destId="{4F9206FB-D4D6-4313-BAF5-1533D45CE79D}" srcOrd="1" destOrd="0" parTransId="{5560E653-2E62-4B73-9FFA-F0EB8B40A2FF}" sibTransId="{A6FDB35D-AB54-447D-9E99-D5F6A7BCE577}"/>
    <dgm:cxn modelId="{D47B39A9-C0A7-4B9A-98E9-D7D71FB279F1}" type="presOf" srcId="{05765FF9-A6CB-4D36-BBF7-D8A2CF6CF74E}" destId="{F6244BBF-A72E-4F13-B60A-F67225734F5A}" srcOrd="0" destOrd="0" presId="urn:microsoft.com/office/officeart/2005/8/layout/process1"/>
    <dgm:cxn modelId="{55960BC8-F42E-489A-A860-0B178049DE98}" type="presOf" srcId="{E3FC30A6-D6B8-4D6B-B2A8-2AF61891C755}" destId="{EA0C6ACF-4977-48E1-843E-6BDD4C5B683E}" srcOrd="0" destOrd="0" presId="urn:microsoft.com/office/officeart/2005/8/layout/process1"/>
    <dgm:cxn modelId="{319233E8-BDD2-412F-8015-513F332F1BB9}" srcId="{E3FC30A6-D6B8-4D6B-B2A8-2AF61891C755}" destId="{05765FF9-A6CB-4D36-BBF7-D8A2CF6CF74E}" srcOrd="2" destOrd="0" parTransId="{7B188542-872F-4687-9FED-0994495E23E4}" sibTransId="{48BBED78-58AA-40B9-8BAF-63B68103CA6C}"/>
    <dgm:cxn modelId="{EA8E7BEF-B365-4817-B234-A2C2A11C7FA0}" srcId="{E3FC30A6-D6B8-4D6B-B2A8-2AF61891C755}" destId="{F1BBD7B6-6DC6-4718-B50D-1E1FBD69F760}" srcOrd="0" destOrd="0" parTransId="{107B678F-9AED-4DF2-A043-47AA456BE272}" sibTransId="{309C5103-A1DB-478B-8997-76F553AE6F40}"/>
    <dgm:cxn modelId="{45D447F8-DB1E-446F-B86C-A6597E4EBE75}" type="presOf" srcId="{A6FDB35D-AB54-447D-9E99-D5F6A7BCE577}" destId="{60F06D1B-6FF9-4D3E-B39A-8FB29AFF9C61}" srcOrd="0" destOrd="0" presId="urn:microsoft.com/office/officeart/2005/8/layout/process1"/>
    <dgm:cxn modelId="{C01AE1FC-A6E7-436E-80B1-2011E3985068}" type="presOf" srcId="{309C5103-A1DB-478B-8997-76F553AE6F40}" destId="{B9F2057C-8705-41E4-9500-117E4CD6CF8E}" srcOrd="1" destOrd="0" presId="urn:microsoft.com/office/officeart/2005/8/layout/process1"/>
    <dgm:cxn modelId="{CA3FC2D9-39DE-4FBE-9308-C01D81DE55D9}" type="presParOf" srcId="{EA0C6ACF-4977-48E1-843E-6BDD4C5B683E}" destId="{AD1224B7-576F-43B8-98AB-B402919C2D19}" srcOrd="0" destOrd="0" presId="urn:microsoft.com/office/officeart/2005/8/layout/process1"/>
    <dgm:cxn modelId="{9D7EF7D6-AEA8-40EB-9F98-AC2904F8AB85}" type="presParOf" srcId="{EA0C6ACF-4977-48E1-843E-6BDD4C5B683E}" destId="{8066D6D2-9FBD-4C42-B9EF-09390462128F}" srcOrd="1" destOrd="0" presId="urn:microsoft.com/office/officeart/2005/8/layout/process1"/>
    <dgm:cxn modelId="{741E04CA-59D8-47DB-B659-E72D6344837E}" type="presParOf" srcId="{8066D6D2-9FBD-4C42-B9EF-09390462128F}" destId="{B9F2057C-8705-41E4-9500-117E4CD6CF8E}" srcOrd="0" destOrd="0" presId="urn:microsoft.com/office/officeart/2005/8/layout/process1"/>
    <dgm:cxn modelId="{6832CE27-61AE-4669-800D-4E0169102C40}" type="presParOf" srcId="{EA0C6ACF-4977-48E1-843E-6BDD4C5B683E}" destId="{89B1A3C8-1F64-4BF0-AB7C-D4DD470A4C2E}" srcOrd="2" destOrd="0" presId="urn:microsoft.com/office/officeart/2005/8/layout/process1"/>
    <dgm:cxn modelId="{016EF53C-A9CC-4BA9-9446-A5BBDDDF5E40}" type="presParOf" srcId="{EA0C6ACF-4977-48E1-843E-6BDD4C5B683E}" destId="{60F06D1B-6FF9-4D3E-B39A-8FB29AFF9C61}" srcOrd="3" destOrd="0" presId="urn:microsoft.com/office/officeart/2005/8/layout/process1"/>
    <dgm:cxn modelId="{5EFE89E9-E9DC-45F9-9AD2-09ED535EBC7C}" type="presParOf" srcId="{60F06D1B-6FF9-4D3E-B39A-8FB29AFF9C61}" destId="{C7F4112C-753C-47F8-8B34-E391AB01FD11}" srcOrd="0" destOrd="0" presId="urn:microsoft.com/office/officeart/2005/8/layout/process1"/>
    <dgm:cxn modelId="{C16C5E4E-574E-4E86-9381-913AE4BD9162}" type="presParOf" srcId="{EA0C6ACF-4977-48E1-843E-6BDD4C5B683E}" destId="{F6244BBF-A72E-4F13-B60A-F67225734F5A}" srcOrd="4" destOrd="0" presId="urn:microsoft.com/office/officeart/2005/8/layout/process1"/>
    <dgm:cxn modelId="{19CB1607-36AC-4FC5-BE9D-E45D0B0E4C6E}" type="presParOf" srcId="{EA0C6ACF-4977-48E1-843E-6BDD4C5B683E}" destId="{2ABF61A4-EBD6-43DE-9FF5-79883F1C27B3}" srcOrd="5" destOrd="0" presId="urn:microsoft.com/office/officeart/2005/8/layout/process1"/>
    <dgm:cxn modelId="{E5737E73-220C-4169-B279-023092AEE1B7}" type="presParOf" srcId="{2ABF61A4-EBD6-43DE-9FF5-79883F1C27B3}" destId="{7DF4A5F7-5597-49C2-B7D2-39AACF7EEDFF}" srcOrd="0" destOrd="0" presId="urn:microsoft.com/office/officeart/2005/8/layout/process1"/>
    <dgm:cxn modelId="{D8B70BF4-57C6-4B61-AD13-61428E024149}" type="presParOf" srcId="{EA0C6ACF-4977-48E1-843E-6BDD4C5B683E}" destId="{D41E3B2C-0D8A-4AA6-9391-E116CAE5A7F4}" srcOrd="6" destOrd="0" presId="urn:microsoft.com/office/officeart/2005/8/layout/process1"/>
  </dgm:cxnLst>
  <dgm:bg/>
  <dgm:whole>
    <a:ln w="28575">
      <a:solidFill>
        <a:schemeClr val="tx2">
          <a:lumMod val="90000"/>
          <a:lumOff val="10000"/>
        </a:schemeClr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2B447E-E72F-4656-BA25-D114DBFFC921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22DE7B6-0D0B-4763-A2E1-99FF142701F1}">
      <dgm:prSet custT="1"/>
      <dgm:spPr/>
      <dgm:t>
        <a:bodyPr/>
        <a:lstStyle/>
        <a:p>
          <a:r>
            <a:rPr lang="en-US" sz="1050" b="1" i="0" u="sng" baseline="0"/>
            <a:t>Functions:</a:t>
          </a:r>
        </a:p>
        <a:p>
          <a:br>
            <a:rPr lang="en-US" sz="1050" b="1" i="0" baseline="0"/>
          </a:br>
          <a:r>
            <a:rPr lang="en-US" sz="1050" b="1" i="0" baseline="0"/>
            <a:t> Online vehicle listings, digital reservations or deposits, lead capture, and integration with payment systems.</a:t>
          </a:r>
          <a:endParaRPr lang="en-GB" sz="1050"/>
        </a:p>
      </dgm:t>
    </dgm:pt>
    <dgm:pt modelId="{28E33619-371F-4B6A-9749-8A9C09EA4053}" type="parTrans" cxnId="{AABA7DC2-D92A-443D-8305-560136C9EE8A}">
      <dgm:prSet/>
      <dgm:spPr/>
      <dgm:t>
        <a:bodyPr/>
        <a:lstStyle/>
        <a:p>
          <a:endParaRPr lang="en-GB"/>
        </a:p>
      </dgm:t>
    </dgm:pt>
    <dgm:pt modelId="{F63A3035-F4E1-4AFE-AA8A-2BEB08346ABE}" type="sibTrans" cxnId="{AABA7DC2-D92A-443D-8305-560136C9EE8A}">
      <dgm:prSet/>
      <dgm:spPr/>
      <dgm:t>
        <a:bodyPr/>
        <a:lstStyle/>
        <a:p>
          <a:endParaRPr lang="en-GB"/>
        </a:p>
      </dgm:t>
    </dgm:pt>
    <dgm:pt modelId="{BB3202BC-D1A2-4862-9ED7-8446BDA23161}">
      <dgm:prSet custT="1"/>
      <dgm:spPr/>
      <dgm:t>
        <a:bodyPr/>
        <a:lstStyle/>
        <a:p>
          <a:r>
            <a:rPr lang="en-US" sz="1000" b="1" i="0" u="sng" baseline="0"/>
            <a:t>Benefits:</a:t>
          </a:r>
        </a:p>
        <a:p>
          <a:br>
            <a:rPr lang="en-US" sz="1000" b="1" i="0" baseline="0"/>
          </a:br>
          <a:r>
            <a:rPr lang="en-US" sz="1000" b="1" i="0" baseline="0"/>
            <a:t> Expands market reach, generates higher-quality leads, and enables hybrid (online–offline) sales models.</a:t>
          </a:r>
          <a:endParaRPr lang="en-GB" sz="1000"/>
        </a:p>
      </dgm:t>
    </dgm:pt>
    <dgm:pt modelId="{2BA788FB-42A4-4A70-8539-437D80A14B67}" type="parTrans" cxnId="{25AAA3AD-FC53-40FE-A619-4664EC5DF781}">
      <dgm:prSet/>
      <dgm:spPr/>
      <dgm:t>
        <a:bodyPr/>
        <a:lstStyle/>
        <a:p>
          <a:endParaRPr lang="en-GB"/>
        </a:p>
      </dgm:t>
    </dgm:pt>
    <dgm:pt modelId="{FB665C00-BBAE-479E-BFE9-1EE44FE46C00}" type="sibTrans" cxnId="{25AAA3AD-FC53-40FE-A619-4664EC5DF781}">
      <dgm:prSet/>
      <dgm:spPr/>
      <dgm:t>
        <a:bodyPr/>
        <a:lstStyle/>
        <a:p>
          <a:endParaRPr lang="en-GB"/>
        </a:p>
      </dgm:t>
    </dgm:pt>
    <dgm:pt modelId="{791597DA-D770-4C4D-9AA6-28859B9A944B}">
      <dgm:prSet custT="1"/>
      <dgm:spPr/>
      <dgm:t>
        <a:bodyPr/>
        <a:lstStyle/>
        <a:p>
          <a:r>
            <a:rPr lang="en-US" sz="1000" b="1" i="0" u="sng" baseline="0"/>
            <a:t>Limitations:</a:t>
          </a:r>
        </a:p>
        <a:p>
          <a:br>
            <a:rPr lang="en-US" sz="1000" b="1" i="0" baseline="0"/>
          </a:br>
          <a:r>
            <a:rPr lang="en-US" sz="1000" b="1" i="0" baseline="0"/>
            <a:t> Requires quality content, secure payment processes, and inventory </a:t>
          </a:r>
          <a:r>
            <a:rPr lang="en-US" sz="1000" b="1" i="0" baseline="0" err="1"/>
            <a:t>synchronisation</a:t>
          </a:r>
          <a:r>
            <a:rPr lang="en-US" sz="1000" b="1" i="0" baseline="0"/>
            <a:t>. Poor integration can lead to double-selling or outdated listings.</a:t>
          </a:r>
          <a:endParaRPr lang="en-GB" sz="1000"/>
        </a:p>
      </dgm:t>
    </dgm:pt>
    <dgm:pt modelId="{01D9EF52-7C75-4206-BCBB-0CEAEA5E7571}" type="parTrans" cxnId="{FB55E86F-767E-44D6-A77D-8938B548F9DD}">
      <dgm:prSet/>
      <dgm:spPr/>
      <dgm:t>
        <a:bodyPr/>
        <a:lstStyle/>
        <a:p>
          <a:endParaRPr lang="en-GB"/>
        </a:p>
      </dgm:t>
    </dgm:pt>
    <dgm:pt modelId="{45B51078-C906-487D-8C62-D13D76B01CB6}" type="sibTrans" cxnId="{FB55E86F-767E-44D6-A77D-8938B548F9DD}">
      <dgm:prSet/>
      <dgm:spPr/>
      <dgm:t>
        <a:bodyPr/>
        <a:lstStyle/>
        <a:p>
          <a:endParaRPr lang="en-GB"/>
        </a:p>
      </dgm:t>
    </dgm:pt>
    <dgm:pt modelId="{F2392EA0-1B77-45E6-A20C-9FBDFB57A1FA}">
      <dgm:prSet custT="1"/>
      <dgm:spPr/>
      <dgm:t>
        <a:bodyPr/>
        <a:lstStyle/>
        <a:p>
          <a:r>
            <a:rPr lang="en-US" sz="1000" b="1" i="0" u="sng" baseline="0"/>
            <a:t>Impact on business success:</a:t>
          </a:r>
        </a:p>
        <a:p>
          <a:br>
            <a:rPr lang="en-US" sz="1000" b="1" i="0" u="sng" baseline="0"/>
          </a:br>
          <a:r>
            <a:rPr lang="en-US" sz="1000" b="1" i="0" baseline="0"/>
            <a:t> Boosts visibility and sales volume by attracting digital customers and reducing dependence on foot traffic.</a:t>
          </a:r>
          <a:endParaRPr lang="en-GB" sz="1000"/>
        </a:p>
      </dgm:t>
    </dgm:pt>
    <dgm:pt modelId="{BA29E318-8946-445A-8FF2-7D764A4C7AEA}" type="parTrans" cxnId="{2B08C66F-2167-421C-9201-29DD1D35DCB8}">
      <dgm:prSet/>
      <dgm:spPr/>
      <dgm:t>
        <a:bodyPr/>
        <a:lstStyle/>
        <a:p>
          <a:endParaRPr lang="en-GB"/>
        </a:p>
      </dgm:t>
    </dgm:pt>
    <dgm:pt modelId="{E9108E7C-0772-49D2-8A3C-61EC2444C7AE}" type="sibTrans" cxnId="{2B08C66F-2167-421C-9201-29DD1D35DCB8}">
      <dgm:prSet/>
      <dgm:spPr/>
      <dgm:t>
        <a:bodyPr/>
        <a:lstStyle/>
        <a:p>
          <a:endParaRPr lang="en-GB"/>
        </a:p>
      </dgm:t>
    </dgm:pt>
    <dgm:pt modelId="{A547D774-8DB3-4999-916B-25DE731ADD0D}" type="pres">
      <dgm:prSet presAssocID="{5B2B447E-E72F-4656-BA25-D114DBFFC921}" presName="Name0" presStyleCnt="0">
        <dgm:presLayoutVars>
          <dgm:dir/>
          <dgm:resizeHandles val="exact"/>
        </dgm:presLayoutVars>
      </dgm:prSet>
      <dgm:spPr/>
    </dgm:pt>
    <dgm:pt modelId="{64213036-0045-4388-96C6-C0C9F18BF7DA}" type="pres">
      <dgm:prSet presAssocID="{922DE7B6-0D0B-4763-A2E1-99FF142701F1}" presName="node" presStyleLbl="node1" presStyleIdx="0" presStyleCnt="4" custLinFactNeighborX="1933" custLinFactNeighborY="-686">
        <dgm:presLayoutVars>
          <dgm:bulletEnabled val="1"/>
        </dgm:presLayoutVars>
      </dgm:prSet>
      <dgm:spPr/>
    </dgm:pt>
    <dgm:pt modelId="{91D6BB40-B9A7-4F17-BD86-C44F0202BDC3}" type="pres">
      <dgm:prSet presAssocID="{F63A3035-F4E1-4AFE-AA8A-2BEB08346ABE}" presName="sibTrans" presStyleLbl="sibTrans2D1" presStyleIdx="0" presStyleCnt="3"/>
      <dgm:spPr/>
    </dgm:pt>
    <dgm:pt modelId="{7FEB5BD2-A53C-4706-9B74-DB9248143DFF}" type="pres">
      <dgm:prSet presAssocID="{F63A3035-F4E1-4AFE-AA8A-2BEB08346ABE}" presName="connectorText" presStyleLbl="sibTrans2D1" presStyleIdx="0" presStyleCnt="3"/>
      <dgm:spPr/>
    </dgm:pt>
    <dgm:pt modelId="{D8F8E501-BE9F-453F-8290-EEE586C0DB65}" type="pres">
      <dgm:prSet presAssocID="{BB3202BC-D1A2-4862-9ED7-8446BDA23161}" presName="node" presStyleLbl="node1" presStyleIdx="1" presStyleCnt="4" custLinFactNeighborX="4008" custLinFactNeighborY="1912">
        <dgm:presLayoutVars>
          <dgm:bulletEnabled val="1"/>
        </dgm:presLayoutVars>
      </dgm:prSet>
      <dgm:spPr/>
    </dgm:pt>
    <dgm:pt modelId="{5282C734-44F9-4DC4-8929-F22E9224356A}" type="pres">
      <dgm:prSet presAssocID="{FB665C00-BBAE-479E-BFE9-1EE44FE46C00}" presName="sibTrans" presStyleLbl="sibTrans2D1" presStyleIdx="1" presStyleCnt="3"/>
      <dgm:spPr/>
    </dgm:pt>
    <dgm:pt modelId="{BECD030E-D057-4014-BA36-D4BD8E40F6CA}" type="pres">
      <dgm:prSet presAssocID="{FB665C00-BBAE-479E-BFE9-1EE44FE46C00}" presName="connectorText" presStyleLbl="sibTrans2D1" presStyleIdx="1" presStyleCnt="3"/>
      <dgm:spPr/>
    </dgm:pt>
    <dgm:pt modelId="{7CE5B7A4-8867-45DF-BFF9-B41C88C16F07}" type="pres">
      <dgm:prSet presAssocID="{791597DA-D770-4C4D-9AA6-28859B9A944B}" presName="node" presStyleLbl="node1" presStyleIdx="2" presStyleCnt="4">
        <dgm:presLayoutVars>
          <dgm:bulletEnabled val="1"/>
        </dgm:presLayoutVars>
      </dgm:prSet>
      <dgm:spPr/>
    </dgm:pt>
    <dgm:pt modelId="{3A52A8AC-B00C-4914-9F78-0DA84DCA795A}" type="pres">
      <dgm:prSet presAssocID="{45B51078-C906-487D-8C62-D13D76B01CB6}" presName="sibTrans" presStyleLbl="sibTrans2D1" presStyleIdx="2" presStyleCnt="3"/>
      <dgm:spPr/>
    </dgm:pt>
    <dgm:pt modelId="{216EBF7A-4D91-4106-AB76-C3C8DC64EBD3}" type="pres">
      <dgm:prSet presAssocID="{45B51078-C906-487D-8C62-D13D76B01CB6}" presName="connectorText" presStyleLbl="sibTrans2D1" presStyleIdx="2" presStyleCnt="3"/>
      <dgm:spPr/>
    </dgm:pt>
    <dgm:pt modelId="{7F0528A9-2A7A-4870-BD1C-FC8CE1837BDE}" type="pres">
      <dgm:prSet presAssocID="{F2392EA0-1B77-45E6-A20C-9FBDFB57A1FA}" presName="node" presStyleLbl="node1" presStyleIdx="3" presStyleCnt="4">
        <dgm:presLayoutVars>
          <dgm:bulletEnabled val="1"/>
        </dgm:presLayoutVars>
      </dgm:prSet>
      <dgm:spPr/>
    </dgm:pt>
  </dgm:ptLst>
  <dgm:cxnLst>
    <dgm:cxn modelId="{862F2413-3CC3-4E3A-A62C-800502D0E45E}" type="presOf" srcId="{F2392EA0-1B77-45E6-A20C-9FBDFB57A1FA}" destId="{7F0528A9-2A7A-4870-BD1C-FC8CE1837BDE}" srcOrd="0" destOrd="0" presId="urn:microsoft.com/office/officeart/2005/8/layout/process1"/>
    <dgm:cxn modelId="{50450131-A290-4C6B-84BA-8C97752D5A48}" type="presOf" srcId="{45B51078-C906-487D-8C62-D13D76B01CB6}" destId="{3A52A8AC-B00C-4914-9F78-0DA84DCA795A}" srcOrd="0" destOrd="0" presId="urn:microsoft.com/office/officeart/2005/8/layout/process1"/>
    <dgm:cxn modelId="{FAB7DC44-21F1-4774-B950-4C3D1CBAC6F7}" type="presOf" srcId="{FB665C00-BBAE-479E-BFE9-1EE44FE46C00}" destId="{BECD030E-D057-4014-BA36-D4BD8E40F6CA}" srcOrd="1" destOrd="0" presId="urn:microsoft.com/office/officeart/2005/8/layout/process1"/>
    <dgm:cxn modelId="{2B08C66F-2167-421C-9201-29DD1D35DCB8}" srcId="{5B2B447E-E72F-4656-BA25-D114DBFFC921}" destId="{F2392EA0-1B77-45E6-A20C-9FBDFB57A1FA}" srcOrd="3" destOrd="0" parTransId="{BA29E318-8946-445A-8FF2-7D764A4C7AEA}" sibTransId="{E9108E7C-0772-49D2-8A3C-61EC2444C7AE}"/>
    <dgm:cxn modelId="{FB55E86F-767E-44D6-A77D-8938B548F9DD}" srcId="{5B2B447E-E72F-4656-BA25-D114DBFFC921}" destId="{791597DA-D770-4C4D-9AA6-28859B9A944B}" srcOrd="2" destOrd="0" parTransId="{01D9EF52-7C75-4206-BCBB-0CEAEA5E7571}" sibTransId="{45B51078-C906-487D-8C62-D13D76B01CB6}"/>
    <dgm:cxn modelId="{DBD1AC9C-CFC0-4AC9-9054-5F22C49582D9}" type="presOf" srcId="{922DE7B6-0D0B-4763-A2E1-99FF142701F1}" destId="{64213036-0045-4388-96C6-C0C9F18BF7DA}" srcOrd="0" destOrd="0" presId="urn:microsoft.com/office/officeart/2005/8/layout/process1"/>
    <dgm:cxn modelId="{DB8732AB-9825-4DC0-9C81-19EA1FC572AC}" type="presOf" srcId="{45B51078-C906-487D-8C62-D13D76B01CB6}" destId="{216EBF7A-4D91-4106-AB76-C3C8DC64EBD3}" srcOrd="1" destOrd="0" presId="urn:microsoft.com/office/officeart/2005/8/layout/process1"/>
    <dgm:cxn modelId="{529B95AD-D7AF-4E9B-8E84-9C0A7B6227C3}" type="presOf" srcId="{5B2B447E-E72F-4656-BA25-D114DBFFC921}" destId="{A547D774-8DB3-4999-916B-25DE731ADD0D}" srcOrd="0" destOrd="0" presId="urn:microsoft.com/office/officeart/2005/8/layout/process1"/>
    <dgm:cxn modelId="{25AAA3AD-FC53-40FE-A619-4664EC5DF781}" srcId="{5B2B447E-E72F-4656-BA25-D114DBFFC921}" destId="{BB3202BC-D1A2-4862-9ED7-8446BDA23161}" srcOrd="1" destOrd="0" parTransId="{2BA788FB-42A4-4A70-8539-437D80A14B67}" sibTransId="{FB665C00-BBAE-479E-BFE9-1EE44FE46C00}"/>
    <dgm:cxn modelId="{A67091C0-E266-4F4D-AC46-5A8D5AA7A635}" type="presOf" srcId="{FB665C00-BBAE-479E-BFE9-1EE44FE46C00}" destId="{5282C734-44F9-4DC4-8929-F22E9224356A}" srcOrd="0" destOrd="0" presId="urn:microsoft.com/office/officeart/2005/8/layout/process1"/>
    <dgm:cxn modelId="{AABA7DC2-D92A-443D-8305-560136C9EE8A}" srcId="{5B2B447E-E72F-4656-BA25-D114DBFFC921}" destId="{922DE7B6-0D0B-4763-A2E1-99FF142701F1}" srcOrd="0" destOrd="0" parTransId="{28E33619-371F-4B6A-9749-8A9C09EA4053}" sibTransId="{F63A3035-F4E1-4AFE-AA8A-2BEB08346ABE}"/>
    <dgm:cxn modelId="{7E5E31D3-DA81-43F5-907B-CBC2EC83959E}" type="presOf" srcId="{F63A3035-F4E1-4AFE-AA8A-2BEB08346ABE}" destId="{91D6BB40-B9A7-4F17-BD86-C44F0202BDC3}" srcOrd="0" destOrd="0" presId="urn:microsoft.com/office/officeart/2005/8/layout/process1"/>
    <dgm:cxn modelId="{7D724DDA-D821-4CA2-848C-A50559104BB6}" type="presOf" srcId="{BB3202BC-D1A2-4862-9ED7-8446BDA23161}" destId="{D8F8E501-BE9F-453F-8290-EEE586C0DB65}" srcOrd="0" destOrd="0" presId="urn:microsoft.com/office/officeart/2005/8/layout/process1"/>
    <dgm:cxn modelId="{BD399DE3-6C4E-494E-A8EB-CB091181C1B3}" type="presOf" srcId="{791597DA-D770-4C4D-9AA6-28859B9A944B}" destId="{7CE5B7A4-8867-45DF-BFF9-B41C88C16F07}" srcOrd="0" destOrd="0" presId="urn:microsoft.com/office/officeart/2005/8/layout/process1"/>
    <dgm:cxn modelId="{C82CACED-9FB3-407D-84E0-CFCD30499184}" type="presOf" srcId="{F63A3035-F4E1-4AFE-AA8A-2BEB08346ABE}" destId="{7FEB5BD2-A53C-4706-9B74-DB9248143DFF}" srcOrd="1" destOrd="0" presId="urn:microsoft.com/office/officeart/2005/8/layout/process1"/>
    <dgm:cxn modelId="{29CED900-EAEC-42A5-BAE3-64F5D7902A89}" type="presParOf" srcId="{A547D774-8DB3-4999-916B-25DE731ADD0D}" destId="{64213036-0045-4388-96C6-C0C9F18BF7DA}" srcOrd="0" destOrd="0" presId="urn:microsoft.com/office/officeart/2005/8/layout/process1"/>
    <dgm:cxn modelId="{740E252B-62F6-4B55-953A-2B287C7C81A9}" type="presParOf" srcId="{A547D774-8DB3-4999-916B-25DE731ADD0D}" destId="{91D6BB40-B9A7-4F17-BD86-C44F0202BDC3}" srcOrd="1" destOrd="0" presId="urn:microsoft.com/office/officeart/2005/8/layout/process1"/>
    <dgm:cxn modelId="{721E5F7E-7420-46C6-8BDF-4314215E6806}" type="presParOf" srcId="{91D6BB40-B9A7-4F17-BD86-C44F0202BDC3}" destId="{7FEB5BD2-A53C-4706-9B74-DB9248143DFF}" srcOrd="0" destOrd="0" presId="urn:microsoft.com/office/officeart/2005/8/layout/process1"/>
    <dgm:cxn modelId="{422AB76E-3DCC-42B5-8664-F9AF2EC451F1}" type="presParOf" srcId="{A547D774-8DB3-4999-916B-25DE731ADD0D}" destId="{D8F8E501-BE9F-453F-8290-EEE586C0DB65}" srcOrd="2" destOrd="0" presId="urn:microsoft.com/office/officeart/2005/8/layout/process1"/>
    <dgm:cxn modelId="{3F992679-5BB7-4874-9B0E-92552024202D}" type="presParOf" srcId="{A547D774-8DB3-4999-916B-25DE731ADD0D}" destId="{5282C734-44F9-4DC4-8929-F22E9224356A}" srcOrd="3" destOrd="0" presId="urn:microsoft.com/office/officeart/2005/8/layout/process1"/>
    <dgm:cxn modelId="{B81348B5-4F7B-42BA-B3DB-F755E429E271}" type="presParOf" srcId="{5282C734-44F9-4DC4-8929-F22E9224356A}" destId="{BECD030E-D057-4014-BA36-D4BD8E40F6CA}" srcOrd="0" destOrd="0" presId="urn:microsoft.com/office/officeart/2005/8/layout/process1"/>
    <dgm:cxn modelId="{16E1A844-EFDC-4EBC-BA82-192141E9D478}" type="presParOf" srcId="{A547D774-8DB3-4999-916B-25DE731ADD0D}" destId="{7CE5B7A4-8867-45DF-BFF9-B41C88C16F07}" srcOrd="4" destOrd="0" presId="urn:microsoft.com/office/officeart/2005/8/layout/process1"/>
    <dgm:cxn modelId="{D35197B6-811C-497A-A5F4-88F1D801CB42}" type="presParOf" srcId="{A547D774-8DB3-4999-916B-25DE731ADD0D}" destId="{3A52A8AC-B00C-4914-9F78-0DA84DCA795A}" srcOrd="5" destOrd="0" presId="urn:microsoft.com/office/officeart/2005/8/layout/process1"/>
    <dgm:cxn modelId="{6F876B1E-A8F6-44B0-BBFE-0B070F0606BD}" type="presParOf" srcId="{3A52A8AC-B00C-4914-9F78-0DA84DCA795A}" destId="{216EBF7A-4D91-4106-AB76-C3C8DC64EBD3}" srcOrd="0" destOrd="0" presId="urn:microsoft.com/office/officeart/2005/8/layout/process1"/>
    <dgm:cxn modelId="{FDC3DAB0-8B93-40BA-B08F-D6EE44BD2AAA}" type="presParOf" srcId="{A547D774-8DB3-4999-916B-25DE731ADD0D}" destId="{7F0528A9-2A7A-4870-BD1C-FC8CE1837BDE}" srcOrd="6" destOrd="0" presId="urn:microsoft.com/office/officeart/2005/8/layout/process1"/>
  </dgm:cxnLst>
  <dgm:bg/>
  <dgm:whole>
    <a:ln w="28575">
      <a:solidFill>
        <a:schemeClr val="tx2">
          <a:lumMod val="75000"/>
          <a:lumOff val="25000"/>
        </a:schemeClr>
      </a:solidFill>
    </a:ln>
  </dgm:whole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392F0-FB15-417E-AE4D-77774755FEB1}">
      <dsp:nvSpPr>
        <dsp:cNvPr id="0" name=""/>
        <dsp:cNvSpPr/>
      </dsp:nvSpPr>
      <dsp:spPr>
        <a:xfrm rot="5400000">
          <a:off x="-174159" y="177320"/>
          <a:ext cx="1161063" cy="812744"/>
        </a:xfrm>
        <a:prstGeom prst="chevron">
          <a:avLst/>
        </a:prstGeom>
        <a:solidFill>
          <a:schemeClr val="accent1"/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Executive Level Management.</a:t>
          </a:r>
        </a:p>
      </dsp:txBody>
      <dsp:txXfrm rot="-5400000">
        <a:off x="1" y="409532"/>
        <a:ext cx="812744" cy="348319"/>
      </dsp:txXfrm>
    </dsp:sp>
    <dsp:sp modelId="{9AA5F787-B595-4BBF-B526-19BE7AB6926D}">
      <dsp:nvSpPr>
        <dsp:cNvPr id="0" name=""/>
        <dsp:cNvSpPr/>
      </dsp:nvSpPr>
      <dsp:spPr>
        <a:xfrm rot="5400000">
          <a:off x="2099126" y="-1283220"/>
          <a:ext cx="754691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Executive Information systems (EIS)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Highly tailored and compressed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Mostly customized</a:t>
          </a:r>
        </a:p>
      </dsp:txBody>
      <dsp:txXfrm rot="-5400000">
        <a:off x="812745" y="40002"/>
        <a:ext cx="3290614" cy="681009"/>
      </dsp:txXfrm>
    </dsp:sp>
    <dsp:sp modelId="{39A1C01C-6EFF-4FDA-A6CB-7074EE196709}">
      <dsp:nvSpPr>
        <dsp:cNvPr id="0" name=""/>
        <dsp:cNvSpPr/>
      </dsp:nvSpPr>
      <dsp:spPr>
        <a:xfrm rot="5400000">
          <a:off x="-174159" y="1195188"/>
          <a:ext cx="1161063" cy="81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Senior Level Management</a:t>
          </a:r>
        </a:p>
      </dsp:txBody>
      <dsp:txXfrm rot="-5400000">
        <a:off x="1" y="1427400"/>
        <a:ext cx="812744" cy="348319"/>
      </dsp:txXfrm>
    </dsp:sp>
    <dsp:sp modelId="{A632C44F-16F0-4F3E-B06A-A4E59550D926}">
      <dsp:nvSpPr>
        <dsp:cNvPr id="0" name=""/>
        <dsp:cNvSpPr/>
      </dsp:nvSpPr>
      <dsp:spPr>
        <a:xfrm rot="5400000">
          <a:off x="2099126" y="-265353"/>
          <a:ext cx="754691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Management Information Systems (MIS)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Sales management, Human Resources, Budgeting and finance control, Inventory management.</a:t>
          </a:r>
        </a:p>
      </dsp:txBody>
      <dsp:txXfrm rot="-5400000">
        <a:off x="812745" y="1057869"/>
        <a:ext cx="3290614" cy="681009"/>
      </dsp:txXfrm>
    </dsp:sp>
    <dsp:sp modelId="{07B219BE-C42D-44A1-8B21-77F76187DF24}">
      <dsp:nvSpPr>
        <dsp:cNvPr id="0" name=""/>
        <dsp:cNvSpPr/>
      </dsp:nvSpPr>
      <dsp:spPr>
        <a:xfrm rot="5400000">
          <a:off x="-174159" y="2213055"/>
          <a:ext cx="1161063" cy="81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Supervisory level</a:t>
          </a:r>
        </a:p>
      </dsp:txBody>
      <dsp:txXfrm rot="-5400000">
        <a:off x="1" y="2445267"/>
        <a:ext cx="812744" cy="348319"/>
      </dsp:txXfrm>
    </dsp:sp>
    <dsp:sp modelId="{0E1D7761-757F-4677-A28F-2B3DB43C983E}">
      <dsp:nvSpPr>
        <dsp:cNvPr id="0" name=""/>
        <dsp:cNvSpPr/>
      </dsp:nvSpPr>
      <dsp:spPr>
        <a:xfrm rot="5400000">
          <a:off x="2099126" y="752514"/>
          <a:ext cx="754691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Decision Support Systems (DSS)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Supportive computer cooperative systems, Financial planning and structure systems, Logistical systems, payroll systems, and data analytics systems.</a:t>
          </a:r>
        </a:p>
      </dsp:txBody>
      <dsp:txXfrm rot="-5400000">
        <a:off x="812745" y="2075737"/>
        <a:ext cx="3290614" cy="681009"/>
      </dsp:txXfrm>
    </dsp:sp>
    <dsp:sp modelId="{6849C9A4-6434-4943-8BC4-77E0520DCE67}">
      <dsp:nvSpPr>
        <dsp:cNvPr id="0" name=""/>
        <dsp:cNvSpPr/>
      </dsp:nvSpPr>
      <dsp:spPr>
        <a:xfrm rot="5400000">
          <a:off x="-235365" y="3292129"/>
          <a:ext cx="1283474" cy="8127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Employee level.  </a:t>
          </a:r>
        </a:p>
      </dsp:txBody>
      <dsp:txXfrm rot="-5400000">
        <a:off x="0" y="3463136"/>
        <a:ext cx="812744" cy="470730"/>
      </dsp:txXfrm>
    </dsp:sp>
    <dsp:sp modelId="{09F4593B-FD0F-407E-A0CD-3408D700795B}">
      <dsp:nvSpPr>
        <dsp:cNvPr id="0" name=""/>
        <dsp:cNvSpPr/>
      </dsp:nvSpPr>
      <dsp:spPr>
        <a:xfrm rot="5400000">
          <a:off x="2053045" y="1831587"/>
          <a:ext cx="846854" cy="332745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5715" rIns="5715" bIns="5715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Transaction Processing Systems (TPS)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Process Control Systems (PCS)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/>
            <a:t>Payment transactions system, order processing systems, monitor and control system,  correspondence systems, reservations systems.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700" kern="1200"/>
        </a:p>
      </dsp:txBody>
      <dsp:txXfrm rot="-5400000">
        <a:off x="812745" y="3113227"/>
        <a:ext cx="3286115" cy="7641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714EC-14E9-4689-9D1A-15CDD91BE7B4}">
      <dsp:nvSpPr>
        <dsp:cNvPr id="0" name=""/>
        <dsp:cNvSpPr/>
      </dsp:nvSpPr>
      <dsp:spPr>
        <a:xfrm>
          <a:off x="0" y="150451"/>
          <a:ext cx="2923783" cy="409329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950" tIns="330200" rIns="22795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Customer Relationship Management (CRM) system,</a:t>
          </a:r>
          <a:endParaRPr lang="en-US" sz="2600" kern="1200"/>
        </a:p>
      </dsp:txBody>
      <dsp:txXfrm>
        <a:off x="0" y="1705904"/>
        <a:ext cx="2923783" cy="2455978"/>
      </dsp:txXfrm>
    </dsp:sp>
    <dsp:sp modelId="{6C100B8B-C483-493F-99C4-AA61D33FE60E}">
      <dsp:nvSpPr>
        <dsp:cNvPr id="0" name=""/>
        <dsp:cNvSpPr/>
      </dsp:nvSpPr>
      <dsp:spPr>
        <a:xfrm>
          <a:off x="847897" y="559781"/>
          <a:ext cx="1227989" cy="122798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39" tIns="12700" rIns="957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27732" y="739616"/>
        <a:ext cx="868319" cy="868319"/>
      </dsp:txXfrm>
    </dsp:sp>
    <dsp:sp modelId="{0E314414-14CF-4097-A7F9-EA2D145626B9}">
      <dsp:nvSpPr>
        <dsp:cNvPr id="0" name=""/>
        <dsp:cNvSpPr/>
      </dsp:nvSpPr>
      <dsp:spPr>
        <a:xfrm>
          <a:off x="0" y="4243676"/>
          <a:ext cx="2923783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EB4C1-68C1-4D62-9909-3896AF6EFEF5}">
      <dsp:nvSpPr>
        <dsp:cNvPr id="0" name=""/>
        <dsp:cNvSpPr/>
      </dsp:nvSpPr>
      <dsp:spPr>
        <a:xfrm>
          <a:off x="3216161" y="150451"/>
          <a:ext cx="2923783" cy="409329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950" tIns="330200" rIns="22795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Dealer/Inventory Management System (DMS/IMS), </a:t>
          </a:r>
          <a:endParaRPr lang="en-US" sz="2600" kern="1200"/>
        </a:p>
      </dsp:txBody>
      <dsp:txXfrm>
        <a:off x="3216161" y="1705904"/>
        <a:ext cx="2923783" cy="2455978"/>
      </dsp:txXfrm>
    </dsp:sp>
    <dsp:sp modelId="{AA34EA6B-6790-482C-91B6-89A72E5DE37D}">
      <dsp:nvSpPr>
        <dsp:cNvPr id="0" name=""/>
        <dsp:cNvSpPr/>
      </dsp:nvSpPr>
      <dsp:spPr>
        <a:xfrm>
          <a:off x="4064058" y="559781"/>
          <a:ext cx="1227989" cy="122798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39" tIns="12700" rIns="957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243893" y="739616"/>
        <a:ext cx="868319" cy="868319"/>
      </dsp:txXfrm>
    </dsp:sp>
    <dsp:sp modelId="{F7205438-F03F-4098-92F4-6FFBA83DCD08}">
      <dsp:nvSpPr>
        <dsp:cNvPr id="0" name=""/>
        <dsp:cNvSpPr/>
      </dsp:nvSpPr>
      <dsp:spPr>
        <a:xfrm>
          <a:off x="3216161" y="4243676"/>
          <a:ext cx="2923783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2E9E0-D5B6-4C0E-91AD-F761AA1B5E9E}">
      <dsp:nvSpPr>
        <dsp:cNvPr id="0" name=""/>
        <dsp:cNvSpPr/>
      </dsp:nvSpPr>
      <dsp:spPr>
        <a:xfrm>
          <a:off x="6432323" y="150451"/>
          <a:ext cx="2923783" cy="409329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950" tIns="330200" rIns="227950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and an E-commerce platform. </a:t>
          </a:r>
          <a:endParaRPr lang="en-US" sz="2600" kern="1200"/>
        </a:p>
      </dsp:txBody>
      <dsp:txXfrm>
        <a:off x="6432323" y="1705904"/>
        <a:ext cx="2923783" cy="2455978"/>
      </dsp:txXfrm>
    </dsp:sp>
    <dsp:sp modelId="{11C14DEC-7B85-42A4-B7FE-9C987DE72068}">
      <dsp:nvSpPr>
        <dsp:cNvPr id="0" name=""/>
        <dsp:cNvSpPr/>
      </dsp:nvSpPr>
      <dsp:spPr>
        <a:xfrm>
          <a:off x="7280220" y="559781"/>
          <a:ext cx="1227989" cy="122798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739" tIns="12700" rIns="9573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460055" y="739616"/>
        <a:ext cx="868319" cy="868319"/>
      </dsp:txXfrm>
    </dsp:sp>
    <dsp:sp modelId="{A3037307-4865-46F1-A910-1D35E3682F5E}">
      <dsp:nvSpPr>
        <dsp:cNvPr id="0" name=""/>
        <dsp:cNvSpPr/>
      </dsp:nvSpPr>
      <dsp:spPr>
        <a:xfrm>
          <a:off x="6432323" y="4243676"/>
          <a:ext cx="2923783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03801-4909-49FD-94A4-FAC5CC65A0E7}">
      <dsp:nvSpPr>
        <dsp:cNvPr id="0" name=""/>
        <dsp:cNvSpPr/>
      </dsp:nvSpPr>
      <dsp:spPr>
        <a:xfrm>
          <a:off x="1036" y="24489"/>
          <a:ext cx="2210304" cy="15690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baseline="0"/>
            <a:t>Limitations:</a:t>
          </a:r>
          <a:br>
            <a:rPr lang="en-GB" sz="1400" b="1" i="0" kern="1200" baseline="0"/>
          </a:br>
          <a:r>
            <a:rPr lang="en-GB" sz="1400" b="1" i="0" kern="1200" baseline="0"/>
            <a:t> </a:t>
          </a:r>
          <a:r>
            <a:rPr lang="en-GB" sz="1400" b="0" i="0" kern="1200" baseline="0"/>
            <a:t>Depends heavily on consistent staff usage and data accuracy. Integration with other systems can generate additional costs.</a:t>
          </a:r>
          <a:endParaRPr lang="en-GB" sz="1400" kern="1200"/>
        </a:p>
      </dsp:txBody>
      <dsp:txXfrm>
        <a:off x="46991" y="70444"/>
        <a:ext cx="2118394" cy="1477104"/>
      </dsp:txXfrm>
    </dsp:sp>
    <dsp:sp modelId="{316D787C-3352-4FF1-AB74-268F012C8F8F}">
      <dsp:nvSpPr>
        <dsp:cNvPr id="0" name=""/>
        <dsp:cNvSpPr/>
      </dsp:nvSpPr>
      <dsp:spPr>
        <a:xfrm>
          <a:off x="2432371" y="534919"/>
          <a:ext cx="468584" cy="548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432371" y="644550"/>
        <a:ext cx="328009" cy="328893"/>
      </dsp:txXfrm>
    </dsp:sp>
    <dsp:sp modelId="{ADDBDD5C-6A54-4A65-B02F-8764F0E86DCB}">
      <dsp:nvSpPr>
        <dsp:cNvPr id="0" name=""/>
        <dsp:cNvSpPr/>
      </dsp:nvSpPr>
      <dsp:spPr>
        <a:xfrm>
          <a:off x="3095462" y="24489"/>
          <a:ext cx="2210304" cy="15690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baseline="0"/>
            <a:t>Impact on business success:</a:t>
          </a:r>
          <a:br>
            <a:rPr lang="en-GB" sz="1400" b="1" i="0" kern="1200" baseline="0"/>
          </a:br>
          <a:r>
            <a:rPr lang="en-GB" sz="1400" b="1" i="0" kern="1200" baseline="0"/>
            <a:t> </a:t>
          </a:r>
          <a:r>
            <a:rPr lang="en-GB" sz="1400" b="0" i="0" kern="1200" baseline="0"/>
            <a:t>Strengthens sales performance and customer loyalty, thereby increasing revenue predictability.</a:t>
          </a:r>
          <a:endParaRPr lang="en-GB" sz="1400" kern="1200"/>
        </a:p>
      </dsp:txBody>
      <dsp:txXfrm>
        <a:off x="3141417" y="70444"/>
        <a:ext cx="2118394" cy="14771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262FA-9B29-4F95-AA23-D7A0C573A490}">
      <dsp:nvSpPr>
        <dsp:cNvPr id="0" name=""/>
        <dsp:cNvSpPr/>
      </dsp:nvSpPr>
      <dsp:spPr>
        <a:xfrm>
          <a:off x="1012" y="40050"/>
          <a:ext cx="2158448" cy="1537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Functions:</a:t>
          </a:r>
          <a:br>
            <a:rPr lang="en-GB" sz="1200" b="1" i="0" kern="1200" baseline="0"/>
          </a:br>
          <a:r>
            <a:rPr lang="en-GB" sz="1200" b="1" i="0" kern="1200" baseline="0"/>
            <a:t> </a:t>
          </a:r>
          <a:r>
            <a:rPr lang="en-GB" sz="1200" b="0" i="0" kern="1200" baseline="0"/>
            <a:t>Manages client data, lead tracking, communication history, follow-ups, and marketing automation.</a:t>
          </a:r>
          <a:endParaRPr lang="en-GB" sz="1200" kern="1200"/>
        </a:p>
      </dsp:txBody>
      <dsp:txXfrm>
        <a:off x="46055" y="85093"/>
        <a:ext cx="2068362" cy="1447808"/>
      </dsp:txXfrm>
    </dsp:sp>
    <dsp:sp modelId="{27AF8738-AF9C-4ABB-9774-131A16A0CC51}">
      <dsp:nvSpPr>
        <dsp:cNvPr id="0" name=""/>
        <dsp:cNvSpPr/>
      </dsp:nvSpPr>
      <dsp:spPr>
        <a:xfrm>
          <a:off x="2375305" y="541349"/>
          <a:ext cx="457591" cy="5352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375305" y="648408"/>
        <a:ext cx="320314" cy="321177"/>
      </dsp:txXfrm>
    </dsp:sp>
    <dsp:sp modelId="{C401BE6A-520B-4856-BDBB-BA8F1B97CF44}">
      <dsp:nvSpPr>
        <dsp:cNvPr id="0" name=""/>
        <dsp:cNvSpPr/>
      </dsp:nvSpPr>
      <dsp:spPr>
        <a:xfrm>
          <a:off x="3022840" y="40050"/>
          <a:ext cx="2158448" cy="1537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Benefits:</a:t>
          </a:r>
          <a:br>
            <a:rPr lang="en-GB" sz="1200" b="1" i="0" kern="1200" baseline="0"/>
          </a:br>
          <a:r>
            <a:rPr lang="en-GB" sz="1200" b="1" i="0" kern="1200" baseline="0"/>
            <a:t> </a:t>
          </a:r>
          <a:r>
            <a:rPr lang="en-GB" sz="1200" b="0" i="0" kern="1200" baseline="0"/>
            <a:t>Improved conversion rates, enhanced client retention, and structured sales pipelines. Enables personalised communication and supports repeat business.</a:t>
          </a:r>
          <a:endParaRPr lang="en-GB" sz="1200" kern="1200"/>
        </a:p>
      </dsp:txBody>
      <dsp:txXfrm>
        <a:off x="3067883" y="85093"/>
        <a:ext cx="2068362" cy="14478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224B7-576F-43B8-98AB-B402919C2D19}">
      <dsp:nvSpPr>
        <dsp:cNvPr id="0" name=""/>
        <dsp:cNvSpPr/>
      </dsp:nvSpPr>
      <dsp:spPr>
        <a:xfrm>
          <a:off x="3046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Functions: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Tracks vehicle stock, pricing, documentation, VIN data, and publication of listings across platforms.</a:t>
          </a:r>
          <a:endParaRPr lang="en-GB" sz="1100" kern="1200"/>
        </a:p>
      </dsp:txBody>
      <dsp:txXfrm>
        <a:off x="42062" y="315232"/>
        <a:ext cx="1254072" cy="1838168"/>
      </dsp:txXfrm>
    </dsp:sp>
    <dsp:sp modelId="{8066D6D2-9FBD-4C42-B9EF-09390462128F}">
      <dsp:nvSpPr>
        <dsp:cNvPr id="0" name=""/>
        <dsp:cNvSpPr/>
      </dsp:nvSpPr>
      <dsp:spPr>
        <a:xfrm>
          <a:off x="1468361" y="1069136"/>
          <a:ext cx="282406" cy="330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468361" y="1135208"/>
        <a:ext cx="197684" cy="198217"/>
      </dsp:txXfrm>
    </dsp:sp>
    <dsp:sp modelId="{89B1A3C8-1F64-4BF0-AB7C-D4DD470A4C2E}">
      <dsp:nvSpPr>
        <dsp:cNvPr id="0" name=""/>
        <dsp:cNvSpPr/>
      </dsp:nvSpPr>
      <dsp:spPr>
        <a:xfrm>
          <a:off x="1867992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Benefits: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Reduces administrative errors, prevents over-stocking, accelerates stock rotation, and supports compliance and documentation.</a:t>
          </a:r>
          <a:endParaRPr lang="en-GB" sz="1100" kern="1200"/>
        </a:p>
      </dsp:txBody>
      <dsp:txXfrm>
        <a:off x="1907008" y="315232"/>
        <a:ext cx="1254072" cy="1838168"/>
      </dsp:txXfrm>
    </dsp:sp>
    <dsp:sp modelId="{60F06D1B-6FF9-4D3E-B39A-8FB29AFF9C61}">
      <dsp:nvSpPr>
        <dsp:cNvPr id="0" name=""/>
        <dsp:cNvSpPr/>
      </dsp:nvSpPr>
      <dsp:spPr>
        <a:xfrm>
          <a:off x="3333307" y="1069136"/>
          <a:ext cx="282406" cy="330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333307" y="1135208"/>
        <a:ext cx="197684" cy="198217"/>
      </dsp:txXfrm>
    </dsp:sp>
    <dsp:sp modelId="{F6244BBF-A72E-4F13-B60A-F67225734F5A}">
      <dsp:nvSpPr>
        <dsp:cNvPr id="0" name=""/>
        <dsp:cNvSpPr/>
      </dsp:nvSpPr>
      <dsp:spPr>
        <a:xfrm>
          <a:off x="3732938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Limitations: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Higher initial cost and training requirements. Effective use depends on regular data input and integration with CRM or websites.</a:t>
          </a:r>
          <a:endParaRPr lang="en-GB" sz="1100" kern="1200"/>
        </a:p>
      </dsp:txBody>
      <dsp:txXfrm>
        <a:off x="3771954" y="315232"/>
        <a:ext cx="1254072" cy="1838168"/>
      </dsp:txXfrm>
    </dsp:sp>
    <dsp:sp modelId="{2ABF61A4-EBD6-43DE-9FF5-79883F1C27B3}">
      <dsp:nvSpPr>
        <dsp:cNvPr id="0" name=""/>
        <dsp:cNvSpPr/>
      </dsp:nvSpPr>
      <dsp:spPr>
        <a:xfrm>
          <a:off x="5198253" y="1069136"/>
          <a:ext cx="282406" cy="330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5198253" y="1135208"/>
        <a:ext cx="197684" cy="198217"/>
      </dsp:txXfrm>
    </dsp:sp>
    <dsp:sp modelId="{D41E3B2C-0D8A-4AA6-9391-E116CAE5A7F4}">
      <dsp:nvSpPr>
        <dsp:cNvPr id="0" name=""/>
        <dsp:cNvSpPr/>
      </dsp:nvSpPr>
      <dsp:spPr>
        <a:xfrm>
          <a:off x="5597884" y="276216"/>
          <a:ext cx="1332104" cy="1916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bg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u="sng" kern="1200" baseline="0"/>
            <a:t>Impact on business success: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b="0" i="0" kern="1200" baseline="0"/>
          </a:br>
          <a:r>
            <a:rPr lang="en-US" sz="1100" b="0" i="0" kern="1200" baseline="0"/>
            <a:t>Increases profitability by </a:t>
          </a:r>
          <a:r>
            <a:rPr lang="en-US" sz="1100" b="0" i="0" kern="1200" baseline="0" err="1"/>
            <a:t>optimising</a:t>
          </a:r>
          <a:r>
            <a:rPr lang="en-US" sz="1100" b="0" i="0" kern="1200" baseline="0"/>
            <a:t> stock turnover and protecting margins. </a:t>
          </a:r>
          <a:endParaRPr lang="en-GB" sz="1100" kern="1200"/>
        </a:p>
      </dsp:txBody>
      <dsp:txXfrm>
        <a:off x="5636900" y="315232"/>
        <a:ext cx="1254072" cy="18381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213036-0045-4388-96C6-C0C9F18BF7DA}">
      <dsp:nvSpPr>
        <dsp:cNvPr id="0" name=""/>
        <dsp:cNvSpPr/>
      </dsp:nvSpPr>
      <dsp:spPr>
        <a:xfrm>
          <a:off x="14347" y="241848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i="0" u="sng" kern="1200" baseline="0"/>
            <a:t>Functions: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50" b="1" i="0" kern="1200" baseline="0"/>
          </a:br>
          <a:r>
            <a:rPr lang="en-US" sz="1050" b="1" i="0" kern="1200" baseline="0"/>
            <a:t> Online vehicle listings, digital reservations or deposits, lead capture, and integration with payment systems.</a:t>
          </a:r>
          <a:endParaRPr lang="en-GB" sz="1050" kern="1200"/>
        </a:p>
      </dsp:txBody>
      <dsp:txXfrm>
        <a:off x="56290" y="283791"/>
        <a:ext cx="1348151" cy="1535546"/>
      </dsp:txXfrm>
    </dsp:sp>
    <dsp:sp modelId="{91D6BB40-B9A7-4F17-BD86-C44F0202BDC3}">
      <dsp:nvSpPr>
        <dsp:cNvPr id="0" name=""/>
        <dsp:cNvSpPr/>
      </dsp:nvSpPr>
      <dsp:spPr>
        <a:xfrm rot="71707">
          <a:off x="1592526" y="895211"/>
          <a:ext cx="309958" cy="355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1592536" y="965270"/>
        <a:ext cx="216971" cy="213087"/>
      </dsp:txXfrm>
    </dsp:sp>
    <dsp:sp modelId="{D8F8E501-BE9F-453F-8290-EEE586C0DB65}">
      <dsp:nvSpPr>
        <dsp:cNvPr id="0" name=""/>
        <dsp:cNvSpPr/>
      </dsp:nvSpPr>
      <dsp:spPr>
        <a:xfrm>
          <a:off x="2031086" y="283921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u="sng" kern="1200" baseline="0"/>
            <a:t>Benefits: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00" b="1" i="0" kern="1200" baseline="0"/>
          </a:br>
          <a:r>
            <a:rPr lang="en-US" sz="1000" b="1" i="0" kern="1200" baseline="0"/>
            <a:t> Expands market reach, generates higher-quality leads, and enables hybrid (online–offline) sales models.</a:t>
          </a:r>
          <a:endParaRPr lang="en-GB" sz="1000" kern="1200"/>
        </a:p>
      </dsp:txBody>
      <dsp:txXfrm>
        <a:off x="2073029" y="325864"/>
        <a:ext cx="1348151" cy="1535546"/>
      </dsp:txXfrm>
    </dsp:sp>
    <dsp:sp modelId="{5282C734-44F9-4DC4-8929-F22E9224356A}">
      <dsp:nvSpPr>
        <dsp:cNvPr id="0" name=""/>
        <dsp:cNvSpPr/>
      </dsp:nvSpPr>
      <dsp:spPr>
        <a:xfrm rot="21546296">
          <a:off x="3600569" y="900454"/>
          <a:ext cx="291459" cy="355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3600574" y="972166"/>
        <a:ext cx="204021" cy="213087"/>
      </dsp:txXfrm>
    </dsp:sp>
    <dsp:sp modelId="{7CE5B7A4-8867-45DF-BFF9-B41C88C16F07}">
      <dsp:nvSpPr>
        <dsp:cNvPr id="0" name=""/>
        <dsp:cNvSpPr/>
      </dsp:nvSpPr>
      <dsp:spPr>
        <a:xfrm>
          <a:off x="4012979" y="252958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u="sng" kern="1200" baseline="0"/>
            <a:t>Limitations: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00" b="1" i="0" kern="1200" baseline="0"/>
          </a:br>
          <a:r>
            <a:rPr lang="en-US" sz="1000" b="1" i="0" kern="1200" baseline="0"/>
            <a:t> Requires quality content, secure payment processes, and inventory </a:t>
          </a:r>
          <a:r>
            <a:rPr lang="en-US" sz="1000" b="1" i="0" kern="1200" baseline="0" err="1"/>
            <a:t>synchronisation</a:t>
          </a:r>
          <a:r>
            <a:rPr lang="en-US" sz="1000" b="1" i="0" kern="1200" baseline="0"/>
            <a:t>. Poor integration can lead to double-selling or outdated listings.</a:t>
          </a:r>
          <a:endParaRPr lang="en-GB" sz="1000" kern="1200"/>
        </a:p>
      </dsp:txBody>
      <dsp:txXfrm>
        <a:off x="4054922" y="294901"/>
        <a:ext cx="1348151" cy="1535546"/>
      </dsp:txXfrm>
    </dsp:sp>
    <dsp:sp modelId="{3A52A8AC-B00C-4914-9F78-0DA84DCA795A}">
      <dsp:nvSpPr>
        <dsp:cNvPr id="0" name=""/>
        <dsp:cNvSpPr/>
      </dsp:nvSpPr>
      <dsp:spPr>
        <a:xfrm>
          <a:off x="5588221" y="885101"/>
          <a:ext cx="303591" cy="355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588221" y="956130"/>
        <a:ext cx="212514" cy="213087"/>
      </dsp:txXfrm>
    </dsp:sp>
    <dsp:sp modelId="{7F0528A9-2A7A-4870-BD1C-FC8CE1837BDE}">
      <dsp:nvSpPr>
        <dsp:cNvPr id="0" name=""/>
        <dsp:cNvSpPr/>
      </dsp:nvSpPr>
      <dsp:spPr>
        <a:xfrm>
          <a:off x="6017832" y="252958"/>
          <a:ext cx="1432037" cy="16194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u="sng" kern="1200" baseline="0"/>
            <a:t>Impact on business success: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000" b="1" i="0" u="sng" kern="1200" baseline="0"/>
          </a:br>
          <a:r>
            <a:rPr lang="en-US" sz="1000" b="1" i="0" kern="1200" baseline="0"/>
            <a:t> Boosts visibility and sales volume by attracting digital customers and reducing dependence on foot traffic.</a:t>
          </a:r>
          <a:endParaRPr lang="en-GB" sz="1000" kern="1200"/>
        </a:p>
      </dsp:txBody>
      <dsp:txXfrm>
        <a:off x="6059775" y="294901"/>
        <a:ext cx="1348151" cy="15355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68443-9182-4582-8DA8-45AEC9EC9DEF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58FD47-4830-4336-878F-184B08D31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089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3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4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6:notes"/>
          <p:cNvSpPr txBox="1">
            <a:spLocks noGrp="1"/>
          </p:cNvSpPr>
          <p:nvPr>
            <p:ph type="body" idx="1"/>
          </p:nvPr>
        </p:nvSpPr>
        <p:spPr>
          <a:xfrm>
            <a:off x="1069325" y="3592350"/>
            <a:ext cx="8554700" cy="340327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2825750" y="566738"/>
            <a:ext cx="5043488" cy="2836862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DD061-A82D-B988-22A5-7F614F2EAD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7B5FB7-278E-A970-2EDC-3CA8BCA826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8EFA3-5254-2E9E-798B-917BEB9C3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13BF-B2A5-976A-0016-BF8AACBDD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608A3-540D-F829-9B1A-57A44D1AA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809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8F651-DFFE-ED80-4C7A-5347911C7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13A43-3BB0-C4FE-D941-DEB0C5582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0D044-843F-934C-BAD3-CC28EE197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FE04D-FD48-3C02-1BEF-782267EB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FDB20-777B-260E-33E3-2D20623AE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369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4C15A-5D4C-9644-0037-E92607AAC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46CD3-86A3-C7AD-AA13-F71594613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FAE3F-87F3-095D-F3ED-39817B260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05B9A-F697-0C85-3C4D-11AC58A8A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1D8B51-6025-C7FD-C6E4-31965E431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771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51F08-757F-96EF-0CA1-73ACF4463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A8CFD-6731-8195-FF8D-D484A1F998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CB0BEE-A04C-5853-F2F5-948B29BA6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9AC627-7AF7-D0E0-457A-33423CA0F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D3E73D-B91E-A98C-1E96-5A3962AC5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A8EF1F-FFCC-C33E-A465-4CB4536F0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322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39E9B-B933-B56E-AA84-F815C9786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8705BC-0E8B-AC82-66B4-DF147EA30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90AD33-F446-54C2-D9FE-EFACF189D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77376D-4987-153C-0D55-61E06D524B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D54701-EBE7-6DAF-E08C-6E50D54D59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C7C7B-F0D6-9963-750A-1CC8AD48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8A775C-E4A9-01A9-96CD-E316449C1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EA063D-F5EC-607E-F610-03AB9A4A1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85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EDF57-F6FA-1DC4-603D-77D0ED89C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12CCA1-4AC5-A1C2-18BB-2EF2C8168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367D4A-4BFB-4AF8-2A42-DB26C20C5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747B0E-F4BA-77A1-EB85-836D1FCCB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2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7EF639-A63F-6C98-CFD9-4878CC036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6FDC98-2447-6526-6CB6-AE62099C4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BE0720-27C8-0807-783F-13E9400BB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725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9BEA8-78B1-60FA-3EF7-EF5C1299D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7A1D3-6163-51E3-208A-CF3210D18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CAE7EE-8E22-5698-C780-3CC14B8550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94138F-00C7-5422-5530-D7AC3DC8D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E2DF74-D431-B804-E0A5-17E003C0B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79CA21-1EC5-A946-C694-A6D1DAC0C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303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AC9F-61DD-F31B-D15E-0694110CD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6B1E53-A66B-8664-E532-358AE85B5B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9340AF-2942-C324-EF1C-DEC03E376E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5574D9-408F-2F2F-24F0-746C3FABC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57E19-2592-9AB6-01C5-B19BCF13D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AC13F9-D1C2-374D-6EBD-FE709B1A8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010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69607-3830-5955-7FB0-CEA55BC75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C2F7A7-58D1-05C5-1599-EF510960A6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EB573-BC29-A598-CA3E-AE2937697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0798D-B874-C935-1CAA-6B936682E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CF152-9ECD-09A2-93ED-90CAF5FFA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53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B8F34E-063D-485B-DBDA-749933E049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5AA6B-0DDA-E19F-2C96-24FC7681E7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F8943-C35B-3B60-9F7C-DD8ECD0DE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8F697-AB46-95F8-E210-68F30212F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0FAA9-BB93-0D45-CC17-ADBEDFA04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58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obj">
  <p:cSld name="1_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8"/>
          <p:cNvSpPr txBox="1">
            <a:spLocks noGrp="1"/>
          </p:cNvSpPr>
          <p:nvPr>
            <p:ph type="ftr" idx="11"/>
          </p:nvPr>
        </p:nvSpPr>
        <p:spPr>
          <a:xfrm>
            <a:off x="4145280" y="6377939"/>
            <a:ext cx="390144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8"/>
          <p:cNvSpPr txBox="1">
            <a:spLocks noGrp="1"/>
          </p:cNvSpPr>
          <p:nvPr>
            <p:ph type="dt" idx="10"/>
          </p:nvPr>
        </p:nvSpPr>
        <p:spPr>
          <a:xfrm>
            <a:off x="609600" y="6377939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8"/>
          <p:cNvSpPr txBox="1">
            <a:spLocks noGrp="1"/>
          </p:cNvSpPr>
          <p:nvPr>
            <p:ph type="sldNum" idx="12"/>
          </p:nvPr>
        </p:nvSpPr>
        <p:spPr>
          <a:xfrm>
            <a:off x="8778240" y="6377940"/>
            <a:ext cx="2804160" cy="251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lvl1pPr lvl="0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lvl="1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lvl="2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lvl="3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lvl="4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lvl="5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lvl="6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lvl="7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lvl="8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253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04BE96-579E-35B1-C8BD-65BBE41F2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39970-F909-1851-8F3E-0FD351BCA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D0EC9-79D5-B6F1-33BD-A4A21F00C8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7FC705-1BE5-4E8D-96C5-267B4895C30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04E87-B6B4-E0AF-C325-407FA5A4EB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98D475-CCDC-F78B-3CD7-74EC0A0746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C759B3-08D0-416E-9DFA-305011EF5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73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atalogue.stainedglass.wales/site/181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mallcarsdirect.co.uk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45/3287560.3287583" TargetMode="External"/><Relationship Id="rId2" Type="http://schemas.openxmlformats.org/officeDocument/2006/relationships/hyperlink" Target="https://www.expertmarket.com/uk/crm-systems/amazon-crm-case-study" TargetMode="Externa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gdpr.eu/" TargetMode="External"/><Relationship Id="rId2" Type="http://schemas.openxmlformats.org/officeDocument/2006/relationships/hyperlink" Target="https://digital-strategy.ec.europa.eu/en/library/ethics-guidelines-trustworthy-ai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ischool.syracuse.edu/types-of-information-systems/" TargetMode="External"/><Relationship Id="rId4" Type="http://schemas.openxmlformats.org/officeDocument/2006/relationships/hyperlink" Target="https://standards.ieee.org/initiatives/autonomous-intelligence-systems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sa.gov/learning-resources/for-professionals/appel-knowledge-management/" TargetMode="External"/><Relationship Id="rId2" Type="http://schemas.openxmlformats.org/officeDocument/2006/relationships/hyperlink" Target="https://online.fit.edu/degrees/undergraduate/cis/bachelor-science-computer-information-systems/5-types-of-information-systems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oecd.ai/en/ai-principles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llcarsdirect.co.uk/" TargetMode="External"/><Relationship Id="rId2" Type="http://schemas.openxmlformats.org/officeDocument/2006/relationships/hyperlink" Target="https://www.researchomatic.com/technology-in-ups-emrs-159116.html?utm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cio.com/article/270680/enterprise-resource-planning-nestl-s-enterprise-resource-planning-erp-odysse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F8BB1-67D4-DCD7-3208-CE86FE3910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2440" y="1520328"/>
            <a:ext cx="9144000" cy="610419"/>
          </a:xfrm>
        </p:spPr>
        <p:txBody>
          <a:bodyPr>
            <a:normAutofit/>
          </a:bodyPr>
          <a:lstStyle/>
          <a:p>
            <a:r>
              <a:rPr lang="en-GB" sz="3200" u="sng"/>
              <a:t>Introduction to: Business Information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D38110-72EF-7A08-CA56-A6D55C90E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9492" y="2388743"/>
            <a:ext cx="7445829" cy="392392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1400" b="1" u="sng"/>
              <a:t>Compiled by Group 4;</a:t>
            </a:r>
          </a:p>
          <a:p>
            <a:r>
              <a:rPr lang="en-GB" sz="1400"/>
              <a:t> Mumtaz Aziz (2324051),</a:t>
            </a:r>
          </a:p>
          <a:p>
            <a:r>
              <a:rPr lang="en-GB" sz="1400"/>
              <a:t> Alexandra </a:t>
            </a:r>
            <a:r>
              <a:rPr lang="en-GB" sz="1400" err="1"/>
              <a:t>Benjenaru</a:t>
            </a:r>
            <a:r>
              <a:rPr lang="en-GB" sz="1400"/>
              <a:t> (2247884),</a:t>
            </a:r>
          </a:p>
          <a:p>
            <a:r>
              <a:rPr lang="en-GB" sz="1400"/>
              <a:t> Andrei Lazar (2208276),</a:t>
            </a:r>
          </a:p>
          <a:p>
            <a:r>
              <a:rPr lang="en-GB" sz="1400"/>
              <a:t> Alina </a:t>
            </a:r>
            <a:r>
              <a:rPr lang="en-GB" sz="1400" err="1"/>
              <a:t>Simoc</a:t>
            </a:r>
            <a:r>
              <a:rPr lang="en-GB" sz="1400"/>
              <a:t> (2330687),</a:t>
            </a:r>
          </a:p>
          <a:p>
            <a:r>
              <a:rPr lang="en-GB" sz="1400"/>
              <a:t> Vasile </a:t>
            </a:r>
            <a:r>
              <a:rPr lang="en-GB" sz="1400" err="1"/>
              <a:t>Simoc</a:t>
            </a:r>
            <a:r>
              <a:rPr lang="en-GB" sz="1400"/>
              <a:t> (2330688).</a:t>
            </a:r>
          </a:p>
          <a:p>
            <a:endParaRPr lang="en-GB" sz="1400"/>
          </a:p>
          <a:p>
            <a:r>
              <a:rPr lang="en-GB" sz="1400" b="1" u="sng"/>
              <a:t>Programme: </a:t>
            </a:r>
            <a:r>
              <a:rPr lang="en-GB" sz="1400"/>
              <a:t>BA (Hons) Leadership and Management Skills for the Workplace.</a:t>
            </a:r>
          </a:p>
          <a:p>
            <a:r>
              <a:rPr lang="en-GB" sz="1400" b="1" u="sng"/>
              <a:t>Program:</a:t>
            </a:r>
            <a:r>
              <a:rPr lang="en-GB" sz="1400"/>
              <a:t> Managing Information Systems.</a:t>
            </a:r>
          </a:p>
          <a:p>
            <a:r>
              <a:rPr lang="en-GB" sz="1400" b="1"/>
              <a:t>Module Code:</a:t>
            </a:r>
            <a:r>
              <a:rPr lang="en-GB" sz="1400"/>
              <a:t> LCLM5004</a:t>
            </a:r>
          </a:p>
          <a:p>
            <a:r>
              <a:rPr lang="en-GB" sz="1400" b="1"/>
              <a:t>Assignment Title: </a:t>
            </a:r>
            <a:r>
              <a:rPr lang="en-GB" sz="1400"/>
              <a:t>Group Presentation on Different Information Systems</a:t>
            </a:r>
          </a:p>
          <a:p>
            <a:r>
              <a:rPr lang="en-GB" sz="1400" b="1"/>
              <a:t>Module Leader: </a:t>
            </a:r>
            <a:r>
              <a:rPr lang="en-GB" sz="1400"/>
              <a:t>Dr Oluwaseun Adegbite</a:t>
            </a:r>
            <a:endParaRPr lang="en-GB" sz="1400" b="1"/>
          </a:p>
          <a:p>
            <a:endParaRPr lang="en-GB" sz="1400" b="1"/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9641859-B412-0653-12D0-55D959F014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90847" y="286439"/>
            <a:ext cx="5298917" cy="1053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248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00AD8-89CC-146F-4158-63BF4B0D6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6642" y="243939"/>
            <a:ext cx="3678716" cy="725545"/>
          </a:xfrm>
        </p:spPr>
        <p:txBody>
          <a:bodyPr/>
          <a:lstStyle/>
          <a:p>
            <a:pPr algn="ctr"/>
            <a:r>
              <a:rPr lang="en-GB" b="1" u="sng"/>
              <a:t>Introduction.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6D888-1419-0ACC-070B-3E2A2C230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402" y="1230086"/>
            <a:ext cx="10057482" cy="4748269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2000"/>
          </a:p>
          <a:p>
            <a:pPr marL="0" indent="0" algn="ctr">
              <a:buNone/>
            </a:pPr>
            <a:r>
              <a:rPr lang="en-GB" sz="2000"/>
              <a:t> Today we will be presenting and introducing the key elements of Information systems and the significant role they can play within the business industry; the slides will give further information about the following areas;</a:t>
            </a:r>
          </a:p>
          <a:p>
            <a:pPr algn="ctr"/>
            <a:endParaRPr lang="en-GB" sz="2000"/>
          </a:p>
          <a:p>
            <a:pPr algn="ctr"/>
            <a:r>
              <a:rPr lang="en-GB" sz="1600" b="1"/>
              <a:t>How to understand the ever-evolving Information system within a business setting, </a:t>
            </a:r>
            <a:r>
              <a:rPr lang="en-GB" sz="1600"/>
              <a:t>and its efficiency in making the right choices, and how it can give you a stronger position than your competitors.</a:t>
            </a:r>
          </a:p>
          <a:p>
            <a:pPr algn="ctr"/>
            <a:r>
              <a:rPr lang="en-GB" sz="1600" b="1"/>
              <a:t>Analysing and comparing systems.</a:t>
            </a:r>
          </a:p>
          <a:p>
            <a:pPr marL="0" indent="0" algn="ctr">
              <a:buNone/>
            </a:pPr>
            <a:r>
              <a:rPr lang="en-GB" sz="1600"/>
              <a:t>Examining 5 examples and comparing their functions, benefits, and limitations.</a:t>
            </a:r>
          </a:p>
          <a:p>
            <a:pPr algn="ctr"/>
            <a:r>
              <a:rPr lang="en-GB" sz="1600" b="1"/>
              <a:t>Ethical considerations.</a:t>
            </a:r>
          </a:p>
          <a:p>
            <a:pPr marL="0" indent="0" algn="ctr">
              <a:buNone/>
            </a:pPr>
            <a:r>
              <a:rPr lang="en-GB" sz="1600"/>
              <a:t>Data privacy, cyber issues, fairness and accountability, and legal compliance.</a:t>
            </a:r>
          </a:p>
          <a:p>
            <a:pPr algn="ctr"/>
            <a:r>
              <a:rPr lang="en-GB" sz="1600" b="1"/>
              <a:t>Real-World Case studies of companies using these types of information systems.</a:t>
            </a:r>
          </a:p>
          <a:p>
            <a:pPr marL="0" indent="0" algn="ctr">
              <a:buNone/>
            </a:pPr>
            <a:r>
              <a:rPr lang="en-GB" sz="1800"/>
              <a:t>5 real-world case studies of different companies using different information systems.</a:t>
            </a:r>
          </a:p>
        </p:txBody>
      </p:sp>
    </p:spTree>
    <p:extLst>
      <p:ext uri="{BB962C8B-B14F-4D97-AF65-F5344CB8AC3E}">
        <p14:creationId xmlns:p14="http://schemas.microsoft.com/office/powerpoint/2010/main" val="4108989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A5457-77BC-EAF0-80CB-0E768C07D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5359" y="554152"/>
            <a:ext cx="4195674" cy="1070836"/>
          </a:xfrm>
        </p:spPr>
        <p:txBody>
          <a:bodyPr anchor="b">
            <a:normAutofit/>
          </a:bodyPr>
          <a:lstStyle/>
          <a:p>
            <a:r>
              <a:rPr lang="en-GB" sz="3200"/>
              <a:t>What is Information Systems.</a:t>
            </a:r>
          </a:p>
        </p:txBody>
      </p: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id="{0AF27BE6-8EE6-D2B5-8B87-8F96787A8D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24461-3895-F3C3-8A2C-0B6AEB716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649" y="1720241"/>
            <a:ext cx="4562742" cy="4184449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>
            <a:noAutofit/>
          </a:bodyPr>
          <a:lstStyle/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Information systems are as, Syracuse University describes this to be,</a:t>
            </a:r>
          </a:p>
          <a:p>
            <a:pPr marL="0" indent="0">
              <a:buNone/>
            </a:pP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‘An information system refers to a structured setup that helps gather, store, process, and share information in order to help people and organizations function more efficiently. It brings together and coordinates technology, data, people, and workflows.’ </a:t>
            </a:r>
          </a:p>
          <a:p>
            <a:pPr marL="0" indent="0" algn="r">
              <a:buNone/>
            </a:pPr>
            <a:r>
              <a:rPr lang="en-GB" sz="1100" i="1">
                <a:solidFill>
                  <a:schemeClr val="tx1">
                    <a:alpha val="80000"/>
                  </a:schemeClr>
                </a:solidFill>
              </a:rPr>
              <a:t>(iSchool | Syracuse University, 2025)</a:t>
            </a:r>
          </a:p>
          <a:p>
            <a:pPr marL="0" indent="0" algn="r">
              <a:buNone/>
            </a:pPr>
            <a:endParaRPr lang="en-GB" sz="1100" i="1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The company is working towards finding a modernised system that enhances efficiency, enables better decision-making skills, and provides an improved customer experience.</a:t>
            </a:r>
          </a:p>
          <a:p>
            <a:pPr marL="0" indent="0">
              <a:buNone/>
            </a:pPr>
            <a:r>
              <a:rPr lang="en-GB" sz="1400" i="1">
                <a:solidFill>
                  <a:schemeClr val="tx1">
                    <a:alpha val="80000"/>
                  </a:schemeClr>
                </a:solidFill>
              </a:rPr>
              <a:t>Business Information systems are evolving and require more modern techniques to enable companies to grow and expand further with ease.</a:t>
            </a:r>
          </a:p>
        </p:txBody>
      </p:sp>
      <p:sp>
        <p:nvSpPr>
          <p:cNvPr id="4" name="Arrow: Curved Left 3">
            <a:extLst>
              <a:ext uri="{FF2B5EF4-FFF2-40B4-BE49-F238E27FC236}">
                <a16:creationId xmlns:a16="http://schemas.microsoft.com/office/drawing/2014/main" id="{FD93696B-5F36-04D1-83A4-0F9B20B2F563}"/>
              </a:ext>
            </a:extLst>
          </p:cNvPr>
          <p:cNvSpPr/>
          <p:nvPr/>
        </p:nvSpPr>
        <p:spPr>
          <a:xfrm>
            <a:off x="10360442" y="824965"/>
            <a:ext cx="1061182" cy="1354175"/>
          </a:xfrm>
          <a:prstGeom prst="curved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6" name="Graphic 5" descr="Artificial Intelligence outline">
            <a:extLst>
              <a:ext uri="{FF2B5EF4-FFF2-40B4-BE49-F238E27FC236}">
                <a16:creationId xmlns:a16="http://schemas.microsoft.com/office/drawing/2014/main" id="{DF471CF7-CCE6-8F71-1C42-7DFD39AD3B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75653" y="4516361"/>
            <a:ext cx="1625808" cy="178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790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2BCE8-A3F5-70B6-2CE9-C56D1027A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b="1" u="sng">
                <a:solidFill>
                  <a:srgbClr val="FFFFFF"/>
                </a:solidFill>
              </a:rPr>
              <a:t>Small Cars Direct Company.</a:t>
            </a:r>
            <a:br>
              <a:rPr lang="en-GB" sz="2400" b="1" u="sng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The Yard. Unit 5-7 Queensway, New Milton, BH25 5NR.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  <a:hlinkClick r:id="rId2"/>
              </a:rPr>
              <a:t>www.smallcarsdirect.co.uk</a:t>
            </a:r>
            <a:r>
              <a:rPr lang="en-GB" sz="2400">
                <a:solidFill>
                  <a:srgbClr val="FFFFFF"/>
                </a:solidFill>
              </a:rPr>
              <a:t>  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(Smallcarsdirect.co.uk, 2020)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GB" sz="2400">
                <a:solidFill>
                  <a:srgbClr val="FFFFFF"/>
                </a:solidFill>
              </a:rPr>
              <a:t>01425529559</a:t>
            </a:r>
            <a:br>
              <a:rPr lang="en-GB" sz="2400">
                <a:solidFill>
                  <a:srgbClr val="FFFFFF"/>
                </a:solidFill>
              </a:rPr>
            </a:br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9A653-E75F-7B12-D28D-3FF406FE1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Based in Hampshire, the company provides a service to customers who are looking to find the best quality and reliable small cars for their needs. Established in 2016, has built a reputation for providing a trusted service.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company branches its support in 13 different area locations.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For the cars, every vehicle is inspected with an 80+ point inspection.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Providing great value and finance options, also providing you with the option of having an independent financial provider.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Where honesty, loyalty, and greatness meet with success.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B87B74-1C90-23D3-E92B-A603DAB172A9}"/>
              </a:ext>
            </a:extLst>
          </p:cNvPr>
          <p:cNvSpPr txBox="1"/>
          <p:nvPr/>
        </p:nvSpPr>
        <p:spPr>
          <a:xfrm>
            <a:off x="6656305" y="460758"/>
            <a:ext cx="3316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Company’s overview.</a:t>
            </a:r>
          </a:p>
        </p:txBody>
      </p:sp>
    </p:spTree>
    <p:extLst>
      <p:ext uri="{BB962C8B-B14F-4D97-AF65-F5344CB8AC3E}">
        <p14:creationId xmlns:p14="http://schemas.microsoft.com/office/powerpoint/2010/main" val="3014062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29AE66-99E3-B9D4-3974-801296A95F30}"/>
              </a:ext>
            </a:extLst>
          </p:cNvPr>
          <p:cNvGraphicFramePr/>
          <p:nvPr/>
        </p:nvGraphicFramePr>
        <p:xfrm>
          <a:off x="736600" y="1556658"/>
          <a:ext cx="41402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99A837E9-21B1-507A-49A8-7114D663C3B7}"/>
              </a:ext>
            </a:extLst>
          </p:cNvPr>
          <p:cNvSpPr txBox="1"/>
          <p:nvPr/>
        </p:nvSpPr>
        <p:spPr>
          <a:xfrm>
            <a:off x="2832050" y="587829"/>
            <a:ext cx="7672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The              Key Stages for Information Systems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8DEDDE-7B02-A580-BED9-9E3B01AD4DBF}"/>
              </a:ext>
            </a:extLst>
          </p:cNvPr>
          <p:cNvSpPr/>
          <p:nvPr/>
        </p:nvSpPr>
        <p:spPr>
          <a:xfrm>
            <a:off x="3548744" y="566764"/>
            <a:ext cx="870858" cy="523220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 cap="none" spc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four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743E95-80D0-95EE-668A-37E675D42845}"/>
              </a:ext>
            </a:extLst>
          </p:cNvPr>
          <p:cNvSpPr txBox="1"/>
          <p:nvPr/>
        </p:nvSpPr>
        <p:spPr>
          <a:xfrm>
            <a:off x="6291943" y="1796143"/>
            <a:ext cx="501831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/>
              <a:t>These tools are designed to ensure practicability, efficiency in time liberation, also to aid customer relations, trust, and integrity, to increase sales margins for profitability, and to create a smoother decision-making process.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28B5D8-DDCD-507B-6639-120783EFB9B8}"/>
              </a:ext>
            </a:extLst>
          </p:cNvPr>
          <p:cNvSpPr txBox="1"/>
          <p:nvPr/>
        </p:nvSpPr>
        <p:spPr>
          <a:xfrm>
            <a:off x="3249387" y="5769253"/>
            <a:ext cx="146957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/>
              <a:t>(marie carrier, 2024)</a:t>
            </a:r>
          </a:p>
        </p:txBody>
      </p:sp>
    </p:spTree>
    <p:extLst>
      <p:ext uri="{BB962C8B-B14F-4D97-AF65-F5344CB8AC3E}">
        <p14:creationId xmlns:p14="http://schemas.microsoft.com/office/powerpoint/2010/main" val="167855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ferris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F48B9-0DD7-79B6-9719-3E53AA48A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96212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 sz="5000"/>
              <a:t>Analyse and compare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0AD20D-32E8-5D91-82B6-AC25FB2B9F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62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387431-52E6-AB4D-4734-41C17231F1B9}"/>
              </a:ext>
            </a:extLst>
          </p:cNvPr>
          <p:cNvSpPr txBox="1"/>
          <p:nvPr/>
        </p:nvSpPr>
        <p:spPr>
          <a:xfrm>
            <a:off x="359229" y="333229"/>
            <a:ext cx="6705600" cy="28315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Analyse and Compare Systems: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To support business performance, three core information systems are most relevant: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>
              <a:solidFill>
                <a:prstClr val="black"/>
              </a:solidFill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Customer Relationship Management (CRM) system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,</a:t>
            </a:r>
            <a:endParaRPr lang="en-GB" sz="1400">
              <a:solidFill>
                <a:prstClr val="black"/>
              </a:solidFill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 </a:t>
            </a:r>
            <a:r>
              <a:rPr kumimoji="0" lang="en-GB" sz="14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Dealer/Inventory Management System (DMS/IMS)</a:t>
            </a:r>
            <a:r>
              <a:rPr kumimoji="0" lang="en-GB" sz="14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,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400" b="0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lt"/>
              <a:cs typeface="+mn-lt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and an </a:t>
            </a:r>
            <a:r>
              <a:rPr kumimoji="0" lang="en-GB" sz="14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E-commerce platform</a:t>
            </a:r>
            <a:r>
              <a:rPr kumimoji="0" lang="en-GB" sz="14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lt"/>
              <a:cs typeface="+mn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lt"/>
                <a:cs typeface="+mn-lt"/>
              </a:rPr>
              <a:t>Each contributes differently to operational efficiency and commercial success.</a:t>
            </a:r>
            <a:endParaRPr kumimoji="0" lang="en-GB" sz="1400" b="1" i="0" u="sng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  <p:pic>
        <p:nvPicPr>
          <p:cNvPr id="2" name="Picture 1" descr="A group of icons with text">
            <a:extLst>
              <a:ext uri="{FF2B5EF4-FFF2-40B4-BE49-F238E27FC236}">
                <a16:creationId xmlns:a16="http://schemas.microsoft.com/office/drawing/2014/main" id="{01C1843E-81EE-8DE9-B9D4-13BF859944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5874" y="474465"/>
            <a:ext cx="4391464" cy="2114925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CC05087B-9BFC-F1BD-DACC-86865B70BCD7}"/>
              </a:ext>
            </a:extLst>
          </p:cNvPr>
          <p:cNvGraphicFramePr/>
          <p:nvPr/>
        </p:nvGraphicFramePr>
        <p:xfrm>
          <a:off x="6430534" y="3864134"/>
          <a:ext cx="5306804" cy="16179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3CEAD31-247F-166F-628D-C6E6FD9E3E7E}"/>
              </a:ext>
            </a:extLst>
          </p:cNvPr>
          <p:cNvGraphicFramePr/>
          <p:nvPr/>
        </p:nvGraphicFramePr>
        <p:xfrm>
          <a:off x="454662" y="3864134"/>
          <a:ext cx="5182301" cy="1617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A8BCF55-E941-FF5C-1228-873F0BA05924}"/>
              </a:ext>
            </a:extLst>
          </p:cNvPr>
          <p:cNvSpPr txBox="1"/>
          <p:nvPr/>
        </p:nvSpPr>
        <p:spPr>
          <a:xfrm>
            <a:off x="3393588" y="3288751"/>
            <a:ext cx="4942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lang="en-GB" sz="1600" b="1">
                <a:solidFill>
                  <a:prstClr val="black"/>
                </a:solidFill>
                <a:latin typeface="Aptos" panose="020B0004020202020204"/>
              </a:rPr>
              <a:t>1.</a:t>
            </a:r>
            <a:r>
              <a:rPr kumimoji="0" lang="en-GB" sz="1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 </a:t>
            </a:r>
            <a:r>
              <a:rPr kumimoji="0" lang="en-GB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Customer Relationship Management (CRM)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1C44B6-B0B1-C21C-146C-9E5B73570274}"/>
              </a:ext>
            </a:extLst>
          </p:cNvPr>
          <p:cNvSpPr txBox="1"/>
          <p:nvPr/>
        </p:nvSpPr>
        <p:spPr>
          <a:xfrm>
            <a:off x="7151915" y="5751218"/>
            <a:ext cx="303711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0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(Buttle and </a:t>
            </a:r>
            <a:r>
              <a:rPr kumimoji="0" lang="en-GB" sz="10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Maklan</a:t>
            </a:r>
            <a:r>
              <a:rPr kumimoji="0" lang="en-GB" sz="10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, 2019), (Payne and Frow, 2017)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r and line graph in Excel | Excelchat">
            <a:extLst>
              <a:ext uri="{FF2B5EF4-FFF2-40B4-BE49-F238E27FC236}">
                <a16:creationId xmlns:a16="http://schemas.microsoft.com/office/drawing/2014/main" id="{529EE5B3-8D27-68F9-E702-93AB61F76F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17" b="2"/>
          <a:stretch>
            <a:fillRect/>
          </a:stretch>
        </p:blipFill>
        <p:spPr>
          <a:xfrm>
            <a:off x="273306" y="620486"/>
            <a:ext cx="3972123" cy="26113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92B67F-6F8D-A79E-2A94-ABF0472830F8}"/>
              </a:ext>
            </a:extLst>
          </p:cNvPr>
          <p:cNvSpPr txBox="1"/>
          <p:nvPr/>
        </p:nvSpPr>
        <p:spPr>
          <a:xfrm>
            <a:off x="345612" y="5048865"/>
            <a:ext cx="2387284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Kotler, P., Keller, K.L., </a:t>
            </a:r>
            <a:r>
              <a:rPr kumimoji="0" lang="en-US" sz="1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Ancarani</a:t>
            </a: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, F. and Costabile, M. (2021) </a:t>
            </a:r>
            <a:r>
              <a:rPr kumimoji="0" lang="en-US" sz="11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Marketing management</a:t>
            </a: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. 4th European </a:t>
            </a:r>
            <a:r>
              <a:rPr kumimoji="0" lang="en-US" sz="1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edn</a:t>
            </a:r>
            <a:r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. Harlow: Pearson.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81C58C-FEDE-9043-8AA3-8B561A6F16C3}"/>
              </a:ext>
            </a:extLst>
          </p:cNvPr>
          <p:cNvSpPr txBox="1"/>
          <p:nvPr/>
        </p:nvSpPr>
        <p:spPr>
          <a:xfrm>
            <a:off x="5629618" y="373231"/>
            <a:ext cx="5822152" cy="34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2.</a:t>
            </a:r>
            <a:r>
              <a:rPr kumimoji="0" lang="en-US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 Dealer / Inventory Management System (DMS/IMS)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72BE52D-6390-2FD1-EB26-83A5EE80A603}"/>
              </a:ext>
            </a:extLst>
          </p:cNvPr>
          <p:cNvGraphicFramePr/>
          <p:nvPr/>
        </p:nvGraphicFramePr>
        <p:xfrm>
          <a:off x="4518735" y="801586"/>
          <a:ext cx="6933036" cy="2468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6C8B218-E671-0F81-FFB5-1840A088D567}"/>
              </a:ext>
            </a:extLst>
          </p:cNvPr>
          <p:cNvSpPr txBox="1"/>
          <p:nvPr/>
        </p:nvSpPr>
        <p:spPr>
          <a:xfrm>
            <a:off x="8868642" y="3548443"/>
            <a:ext cx="2853966" cy="34323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/>
                <a:ea typeface="+mn-ea"/>
                <a:cs typeface="+mn-cs"/>
              </a:rPr>
              <a:t>3. E-commerce Platform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A096CCB1-B48B-DB42-76A5-3A18D374CBDA}"/>
              </a:ext>
            </a:extLst>
          </p:cNvPr>
          <p:cNvGraphicFramePr/>
          <p:nvPr/>
        </p:nvGraphicFramePr>
        <p:xfrm>
          <a:off x="3998625" y="4001435"/>
          <a:ext cx="7453145" cy="2125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51722DF-7B65-CD2A-5A56-F06D5DC2FB5B}"/>
              </a:ext>
            </a:extLst>
          </p:cNvPr>
          <p:cNvSpPr txBox="1"/>
          <p:nvPr/>
        </p:nvSpPr>
        <p:spPr>
          <a:xfrm>
            <a:off x="10609904" y="6236541"/>
            <a:ext cx="1112704" cy="2482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(Turban, 2018)</a:t>
            </a:r>
          </a:p>
        </p:txBody>
      </p:sp>
    </p:spTree>
    <p:extLst>
      <p:ext uri="{BB962C8B-B14F-4D97-AF65-F5344CB8AC3E}">
        <p14:creationId xmlns:p14="http://schemas.microsoft.com/office/powerpoint/2010/main" val="4207520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D2043B2-637E-0943-1517-DF68AEFC04A1}"/>
              </a:ext>
            </a:extLst>
          </p:cNvPr>
          <p:cNvGrpSpPr/>
          <p:nvPr/>
        </p:nvGrpSpPr>
        <p:grpSpPr>
          <a:xfrm>
            <a:off x="678094" y="518538"/>
            <a:ext cx="3719797" cy="4373701"/>
            <a:chOff x="678095" y="518697"/>
            <a:chExt cx="3719797" cy="4373701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B53F3707-5278-073E-DDBD-B19F0895ECE2}"/>
                </a:ext>
              </a:extLst>
            </p:cNvPr>
            <p:cNvSpPr/>
            <p:nvPr/>
          </p:nvSpPr>
          <p:spPr>
            <a:xfrm>
              <a:off x="678095" y="518697"/>
              <a:ext cx="3705597" cy="1016797"/>
            </a:xfrm>
            <a:custGeom>
              <a:avLst/>
              <a:gdLst>
                <a:gd name="connsiteX0" fmla="*/ 0 w 3705597"/>
                <a:gd name="connsiteY0" fmla="*/ 101680 h 1016797"/>
                <a:gd name="connsiteX1" fmla="*/ 101680 w 3705597"/>
                <a:gd name="connsiteY1" fmla="*/ 0 h 1016797"/>
                <a:gd name="connsiteX2" fmla="*/ 3603917 w 3705597"/>
                <a:gd name="connsiteY2" fmla="*/ 0 h 1016797"/>
                <a:gd name="connsiteX3" fmla="*/ 3705597 w 3705597"/>
                <a:gd name="connsiteY3" fmla="*/ 101680 h 1016797"/>
                <a:gd name="connsiteX4" fmla="*/ 3705597 w 3705597"/>
                <a:gd name="connsiteY4" fmla="*/ 915117 h 1016797"/>
                <a:gd name="connsiteX5" fmla="*/ 3603917 w 3705597"/>
                <a:gd name="connsiteY5" fmla="*/ 1016797 h 1016797"/>
                <a:gd name="connsiteX6" fmla="*/ 101680 w 3705597"/>
                <a:gd name="connsiteY6" fmla="*/ 1016797 h 1016797"/>
                <a:gd name="connsiteX7" fmla="*/ 0 w 3705597"/>
                <a:gd name="connsiteY7" fmla="*/ 915117 h 1016797"/>
                <a:gd name="connsiteX8" fmla="*/ 0 w 3705597"/>
                <a:gd name="connsiteY8" fmla="*/ 101680 h 1016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5597" h="1016797">
                  <a:moveTo>
                    <a:pt x="0" y="101680"/>
                  </a:moveTo>
                  <a:cubicBezTo>
                    <a:pt x="0" y="45524"/>
                    <a:pt x="45524" y="0"/>
                    <a:pt x="101680" y="0"/>
                  </a:cubicBezTo>
                  <a:lnTo>
                    <a:pt x="3603917" y="0"/>
                  </a:lnTo>
                  <a:cubicBezTo>
                    <a:pt x="3660073" y="0"/>
                    <a:pt x="3705597" y="45524"/>
                    <a:pt x="3705597" y="101680"/>
                  </a:cubicBezTo>
                  <a:lnTo>
                    <a:pt x="3705597" y="915117"/>
                  </a:lnTo>
                  <a:cubicBezTo>
                    <a:pt x="3705597" y="971273"/>
                    <a:pt x="3660073" y="1016797"/>
                    <a:pt x="3603917" y="1016797"/>
                  </a:cubicBezTo>
                  <a:lnTo>
                    <a:pt x="101680" y="1016797"/>
                  </a:lnTo>
                  <a:cubicBezTo>
                    <a:pt x="45524" y="1016797"/>
                    <a:pt x="0" y="971273"/>
                    <a:pt x="0" y="915117"/>
                  </a:cubicBezTo>
                  <a:lnTo>
                    <a:pt x="0" y="101680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1691" tIns="71691" rIns="71691" bIns="71691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400" b="1" u="sng" kern="1200"/>
                <a:t>What is Business Intelligence (BI)?</a:t>
              </a:r>
              <a:endParaRPr lang="en-GB" sz="1400" u="sng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D9A103F8-2072-2D51-316A-D7EFEDC1DC94}"/>
                </a:ext>
              </a:extLst>
            </p:cNvPr>
            <p:cNvSpPr/>
            <p:nvPr/>
          </p:nvSpPr>
          <p:spPr>
            <a:xfrm>
              <a:off x="2302115" y="1599339"/>
              <a:ext cx="457558" cy="383072"/>
            </a:xfrm>
            <a:custGeom>
              <a:avLst/>
              <a:gdLst>
                <a:gd name="connsiteX0" fmla="*/ 0 w 383072"/>
                <a:gd name="connsiteY0" fmla="*/ 91512 h 457558"/>
                <a:gd name="connsiteX1" fmla="*/ 191536 w 383072"/>
                <a:gd name="connsiteY1" fmla="*/ 91512 h 457558"/>
                <a:gd name="connsiteX2" fmla="*/ 191536 w 383072"/>
                <a:gd name="connsiteY2" fmla="*/ 0 h 457558"/>
                <a:gd name="connsiteX3" fmla="*/ 383072 w 383072"/>
                <a:gd name="connsiteY3" fmla="*/ 228779 h 457558"/>
                <a:gd name="connsiteX4" fmla="*/ 191536 w 383072"/>
                <a:gd name="connsiteY4" fmla="*/ 457558 h 457558"/>
                <a:gd name="connsiteX5" fmla="*/ 191536 w 383072"/>
                <a:gd name="connsiteY5" fmla="*/ 366046 h 457558"/>
                <a:gd name="connsiteX6" fmla="*/ 0 w 383072"/>
                <a:gd name="connsiteY6" fmla="*/ 366046 h 457558"/>
                <a:gd name="connsiteX7" fmla="*/ 0 w 383072"/>
                <a:gd name="connsiteY7" fmla="*/ 91512 h 457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3072" h="457558">
                  <a:moveTo>
                    <a:pt x="306457" y="0"/>
                  </a:moveTo>
                  <a:lnTo>
                    <a:pt x="306457" y="228779"/>
                  </a:lnTo>
                  <a:lnTo>
                    <a:pt x="383072" y="228779"/>
                  </a:lnTo>
                  <a:lnTo>
                    <a:pt x="191536" y="457558"/>
                  </a:lnTo>
                  <a:lnTo>
                    <a:pt x="0" y="228779"/>
                  </a:lnTo>
                  <a:lnTo>
                    <a:pt x="76615" y="228779"/>
                  </a:lnTo>
                  <a:lnTo>
                    <a:pt x="76615" y="0"/>
                  </a:lnTo>
                  <a:lnTo>
                    <a:pt x="306457" y="0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512" tIns="0" rIns="91512" bIns="114922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900" kern="1200"/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1C45621D-95CA-883F-12AE-9E3262DF38FA}"/>
                </a:ext>
              </a:extLst>
            </p:cNvPr>
            <p:cNvSpPr/>
            <p:nvPr/>
          </p:nvSpPr>
          <p:spPr>
            <a:xfrm>
              <a:off x="691073" y="2046259"/>
              <a:ext cx="3679641" cy="1149012"/>
            </a:xfrm>
            <a:custGeom>
              <a:avLst/>
              <a:gdLst>
                <a:gd name="connsiteX0" fmla="*/ 0 w 3679641"/>
                <a:gd name="connsiteY0" fmla="*/ 129051 h 1290509"/>
                <a:gd name="connsiteX1" fmla="*/ 129051 w 3679641"/>
                <a:gd name="connsiteY1" fmla="*/ 0 h 1290509"/>
                <a:gd name="connsiteX2" fmla="*/ 3550590 w 3679641"/>
                <a:gd name="connsiteY2" fmla="*/ 0 h 1290509"/>
                <a:gd name="connsiteX3" fmla="*/ 3679641 w 3679641"/>
                <a:gd name="connsiteY3" fmla="*/ 129051 h 1290509"/>
                <a:gd name="connsiteX4" fmla="*/ 3679641 w 3679641"/>
                <a:gd name="connsiteY4" fmla="*/ 1161458 h 1290509"/>
                <a:gd name="connsiteX5" fmla="*/ 3550590 w 3679641"/>
                <a:gd name="connsiteY5" fmla="*/ 1290509 h 1290509"/>
                <a:gd name="connsiteX6" fmla="*/ 129051 w 3679641"/>
                <a:gd name="connsiteY6" fmla="*/ 1290509 h 1290509"/>
                <a:gd name="connsiteX7" fmla="*/ 0 w 3679641"/>
                <a:gd name="connsiteY7" fmla="*/ 1161458 h 1290509"/>
                <a:gd name="connsiteX8" fmla="*/ 0 w 3679641"/>
                <a:gd name="connsiteY8" fmla="*/ 129051 h 1290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79641" h="1290509">
                  <a:moveTo>
                    <a:pt x="0" y="129051"/>
                  </a:moveTo>
                  <a:cubicBezTo>
                    <a:pt x="0" y="57778"/>
                    <a:pt x="57778" y="0"/>
                    <a:pt x="129051" y="0"/>
                  </a:cubicBezTo>
                  <a:lnTo>
                    <a:pt x="3550590" y="0"/>
                  </a:lnTo>
                  <a:cubicBezTo>
                    <a:pt x="3621863" y="0"/>
                    <a:pt x="3679641" y="57778"/>
                    <a:pt x="3679641" y="129051"/>
                  </a:cubicBezTo>
                  <a:lnTo>
                    <a:pt x="3679641" y="1161458"/>
                  </a:lnTo>
                  <a:cubicBezTo>
                    <a:pt x="3679641" y="1232731"/>
                    <a:pt x="3621863" y="1290509"/>
                    <a:pt x="3550590" y="1290509"/>
                  </a:cubicBezTo>
                  <a:lnTo>
                    <a:pt x="129051" y="1290509"/>
                  </a:lnTo>
                  <a:cubicBezTo>
                    <a:pt x="57778" y="1290509"/>
                    <a:pt x="0" y="1232731"/>
                    <a:pt x="0" y="1161458"/>
                  </a:cubicBezTo>
                  <a:lnTo>
                    <a:pt x="0" y="129051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5898" tIns="75898" rIns="75898" bIns="75898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kern="1200"/>
                <a:t>Business intelligence uses data to make smarter business decisions. It gathers information from different systems (sales, stock, CRM) and converts it into </a:t>
              </a:r>
              <a:r>
                <a:rPr lang="en-US" sz="1100" b="1" kern="1200"/>
                <a:t>reports, charts, and dashboards</a:t>
              </a:r>
              <a:r>
                <a:rPr lang="en-US" sz="1100" kern="1200"/>
                <a:t> that help managers see what is working and what is not. </a:t>
              </a:r>
              <a:br>
                <a:rPr lang="en-US" sz="1100" kern="1200"/>
              </a:br>
              <a:endParaRPr lang="en-GB" sz="11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1F2CAAC0-CBBE-A080-65DB-F6415CD56928}"/>
                </a:ext>
              </a:extLst>
            </p:cNvPr>
            <p:cNvSpPr/>
            <p:nvPr/>
          </p:nvSpPr>
          <p:spPr>
            <a:xfrm>
              <a:off x="2329293" y="3281748"/>
              <a:ext cx="457559" cy="381300"/>
            </a:xfrm>
            <a:custGeom>
              <a:avLst/>
              <a:gdLst>
                <a:gd name="connsiteX0" fmla="*/ 0 w 381299"/>
                <a:gd name="connsiteY0" fmla="*/ 91512 h 457558"/>
                <a:gd name="connsiteX1" fmla="*/ 190650 w 381299"/>
                <a:gd name="connsiteY1" fmla="*/ 91512 h 457558"/>
                <a:gd name="connsiteX2" fmla="*/ 190650 w 381299"/>
                <a:gd name="connsiteY2" fmla="*/ 0 h 457558"/>
                <a:gd name="connsiteX3" fmla="*/ 381299 w 381299"/>
                <a:gd name="connsiteY3" fmla="*/ 228779 h 457558"/>
                <a:gd name="connsiteX4" fmla="*/ 190650 w 381299"/>
                <a:gd name="connsiteY4" fmla="*/ 457558 h 457558"/>
                <a:gd name="connsiteX5" fmla="*/ 190650 w 381299"/>
                <a:gd name="connsiteY5" fmla="*/ 366046 h 457558"/>
                <a:gd name="connsiteX6" fmla="*/ 0 w 381299"/>
                <a:gd name="connsiteY6" fmla="*/ 366046 h 457558"/>
                <a:gd name="connsiteX7" fmla="*/ 0 w 381299"/>
                <a:gd name="connsiteY7" fmla="*/ 91512 h 457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81299" h="457558">
                  <a:moveTo>
                    <a:pt x="305039" y="1"/>
                  </a:moveTo>
                  <a:lnTo>
                    <a:pt x="305039" y="228780"/>
                  </a:lnTo>
                  <a:lnTo>
                    <a:pt x="381299" y="228780"/>
                  </a:lnTo>
                  <a:lnTo>
                    <a:pt x="190650" y="457557"/>
                  </a:lnTo>
                  <a:lnTo>
                    <a:pt x="0" y="228780"/>
                  </a:lnTo>
                  <a:lnTo>
                    <a:pt x="76260" y="228780"/>
                  </a:lnTo>
                  <a:lnTo>
                    <a:pt x="76260" y="1"/>
                  </a:lnTo>
                  <a:lnTo>
                    <a:pt x="305039" y="1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1513" tIns="0" rIns="91512" bIns="114391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900" kern="1200"/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2A9ABDF7-3355-B959-8AC9-F88C118B6286}"/>
                </a:ext>
              </a:extLst>
            </p:cNvPr>
            <p:cNvSpPr/>
            <p:nvPr/>
          </p:nvSpPr>
          <p:spPr>
            <a:xfrm>
              <a:off x="718251" y="3743387"/>
              <a:ext cx="3679641" cy="1149011"/>
            </a:xfrm>
            <a:custGeom>
              <a:avLst/>
              <a:gdLst>
                <a:gd name="connsiteX0" fmla="*/ 0 w 3679641"/>
                <a:gd name="connsiteY0" fmla="*/ 114901 h 1149011"/>
                <a:gd name="connsiteX1" fmla="*/ 114901 w 3679641"/>
                <a:gd name="connsiteY1" fmla="*/ 0 h 1149011"/>
                <a:gd name="connsiteX2" fmla="*/ 3564740 w 3679641"/>
                <a:gd name="connsiteY2" fmla="*/ 0 h 1149011"/>
                <a:gd name="connsiteX3" fmla="*/ 3679641 w 3679641"/>
                <a:gd name="connsiteY3" fmla="*/ 114901 h 1149011"/>
                <a:gd name="connsiteX4" fmla="*/ 3679641 w 3679641"/>
                <a:gd name="connsiteY4" fmla="*/ 1034110 h 1149011"/>
                <a:gd name="connsiteX5" fmla="*/ 3564740 w 3679641"/>
                <a:gd name="connsiteY5" fmla="*/ 1149011 h 1149011"/>
                <a:gd name="connsiteX6" fmla="*/ 114901 w 3679641"/>
                <a:gd name="connsiteY6" fmla="*/ 1149011 h 1149011"/>
                <a:gd name="connsiteX7" fmla="*/ 0 w 3679641"/>
                <a:gd name="connsiteY7" fmla="*/ 1034110 h 1149011"/>
                <a:gd name="connsiteX8" fmla="*/ 0 w 3679641"/>
                <a:gd name="connsiteY8" fmla="*/ 114901 h 1149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79641" h="1149011">
                  <a:moveTo>
                    <a:pt x="0" y="114901"/>
                  </a:moveTo>
                  <a:cubicBezTo>
                    <a:pt x="0" y="51443"/>
                    <a:pt x="51443" y="0"/>
                    <a:pt x="114901" y="0"/>
                  </a:cubicBezTo>
                  <a:lnTo>
                    <a:pt x="3564740" y="0"/>
                  </a:lnTo>
                  <a:cubicBezTo>
                    <a:pt x="3628198" y="0"/>
                    <a:pt x="3679641" y="51443"/>
                    <a:pt x="3679641" y="114901"/>
                  </a:cubicBezTo>
                  <a:lnTo>
                    <a:pt x="3679641" y="1034110"/>
                  </a:lnTo>
                  <a:cubicBezTo>
                    <a:pt x="3679641" y="1097568"/>
                    <a:pt x="3628198" y="1149011"/>
                    <a:pt x="3564740" y="1149011"/>
                  </a:cubicBezTo>
                  <a:lnTo>
                    <a:pt x="114901" y="1149011"/>
                  </a:lnTo>
                  <a:cubicBezTo>
                    <a:pt x="51443" y="1149011"/>
                    <a:pt x="0" y="1097568"/>
                    <a:pt x="0" y="1034110"/>
                  </a:cubicBezTo>
                  <a:lnTo>
                    <a:pt x="0" y="114901"/>
                  </a:lnTo>
                  <a:close/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1">
                <a:hueOff val="0"/>
                <a:satOff val="0"/>
                <a:lumOff val="0"/>
                <a:alphaOff val="0"/>
              </a:schemeClr>
            </a:fillRef>
            <a:effectRef idx="2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1753" tIns="71753" rIns="71753" bIns="71753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b="1" kern="1200"/>
                <a:t>Key Points: </a:t>
              </a:r>
              <a:br>
                <a:rPr lang="en-US" sz="1100" b="1" kern="1200"/>
              </a:br>
              <a:br>
                <a:rPr lang="en-US" sz="1100" b="1" kern="1200"/>
              </a:br>
              <a:r>
                <a:rPr lang="en-US" sz="1100" kern="1200"/>
                <a:t>Combines data from different parts of the business</a:t>
              </a:r>
              <a:endParaRPr lang="en-GB" sz="1100" kern="1200"/>
            </a:p>
            <a:p>
              <a:pPr marL="57150" lvl="1" indent="-57150" algn="l" defTabSz="4445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100" kern="1200"/>
                <a:t>Shows trends, performance, and KPIs</a:t>
              </a:r>
              <a:endParaRPr lang="en-GB" sz="1100" kern="1200"/>
            </a:p>
            <a:p>
              <a:pPr marL="57150" lvl="1" indent="-57150" algn="l" defTabSz="4445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100" kern="1200"/>
                <a:t>Helps with planning, forecasting, and improving profit</a:t>
              </a:r>
              <a:endParaRPr lang="en-GB" sz="1100" kern="1200"/>
            </a:p>
            <a:p>
              <a:pPr marL="57150" lvl="1" indent="-57150" algn="l" defTabSz="4445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US" sz="1100" kern="1200"/>
                <a:t>Decisions are based on facts, not guesswork</a:t>
              </a:r>
              <a:endParaRPr lang="en-GB" sz="1100" kern="1200"/>
            </a:p>
          </p:txBody>
        </p:sp>
      </p:grpSp>
      <p:pic>
        <p:nvPicPr>
          <p:cNvPr id="4" name="Picture 3" descr="Dynamic Sales Performance Dashboard in Excel with 5 and more Visuals -  TheDataLabs">
            <a:extLst>
              <a:ext uri="{FF2B5EF4-FFF2-40B4-BE49-F238E27FC236}">
                <a16:creationId xmlns:a16="http://schemas.microsoft.com/office/drawing/2014/main" id="{7343B91C-C9FD-705F-8FE2-65953AFDE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1" y="518538"/>
            <a:ext cx="5678106" cy="2763051"/>
          </a:xfrm>
          <a:prstGeom prst="rect">
            <a:avLst/>
          </a:prstGeom>
          <a:ln w="28575">
            <a:solidFill>
              <a:schemeClr val="tx2">
                <a:lumMod val="90000"/>
                <a:lumOff val="10000"/>
              </a:schemeClr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ADFBAED-A57A-EF3D-9457-5EA31D21E438}"/>
              </a:ext>
            </a:extLst>
          </p:cNvPr>
          <p:cNvSpPr txBox="1"/>
          <p:nvPr/>
        </p:nvSpPr>
        <p:spPr>
          <a:xfrm>
            <a:off x="7290195" y="5315493"/>
            <a:ext cx="40428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/>
              <a:t>(Chaffey, 2015), (Laudon and Traver, 2021), (</a:t>
            </a:r>
            <a:r>
              <a:rPr lang="en-GB" sz="1000" err="1"/>
              <a:t>Bentalha</a:t>
            </a:r>
            <a:r>
              <a:rPr lang="en-GB" sz="1000"/>
              <a:t>, </a:t>
            </a:r>
            <a:r>
              <a:rPr lang="en-GB" sz="1000" err="1"/>
              <a:t>Hmioui</a:t>
            </a:r>
            <a:r>
              <a:rPr lang="en-GB" sz="1000"/>
              <a:t> and </a:t>
            </a:r>
            <a:r>
              <a:rPr lang="en-GB" sz="1000" err="1"/>
              <a:t>Alla</a:t>
            </a:r>
            <a:r>
              <a:rPr lang="en-GB" sz="1000"/>
              <a:t>, 2023), (</a:t>
            </a:r>
            <a:r>
              <a:rPr lang="en-GB" sz="1000" err="1"/>
              <a:t>Roumate</a:t>
            </a:r>
            <a:r>
              <a:rPr lang="en-GB" sz="1000"/>
              <a:t> and Rosa, 2025)</a:t>
            </a:r>
          </a:p>
        </p:txBody>
      </p:sp>
    </p:spTree>
    <p:extLst>
      <p:ext uri="{BB962C8B-B14F-4D97-AF65-F5344CB8AC3E}">
        <p14:creationId xmlns:p14="http://schemas.microsoft.com/office/powerpoint/2010/main" val="624234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E832461-0AC2-0A13-1022-EC057F572694}"/>
              </a:ext>
            </a:extLst>
          </p:cNvPr>
          <p:cNvSpPr txBox="1"/>
          <p:nvPr/>
        </p:nvSpPr>
        <p:spPr>
          <a:xfrm>
            <a:off x="838200" y="1825625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Information systems enhance the performance and effectiveness of small automotive companies such as Small Cars Direct to a great extent.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CRM systems deal with customer information and communications, and increase sales and loyalty.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Dealer/Inventory Management Systems (DMS/IMS) monitor stock, prices and records, decreasing mistakes and increasing turnover.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Online stores increase coverage with the use of internet listings, payments, and hybrid sales modes.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Business Intelligence (BI) systems use the data to inform evidence-based decision-making and discover growth opportunities. These systems complement each other in terms of efficiency, visibility and profitability, which improves sustainable growth, though implementation requires training and integration.</a:t>
            </a:r>
          </a:p>
        </p:txBody>
      </p:sp>
      <p:pic>
        <p:nvPicPr>
          <p:cNvPr id="4" name="Picture 3" descr="A sign on a building&#10;&#10;AI-generated content may be incorrect.">
            <a:extLst>
              <a:ext uri="{FF2B5EF4-FFF2-40B4-BE49-F238E27FC236}">
                <a16:creationId xmlns:a16="http://schemas.microsoft.com/office/drawing/2014/main" id="{395AEC83-50C6-041B-893E-197770B1E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7184" y="1686898"/>
            <a:ext cx="3781051" cy="284022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7E8FD6-33C0-5055-93AD-81C75869486B}"/>
              </a:ext>
            </a:extLst>
          </p:cNvPr>
          <p:cNvSpPr txBox="1"/>
          <p:nvPr/>
        </p:nvSpPr>
        <p:spPr>
          <a:xfrm>
            <a:off x="838200" y="479599"/>
            <a:ext cx="5308085" cy="8154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F0302020204030204"/>
                <a:ea typeface="+mn-ea"/>
                <a:cs typeface="+mn-cs"/>
              </a:rPr>
              <a:t>The Impact of Integrated Information Systems on Small Cars Direct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D999A5-4EEA-27A3-946D-0D12DC5FD6E8}"/>
              </a:ext>
            </a:extLst>
          </p:cNvPr>
          <p:cNvSpPr txBox="1"/>
          <p:nvPr/>
        </p:nvSpPr>
        <p:spPr>
          <a:xfrm>
            <a:off x="515066" y="1061137"/>
            <a:ext cx="5579305" cy="29379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8415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raphic 24" descr="Scales of Justice">
            <a:extLst>
              <a:ext uri="{FF2B5EF4-FFF2-40B4-BE49-F238E27FC236}">
                <a16:creationId xmlns:a16="http://schemas.microsoft.com/office/drawing/2014/main" id="{2DC0E385-8D45-44D1-2650-8315452656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199" y="606711"/>
            <a:ext cx="4936066" cy="4936066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9A2B1C-404D-4DA5-262B-8AF9E104AC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337916"/>
            <a:ext cx="5452532" cy="2387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r"/>
            <a:r>
              <a:rPr lang="en-GB" u="sng"/>
              <a:t>Ethical considerations.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DC5B2B-A5C3-7255-62D1-EA2E7B9A61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817590"/>
            <a:ext cx="5452532" cy="1411993"/>
          </a:xfrm>
        </p:spPr>
        <p:txBody>
          <a:bodyPr anchor="t">
            <a:normAutofit/>
          </a:bodyPr>
          <a:lstStyle/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4306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"/>
          <p:cNvSpPr txBox="1"/>
          <p:nvPr/>
        </p:nvSpPr>
        <p:spPr>
          <a:xfrm>
            <a:off x="838200" y="1883229"/>
            <a:ext cx="5393361" cy="415056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vert="horz" lIns="91440" tIns="45720" rIns="91440" bIns="45720" rtlCol="0" anchorCtr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598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1"/>
                </a:solidFill>
                <a:sym typeface="Arial"/>
              </a:rPr>
              <a:t>Algorithms for vehicle pricing</a:t>
            </a: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 b="1">
              <a:solidFill>
                <a:schemeClr val="tx1"/>
              </a:solidFill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sz="1500">
                <a:solidFill>
                  <a:schemeClr val="tx1"/>
                </a:solidFill>
                <a:sym typeface="Arial"/>
              </a:rPr>
              <a:t>Chatbots and other predictive customer service, Evaluations of credit worthiness for financing transactions, automated targeting for marketing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500" b="1">
              <a:solidFill>
                <a:schemeClr val="tx1"/>
              </a:solidFill>
              <a:sym typeface="Arial"/>
            </a:endParaRPr>
          </a:p>
          <a:p>
            <a:pPr marR="2641853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1"/>
                </a:solidFill>
                <a:sym typeface="Arial"/>
              </a:rPr>
              <a:t>Issues:</a:t>
            </a:r>
            <a:endParaRPr lang="en-US" sz="1500">
              <a:solidFill>
                <a:schemeClr val="tx1"/>
              </a:solidFill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1"/>
                </a:solidFill>
                <a:sym typeface="Arial"/>
              </a:rPr>
              <a:t>Absence of openness ("black box" algorithms)</a:t>
            </a:r>
          </a:p>
          <a:p>
            <a:pPr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marR="433591" indent="-228600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1"/>
                </a:solidFill>
                <a:sym typeface="Arial"/>
              </a:rPr>
              <a:t>Making biased decisions (for example, depending on postcode, gender, or ethnicity). </a:t>
            </a:r>
          </a:p>
          <a:p>
            <a:pPr marR="433591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</a:pPr>
            <a:endParaRPr lang="en-US" sz="1500">
              <a:solidFill>
                <a:schemeClr val="tx1"/>
              </a:solidFill>
              <a:sym typeface="Arial"/>
            </a:endParaRPr>
          </a:p>
          <a:p>
            <a:pPr marL="11516" marR="433591" indent="-228600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olidFill>
                  <a:schemeClr val="tx1"/>
                </a:solidFill>
                <a:sym typeface="Arial"/>
              </a:rPr>
              <a:t>Responsibility if AI renders an unjust or detrimental decision</a:t>
            </a:r>
          </a:p>
          <a:p>
            <a:pPr marR="433591" algn="r">
              <a:lnSpc>
                <a:spcPct val="90000"/>
              </a:lnSpc>
              <a:spcBef>
                <a:spcPts val="163"/>
              </a:spcBef>
              <a:buClr>
                <a:srgbClr val="000000"/>
              </a:buClr>
            </a:pPr>
            <a:r>
              <a:rPr lang="en-US" sz="1000">
                <a:solidFill>
                  <a:schemeClr val="tx1"/>
                </a:solidFill>
                <a:sym typeface="Arial"/>
              </a:rPr>
              <a:t>(Mittelstadt et al., 2016)</a:t>
            </a:r>
          </a:p>
        </p:txBody>
      </p:sp>
      <p:pic>
        <p:nvPicPr>
          <p:cNvPr id="3" name="Graphic 2" descr="Marketing outline">
            <a:extLst>
              <a:ext uri="{FF2B5EF4-FFF2-40B4-BE49-F238E27FC236}">
                <a16:creationId xmlns:a16="http://schemas.microsoft.com/office/drawing/2014/main" id="{C85525A3-3D5F-2464-53FC-9614E1A87F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6AB6F1-E394-2C0B-3B74-324A618C746E}"/>
              </a:ext>
            </a:extLst>
          </p:cNvPr>
          <p:cNvSpPr txBox="1"/>
          <p:nvPr/>
        </p:nvSpPr>
        <p:spPr>
          <a:xfrm>
            <a:off x="1230086" y="810940"/>
            <a:ext cx="4865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/>
              <a:t>Data Privacy, Security and Ethical Concerns.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oogle Shape;50;p2"/>
          <p:cNvPicPr preferRelativeResize="0"/>
          <p:nvPr/>
        </p:nvPicPr>
        <p:blipFill rotWithShape="1">
          <a:blip r:embed="rId3">
            <a:alphaModFix amt="74000"/>
          </a:blip>
          <a:srcRect l="3064" r="-1" b="-1"/>
          <a:stretch>
            <a:fillRect/>
          </a:stretch>
        </p:blipFill>
        <p:spPr>
          <a:xfrm>
            <a:off x="2586623" y="10"/>
            <a:ext cx="9669642" cy="6857990"/>
          </a:xfrm>
          <a:prstGeom prst="rect">
            <a:avLst/>
          </a:prstGeom>
          <a:noFill/>
        </p:spPr>
      </p:pic>
      <p:sp>
        <p:nvSpPr>
          <p:cNvPr id="49" name="Google Shape;49;p2"/>
          <p:cNvSpPr txBox="1"/>
          <p:nvPr/>
        </p:nvSpPr>
        <p:spPr>
          <a:xfrm>
            <a:off x="523826" y="732622"/>
            <a:ext cx="4246732" cy="5161402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rm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sz="1700" b="1">
                <a:sym typeface="Arial"/>
              </a:rPr>
              <a:t>            </a:t>
            </a:r>
            <a:r>
              <a:rPr lang="en-US" sz="1700" b="1" u="sng">
                <a:sym typeface="Arial"/>
              </a:rPr>
              <a:t> Strategies for Mitigation: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 b="1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marL="11516" marR="4607" indent="-228600">
              <a:lnSpc>
                <a:spcPct val="90000"/>
              </a:lnSpc>
              <a:spcBef>
                <a:spcPts val="348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600">
                <a:sym typeface="Arial"/>
              </a:rPr>
              <a:t>Employ explainable AI (XAI) by choosing or creating models that offer decision-making justifications that are intelligible to humans. Regularly audit AI systems: Conduct internal or external audits to look for unfair bias or discrimination.</a:t>
            </a:r>
          </a:p>
          <a:p>
            <a:pPr marL="11516" marR="4607" indent="-228600">
              <a:lnSpc>
                <a:spcPct val="90000"/>
              </a:lnSpc>
              <a:spcBef>
                <a:spcPts val="348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600">
              <a:sym typeface="Arial"/>
            </a:endParaRPr>
          </a:p>
          <a:p>
            <a:pPr marL="11516" marR="228600" indent="-228600">
              <a:lnSpc>
                <a:spcPct val="90000"/>
              </a:lnSpc>
              <a:spcBef>
                <a:spcPts val="106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600">
                <a:sym typeface="Arial"/>
              </a:rPr>
              <a:t>Human oversight: Make sure that significant decisions, particularly those about funding or employment, are reviewed by humans.</a:t>
            </a:r>
          </a:p>
          <a:p>
            <a:pPr marR="228600">
              <a:lnSpc>
                <a:spcPct val="90000"/>
              </a:lnSpc>
              <a:spcBef>
                <a:spcPts val="1061"/>
              </a:spcBef>
              <a:buClr>
                <a:srgbClr val="000000"/>
              </a:buClr>
            </a:pPr>
            <a:endParaRPr lang="en-US" sz="16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6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600">
                <a:sym typeface="Arial"/>
              </a:rPr>
              <a:t>Ethical AI policies: Implement a clear, company-wide AI ethics framework.</a:t>
            </a:r>
          </a:p>
          <a:p>
            <a:pPr algn="r">
              <a:lnSpc>
                <a:spcPct val="90000"/>
              </a:lnSpc>
              <a:buClr>
                <a:srgbClr val="000000"/>
              </a:buClr>
            </a:pPr>
            <a:r>
              <a:rPr lang="en-US" sz="1050">
                <a:sym typeface="Arial"/>
              </a:rPr>
              <a:t>(IEEE, n.d.)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algn="r">
              <a:lnSpc>
                <a:spcPct val="90000"/>
              </a:lnSpc>
              <a:buClr>
                <a:srgbClr val="000000"/>
              </a:buClr>
            </a:pPr>
            <a:r>
              <a:rPr lang="en-US" sz="1000">
                <a:sym typeface="Arial"/>
              </a:rPr>
              <a:t>  (GDPR, 2025)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3"/>
          <p:cNvSpPr txBox="1"/>
          <p:nvPr/>
        </p:nvSpPr>
        <p:spPr>
          <a:xfrm>
            <a:off x="440675" y="413656"/>
            <a:ext cx="6610120" cy="56714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spcFirstLastPara="1" vert="horz" lIns="91440" tIns="45720" rIns="91440" bIns="45720" rtlCol="0" anchorCtr="0">
            <a:normAutofit fontScale="92500" lnSpcReduction="10000"/>
          </a:bodyPr>
          <a:lstStyle/>
          <a:p>
            <a:pPr algn="ctr">
              <a:lnSpc>
                <a:spcPct val="90000"/>
              </a:lnSpc>
              <a:buClr>
                <a:srgbClr val="000000"/>
              </a:buClr>
            </a:pPr>
            <a:r>
              <a:rPr lang="en-US" sz="1400" b="1" u="sng">
                <a:sym typeface="Arial"/>
              </a:rPr>
              <a:t>2. Monitoring of Employees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 u="sng">
              <a:sym typeface="Arial"/>
            </a:endParaRP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r>
              <a:rPr lang="en-GB" sz="1500" b="1" u="sng">
                <a:sym typeface="Arial"/>
              </a:rPr>
              <a:t>Examples of Use: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15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500">
                <a:sym typeface="Arial"/>
              </a:rPr>
              <a:t>Monitoring car delivery or test drives, observing chat logs or sales calls.</a:t>
            </a: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endParaRPr lang="en-GB" sz="15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500">
                <a:sym typeface="Arial"/>
              </a:rPr>
              <a:t> Monitoring of productivity (e.g., CRM usage).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R="4140707">
              <a:lnSpc>
                <a:spcPct val="90000"/>
              </a:lnSpc>
              <a:spcBef>
                <a:spcPts val="9"/>
              </a:spcBef>
              <a:buClr>
                <a:srgbClr val="000000"/>
              </a:buClr>
            </a:pPr>
            <a:endParaRPr lang="en-US" sz="1500">
              <a:sym typeface="Arial"/>
            </a:endParaRPr>
          </a:p>
          <a:p>
            <a:pPr marR="4140707">
              <a:lnSpc>
                <a:spcPct val="90000"/>
              </a:lnSpc>
              <a:spcBef>
                <a:spcPts val="9"/>
              </a:spcBef>
              <a:buClr>
                <a:srgbClr val="000000"/>
              </a:buClr>
            </a:pPr>
            <a:r>
              <a:rPr lang="en-US" sz="1500" u="sng">
                <a:sym typeface="Arial"/>
              </a:rPr>
              <a:t> </a:t>
            </a:r>
            <a:r>
              <a:rPr lang="en-US" sz="1500" b="1" u="sng">
                <a:sym typeface="Arial"/>
              </a:rPr>
              <a:t>Issues:</a:t>
            </a:r>
            <a:endParaRPr lang="en-US" sz="15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Privacy invasion</a:t>
            </a: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Poor morale or mistrust</a:t>
            </a: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Legal concerns (specifically under the GDPR or UK privacy rules, depending on the jurisdiction)</a:t>
            </a: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endParaRPr lang="en-US" sz="1500">
              <a:sym typeface="Arial"/>
            </a:endParaRPr>
          </a:p>
          <a:p>
            <a:pPr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r>
              <a:rPr lang="en-US" sz="1500" b="1" u="sng">
                <a:sym typeface="Arial"/>
              </a:rPr>
              <a:t>Strategies for Mitigation:</a:t>
            </a:r>
            <a:endParaRPr lang="en-US" sz="15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2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500"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Transparency: Explain in detail what is being watched and for what purposes.</a:t>
            </a:r>
          </a:p>
          <a:p>
            <a:pPr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endParaRPr lang="en-US" sz="1500">
              <a:sym typeface="Arial"/>
            </a:endParaRPr>
          </a:p>
          <a:p>
            <a:pPr marL="11516" marR="4607" indent="-228600">
              <a:lnSpc>
                <a:spcPct val="90000"/>
              </a:lnSpc>
              <a:spcBef>
                <a:spcPts val="349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Obtain informed consent and make sure that the level of monitoring is appropriate for the needs of the business. Limit access: Only those who are required should have access to monitoring data.</a:t>
            </a:r>
          </a:p>
          <a:p>
            <a:pPr marL="11516" indent="-228600">
              <a:lnSpc>
                <a:spcPct val="90000"/>
              </a:lnSpc>
              <a:spcBef>
                <a:spcPts val="120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500">
                <a:sym typeface="Arial"/>
              </a:rPr>
              <a:t> </a:t>
            </a:r>
            <a:r>
              <a:rPr lang="en-US" sz="1500" err="1">
                <a:sym typeface="Arial"/>
              </a:rPr>
              <a:t>Anonymisation</a:t>
            </a:r>
            <a:r>
              <a:rPr lang="en-US" sz="1500">
                <a:sym typeface="Arial"/>
              </a:rPr>
              <a:t> and Aggregation: When personal identification is not required, use data in an aggregated form.</a:t>
            </a:r>
          </a:p>
          <a:p>
            <a:pPr algn="r">
              <a:lnSpc>
                <a:spcPct val="90000"/>
              </a:lnSpc>
              <a:spcBef>
                <a:spcPts val="1206"/>
              </a:spcBef>
              <a:buClr>
                <a:srgbClr val="000000"/>
              </a:buClr>
            </a:pPr>
            <a:r>
              <a:rPr lang="fr-FR" sz="1000">
                <a:sym typeface="Arial"/>
              </a:rPr>
              <a:t>(Dimitrios Bountouridis et al., 2019)</a:t>
            </a:r>
            <a:endParaRPr lang="en-US" sz="1000">
              <a:sym typeface="Arial"/>
            </a:endParaRPr>
          </a:p>
        </p:txBody>
      </p:sp>
      <p:pic>
        <p:nvPicPr>
          <p:cNvPr id="56" name="Google Shape;56;p3"/>
          <p:cNvPicPr preferRelativeResize="0"/>
          <p:nvPr/>
        </p:nvPicPr>
        <p:blipFill rotWithShape="1">
          <a:blip r:embed="rId3"/>
          <a:srcRect l="21458" r="20667"/>
          <a:stretch>
            <a:fillRect/>
          </a:stretch>
        </p:blipFill>
        <p:spPr>
          <a:xfrm>
            <a:off x="7579604" y="10"/>
            <a:ext cx="4612395" cy="6857990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78">
            <a:extLst>
              <a:ext uri="{FF2B5EF4-FFF2-40B4-BE49-F238E27FC236}">
                <a16:creationId xmlns:a16="http://schemas.microsoft.com/office/drawing/2014/main" id="{8C10A3B5-3895-48B1-39FC-4FE95FD3C2A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8000"/>
          </a:blip>
          <a:srcRect r="20689"/>
          <a:stretch>
            <a:fillRect/>
          </a:stretch>
        </p:blipFill>
        <p:spPr>
          <a:xfrm>
            <a:off x="-3047" y="88145"/>
            <a:ext cx="9669642" cy="6857990"/>
          </a:xfrm>
          <a:prstGeom prst="rect">
            <a:avLst/>
          </a:prstGeom>
        </p:spPr>
      </p:pic>
      <p:sp>
        <p:nvSpPr>
          <p:cNvPr id="61" name="Google Shape;61;p4"/>
          <p:cNvSpPr txBox="1"/>
          <p:nvPr/>
        </p:nvSpPr>
        <p:spPr>
          <a:xfrm>
            <a:off x="5630538" y="751637"/>
            <a:ext cx="5569944" cy="5516961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 spcFirstLastPara="1" vert="horz" lIns="91440" tIns="45720" rIns="91440" bIns="45720" rtlCol="0" anchorCtr="0">
            <a:no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 b="1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b="1" u="sng">
                <a:sym typeface="Arial"/>
              </a:rPr>
              <a:t>3. Bias (in customer interactions, hiring, and AI)</a:t>
            </a:r>
            <a:endParaRPr lang="en-US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u="sng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 b="1">
                <a:sym typeface="Arial"/>
              </a:rPr>
              <a:t>Sources of Prejudice:</a:t>
            </a: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marL="11516" marR="2196746" indent="-228600">
              <a:lnSpc>
                <a:spcPct val="90000"/>
              </a:lnSpc>
              <a:spcBef>
                <a:spcPts val="14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Training data (such as former sales records that show discriminatory trends in the past), Incorporating human bias into hiring decisions or systems</a:t>
            </a: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Marketing communications aimed at certain demographics</a:t>
            </a: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 b="1">
                <a:sym typeface="Arial"/>
              </a:rPr>
              <a:t>Strategies for Mitigation:</a:t>
            </a:r>
            <a:endParaRPr lang="en-US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Test AI systems for racial, gender, and socio-economic biases regularly.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Diverse training data: Make sure the population represented in the data used to train AI is diverse.</a:t>
            </a:r>
          </a:p>
          <a:p>
            <a:pPr indent="-228600">
              <a:lnSpc>
                <a:spcPct val="90000"/>
              </a:lnSpc>
              <a:spcBef>
                <a:spcPts val="326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Employ blind recruitment tools and conduct structured interviews as part of inclusive employment practices.</a:t>
            </a: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Train employees: Teach employees about unconscious bias and moral conduct, particularly for support and sales positions.</a:t>
            </a:r>
          </a:p>
          <a:p>
            <a:pPr algn="r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r>
              <a:rPr lang="en-US" sz="1000">
                <a:sym typeface="Arial"/>
              </a:rPr>
              <a:t>(OECD, 2019)</a:t>
            </a:r>
          </a:p>
          <a:p>
            <a:pPr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52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5"/>
          <p:cNvPicPr preferRelativeResize="0"/>
          <p:nvPr/>
        </p:nvPicPr>
        <p:blipFill rotWithShape="1">
          <a:blip r:embed="rId3"/>
          <a:stretch/>
        </p:blipFill>
        <p:spPr>
          <a:xfrm>
            <a:off x="431801" y="774918"/>
            <a:ext cx="4596501" cy="31803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</p:spPr>
      </p:pic>
      <p:sp>
        <p:nvSpPr>
          <p:cNvPr id="66" name="Google Shape;66;p5"/>
          <p:cNvSpPr txBox="1"/>
          <p:nvPr/>
        </p:nvSpPr>
        <p:spPr>
          <a:xfrm>
            <a:off x="5177928" y="1277957"/>
            <a:ext cx="6103344" cy="5288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spcFirstLastPara="1" vert="horz" lIns="91440" tIns="45720" rIns="91440" bIns="45720" rtlCol="0" anchorCtr="0">
            <a:norm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600" b="1" u="sng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r>
              <a:rPr lang="en-US" sz="1400" b="1" u="sng">
                <a:sym typeface="Arial"/>
              </a:rPr>
              <a:t>4. Cybersecurity &amp; Privacy of Customer Data</a:t>
            </a:r>
            <a:endParaRPr lang="en-US" sz="14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 u="sng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 b="1">
                <a:sym typeface="Arial"/>
              </a:rPr>
              <a:t>Hazards:</a:t>
            </a:r>
          </a:p>
          <a:p>
            <a:pPr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</a:pPr>
            <a:endParaRPr lang="en-GB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>
                <a:sym typeface="Arial"/>
              </a:rPr>
              <a:t>Data breaches (bank information, driver's licenses, and consumer PII), misuse of test drive or subscription geolocation or telematics data, Non-compliance with GDPR (UK/EU customers)</a:t>
            </a:r>
          </a:p>
          <a:p>
            <a:pPr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>
              <a:lnSpc>
                <a:spcPct val="90000"/>
              </a:lnSpc>
              <a:spcBef>
                <a:spcPts val="317"/>
              </a:spcBef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 b="1">
                <a:sym typeface="Arial"/>
              </a:rPr>
              <a:t>Strategies for Mitigation:</a:t>
            </a: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1400">
              <a:sym typeface="Arial"/>
            </a:endParaRP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1400">
                <a:sym typeface="Arial"/>
              </a:rPr>
              <a:t>Minimise data by only gathering what is required. Strong encryption: For both in-transit and at-rest data.</a:t>
            </a:r>
          </a:p>
          <a:p>
            <a:pPr indent="-228600">
              <a:lnSpc>
                <a:spcPct val="90000"/>
              </a:lnSpc>
              <a:spcBef>
                <a:spcPts val="331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Access controls: Restrict authorized users' access to data.</a:t>
            </a:r>
          </a:p>
          <a:p>
            <a:pPr>
              <a:lnSpc>
                <a:spcPct val="90000"/>
              </a:lnSpc>
              <a:spcBef>
                <a:spcPts val="313"/>
              </a:spcBef>
              <a:buClr>
                <a:srgbClr val="000000"/>
              </a:buClr>
            </a:pPr>
            <a:endParaRPr lang="en-US" sz="1400">
              <a:sym typeface="Arial"/>
            </a:endParaRPr>
          </a:p>
          <a:p>
            <a:pPr marL="11516"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Prepare for breaches by implementing a rapid reaction strategy as part of your incident response plan.</a:t>
            </a:r>
          </a:p>
          <a:p>
            <a:pPr indent="-228600">
              <a:lnSpc>
                <a:spcPct val="90000"/>
              </a:lnSpc>
              <a:spcBef>
                <a:spcPts val="19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400">
              <a:sym typeface="Arial"/>
            </a:endParaRPr>
          </a:p>
          <a:p>
            <a:pPr marL="11516" marR="4607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1400">
                <a:sym typeface="Arial"/>
              </a:rPr>
              <a:t>GDPR compliance entails maintaining Records of Processing Activities (ROPAs), conducting frequent Data Protection Impact Assessments (DPIAs), and making sure that processing is justified.</a:t>
            </a:r>
          </a:p>
          <a:p>
            <a:pPr marL="11516" marR="4607" indent="-228600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050">
              <a:sym typeface="Arial"/>
            </a:endParaRPr>
          </a:p>
          <a:p>
            <a:pPr marR="4607" algn="r">
              <a:lnSpc>
                <a:spcPct val="90000"/>
              </a:lnSpc>
              <a:spcBef>
                <a:spcPts val="5"/>
              </a:spcBef>
              <a:buClr>
                <a:srgbClr val="000000"/>
              </a:buClr>
            </a:pPr>
            <a:r>
              <a:rPr lang="en-US" sz="1000">
                <a:sym typeface="Arial"/>
              </a:rPr>
              <a:t>(GDPR, 2025)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6"/>
          <p:cNvSpPr txBox="1"/>
          <p:nvPr/>
        </p:nvSpPr>
        <p:spPr>
          <a:xfrm>
            <a:off x="714586" y="1016223"/>
            <a:ext cx="5623090" cy="48207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spcFirstLastPara="1" vert="horz" lIns="91440" tIns="45720" rIns="91440" bIns="45720" rtlCol="0" anchorCtr="0">
            <a:noAutofit/>
          </a:bodyPr>
          <a:lstStyle/>
          <a:p>
            <a:pPr>
              <a:lnSpc>
                <a:spcPct val="90000"/>
              </a:lnSpc>
              <a:buClr>
                <a:srgbClr val="000000"/>
              </a:buClr>
              <a:buSzPts val="1200"/>
            </a:pPr>
            <a:r>
              <a:rPr lang="en-US" sz="2400" b="1">
                <a:sym typeface="Arial"/>
              </a:rPr>
              <a:t>Moral Sales and Marketing Strategies</a:t>
            </a:r>
            <a:endParaRPr lang="en-US" sz="2400">
              <a:sym typeface="Arial"/>
            </a:endParaRPr>
          </a:p>
          <a:p>
            <a:pPr>
              <a:lnSpc>
                <a:spcPct val="90000"/>
              </a:lnSpc>
              <a:buClr>
                <a:srgbClr val="000000"/>
              </a:buClr>
            </a:pPr>
            <a:endParaRPr lang="en-US" sz="1050">
              <a:sym typeface="Arial"/>
            </a:endParaRPr>
          </a:p>
          <a:p>
            <a:pPr indent="-228600">
              <a:lnSpc>
                <a:spcPct val="9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1050">
              <a:sym typeface="Arial"/>
            </a:endParaRPr>
          </a:p>
          <a:p>
            <a:pPr>
              <a:lnSpc>
                <a:spcPct val="90000"/>
              </a:lnSpc>
              <a:spcBef>
                <a:spcPts val="594"/>
              </a:spcBef>
              <a:buClr>
                <a:srgbClr val="000000"/>
              </a:buClr>
            </a:pPr>
            <a:endParaRPr lang="en-US" sz="1050">
              <a:sym typeface="Arial"/>
            </a:endParaRPr>
          </a:p>
        </p:txBody>
      </p:sp>
      <p:pic>
        <p:nvPicPr>
          <p:cNvPr id="73" name="Google Shape;73;p6"/>
          <p:cNvPicPr preferRelativeResize="0"/>
          <p:nvPr/>
        </p:nvPicPr>
        <p:blipFill rotWithShape="1">
          <a:blip r:embed="rId3"/>
          <a:stretch/>
        </p:blipFill>
        <p:spPr>
          <a:xfrm>
            <a:off x="7887184" y="1930159"/>
            <a:ext cx="3781051" cy="2353704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191C58-03D5-8C70-9EB8-05951DD0B6F7}"/>
              </a:ext>
            </a:extLst>
          </p:cNvPr>
          <p:cNvSpPr txBox="1"/>
          <p:nvPr/>
        </p:nvSpPr>
        <p:spPr>
          <a:xfrm>
            <a:off x="752149" y="1621880"/>
            <a:ext cx="5585526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r>
              <a:rPr lang="en-GB" b="1" u="sng"/>
              <a:t>Issues:</a:t>
            </a:r>
          </a:p>
          <a:p>
            <a:r>
              <a:rPr lang="en-GB"/>
              <a:t>Unauthorised use of personal information for targeted advertising, Sales manipulation techniques backed by AI analysis, and Inaccurate pricing or offer representation.</a:t>
            </a:r>
          </a:p>
          <a:p>
            <a:endParaRPr lang="en-GB"/>
          </a:p>
          <a:p>
            <a:r>
              <a:rPr lang="en-GB"/>
              <a:t> </a:t>
            </a:r>
            <a:r>
              <a:rPr lang="en-GB" b="1" u="sng"/>
              <a:t>Strategies for Mitigation:</a:t>
            </a:r>
          </a:p>
          <a:p>
            <a:endParaRPr lang="en-GB" b="1" u="sng"/>
          </a:p>
          <a:p>
            <a:r>
              <a:rPr lang="en-GB"/>
              <a:t>Unambiguous marketing opt-in: Give people control over their data instead of pre-checked boxes. Ethical AI marketing: Make sure algorithms don't take advantage of weaker populations.</a:t>
            </a:r>
          </a:p>
          <a:p>
            <a:endParaRPr lang="en-GB"/>
          </a:p>
          <a:p>
            <a:r>
              <a:rPr lang="en-GB" b="1" u="sng"/>
              <a:t>Audit marketing materials:</a:t>
            </a:r>
          </a:p>
          <a:p>
            <a:r>
              <a:rPr lang="en-GB"/>
              <a:t> Check for fairness and correctness regularly.</a:t>
            </a:r>
          </a:p>
          <a:p>
            <a:endParaRPr lang="en-GB"/>
          </a:p>
          <a:p>
            <a:pPr algn="r"/>
            <a:r>
              <a:rPr lang="en-GB" sz="1200"/>
              <a:t>(European Commission, 2019)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gital financial graphs in 3D">
            <a:extLst>
              <a:ext uri="{FF2B5EF4-FFF2-40B4-BE49-F238E27FC236}">
                <a16:creationId xmlns:a16="http://schemas.microsoft.com/office/drawing/2014/main" id="{EADCD89A-139E-135E-9D5B-B666E8A780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1" r="541" b="-2"/>
          <a:stretch>
            <a:fillRect/>
          </a:stretch>
        </p:blipFill>
        <p:spPr>
          <a:xfrm>
            <a:off x="3572176" y="-30644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AAF822-1E73-8E6D-794C-E3CF5B5DCF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716458"/>
            <a:ext cx="7239990" cy="1062882"/>
          </a:xfrm>
          <a:solidFill>
            <a:srgbClr val="0B3041">
              <a:alpha val="50980"/>
            </a:srgb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 anchor="b">
            <a:normAutofit/>
          </a:bodyPr>
          <a:lstStyle/>
          <a:p>
            <a:pPr algn="l"/>
            <a:r>
              <a:rPr lang="en-GB" sz="3200">
                <a:solidFill>
                  <a:srgbClr val="FFFF66"/>
                </a:solidFill>
              </a:rPr>
              <a:t>4 Real-world case examples of companies using different information systems.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A161BF-440F-B9A1-5B23-74C055A62B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5980" y="3300385"/>
            <a:ext cx="3495306" cy="2804463"/>
          </a:xfrm>
          <a:ln>
            <a:solidFill>
              <a:srgbClr val="FFFF66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sz="1800" b="1" u="sng">
                <a:solidFill>
                  <a:schemeClr val="accent2">
                    <a:lumMod val="60000"/>
                    <a:lumOff val="40000"/>
                  </a:schemeClr>
                </a:solidFill>
              </a:rPr>
              <a:t>Chosen companies.</a:t>
            </a:r>
          </a:p>
          <a:p>
            <a:pPr algn="l"/>
            <a:endParaRPr lang="en-GB" sz="1800" b="1" u="sng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Nestle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Amazon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United Parcels Service (UPS)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800">
                <a:solidFill>
                  <a:schemeClr val="accent2">
                    <a:lumMod val="60000"/>
                    <a:lumOff val="40000"/>
                  </a:schemeClr>
                </a:solidFill>
              </a:rPr>
              <a:t>NASA</a:t>
            </a:r>
          </a:p>
        </p:txBody>
      </p:sp>
    </p:spTree>
    <p:extLst>
      <p:ext uri="{BB962C8B-B14F-4D97-AF65-F5344CB8AC3E}">
        <p14:creationId xmlns:p14="http://schemas.microsoft.com/office/powerpoint/2010/main" val="1586572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07801-DEF0-D06F-F57B-8547154E6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0157" y="387445"/>
            <a:ext cx="5420554" cy="509360"/>
          </a:xfrm>
        </p:spPr>
        <p:txBody>
          <a:bodyPr>
            <a:noAutofit/>
          </a:bodyPr>
          <a:lstStyle/>
          <a:p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NESTLE- Enterprise Resource Planning (ERP 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F31D6-41B9-9B6A-2B1E-3274863DE5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434" y="1284514"/>
            <a:ext cx="7426712" cy="4637316"/>
          </a:xfrm>
          <a:solidFill>
            <a:schemeClr val="tx2">
              <a:lumMod val="10000"/>
              <a:lumOff val="90000"/>
            </a:schemeClr>
          </a:solidFill>
          <a:ln w="28575"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Nestlé had to deal with dispersed operations across the globe, several old systems, erratic data, and inefficient supply chains.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SAP ERP was put into place to standardise HR, finance, and logistics procedures across international operations. The project placed a strong emphasis on reengineering business processes and standardising data.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Ethical Issues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Data privacy issues while managing consumer and staff data globally.</a:t>
            </a:r>
          </a:p>
          <a:p>
            <a:pPr algn="l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· Workforce reorganisation brought on by labour concerns with process automation.</a:t>
            </a:r>
          </a:p>
          <a:p>
            <a:pPr algn="l"/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 Effect on Business Performance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Enhanced efficiency and visibility of the supply chain.</a:t>
            </a:r>
          </a:p>
          <a:p>
            <a:pPr algn="l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Improved real-time reporting and financial consolidation.</a:t>
            </a:r>
          </a:p>
          <a:p>
            <a:pPr algn="l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· Despite initial resistance and cost overruns, there were significant long-term benefits.</a:t>
            </a:r>
          </a:p>
          <a:p>
            <a:pPr algn="l"/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To prevent deployment difficulties, technology must be aligned with process redesign and effective change management for ERP success.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(Worthen, 2002)</a:t>
            </a:r>
          </a:p>
        </p:txBody>
      </p:sp>
      <p:pic>
        <p:nvPicPr>
          <p:cNvPr id="6" name="Picture 5" descr="A diagram of a system&#10;&#10;AI-generated content may be incorrect.">
            <a:extLst>
              <a:ext uri="{FF2B5EF4-FFF2-40B4-BE49-F238E27FC236}">
                <a16:creationId xmlns:a16="http://schemas.microsoft.com/office/drawing/2014/main" id="{2A29DEBE-7646-0FA5-A24D-CFC93B4568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6206" y="1362573"/>
            <a:ext cx="3040691" cy="305519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rgbClr val="002060"/>
            </a:solidFill>
          </a:ln>
          <a:effectLst>
            <a:reflection blurRad="6350" stA="50000" endA="300" endPos="385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949765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711B2-E841-367C-3C3C-D47296DC2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0024" y="228600"/>
            <a:ext cx="3862535" cy="1162280"/>
          </a:xfrm>
        </p:spPr>
        <p:txBody>
          <a:bodyPr>
            <a:norm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AMAZON- 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732DF6-D48C-ACA5-2FA9-F99D541867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039" y="168876"/>
            <a:ext cx="4082128" cy="3797196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E65B53A-ADC4-490F-5D61-ADDBA8491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746" y="1619480"/>
            <a:ext cx="6684625" cy="4880471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Amazon has to manage enormous transaction volumes and international client bases while preserving customer loyalty.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Solution: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To manage customer interactions, personalise recommendations, and expedite support, a custom CRM system driven by AI and big data analytics was built.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Ethical Concerns: 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Data collection and targeted advertising raise privacy issues for customers.</a:t>
            </a: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The use of past purchases for predictive profiling is a topic of ethical discussion.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Effect on Business Performance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A notable rise in repeat business and client retention.</a:t>
            </a:r>
          </a:p>
          <a:p>
            <a:pPr marL="0" indent="0">
              <a:buNone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Higher conversion rates resulted from a personalised shopping experience.</a:t>
            </a: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9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CRM systems have the potential to revolutionise the consumer experience, but businesses must strike a balance between ethical, transparent data practices and personalisation.</a:t>
            </a:r>
          </a:p>
          <a:p>
            <a:pPr marL="0" indent="0" algn="r"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(Binns, 2023)</a:t>
            </a:r>
          </a:p>
        </p:txBody>
      </p:sp>
    </p:spTree>
    <p:extLst>
      <p:ext uri="{BB962C8B-B14F-4D97-AF65-F5344CB8AC3E}">
        <p14:creationId xmlns:p14="http://schemas.microsoft.com/office/powerpoint/2010/main" val="974880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37563-D645-D65C-06DE-9C199C5F2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5178" y="605690"/>
            <a:ext cx="5991227" cy="1330368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UPS(United Parcel Service)-Decision Support System (DSS) </a:t>
            </a:r>
          </a:p>
        </p:txBody>
      </p:sp>
      <p:pic>
        <p:nvPicPr>
          <p:cNvPr id="6" name="Picture 5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328D5063-5122-EC94-9346-A35AEDFB78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212" y="168876"/>
            <a:ext cx="3908112" cy="2203997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A97D2-B4A0-CA5B-C00D-A963370BC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531326"/>
            <a:ext cx="10817352" cy="3957609"/>
          </a:xfrm>
          <a:solidFill>
            <a:schemeClr val="accent2">
              <a:lumMod val="20000"/>
              <a:lumOff val="80000"/>
              <a:alpha val="83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914400" lvl="2" indent="0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UPS faced difficulties due to growing fuel prices, inefficient routes, and delivery operations' environmental concerns.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The ORION (On-Road Integrated Optimisation and Navigation) DSS was put into place. It optimises driving routes in real time using sophisticated algorithms and data analytics.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Ethical Issues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Employee surveillance issues (using DSS to track drivers' performance).</a:t>
            </a: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Reducing carbon emissions through environmental responsibility.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Effect on Company Performance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Every year, millions of gallons of gasoline were saved.</a:t>
            </a: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Over 100,000 metric tonnes of CO2 emissions were cut annually.</a:t>
            </a:r>
          </a:p>
          <a:p>
            <a:pPr marL="914400" lvl="2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· Increased cost effectiveness and delivery speed.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Although DSS systems offer valuable insights for operational efficiency, ethical issues about employee autonomy and surveillance need to be taken into account.</a:t>
            </a:r>
          </a:p>
          <a:p>
            <a:pPr marL="914400" lvl="2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 algn="r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(Researchomatic.com, 2025)</a:t>
            </a:r>
          </a:p>
        </p:txBody>
      </p:sp>
    </p:spTree>
    <p:extLst>
      <p:ext uri="{BB962C8B-B14F-4D97-AF65-F5344CB8AC3E}">
        <p14:creationId xmlns:p14="http://schemas.microsoft.com/office/powerpoint/2010/main" val="18640546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3F610-8A7E-84EB-DA3D-1D6189221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7815"/>
            <a:ext cx="3854988" cy="1448253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NASA- Knowledge Management System (KMS)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40F41-E139-8ECD-279E-A95C97868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187" y="881588"/>
            <a:ext cx="6604726" cy="5251481"/>
          </a:xfrm>
          <a:solidFill>
            <a:schemeClr val="tx2">
              <a:lumMod val="25000"/>
              <a:lumOff val="75000"/>
            </a:schemeClr>
          </a:solidFill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: When leading scientists and engineers left, NASA had to deal with knowledge loss and the management of extensive technical material from several programs.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: To gather and disseminate organisational information, KMS platforms were implemented, such as NASA's ASK Magazine, online knowledge portals, and lessons-learned databases.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Ethical Issues: 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Preserving data accuracy and preventing false information in vital missions.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Knowledge sharing security issues (sensitive data cybersecurity).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Impact on Business Performance: 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Improved cooperation among international teams.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 Maintained vital knowledge for upcoming space missions.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 Decreased project risks through the avoidance of prior errors.</a:t>
            </a: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Key Takeaway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: While KMS aids in the retention and repurposing of organisational information, its effectiveness hinges on cultivating a culture of knowledge exchange and guaranteeing the reliability of the data. </a:t>
            </a:r>
          </a:p>
          <a:p>
            <a:pPr marL="0" indent="0">
              <a:buNone/>
            </a:pP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(NASA, 2025)</a:t>
            </a:r>
          </a:p>
        </p:txBody>
      </p:sp>
      <p:pic>
        <p:nvPicPr>
          <p:cNvPr id="6" name="Picture 5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BEF0996B-F20E-4EFB-BDBA-E94A91AC3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206" y="2823186"/>
            <a:ext cx="3391474" cy="320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877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541DF-B74C-CAD5-ED61-E4E7C2C53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43" y="500063"/>
            <a:ext cx="6466114" cy="80622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b="1" u="sng">
                <a:latin typeface="Arial" panose="020B0604020202020204" pitchFamily="34" charset="0"/>
                <a:cs typeface="Arial" panose="020B0604020202020204" pitchFamily="34" charset="0"/>
              </a:rPr>
              <a:t>Overall  Lessons Across All Four Systems: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789CE-B48C-F786-B774-27FFCBF90E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98274" y="1849829"/>
            <a:ext cx="4484914" cy="3158341"/>
          </a:xfr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Integration with business strategy is crucial for success.</a:t>
            </a:r>
          </a:p>
          <a:p>
            <a:pPr marL="0" lvl="0" indent="0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Ethical challenges (data privacy, employee monitoring, job displacement, cybersecurity) must be proactively addressed.</a:t>
            </a:r>
          </a:p>
          <a:p>
            <a:pPr marL="0" lvl="0" indent="0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Long-term performance gains (efficiency, cost savings, innovation, customer loyalty) outweigh the short-term challenges of implementation.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2D71CF-A624-92AF-C676-3A3F25343F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18487-FB46-2FE1-E96A-5648DBA2F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178" y="5876693"/>
            <a:ext cx="976784" cy="72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03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CB37F-D61F-B09E-8D91-52AB02F8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193973" cy="956899"/>
          </a:xfrm>
        </p:spPr>
        <p:txBody>
          <a:bodyPr>
            <a:normAutofit fontScale="90000"/>
          </a:bodyPr>
          <a:lstStyle/>
          <a:p>
            <a:r>
              <a:rPr lang="en-GB" sz="2800" b="1" u="sng"/>
              <a:t>References List.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 u="sng"/>
              <a:t>(Page 1 of 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88399A-45F8-47B9-4D7F-959311251913}"/>
              </a:ext>
            </a:extLst>
          </p:cNvPr>
          <p:cNvSpPr txBox="1"/>
          <p:nvPr/>
        </p:nvSpPr>
        <p:spPr>
          <a:xfrm>
            <a:off x="780361" y="1938968"/>
            <a:ext cx="10631277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err="1"/>
              <a:t>Bentalha</a:t>
            </a:r>
            <a:r>
              <a:rPr lang="en-GB" sz="1600"/>
              <a:t>, B., </a:t>
            </a:r>
            <a:r>
              <a:rPr lang="en-GB" sz="1600" err="1"/>
              <a:t>Hmioui</a:t>
            </a:r>
            <a:r>
              <a:rPr lang="en-GB" sz="1600"/>
              <a:t>, A. and </a:t>
            </a:r>
            <a:r>
              <a:rPr lang="en-GB" sz="1600" err="1"/>
              <a:t>Alla</a:t>
            </a:r>
            <a:r>
              <a:rPr lang="en-GB" sz="1600"/>
              <a:t>, L. (2023). Integrating Intelligence and Sustainability in Supply Chains. IGI Global.</a:t>
            </a:r>
          </a:p>
          <a:p>
            <a:endParaRPr lang="en-GB" sz="1600"/>
          </a:p>
          <a:p>
            <a:r>
              <a:rPr lang="en-GB" sz="1600"/>
              <a:t>Binns, R. (2023). How Do They Do It? Amazon’s CRM Success Story. [online] Expert Market. Available at: </a:t>
            </a:r>
            <a:r>
              <a:rPr lang="en-GB" sz="1600">
                <a:hlinkClick r:id="rId2"/>
              </a:rPr>
              <a:t>https://www.expertmarket.com/uk/crm-systems/amazon-crm-case-study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Buttle, F. and </a:t>
            </a:r>
            <a:r>
              <a:rPr lang="en-GB" sz="1600" err="1"/>
              <a:t>Maklan</a:t>
            </a:r>
            <a:r>
              <a:rPr lang="en-GB" sz="1600"/>
              <a:t>, S. (2019). Customer relationship management : concepts and technologies. 4th ed. London Routledge.</a:t>
            </a:r>
          </a:p>
          <a:p>
            <a:endParaRPr lang="en-GB" sz="1600"/>
          </a:p>
          <a:p>
            <a:r>
              <a:rPr lang="en-GB" sz="1600"/>
              <a:t>Chaffey, D. (2015). Digital business and e-commerce management : strategy, implementation and practice. 6th ed. Harlow, England: Pearson.</a:t>
            </a:r>
          </a:p>
          <a:p>
            <a:endParaRPr lang="en-GB" sz="1600"/>
          </a:p>
          <a:p>
            <a:r>
              <a:rPr lang="en-GB" sz="1600"/>
              <a:t>Chaffey, D. (2019). Digital Business and E-commerce Management. Pearson UK.</a:t>
            </a:r>
          </a:p>
          <a:p>
            <a:endParaRPr lang="en-GB" sz="1600"/>
          </a:p>
          <a:p>
            <a:r>
              <a:rPr lang="en-GB" sz="1600"/>
              <a:t>Dimitrios </a:t>
            </a:r>
            <a:r>
              <a:rPr lang="en-GB" sz="1600" err="1"/>
              <a:t>Bountouridis</a:t>
            </a:r>
            <a:r>
              <a:rPr lang="en-GB" sz="1600"/>
              <a:t>, Stef </a:t>
            </a:r>
            <a:r>
              <a:rPr lang="en-GB" sz="1600" err="1"/>
              <a:t>Aupers</a:t>
            </a:r>
            <a:r>
              <a:rPr lang="en-GB" sz="1600"/>
              <a:t>, Mykola </a:t>
            </a:r>
            <a:r>
              <a:rPr lang="en-GB" sz="1600" err="1"/>
              <a:t>Makhortykh</a:t>
            </a:r>
            <a:r>
              <a:rPr lang="en-GB" sz="1600"/>
              <a:t>, Marrero, M., Nava </a:t>
            </a:r>
            <a:r>
              <a:rPr lang="en-GB" sz="1600" err="1"/>
              <a:t>Tintarev</a:t>
            </a:r>
            <a:r>
              <a:rPr lang="en-GB" sz="1600"/>
              <a:t> and Hauff, C. (2019). SIREN. SIREN: A Simulation Framework for Understanding the Effects of Recommender Systems in Online News Environments. </a:t>
            </a:r>
            <a:r>
              <a:rPr lang="en-GB" sz="1600" err="1"/>
              <a:t>doi</a:t>
            </a:r>
            <a:r>
              <a:rPr lang="en-GB" sz="1600"/>
              <a:t>: </a:t>
            </a:r>
            <a:r>
              <a:rPr lang="en-GB" sz="1600">
                <a:hlinkClick r:id="rId3"/>
              </a:rPr>
              <a:t>https://doi.org/10.1145/3287560.3287583</a:t>
            </a:r>
            <a:r>
              <a:rPr lang="en-GB" sz="1600"/>
              <a:t> </a:t>
            </a:r>
          </a:p>
          <a:p>
            <a:endParaRPr lang="en-GB" sz="16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040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53893-5878-AF38-3AC0-3721BD076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/>
              <a:t>References continued;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/>
              <a:t>(Page 2 of 4)</a:t>
            </a:r>
            <a:endParaRPr lang="en-GB" sz="3600" b="1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365462-85AC-080C-9052-D6A1CA950666}"/>
              </a:ext>
            </a:extLst>
          </p:cNvPr>
          <p:cNvSpPr txBox="1"/>
          <p:nvPr/>
        </p:nvSpPr>
        <p:spPr>
          <a:xfrm>
            <a:off x="1167788" y="2390660"/>
            <a:ext cx="1018601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European Commission (2019). Ethics guidelines for trustworthy AI | Shaping Europe’s digital future. [online] European Commission. Available at: </a:t>
            </a:r>
            <a:r>
              <a:rPr lang="en-GB" sz="1600">
                <a:hlinkClick r:id="rId2"/>
              </a:rPr>
              <a:t>https://digital-strategy.ec.europa.eu/en/library/ethics-guidelines-trustworthy-ai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GDPR (2025). Complete guide to GDPR compliance. [online] GDPR.eu. Available at: </a:t>
            </a:r>
            <a:r>
              <a:rPr lang="en-GB" sz="1600">
                <a:hlinkClick r:id="rId3"/>
              </a:rPr>
              <a:t>https://gdpr.eu/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IEEE (n.d.). Autonomous and Intelligent Systems (AIS). [online] IEEE Standards Association. Available at: </a:t>
            </a:r>
            <a:r>
              <a:rPr lang="en-GB" sz="1600">
                <a:hlinkClick r:id="rId4"/>
              </a:rPr>
              <a:t>https://standards.ieee.org/initiatives/autonomous-intelligence-systems/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iSchool | Syracuse University. (2025). All 8 Types of Information Systems: A Full Breakdown. [online] Available at: </a:t>
            </a:r>
            <a:r>
              <a:rPr lang="en-GB" sz="1600">
                <a:hlinkClick r:id="rId5"/>
              </a:rPr>
              <a:t>https://ischool.syracuse.edu/types-of-information-systems/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Laudon, K.C. and Traver, C.G. (2021). E-commerce : business, technology, society. Harlow, England ; New York: Pearson.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5864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25E92-812C-D07B-65AD-40645A2E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/>
              <a:t>References continued;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/>
              <a:t>(Page3 of 4)</a:t>
            </a:r>
            <a:endParaRPr lang="en-GB" sz="3200" b="1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625FEA-83A8-BAA4-5B8F-BA15322F92B3}"/>
              </a:ext>
            </a:extLst>
          </p:cNvPr>
          <p:cNvSpPr txBox="1"/>
          <p:nvPr/>
        </p:nvSpPr>
        <p:spPr>
          <a:xfrm>
            <a:off x="948368" y="2203372"/>
            <a:ext cx="105156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marie carrier (2024). 5 Types of Information Systems. [online] Florida Tech. Available at: </a:t>
            </a:r>
            <a:r>
              <a:rPr lang="en-GB" sz="1600">
                <a:hlinkClick r:id="rId2"/>
              </a:rPr>
              <a:t>https://online.fit.edu/degrees/undergraduate/cis/bachelor-science-computer-information-systems/5-types-of-information-systems/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Mittelstadt, B.D., </a:t>
            </a:r>
            <a:r>
              <a:rPr lang="en-GB" sz="1600" err="1"/>
              <a:t>Allo</a:t>
            </a:r>
            <a:r>
              <a:rPr lang="en-GB" sz="1600"/>
              <a:t>, P., Taddeo, M., Wachter, S. and </a:t>
            </a:r>
            <a:r>
              <a:rPr lang="en-GB" sz="1600" err="1"/>
              <a:t>Floridi</a:t>
            </a:r>
            <a:r>
              <a:rPr lang="en-GB" sz="1600"/>
              <a:t>, L. (2016). The Ethics of algorithms: Mapping the Debate. Big Data &amp; Society, 3(2), pp.1–21. </a:t>
            </a:r>
            <a:r>
              <a:rPr lang="en-GB" sz="1600" err="1"/>
              <a:t>doi:https</a:t>
            </a:r>
            <a:r>
              <a:rPr lang="en-GB" sz="1600"/>
              <a:t>://doi.org/10.1177/2053951716679679.</a:t>
            </a:r>
          </a:p>
          <a:p>
            <a:endParaRPr lang="en-GB" sz="1600"/>
          </a:p>
          <a:p>
            <a:r>
              <a:rPr lang="en-GB" sz="1600"/>
              <a:t>NASA. (2025). Knowledge Management - NASA. [online] Available at: </a:t>
            </a:r>
            <a:r>
              <a:rPr lang="en-GB" sz="1600">
                <a:hlinkClick r:id="rId3"/>
              </a:rPr>
              <a:t>https://www.nasa.gov/learning-resources/for-professionals/appel-knowledge-management/</a:t>
            </a:r>
            <a:r>
              <a:rPr lang="en-GB" sz="1600"/>
              <a:t> [Accessed 10 Oct. 2025].</a:t>
            </a:r>
          </a:p>
          <a:p>
            <a:endParaRPr lang="en-GB" sz="1600"/>
          </a:p>
          <a:p>
            <a:r>
              <a:rPr lang="en-GB" sz="1600"/>
              <a:t>OECD (2019). The OECD Artificial Intelligence (AI) Principles. [online] oecd.ai. Available at: </a:t>
            </a:r>
            <a:r>
              <a:rPr lang="en-GB" sz="1600">
                <a:hlinkClick r:id="rId4"/>
              </a:rPr>
              <a:t>https://oecd.ai/en/ai-principles</a:t>
            </a:r>
            <a:r>
              <a:rPr lang="en-GB" sz="1600"/>
              <a:t>.</a:t>
            </a:r>
          </a:p>
          <a:p>
            <a:endParaRPr lang="en-GB" sz="1600"/>
          </a:p>
          <a:p>
            <a:r>
              <a:rPr lang="en-GB" sz="1600"/>
              <a:t>Payne, A. and Frow, P. (2017). Strategic Customer Management. Cambridge University Press.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7177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1E0C4-B729-6FC5-F7EC-3D58E7B27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/>
              <a:t>References continued;</a:t>
            </a:r>
            <a:br>
              <a:rPr lang="en-GB" sz="2800" b="1" u="sng"/>
            </a:br>
            <a:br>
              <a:rPr lang="en-GB" sz="2800" b="1" u="sng"/>
            </a:br>
            <a:r>
              <a:rPr lang="en-GB" sz="1400" b="1"/>
              <a:t>(Page 4 of 4)</a:t>
            </a:r>
            <a:endParaRPr lang="en-GB" sz="3600" b="1" u="sng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FC79DF-838B-82EE-B6A4-EE867A70E8F2}"/>
              </a:ext>
            </a:extLst>
          </p:cNvPr>
          <p:cNvSpPr txBox="1"/>
          <p:nvPr/>
        </p:nvSpPr>
        <p:spPr>
          <a:xfrm>
            <a:off x="838200" y="1937782"/>
            <a:ext cx="1041736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Researchomatic.com. (2025). Technology In Ups &amp; </a:t>
            </a:r>
            <a:r>
              <a:rPr lang="en-GB" sz="1600" err="1"/>
              <a:t>Emrs</a:t>
            </a:r>
            <a:r>
              <a:rPr lang="en-GB" sz="1600"/>
              <a:t> | </a:t>
            </a:r>
            <a:r>
              <a:rPr lang="en-GB" sz="1600" err="1"/>
              <a:t>Researchomatic</a:t>
            </a:r>
            <a:r>
              <a:rPr lang="en-GB" sz="1600"/>
              <a:t>. [online] Available at: </a:t>
            </a:r>
            <a:r>
              <a:rPr lang="en-GB" sz="1600">
                <a:hlinkClick r:id="rId2"/>
              </a:rPr>
              <a:t>https://www.researchomatic.com/technology-in-ups-emrs-159116.html?utm</a:t>
            </a:r>
            <a:r>
              <a:rPr lang="en-GB" sz="1600"/>
              <a:t>  [Accessed 10 Oct. 2025].</a:t>
            </a:r>
          </a:p>
          <a:p>
            <a:endParaRPr lang="en-GB" sz="1600"/>
          </a:p>
          <a:p>
            <a:r>
              <a:rPr lang="en-GB" sz="1600" err="1"/>
              <a:t>Roumate</a:t>
            </a:r>
            <a:r>
              <a:rPr lang="en-GB" sz="1600"/>
              <a:t>, F. and Rosa, A.L. (2025). Artificial Intelligence, Media and International Security. Springer Nature.</a:t>
            </a:r>
          </a:p>
          <a:p>
            <a:endParaRPr lang="en-GB" sz="1600"/>
          </a:p>
          <a:p>
            <a:r>
              <a:rPr lang="en-GB" sz="1600"/>
              <a:t>Smallcarsdirect.co.uk. (2020). Small Cars Direct | Selling Quality Used Cars in New Milton. [online] Available at: </a:t>
            </a:r>
            <a:r>
              <a:rPr lang="en-GB" sz="1600">
                <a:hlinkClick r:id="rId3"/>
              </a:rPr>
              <a:t>https://www.smallcarsdirect.co.uk/</a:t>
            </a:r>
            <a:r>
              <a:rPr lang="en-GB" sz="1600"/>
              <a:t>  [Accessed 9 Oct. 2025].</a:t>
            </a:r>
          </a:p>
          <a:p>
            <a:endParaRPr lang="en-GB" sz="1600"/>
          </a:p>
          <a:p>
            <a:r>
              <a:rPr lang="en-GB" sz="1600"/>
              <a:t>Sorrentino, A. (2020). Defining, Measuring and Managing Consumer Experiences. Routledge.</a:t>
            </a:r>
          </a:p>
          <a:p>
            <a:endParaRPr lang="en-GB" sz="1600"/>
          </a:p>
          <a:p>
            <a:r>
              <a:rPr lang="en-GB" sz="1600"/>
              <a:t>Turban, E. (2018). Information technology for management : advancing sustainable, profitable business growth. John Wiley.</a:t>
            </a:r>
          </a:p>
          <a:p>
            <a:endParaRPr lang="en-GB" sz="1600"/>
          </a:p>
          <a:p>
            <a:r>
              <a:rPr lang="en-GB" sz="1600"/>
              <a:t>Worthen, B. (2002). Nestlé’s Enterprise Resource Planning (ERP) Odyssey. [online] CIO. Available at: </a:t>
            </a:r>
            <a:r>
              <a:rPr lang="en-GB" sz="1600">
                <a:hlinkClick r:id="rId4"/>
              </a:rPr>
              <a:t>https://www.cio.com/article/270680/enterprise-resource-planning-nestl-s-enterprise-resource-planning-erp-odyssey.html</a:t>
            </a:r>
            <a:r>
              <a:rPr lang="en-GB" sz="1600"/>
              <a:t>.</a:t>
            </a:r>
          </a:p>
          <a:p>
            <a:endParaRPr lang="en-GB" sz="16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4039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3411</Words>
  <Application>Microsoft Office PowerPoint</Application>
  <PresentationFormat>Widescreen</PresentationFormat>
  <Paragraphs>338</Paragraphs>
  <Slides>27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Aptos</vt:lpstr>
      <vt:lpstr>Aptos Display</vt:lpstr>
      <vt:lpstr>Arial</vt:lpstr>
      <vt:lpstr>Office Theme</vt:lpstr>
      <vt:lpstr>Introduction to: Business Information System</vt:lpstr>
      <vt:lpstr>Introduction.</vt:lpstr>
      <vt:lpstr>What is Information Systems.</vt:lpstr>
      <vt:lpstr>Small Cars Direct Company. The Yard. Unit 5-7 Queensway, New Milton, BH25 5NR. www.smallcarsdirect.co.uk   (Smallcarsdirect.co.uk, 2020) 01425529559 </vt:lpstr>
      <vt:lpstr>PowerPoint Presentation</vt:lpstr>
      <vt:lpstr>Analyse and compare systems</vt:lpstr>
      <vt:lpstr>PowerPoint Presentation</vt:lpstr>
      <vt:lpstr>PowerPoint Presentation</vt:lpstr>
      <vt:lpstr>PowerPoint Presentation</vt:lpstr>
      <vt:lpstr>PowerPoint Presentation</vt:lpstr>
      <vt:lpstr>Ethical considerations.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 Real-world case examples of companies using different information systems.</vt:lpstr>
      <vt:lpstr>NESTLE- Enterprise Resource Planning (ERP )</vt:lpstr>
      <vt:lpstr>AMAZON-  Customer Relationship Management (CRM) </vt:lpstr>
      <vt:lpstr>UPS(United Parcel Service)-Decision Support System (DSS) </vt:lpstr>
      <vt:lpstr>NASA- Knowledge Management System (KMS) </vt:lpstr>
      <vt:lpstr>Overall  Lessons Across All Four Systems:</vt:lpstr>
      <vt:lpstr>References List.  (Page 1 of 4)</vt:lpstr>
      <vt:lpstr>References continued;  (Page 2 of 4)</vt:lpstr>
      <vt:lpstr>References continued;  (Page3 of 4)</vt:lpstr>
      <vt:lpstr>References continued;  (Page 4 of 4)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Georgian Simoc</dc:creator>
  <cp:lastModifiedBy>Vasile Georgian Simoc</cp:lastModifiedBy>
  <cp:revision>1</cp:revision>
  <dcterms:created xsi:type="dcterms:W3CDTF">2025-10-12T14:37:47Z</dcterms:created>
  <dcterms:modified xsi:type="dcterms:W3CDTF">2025-10-12T14:46:10Z</dcterms:modified>
</cp:coreProperties>
</file>