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6" r:id="rId8"/>
    <p:sldId id="263" r:id="rId9"/>
    <p:sldId id="260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80E345-9C9D-4126-8108-58ED4B623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22D682E-95C7-4EA9-BAA8-470CF82DD4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C5F057E-9B21-492F-B215-D7EA49DA6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65A031-EF94-4C0D-B6B3-6FF649DAE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48D8C23-60B6-44E3-A487-0307C932A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2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2A2331-0F1D-44FA-8083-608B9CBF5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A9E0C5D-E3C7-4EB8-9388-E661E078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3F08967-1381-4A3A-80C1-5EC8AF6E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6FB73E2-0D68-492A-B03D-81136C78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1E13EB7-EFB2-4640-A70D-A0B5331A0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14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97C947-D3DA-4E4A-992A-62689FAC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73E1992-B078-45A7-99E2-28A28A338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866BC0A-60C1-4744-8A7D-EBE2F9D80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234AD5E-DB92-4B67-A52F-D1975AE5C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7792384-1A6E-4BE7-8CDF-BD89A5C10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59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0691F0-3FCB-4217-92F8-FEB854FEC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892C5E6-3B7A-41C7-8DBE-CFEC66ABD0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94FBBE3-AA58-4B4A-BB56-8BFADAA0C6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DCBC496-641F-449E-BB7D-BE447061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365D340-B628-4059-A814-83BBC6544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7E0EAFB-74EA-4C50-9FDC-3B35BC15A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91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CB1569-C229-493D-9927-D6A17870E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5EAD211-EEE2-416D-90BD-AC7FE35B9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D728467-738D-4928-83FA-5043B9A352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E987FFBC-FE83-4EA0-8369-3A3BE69DFA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F65E4C0B-A339-4199-9A97-ACEFE4FFA5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05DD069-3FC6-405C-887E-602B371CD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312AF555-D7FD-42F5-876B-A55E0DFCD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6E4863E-C728-44EC-BE0D-80AEFABB6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50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839162-597B-464D-B4CF-23EF1F9E5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6295D82-CDC6-4B2D-A8E6-31F5DC53B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74F5A0D-005E-4F36-8D82-72D62B116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9B7C7DA-F066-4B27-A640-BFE5B1B3A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72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04C367A-03F9-4EC4-91D3-DC33B4EFD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279BEC8A-0EB4-470A-B90F-AF85248B5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504B3C0-E527-455E-8FAA-90B72C52C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51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B68EFD-5EF1-4CAB-8956-D77AEE23F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601924-FFA3-403D-A581-854610EB9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F385542-3ADB-44BF-BDEE-DEA82F1B2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8993C0B-D1D5-4DB1-84B2-394D3C3F0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AC86C87-224D-4D33-AF1F-42F9D032A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C33470A-DC37-42E6-8E9D-9FA380063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08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B34B8E-2D0A-4B06-BB60-3FBA6D456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23A4554-C5FA-457A-BF6C-6D25949D0C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91D03FF-0D5C-4069-B8EE-20CA7E72A3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960764C-8A27-417A-B0D9-4073B9CF5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03E573F-905D-4759-987F-604767C91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7B85CD6-AF27-4097-8B50-C068C195D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48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4F5C40-027D-4FF1-9454-4A558F665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7F8FF31-0E6D-4231-A8C8-E20B13998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9B96EF5-8402-41D6-A824-24253071F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1C0CB25-7AA6-417E-BA0D-5B02694C5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3957CD3-2C34-46C6-8BEC-9B285C4D3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80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B09A7F5D-DAB8-45D5-A89B-3D1D4E0D5D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0D02743-992A-4425-B830-07CE80F7ED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5A04590-B82D-46CF-ACFB-B1CC90D04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5974F7B-8D26-4422-A930-2C755F92E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9BD85D8-65DF-4720-A6BC-F44768A3F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549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943C9006-9DB4-4F83-96A9-6BB870BB3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0271E97-F36C-443A-B3F8-C76E4E196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3771B56-3618-4644-A99D-044E1BD120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38ADB-5289-4B54-8B76-9FDFC0D24275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4B86FD3-FF9B-4FE0-B8EE-EFD2F91BE6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ECA0F32-D98A-4361-9F64-B5D9CB2C77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A2723-76B4-4EA2-8457-1756703ED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89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8D7C88-F428-42A1-8407-3AF125EFAE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Compare the following phrases: </a:t>
            </a:r>
            <a:r>
              <a:rPr lang="ja-JP" altLang="en-US" dirty="0"/>
              <a:t>他吃</a:t>
            </a:r>
            <a:r>
              <a:rPr lang="ja-JP" altLang="en-US" b="1" u="sng" dirty="0"/>
              <a:t>过</a:t>
            </a:r>
            <a:r>
              <a:rPr lang="ja-JP" altLang="en-US" dirty="0"/>
              <a:t>；他吃</a:t>
            </a:r>
            <a:r>
              <a:rPr lang="ja-JP" altLang="en-US" b="1" u="sng" dirty="0"/>
              <a:t>了</a:t>
            </a:r>
            <a:r>
              <a:rPr lang="ja-JP" altLang="en-US" dirty="0"/>
              <a:t>；他</a:t>
            </a:r>
            <a:r>
              <a:rPr lang="ja-JP" altLang="en-US" b="1" u="sng" dirty="0"/>
              <a:t>正在</a:t>
            </a:r>
            <a:r>
              <a:rPr lang="ja-JP" altLang="en-US" dirty="0"/>
              <a:t>吃；他吃</a:t>
            </a:r>
            <a:r>
              <a:rPr lang="ja-JP" altLang="en-US" b="1" u="sng" dirty="0"/>
              <a:t>得非常好</a:t>
            </a:r>
            <a:endParaRPr lang="en-GB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C2D27E-5D6B-43DF-8392-756B620799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96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22FA4C1-6CA4-4230-B3A0-B6CFF32AF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ja-JP" altLang="en-US" dirty="0"/>
              <a:t>他吃</a:t>
            </a:r>
            <a:r>
              <a:rPr lang="ja-JP" altLang="en-US" b="1" u="sng" dirty="0"/>
              <a:t>过</a:t>
            </a:r>
            <a:r>
              <a:rPr lang="ja-JP" altLang="en-US" dirty="0"/>
              <a:t> </a:t>
            </a:r>
            <a:r>
              <a:rPr lang="en-GB" altLang="ja-JP" dirty="0"/>
              <a:t>– </a:t>
            </a:r>
            <a:r>
              <a:rPr lang="en-GB" altLang="ja-JP" dirty="0" err="1"/>
              <a:t>Tā</a:t>
            </a:r>
            <a:r>
              <a:rPr lang="en-GB" altLang="ja-JP" dirty="0"/>
              <a:t> </a:t>
            </a:r>
            <a:r>
              <a:rPr lang="en-GB" altLang="ja-JP" dirty="0" err="1"/>
              <a:t>chī</a:t>
            </a:r>
            <a:r>
              <a:rPr lang="en-GB" altLang="ja-JP" dirty="0"/>
              <a:t> </a:t>
            </a:r>
            <a:r>
              <a:rPr lang="en-GB" altLang="ja-JP" b="1" u="sng" dirty="0" err="1"/>
              <a:t>guò</a:t>
            </a:r>
            <a:r>
              <a:rPr lang="en-GB" altLang="ja-JP" dirty="0"/>
              <a:t> </a:t>
            </a:r>
            <a:r>
              <a:rPr lang="en-US" altLang="zh-CN" dirty="0"/>
              <a:t>– He has eaten before</a:t>
            </a:r>
            <a:br>
              <a:rPr lang="en-US" altLang="zh-CN" dirty="0"/>
            </a:br>
            <a:r>
              <a:rPr lang="en-GB" sz="3200" dirty="0"/>
              <a:t>Subj. + Verb + </a:t>
            </a:r>
            <a:r>
              <a:rPr lang="ja-JP" altLang="en-US" sz="3200" b="1" u="sng" dirty="0"/>
              <a:t>过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E7B1C9A-A48F-4552-89FC-B47AF0BFEB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Expresses that someone has done something before</a:t>
            </a:r>
          </a:p>
          <a:p>
            <a:r>
              <a:rPr lang="en-GB" dirty="0"/>
              <a:t>Used to ask if someone has done something before, without specifying a time</a:t>
            </a:r>
          </a:p>
          <a:p>
            <a:pPr lvl="1"/>
            <a:r>
              <a:rPr lang="zh-CN" altLang="en-US" dirty="0"/>
              <a:t>你吃</a:t>
            </a:r>
            <a:r>
              <a:rPr lang="zh-CN" altLang="en-US" b="1" dirty="0"/>
              <a:t>过</a:t>
            </a:r>
            <a:r>
              <a:rPr lang="zh-CN" altLang="en-US" dirty="0"/>
              <a:t>苹果吗 </a:t>
            </a:r>
            <a:r>
              <a:rPr lang="en-US" altLang="zh-CN" dirty="0"/>
              <a:t>-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chīguò</a:t>
            </a:r>
            <a:r>
              <a:rPr lang="en-US" altLang="zh-CN" dirty="0"/>
              <a:t> </a:t>
            </a:r>
            <a:r>
              <a:rPr lang="en-US" altLang="zh-CN" dirty="0" err="1"/>
              <a:t>píngguǒ</a:t>
            </a:r>
            <a:r>
              <a:rPr lang="en-US" altLang="zh-CN" dirty="0"/>
              <a:t> ma – Have you eaten an apple before?</a:t>
            </a:r>
          </a:p>
          <a:p>
            <a:r>
              <a:rPr lang="en-US" altLang="zh-CN" dirty="0"/>
              <a:t>Can be negated with </a:t>
            </a:r>
            <a:r>
              <a:rPr lang="zh-CN" altLang="en-US" dirty="0"/>
              <a:t>没 </a:t>
            </a:r>
            <a:r>
              <a:rPr lang="en-GB" altLang="zh-CN" dirty="0"/>
              <a:t>(</a:t>
            </a:r>
            <a:r>
              <a:rPr lang="en-GB" altLang="zh-CN" dirty="0" err="1"/>
              <a:t>Méi</a:t>
            </a:r>
            <a:r>
              <a:rPr lang="en-GB" altLang="zh-CN" dirty="0"/>
              <a:t>)</a:t>
            </a:r>
          </a:p>
          <a:p>
            <a:pPr lvl="1"/>
            <a:r>
              <a:rPr lang="zh-CN" altLang="en-US" dirty="0"/>
              <a:t>我没吃过苹果 </a:t>
            </a:r>
            <a:r>
              <a:rPr lang="en-US" altLang="zh-CN" dirty="0"/>
              <a:t>-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méi</a:t>
            </a:r>
            <a:r>
              <a:rPr lang="en-US" altLang="zh-CN" dirty="0"/>
              <a:t> </a:t>
            </a:r>
            <a:r>
              <a:rPr lang="en-US" altLang="zh-CN" dirty="0" err="1"/>
              <a:t>chīguò</a:t>
            </a:r>
            <a:r>
              <a:rPr lang="en-US" altLang="zh-CN" dirty="0"/>
              <a:t> </a:t>
            </a:r>
            <a:r>
              <a:rPr lang="en-US" altLang="zh-CN" dirty="0" err="1"/>
              <a:t>píngguǒ</a:t>
            </a:r>
            <a:r>
              <a:rPr lang="en-US" altLang="zh-CN" dirty="0"/>
              <a:t> – I have not eaten an apple before</a:t>
            </a:r>
          </a:p>
          <a:p>
            <a:r>
              <a:rPr lang="en-US" altLang="zh-CN" dirty="0"/>
              <a:t>Can be used with </a:t>
            </a:r>
            <a:r>
              <a:rPr lang="zh-CN" altLang="en-US" dirty="0"/>
              <a:t>了</a:t>
            </a:r>
            <a:r>
              <a:rPr lang="en-GB" altLang="zh-CN" dirty="0"/>
              <a:t>(le) for something that has already been done </a:t>
            </a:r>
            <a:endParaRPr lang="en-US" altLang="zh-CN" dirty="0"/>
          </a:p>
          <a:p>
            <a:pPr lvl="1"/>
            <a:r>
              <a:rPr lang="zh-CN" altLang="en-US" dirty="0"/>
              <a:t>我吃过了 </a:t>
            </a:r>
            <a:r>
              <a:rPr lang="en-US" altLang="zh-CN" dirty="0"/>
              <a:t>-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chīguòle</a:t>
            </a:r>
            <a:r>
              <a:rPr lang="en-US" altLang="zh-CN" dirty="0"/>
              <a:t> – I have already eaten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94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BA187A-37A4-40F8-84D6-9C74302DD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8474" y="2326105"/>
            <a:ext cx="5610726" cy="2053389"/>
          </a:xfrm>
        </p:spPr>
        <p:txBody>
          <a:bodyPr/>
          <a:lstStyle/>
          <a:p>
            <a:r>
              <a:rPr lang="en-US" altLang="zh-CN" dirty="0"/>
              <a:t>Matt</a:t>
            </a:r>
            <a:r>
              <a:rPr lang="zh-CN" altLang="en-US" dirty="0"/>
              <a:t>：你好</a:t>
            </a:r>
            <a:r>
              <a:rPr lang="en-US" altLang="zh-CN" dirty="0"/>
              <a:t>Bob</a:t>
            </a:r>
            <a:r>
              <a:rPr lang="zh-CN" altLang="en-US" dirty="0"/>
              <a:t>，你吃过苹果吗？</a:t>
            </a:r>
            <a:endParaRPr lang="en-GB" altLang="zh-CN" dirty="0"/>
          </a:p>
          <a:p>
            <a:r>
              <a:rPr lang="en-US" altLang="zh-CN" dirty="0"/>
              <a:t>Bob</a:t>
            </a:r>
            <a:r>
              <a:rPr lang="zh-CN" altLang="en-US" dirty="0"/>
              <a:t>：你好</a:t>
            </a:r>
            <a:r>
              <a:rPr lang="en-US" altLang="zh-CN" dirty="0"/>
              <a:t>Matt</a:t>
            </a:r>
            <a:r>
              <a:rPr lang="zh-CN" altLang="en-US" dirty="0"/>
              <a:t>，我吃过苹果。</a:t>
            </a:r>
            <a:endParaRPr lang="en-GB" altLang="zh-CN" dirty="0"/>
          </a:p>
          <a:p>
            <a:r>
              <a:rPr lang="en-US" altLang="zh-CN" dirty="0"/>
              <a:t>Matt</a:t>
            </a:r>
            <a:r>
              <a:rPr lang="zh-CN" altLang="en-US" dirty="0"/>
              <a:t>：你喝过咖啡吗？</a:t>
            </a:r>
            <a:endParaRPr lang="en-GB" altLang="zh-CN" dirty="0"/>
          </a:p>
          <a:p>
            <a:r>
              <a:rPr lang="en-US" altLang="zh-CN" dirty="0"/>
              <a:t>Bob</a:t>
            </a:r>
            <a:r>
              <a:rPr lang="zh-CN" altLang="en-US" dirty="0"/>
              <a:t>：我没喝过咖啡。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12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F1F659-2031-49FC-87E4-40F6E30DB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他吃</a:t>
            </a:r>
            <a:r>
              <a:rPr lang="ja-JP" altLang="en-US" b="1" u="sng" dirty="0"/>
              <a:t>了</a:t>
            </a:r>
            <a:r>
              <a:rPr lang="ja-JP" altLang="en-US" dirty="0"/>
              <a:t> </a:t>
            </a:r>
            <a:r>
              <a:rPr lang="en-GB" altLang="ja-JP" dirty="0"/>
              <a:t>- </a:t>
            </a:r>
            <a:r>
              <a:rPr lang="en-GB" altLang="ja-JP" dirty="0" err="1"/>
              <a:t>Tā</a:t>
            </a:r>
            <a:r>
              <a:rPr lang="en-GB" altLang="ja-JP" dirty="0"/>
              <a:t> </a:t>
            </a:r>
            <a:r>
              <a:rPr lang="en-GB" altLang="ja-JP" dirty="0" err="1"/>
              <a:t>chī</a:t>
            </a:r>
            <a:r>
              <a:rPr lang="en-GB" altLang="ja-JP" dirty="0"/>
              <a:t> </a:t>
            </a:r>
            <a:r>
              <a:rPr lang="en-GB" altLang="ja-JP" b="1" u="sng" dirty="0"/>
              <a:t>le</a:t>
            </a:r>
            <a:r>
              <a:rPr lang="en-GB" altLang="ja-JP" dirty="0"/>
              <a:t> </a:t>
            </a:r>
            <a:r>
              <a:rPr lang="en-US" altLang="zh-CN" dirty="0"/>
              <a:t>–</a:t>
            </a:r>
            <a:r>
              <a:rPr lang="zh-CN" altLang="en-US" dirty="0"/>
              <a:t> </a:t>
            </a:r>
            <a:r>
              <a:rPr lang="en-GB" altLang="zh-CN" dirty="0"/>
              <a:t>He has eaten</a:t>
            </a:r>
            <a:br>
              <a:rPr lang="en-GB" altLang="zh-CN" dirty="0"/>
            </a:br>
            <a:r>
              <a:rPr lang="en-GB" sz="3200" dirty="0"/>
              <a:t>Subj. + Verb + </a:t>
            </a:r>
            <a:r>
              <a:rPr lang="zh-CN" altLang="en-US" sz="3200" b="1" u="sng" dirty="0"/>
              <a:t>了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91DE20-46CF-49EC-B0D3-B00E67E53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express a completed action (Past tense)</a:t>
            </a:r>
          </a:p>
          <a:p>
            <a:pPr lvl="1"/>
            <a:r>
              <a:rPr lang="zh-CN" altLang="en-US" dirty="0"/>
              <a:t>我早上吃了 </a:t>
            </a:r>
            <a:r>
              <a:rPr lang="en-US" altLang="zh-CN" dirty="0"/>
              <a:t>-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zǎoshang</a:t>
            </a:r>
            <a:r>
              <a:rPr lang="en-US" altLang="zh-CN" dirty="0"/>
              <a:t> </a:t>
            </a:r>
            <a:r>
              <a:rPr lang="en-US" altLang="zh-CN" dirty="0" err="1"/>
              <a:t>chīle</a:t>
            </a:r>
            <a:r>
              <a:rPr lang="en-US" altLang="zh-CN" dirty="0"/>
              <a:t> – I ate this morning</a:t>
            </a:r>
          </a:p>
          <a:p>
            <a:r>
              <a:rPr lang="en-GB" dirty="0"/>
              <a:t>Can be used in the future tense, to indicate one action that has been completed before another</a:t>
            </a:r>
          </a:p>
          <a:p>
            <a:pPr lvl="1"/>
            <a:r>
              <a:rPr lang="zh-CN" altLang="en-US" dirty="0"/>
              <a:t>你吃了，给我打电话 </a:t>
            </a:r>
            <a:r>
              <a:rPr lang="en-US" altLang="zh-CN" dirty="0"/>
              <a:t>-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chīle</a:t>
            </a:r>
            <a:r>
              <a:rPr lang="en-US" altLang="zh-CN" dirty="0"/>
              <a:t>, </a:t>
            </a:r>
            <a:r>
              <a:rPr lang="en-US" altLang="zh-CN" dirty="0" err="1"/>
              <a:t>gěi</a:t>
            </a:r>
            <a:r>
              <a:rPr lang="en-US" altLang="zh-CN" dirty="0"/>
              <a:t>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dǎ</a:t>
            </a:r>
            <a:r>
              <a:rPr lang="en-US" altLang="zh-CN" dirty="0"/>
              <a:t> </a:t>
            </a:r>
            <a:r>
              <a:rPr lang="en-US" altLang="zh-CN" dirty="0" err="1"/>
              <a:t>diànhuà</a:t>
            </a:r>
            <a:r>
              <a:rPr lang="en-US" altLang="zh-CN" dirty="0"/>
              <a:t> – You eat, and then call me</a:t>
            </a:r>
          </a:p>
          <a:p>
            <a:r>
              <a:rPr lang="en-US" dirty="0"/>
              <a:t>Can be either past or future tense, but always to indicate a completed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00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BA187A-37A4-40F8-84D6-9C74302DD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895" y="1652337"/>
            <a:ext cx="8181473" cy="4042610"/>
          </a:xfrm>
        </p:spPr>
        <p:txBody>
          <a:bodyPr/>
          <a:lstStyle/>
          <a:p>
            <a:r>
              <a:rPr lang="en-GB" dirty="0"/>
              <a:t>Matt</a:t>
            </a:r>
            <a:r>
              <a:rPr lang="zh-CN" altLang="en-US" dirty="0"/>
              <a:t>：晚上好</a:t>
            </a:r>
            <a:r>
              <a:rPr lang="en-US" altLang="zh-CN" dirty="0"/>
              <a:t>Bob</a:t>
            </a:r>
            <a:r>
              <a:rPr lang="zh-CN" altLang="en-US" dirty="0"/>
              <a:t>，你吃了吗？</a:t>
            </a:r>
            <a:endParaRPr lang="en-GB" altLang="zh-CN" dirty="0"/>
          </a:p>
          <a:p>
            <a:r>
              <a:rPr lang="en-GB" dirty="0"/>
              <a:t>Bob</a:t>
            </a:r>
            <a:r>
              <a:rPr lang="zh-CN" altLang="en-US" dirty="0"/>
              <a:t>：晚上好</a:t>
            </a:r>
            <a:r>
              <a:rPr lang="en-US" altLang="zh-CN" dirty="0"/>
              <a:t>Matt</a:t>
            </a:r>
            <a:r>
              <a:rPr lang="zh-CN" altLang="en-US" dirty="0"/>
              <a:t>，我吃了，你想去看电影吗？</a:t>
            </a:r>
            <a:endParaRPr lang="en-GB" altLang="zh-CN" dirty="0"/>
          </a:p>
          <a:p>
            <a:r>
              <a:rPr lang="en-GB" dirty="0"/>
              <a:t>Matt</a:t>
            </a:r>
            <a:r>
              <a:rPr lang="zh-CN" altLang="en-US" dirty="0"/>
              <a:t>：是的，你吃了甜点吗？</a:t>
            </a:r>
            <a:endParaRPr lang="en-GB" altLang="zh-CN" dirty="0"/>
          </a:p>
          <a:p>
            <a:r>
              <a:rPr lang="en-GB" dirty="0"/>
              <a:t>Bob</a:t>
            </a:r>
            <a:r>
              <a:rPr lang="zh-CN" altLang="en-US" dirty="0"/>
              <a:t>：我没</a:t>
            </a:r>
            <a:r>
              <a:rPr lang="zh-CN" altLang="en-US" dirty="0" smtClean="0"/>
              <a:t>吃甜</a:t>
            </a:r>
            <a:r>
              <a:rPr lang="zh-CN" altLang="en-US" dirty="0"/>
              <a:t>点。</a:t>
            </a:r>
            <a:endParaRPr lang="en-GB" altLang="zh-CN" dirty="0"/>
          </a:p>
          <a:p>
            <a:r>
              <a:rPr lang="en-US" altLang="zh-CN" dirty="0"/>
              <a:t>Matt</a:t>
            </a:r>
            <a:r>
              <a:rPr lang="zh-CN" altLang="en-US" dirty="0"/>
              <a:t>：你吃了甜点，我们去看电影。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99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BBB39B-D767-4202-B76F-23B186C80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他</a:t>
            </a:r>
            <a:r>
              <a:rPr lang="ja-JP" altLang="en-US" b="1" u="sng" dirty="0"/>
              <a:t>正在</a:t>
            </a:r>
            <a:r>
              <a:rPr lang="ja-JP" altLang="en-US" dirty="0"/>
              <a:t>吃 </a:t>
            </a:r>
            <a:r>
              <a:rPr lang="en-GB" altLang="ja-JP" dirty="0"/>
              <a:t>- </a:t>
            </a:r>
            <a:r>
              <a:rPr lang="en-GB" altLang="ja-JP" dirty="0" err="1"/>
              <a:t>Tā</a:t>
            </a:r>
            <a:r>
              <a:rPr lang="en-GB" altLang="ja-JP" dirty="0"/>
              <a:t> </a:t>
            </a:r>
            <a:r>
              <a:rPr lang="en-GB" altLang="ja-JP" b="1" u="sng" dirty="0" err="1"/>
              <a:t>zhèngzài</a:t>
            </a:r>
            <a:r>
              <a:rPr lang="en-GB" altLang="ja-JP" dirty="0"/>
              <a:t> </a:t>
            </a:r>
            <a:r>
              <a:rPr lang="en-GB" altLang="ja-JP" dirty="0" err="1"/>
              <a:t>chī</a:t>
            </a:r>
            <a:r>
              <a:rPr lang="en-GB" altLang="ja-JP" dirty="0"/>
              <a:t> – He is eating</a:t>
            </a:r>
            <a:br>
              <a:rPr lang="en-GB" altLang="ja-JP" dirty="0"/>
            </a:br>
            <a:r>
              <a:rPr lang="en-GB" sz="3200" dirty="0"/>
              <a:t>Subj. + </a:t>
            </a:r>
            <a:r>
              <a:rPr lang="zh-CN" altLang="en-US" sz="3200" b="1" u="sng" dirty="0"/>
              <a:t>正在</a:t>
            </a:r>
            <a:r>
              <a:rPr lang="en-GB" sz="3200" dirty="0"/>
              <a:t> + Verb + Obj. </a:t>
            </a:r>
            <a:r>
              <a:rPr lang="en-US" altLang="zh-CN" sz="3200" dirty="0"/>
              <a:t>/ Subj. + </a:t>
            </a:r>
            <a:r>
              <a:rPr lang="zh-CN" altLang="en-US" sz="3200" b="1" u="sng" dirty="0"/>
              <a:t>在</a:t>
            </a:r>
            <a:r>
              <a:rPr lang="zh-CN" altLang="en-US" sz="3200" dirty="0"/>
              <a:t> </a:t>
            </a:r>
            <a:r>
              <a:rPr lang="en-US" altLang="zh-CN" sz="3200" dirty="0"/>
              <a:t>+ Verb + Obj. + </a:t>
            </a:r>
            <a:r>
              <a:rPr lang="zh-CN" altLang="en-US" sz="3200" b="1" u="sng" dirty="0"/>
              <a:t>呢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28DA428-BE3C-4ACD-AB55-C488A49D6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Expresses an action in progress</a:t>
            </a:r>
          </a:p>
          <a:p>
            <a:pPr lvl="1"/>
            <a:r>
              <a:rPr lang="zh-CN" altLang="en-US" dirty="0"/>
              <a:t>爷爷正在看报纸 </a:t>
            </a:r>
            <a:r>
              <a:rPr lang="en-US" altLang="zh-CN" dirty="0"/>
              <a:t>- </a:t>
            </a:r>
            <a:r>
              <a:rPr lang="en-US" altLang="zh-CN" dirty="0" err="1"/>
              <a:t>Yéyé</a:t>
            </a:r>
            <a:r>
              <a:rPr lang="en-US" altLang="zh-CN" dirty="0"/>
              <a:t> </a:t>
            </a:r>
            <a:r>
              <a:rPr lang="en-US" altLang="zh-CN" dirty="0" err="1"/>
              <a:t>zhèngzài</a:t>
            </a:r>
            <a:r>
              <a:rPr lang="en-US" altLang="zh-CN" dirty="0"/>
              <a:t> </a:t>
            </a:r>
            <a:r>
              <a:rPr lang="en-US" altLang="zh-CN" dirty="0" err="1"/>
              <a:t>kàn</a:t>
            </a:r>
            <a:r>
              <a:rPr lang="en-US" altLang="zh-CN" dirty="0"/>
              <a:t> </a:t>
            </a:r>
            <a:r>
              <a:rPr lang="en-US" altLang="zh-CN" dirty="0" err="1"/>
              <a:t>bàozhǐ</a:t>
            </a:r>
            <a:r>
              <a:rPr lang="en-US" altLang="zh-CN" dirty="0"/>
              <a:t> – Grandpa is reading the newspaper</a:t>
            </a:r>
          </a:p>
          <a:p>
            <a:r>
              <a:rPr lang="en-US" altLang="zh-CN" dirty="0"/>
              <a:t>Used with </a:t>
            </a:r>
            <a:r>
              <a:rPr lang="zh-CN" altLang="en-US" dirty="0"/>
              <a:t>在 </a:t>
            </a:r>
            <a:r>
              <a:rPr lang="en-GB" altLang="zh-CN" dirty="0"/>
              <a:t>(</a:t>
            </a:r>
            <a:r>
              <a:rPr lang="en-GB" altLang="zh-CN" dirty="0" err="1"/>
              <a:t>zài</a:t>
            </a:r>
            <a:r>
              <a:rPr lang="en-GB" altLang="zh-CN" dirty="0"/>
              <a:t>)</a:t>
            </a:r>
            <a:r>
              <a:rPr lang="zh-CN" altLang="en-US" dirty="0"/>
              <a:t> </a:t>
            </a:r>
            <a:r>
              <a:rPr lang="en-US" altLang="zh-CN" dirty="0"/>
              <a:t>+ </a:t>
            </a:r>
            <a:r>
              <a:rPr lang="zh-CN" altLang="en-US" dirty="0"/>
              <a:t>呢</a:t>
            </a:r>
            <a:r>
              <a:rPr lang="en-GB" altLang="zh-CN" dirty="0"/>
              <a:t> (ne) if you are asking a question</a:t>
            </a:r>
          </a:p>
          <a:p>
            <a:pPr lvl="1"/>
            <a:r>
              <a:rPr lang="zh-CN" altLang="en-US" dirty="0"/>
              <a:t>爷爷在看报纸呢 </a:t>
            </a:r>
            <a:r>
              <a:rPr lang="en-US" altLang="zh-CN" dirty="0"/>
              <a:t>- </a:t>
            </a:r>
            <a:r>
              <a:rPr lang="en-US" altLang="zh-CN" dirty="0" err="1"/>
              <a:t>Yéyé</a:t>
            </a:r>
            <a:r>
              <a:rPr lang="en-US" altLang="zh-CN" dirty="0"/>
              <a:t> </a:t>
            </a:r>
            <a:r>
              <a:rPr lang="en-US" altLang="zh-CN" dirty="0" err="1"/>
              <a:t>zài</a:t>
            </a:r>
            <a:r>
              <a:rPr lang="en-US" altLang="zh-CN" dirty="0"/>
              <a:t> </a:t>
            </a:r>
            <a:r>
              <a:rPr lang="en-US" altLang="zh-CN" dirty="0" err="1"/>
              <a:t>kàn</a:t>
            </a:r>
            <a:r>
              <a:rPr lang="en-US" altLang="zh-CN" dirty="0"/>
              <a:t> </a:t>
            </a:r>
            <a:r>
              <a:rPr lang="en-US" altLang="zh-CN" dirty="0" err="1"/>
              <a:t>bàozhǐ</a:t>
            </a:r>
            <a:r>
              <a:rPr lang="en-US" altLang="zh-CN" dirty="0"/>
              <a:t> ne – Is grandpa reading the newspaper?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zh-CN" altLang="en-US" b="1" dirty="0" smtClean="0"/>
              <a:t>吗</a:t>
            </a:r>
            <a:r>
              <a:rPr lang="zh-CN" altLang="en-US" dirty="0" smtClean="0"/>
              <a:t> </a:t>
            </a:r>
            <a:r>
              <a:rPr lang="en-US" altLang="zh-CN" dirty="0" smtClean="0"/>
              <a:t>and </a:t>
            </a:r>
            <a:r>
              <a:rPr lang="zh-CN" altLang="en-US" dirty="0" smtClean="0"/>
              <a:t>呢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吗 </a:t>
            </a:r>
            <a:r>
              <a:rPr lang="en-US" altLang="zh-CN" dirty="0" smtClean="0"/>
              <a:t>is for yes/no answer questions</a:t>
            </a:r>
          </a:p>
          <a:p>
            <a:pPr lvl="1"/>
            <a:r>
              <a:rPr lang="zh-CN" altLang="en-US" dirty="0" smtClean="0"/>
              <a:t>你吃了吗？</a:t>
            </a:r>
            <a:r>
              <a:rPr lang="en-US" altLang="zh-CN" dirty="0" smtClean="0"/>
              <a:t>Ni </a:t>
            </a:r>
            <a:r>
              <a:rPr lang="en-US" altLang="zh-CN" dirty="0" err="1" smtClean="0"/>
              <a:t>chile</a:t>
            </a:r>
            <a:r>
              <a:rPr lang="en-US" altLang="zh-CN" dirty="0" smtClean="0"/>
              <a:t> ma? Have you eaten?</a:t>
            </a:r>
          </a:p>
          <a:p>
            <a:r>
              <a:rPr lang="zh-CN" altLang="en-US" dirty="0" smtClean="0"/>
              <a:t>呢</a:t>
            </a:r>
            <a:r>
              <a:rPr lang="en-US" altLang="zh-CN" dirty="0"/>
              <a:t> </a:t>
            </a:r>
            <a:r>
              <a:rPr lang="en-US" altLang="zh-CN" dirty="0" smtClean="0"/>
              <a:t>is for queries</a:t>
            </a:r>
          </a:p>
          <a:p>
            <a:pPr lvl="1"/>
            <a:r>
              <a:rPr lang="zh-CN" altLang="en-US" dirty="0" smtClean="0"/>
              <a:t>你吃了什么呢</a:t>
            </a:r>
            <a:r>
              <a:rPr lang="en-US" altLang="zh-CN" dirty="0" smtClean="0"/>
              <a:t>? Ni </a:t>
            </a:r>
            <a:r>
              <a:rPr lang="en-US" altLang="zh-CN" dirty="0" err="1" smtClean="0"/>
              <a:t>chile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shenme</a:t>
            </a:r>
            <a:r>
              <a:rPr lang="en-US" altLang="zh-CN" dirty="0" smtClean="0"/>
              <a:t> ne? What did you </a:t>
            </a:r>
            <a:r>
              <a:rPr lang="en-US" altLang="zh-CN" smtClean="0"/>
              <a:t>eat?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352674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BA187A-37A4-40F8-84D6-9C74302DD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917" y="2213811"/>
            <a:ext cx="5887452" cy="2085474"/>
          </a:xfrm>
        </p:spPr>
        <p:txBody>
          <a:bodyPr/>
          <a:lstStyle/>
          <a:p>
            <a:r>
              <a:rPr lang="en-GB" dirty="0"/>
              <a:t>Matt</a:t>
            </a:r>
            <a:r>
              <a:rPr lang="zh-CN" altLang="en-US" dirty="0"/>
              <a:t>：晚上好</a:t>
            </a:r>
            <a:r>
              <a:rPr lang="en-US" altLang="zh-CN" dirty="0"/>
              <a:t>Bob</a:t>
            </a:r>
            <a:r>
              <a:rPr lang="zh-CN" altLang="en-US" dirty="0"/>
              <a:t>，你在看电视吗？</a:t>
            </a:r>
            <a:endParaRPr lang="en-GB" altLang="zh-CN" dirty="0"/>
          </a:p>
          <a:p>
            <a:r>
              <a:rPr lang="en-US" altLang="zh-CN" dirty="0"/>
              <a:t>Bob</a:t>
            </a:r>
            <a:r>
              <a:rPr lang="zh-CN" altLang="en-US" dirty="0"/>
              <a:t>：是的，我正在看电视。</a:t>
            </a:r>
            <a:endParaRPr lang="en-GB" altLang="zh-CN" dirty="0"/>
          </a:p>
          <a:p>
            <a:r>
              <a:rPr lang="en-GB" dirty="0"/>
              <a:t>Matt</a:t>
            </a:r>
            <a:r>
              <a:rPr lang="zh-CN" altLang="en-US" dirty="0"/>
              <a:t>：你看什么呢？</a:t>
            </a:r>
            <a:endParaRPr lang="en-GB" altLang="zh-CN" dirty="0"/>
          </a:p>
          <a:p>
            <a:r>
              <a:rPr lang="en-US" altLang="zh-CN" dirty="0"/>
              <a:t>Bob</a:t>
            </a:r>
            <a:r>
              <a:rPr lang="zh-CN" altLang="en-US" dirty="0"/>
              <a:t>：我看三生三世十里桃花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5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45F079-E209-4913-85B4-434E38FB1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ja-JP" altLang="en-US" dirty="0"/>
              <a:t>他吃</a:t>
            </a:r>
            <a:r>
              <a:rPr lang="ja-JP" altLang="en-US" b="1" u="sng" dirty="0"/>
              <a:t>得非常好</a:t>
            </a:r>
            <a:r>
              <a:rPr lang="ja-JP" altLang="en-US" dirty="0"/>
              <a:t> </a:t>
            </a:r>
            <a:r>
              <a:rPr lang="en-GB" altLang="ja-JP" dirty="0"/>
              <a:t>-</a:t>
            </a:r>
            <a:r>
              <a:rPr lang="en-GB" altLang="ja-JP" dirty="0" err="1"/>
              <a:t>Tā</a:t>
            </a:r>
            <a:r>
              <a:rPr lang="en-GB" altLang="ja-JP" dirty="0"/>
              <a:t> </a:t>
            </a:r>
            <a:r>
              <a:rPr lang="en-GB" altLang="ja-JP" dirty="0" err="1"/>
              <a:t>chī</a:t>
            </a:r>
            <a:r>
              <a:rPr lang="en-GB" altLang="ja-JP" dirty="0"/>
              <a:t> </a:t>
            </a:r>
            <a:r>
              <a:rPr lang="en-GB" altLang="ja-JP" b="1" u="sng" dirty="0" err="1"/>
              <a:t>dé</a:t>
            </a:r>
            <a:r>
              <a:rPr lang="en-GB" altLang="ja-JP" b="1" u="sng" dirty="0"/>
              <a:t> </a:t>
            </a:r>
            <a:r>
              <a:rPr lang="en-GB" altLang="ja-JP" b="1" u="sng" dirty="0" err="1"/>
              <a:t>fēicháng</a:t>
            </a:r>
            <a:r>
              <a:rPr lang="en-GB" altLang="ja-JP" b="1" u="sng" dirty="0"/>
              <a:t> </a:t>
            </a:r>
            <a:r>
              <a:rPr lang="en-GB" altLang="ja-JP" b="1" u="sng" dirty="0" err="1"/>
              <a:t>hǎo</a:t>
            </a:r>
            <a:r>
              <a:rPr lang="en-GB" altLang="ja-JP" dirty="0"/>
              <a:t> – He is very good at eating</a:t>
            </a:r>
            <a:r>
              <a:rPr lang="en-GB" altLang="ja-JP" b="1" u="sng" dirty="0"/>
              <a:t/>
            </a:r>
            <a:br>
              <a:rPr lang="en-GB" altLang="ja-JP" b="1" u="sng" dirty="0"/>
            </a:br>
            <a:r>
              <a:rPr lang="en-GB" altLang="ja-JP" sz="3200" dirty="0"/>
              <a:t>Subj. + Verb + </a:t>
            </a:r>
            <a:r>
              <a:rPr lang="zh-CN" altLang="en-US" sz="3200" b="1" u="sng" dirty="0"/>
              <a:t>得</a:t>
            </a:r>
            <a:r>
              <a:rPr lang="zh-CN" altLang="en-US" sz="3200" dirty="0"/>
              <a:t> </a:t>
            </a:r>
            <a:r>
              <a:rPr lang="en-US" altLang="zh-CN" sz="3200" dirty="0"/>
              <a:t>+ </a:t>
            </a:r>
            <a:r>
              <a:rPr lang="en-US" altLang="zh-CN" sz="3200"/>
              <a:t>(</a:t>
            </a:r>
            <a:r>
              <a:rPr lang="en-US" altLang="zh-CN" sz="3200" b="1" u="sng"/>
              <a:t>descriptor</a:t>
            </a:r>
            <a:r>
              <a:rPr lang="en-US" altLang="zh-CN" sz="3200"/>
              <a:t>)</a:t>
            </a:r>
            <a:r>
              <a:rPr lang="en-GB" altLang="ja-JP" sz="3200" b="1" u="sng" dirty="0"/>
              <a:t> 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8413F0F-07CA-4A15-A84E-D55065325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describe someone’s ability to do something</a:t>
            </a:r>
          </a:p>
          <a:p>
            <a:pPr lvl="1"/>
            <a:r>
              <a:rPr lang="zh-CN" altLang="en-US" dirty="0"/>
              <a:t>他游得非常好 </a:t>
            </a:r>
            <a:r>
              <a:rPr lang="en-US" altLang="zh-CN" dirty="0"/>
              <a:t>- </a:t>
            </a:r>
            <a:r>
              <a:rPr lang="en-US" altLang="zh-CN" dirty="0" err="1"/>
              <a:t>Tā</a:t>
            </a:r>
            <a:r>
              <a:rPr lang="en-US" altLang="zh-CN" dirty="0"/>
              <a:t> </a:t>
            </a:r>
            <a:r>
              <a:rPr lang="en-US" altLang="zh-CN" dirty="0" err="1"/>
              <a:t>yóu</a:t>
            </a:r>
            <a:r>
              <a:rPr lang="en-US" altLang="zh-CN" dirty="0"/>
              <a:t> </a:t>
            </a:r>
            <a:r>
              <a:rPr lang="en-US" altLang="zh-CN" dirty="0" err="1"/>
              <a:t>dé</a:t>
            </a:r>
            <a:r>
              <a:rPr lang="en-US" altLang="zh-CN" dirty="0"/>
              <a:t> </a:t>
            </a:r>
            <a:r>
              <a:rPr lang="en-US" altLang="zh-CN" dirty="0" err="1"/>
              <a:t>fēicháng</a:t>
            </a:r>
            <a:r>
              <a:rPr lang="en-US" altLang="zh-CN" dirty="0"/>
              <a:t> </a:t>
            </a:r>
            <a:r>
              <a:rPr lang="en-US" altLang="zh-CN" dirty="0" err="1"/>
              <a:t>hǎo</a:t>
            </a:r>
            <a:r>
              <a:rPr lang="en-GB" altLang="zh-CN" dirty="0"/>
              <a:t> </a:t>
            </a:r>
            <a:r>
              <a:rPr lang="en-US" altLang="zh-CN" dirty="0"/>
              <a:t>– He is very good at swimming</a:t>
            </a:r>
          </a:p>
          <a:p>
            <a:pPr lvl="1"/>
            <a:r>
              <a:rPr lang="zh-CN" altLang="en-US" dirty="0"/>
              <a:t>他吃得不好 </a:t>
            </a:r>
            <a:r>
              <a:rPr lang="en-US" altLang="zh-CN" dirty="0"/>
              <a:t>- </a:t>
            </a:r>
            <a:r>
              <a:rPr lang="en-US" altLang="zh-CN" dirty="0" err="1"/>
              <a:t>Tā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dé</a:t>
            </a:r>
            <a:r>
              <a:rPr lang="en-US" altLang="zh-CN" dirty="0"/>
              <a:t> </a:t>
            </a:r>
            <a:r>
              <a:rPr lang="en-US" altLang="zh-CN" dirty="0" err="1"/>
              <a:t>bù</a:t>
            </a:r>
            <a:r>
              <a:rPr lang="en-US" altLang="zh-CN" dirty="0"/>
              <a:t> </a:t>
            </a:r>
            <a:r>
              <a:rPr lang="en-US" altLang="zh-CN" dirty="0" err="1"/>
              <a:t>hǎo</a:t>
            </a:r>
            <a:r>
              <a:rPr lang="en-US" altLang="zh-CN" dirty="0"/>
              <a:t> - He is not good at eating</a:t>
            </a:r>
          </a:p>
          <a:p>
            <a:r>
              <a:rPr lang="en-US" altLang="zh-CN" dirty="0"/>
              <a:t>Used to add description to someone’s action</a:t>
            </a:r>
          </a:p>
          <a:p>
            <a:pPr lvl="1"/>
            <a:r>
              <a:rPr lang="zh-CN" altLang="en-US" dirty="0"/>
              <a:t>他画得很漂亮 </a:t>
            </a:r>
            <a:r>
              <a:rPr lang="en-US" altLang="zh-CN" dirty="0"/>
              <a:t>- </a:t>
            </a:r>
            <a:r>
              <a:rPr lang="en-US" altLang="zh-CN" dirty="0" err="1"/>
              <a:t>Tā</a:t>
            </a:r>
            <a:r>
              <a:rPr lang="en-US" altLang="zh-CN" dirty="0"/>
              <a:t> </a:t>
            </a:r>
            <a:r>
              <a:rPr lang="en-US" altLang="zh-CN" dirty="0" err="1"/>
              <a:t>huà</a:t>
            </a:r>
            <a:r>
              <a:rPr lang="en-US" altLang="zh-CN" dirty="0"/>
              <a:t> </a:t>
            </a:r>
            <a:r>
              <a:rPr lang="en-US" altLang="zh-CN" dirty="0" err="1"/>
              <a:t>dé</a:t>
            </a:r>
            <a:r>
              <a:rPr lang="en-US" altLang="zh-CN" dirty="0"/>
              <a:t> </a:t>
            </a:r>
            <a:r>
              <a:rPr lang="en-US" altLang="zh-CN" dirty="0" err="1"/>
              <a:t>hěn</a:t>
            </a:r>
            <a:r>
              <a:rPr lang="en-US" altLang="zh-CN" dirty="0"/>
              <a:t> </a:t>
            </a:r>
            <a:r>
              <a:rPr lang="en-US" altLang="zh-CN" dirty="0" err="1"/>
              <a:t>piàoliang</a:t>
            </a:r>
            <a:r>
              <a:rPr lang="en-US" altLang="zh-CN" dirty="0"/>
              <a:t> – He paints beautifully </a:t>
            </a:r>
          </a:p>
          <a:p>
            <a:pPr lvl="1"/>
            <a:r>
              <a:rPr lang="zh-CN" altLang="en-US" dirty="0"/>
              <a:t>他长得很高 </a:t>
            </a:r>
            <a:r>
              <a:rPr lang="en-US" altLang="zh-CN" dirty="0"/>
              <a:t>- </a:t>
            </a:r>
            <a:r>
              <a:rPr lang="en-US" altLang="zh-CN" dirty="0" err="1"/>
              <a:t>Tā</a:t>
            </a:r>
            <a:r>
              <a:rPr lang="en-US" altLang="zh-CN" dirty="0"/>
              <a:t> </a:t>
            </a:r>
            <a:r>
              <a:rPr lang="en-US" altLang="zh-CN" dirty="0" err="1"/>
              <a:t>zhǎng</a:t>
            </a:r>
            <a:r>
              <a:rPr lang="en-US" altLang="zh-CN" dirty="0"/>
              <a:t> </a:t>
            </a:r>
            <a:r>
              <a:rPr lang="en-US" altLang="zh-CN" dirty="0" err="1"/>
              <a:t>dé</a:t>
            </a:r>
            <a:r>
              <a:rPr lang="en-US" altLang="zh-CN" dirty="0"/>
              <a:t> </a:t>
            </a:r>
            <a:r>
              <a:rPr lang="en-US" altLang="zh-CN" dirty="0" err="1"/>
              <a:t>hěn</a:t>
            </a:r>
            <a:r>
              <a:rPr lang="en-US" altLang="zh-CN" dirty="0"/>
              <a:t> </a:t>
            </a:r>
            <a:r>
              <a:rPr lang="en-US" altLang="zh-CN" dirty="0" err="1"/>
              <a:t>gāo</a:t>
            </a:r>
            <a:r>
              <a:rPr lang="en-US" altLang="zh-CN" dirty="0"/>
              <a:t> – He has grown very tall </a:t>
            </a:r>
          </a:p>
          <a:p>
            <a:pPr lvl="1"/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92917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BA187A-37A4-40F8-84D6-9C74302DD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917" y="2213811"/>
            <a:ext cx="6031830" cy="24544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Matt</a:t>
            </a:r>
            <a:r>
              <a:rPr lang="zh-CN" altLang="en-US" dirty="0"/>
              <a:t>：你好</a:t>
            </a:r>
            <a:r>
              <a:rPr lang="en-GB" altLang="zh-CN" dirty="0"/>
              <a:t>Bob</a:t>
            </a:r>
            <a:r>
              <a:rPr lang="zh-CN" altLang="en-US" dirty="0"/>
              <a:t>，你好吗？</a:t>
            </a:r>
            <a:endParaRPr lang="en-GB" altLang="zh-CN" dirty="0"/>
          </a:p>
          <a:p>
            <a:r>
              <a:rPr lang="en-US" altLang="zh-CN" dirty="0"/>
              <a:t>Bob</a:t>
            </a:r>
            <a:r>
              <a:rPr lang="zh-CN" altLang="en-US" dirty="0"/>
              <a:t>：你好</a:t>
            </a:r>
            <a:r>
              <a:rPr lang="en-GB" altLang="zh-CN" dirty="0"/>
              <a:t>Matt</a:t>
            </a:r>
            <a:r>
              <a:rPr lang="zh-CN" altLang="en-US" dirty="0"/>
              <a:t>，我不好，我很伤心</a:t>
            </a:r>
            <a:endParaRPr lang="en-GB" altLang="zh-CN" dirty="0"/>
          </a:p>
          <a:p>
            <a:r>
              <a:rPr lang="en-GB" dirty="0"/>
              <a:t>Matt</a:t>
            </a:r>
            <a:r>
              <a:rPr lang="zh-CN" altLang="en-US" dirty="0"/>
              <a:t>：为什么？</a:t>
            </a:r>
            <a:endParaRPr lang="en-GB" altLang="zh-CN" dirty="0"/>
          </a:p>
          <a:p>
            <a:r>
              <a:rPr lang="en-GB" dirty="0"/>
              <a:t>Bob</a:t>
            </a:r>
            <a:r>
              <a:rPr lang="zh-CN" altLang="en-US" dirty="0"/>
              <a:t>：我得画不太好。</a:t>
            </a:r>
            <a:endParaRPr lang="en-GB" altLang="zh-CN" dirty="0"/>
          </a:p>
          <a:p>
            <a:r>
              <a:rPr lang="en-GB" dirty="0"/>
              <a:t>Matt</a:t>
            </a:r>
            <a:r>
              <a:rPr lang="zh-CN" altLang="en-US" dirty="0"/>
              <a:t>：你瞎了吗？你画得很漂亮！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20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40CBA0C-BC18-40DC-9694-34C1F30B3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1379" y="689811"/>
            <a:ext cx="10515600" cy="55673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zh-CN" altLang="en-US" sz="26500" dirty="0"/>
              <a:t>过      了</a:t>
            </a:r>
            <a:endParaRPr lang="en-GB" altLang="zh-CN" sz="26500" dirty="0"/>
          </a:p>
          <a:p>
            <a:pPr marL="0" indent="0">
              <a:buNone/>
            </a:pPr>
            <a:endParaRPr lang="en-GB" altLang="zh-CN" sz="26500" dirty="0"/>
          </a:p>
          <a:p>
            <a:pPr marL="0" indent="0">
              <a:buNone/>
            </a:pPr>
            <a:r>
              <a:rPr lang="zh-CN" altLang="en-US" sz="26500" dirty="0"/>
              <a:t>正在  得</a:t>
            </a:r>
            <a:endParaRPr lang="en-GB" sz="26500" dirty="0"/>
          </a:p>
        </p:txBody>
      </p:sp>
    </p:spTree>
    <p:extLst>
      <p:ext uri="{BB962C8B-B14F-4D97-AF65-F5344CB8AC3E}">
        <p14:creationId xmlns:p14="http://schemas.microsoft.com/office/powerpoint/2010/main" val="53288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656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游ゴシック Light</vt:lpstr>
      <vt:lpstr>等线</vt:lpstr>
      <vt:lpstr>等线 Light</vt:lpstr>
      <vt:lpstr>Office Theme</vt:lpstr>
      <vt:lpstr>Compare the following phrases: 他吃过；他吃了；他正在吃；他吃得非常好</vt:lpstr>
      <vt:lpstr>他吃过 – Tā chī guò – He has eaten before Subj. + Verb + 过</vt:lpstr>
      <vt:lpstr>PowerPoint Presentation</vt:lpstr>
      <vt:lpstr>他吃了 - Tā chī le – He has eaten Subj. + Verb + 了</vt:lpstr>
      <vt:lpstr>PowerPoint Presentation</vt:lpstr>
      <vt:lpstr>他正在吃 - Tā zhèngzài chī – He is eating Subj. + 正在 + Verb + Obj. / Subj. + 在 + Verb + Obj. + 呢</vt:lpstr>
      <vt:lpstr>Using 吗 and 呢</vt:lpstr>
      <vt:lpstr>PowerPoint Presentation</vt:lpstr>
      <vt:lpstr>他吃得非常好 -Tā chī dé fēicháng hǎo – He is very good at eating Subj. + Verb + 得 + (descriptor)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Compare the following phrases: 他吃过；他吃了；他正在吃；他吃得非常好</dc:title>
  <dc:creator>Sam</dc:creator>
  <cp:lastModifiedBy>Trainer01</cp:lastModifiedBy>
  <cp:revision>14</cp:revision>
  <dcterms:created xsi:type="dcterms:W3CDTF">2018-02-21T14:57:20Z</dcterms:created>
  <dcterms:modified xsi:type="dcterms:W3CDTF">2018-02-23T15:42:19Z</dcterms:modified>
</cp:coreProperties>
</file>