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5" r:id="rId8"/>
    <p:sldId id="262" r:id="rId9"/>
    <p:sldId id="264"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CC143BFE-88DD-443B-BE6E-15F58522BB66}"/>
              </a:ext>
            </a:extLst>
          </p:cNvPr>
          <p:cNvGrpSpPr/>
          <p:nvPr/>
        </p:nvGrpSpPr>
        <p:grpSpPr>
          <a:xfrm>
            <a:off x="546097" y="-4764"/>
            <a:ext cx="5014918" cy="6862763"/>
            <a:chOff x="546097" y="-4764"/>
            <a:chExt cx="5014918" cy="6862763"/>
          </a:xfrm>
        </p:grpSpPr>
        <p:sp>
          <p:nvSpPr>
            <p:cNvPr id="3" name="Freeform 6">
              <a:extLst>
                <a:ext uri="{FF2B5EF4-FFF2-40B4-BE49-F238E27FC236}">
                  <a16:creationId xmlns:a16="http://schemas.microsoft.com/office/drawing/2014/main" id="{0E5A599B-8AA9-4E83-B7C1-AA2404791FE8}"/>
                </a:ext>
              </a:extLst>
            </p:cNvPr>
            <p:cNvSpPr/>
            <p:nvPr/>
          </p:nvSpPr>
          <p:spPr>
            <a:xfrm>
              <a:off x="984251"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 f4 0 f2"/>
                <a:gd name="f11" fmla="+- f3 0 f2"/>
                <a:gd name="f12" fmla="*/ f11 1 670"/>
                <a:gd name="f13" fmla="*/ f10 1 175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670" h="1753">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F82D4B5A-A41A-402D-BEB1-C4A5BB9977CD}"/>
                </a:ext>
              </a:extLst>
            </p:cNvPr>
            <p:cNvSpPr/>
            <p:nvPr/>
          </p:nvSpPr>
          <p:spPr>
            <a:xfrm>
              <a:off x="546097"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 f4 0 f2"/>
                <a:gd name="f13" fmla="+- f3 0 f2"/>
                <a:gd name="f14" fmla="*/ f13 1 652"/>
                <a:gd name="f15" fmla="*/ f12 1 1684"/>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652" h="1684">
                  <a:moveTo>
                    <a:pt x="f5" y="f4"/>
                  </a:moveTo>
                  <a:lnTo>
                    <a:pt x="f3" y="f2"/>
                  </a:lnTo>
                  <a:lnTo>
                    <a:pt x="f6" y="f2"/>
                  </a:lnTo>
                  <a:lnTo>
                    <a:pt x="f2" y="f7"/>
                  </a:lnTo>
                  <a:lnTo>
                    <a:pt x="f8" y="f9"/>
                  </a:lnTo>
                  <a:lnTo>
                    <a:pt x="f5" y="f4"/>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9">
              <a:extLst>
                <a:ext uri="{FF2B5EF4-FFF2-40B4-BE49-F238E27FC236}">
                  <a16:creationId xmlns:a16="http://schemas.microsoft.com/office/drawing/2014/main" id="{D19C0007-FE58-4A3F-B5A4-952677FD3B11}"/>
                </a:ext>
              </a:extLst>
            </p:cNvPr>
            <p:cNvSpPr/>
            <p:nvPr/>
          </p:nvSpPr>
          <p:spPr>
            <a:xfrm>
              <a:off x="546097" y="2582859"/>
              <a:ext cx="2693986" cy="4275140"/>
            </a:xfrm>
            <a:custGeom>
              <a:avLst/>
              <a:gdLst>
                <a:gd name="f0" fmla="val w"/>
                <a:gd name="f1" fmla="val h"/>
                <a:gd name="f2" fmla="val 0"/>
                <a:gd name="f3" fmla="val 1697"/>
                <a:gd name="f4" fmla="val 2693"/>
                <a:gd name="f5" fmla="val 1622"/>
                <a:gd name="f6" fmla="*/ f0 1 1697"/>
                <a:gd name="f7" fmla="*/ f1 1 2693"/>
                <a:gd name="f8" fmla="+- f4 0 f2"/>
                <a:gd name="f9" fmla="+- f3 0 f2"/>
                <a:gd name="f10" fmla="*/ f9 1 1697"/>
                <a:gd name="f11" fmla="*/ f8 1 2693"/>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697" h="2693">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0">
              <a:extLst>
                <a:ext uri="{FF2B5EF4-FFF2-40B4-BE49-F238E27FC236}">
                  <a16:creationId xmlns:a16="http://schemas.microsoft.com/office/drawing/2014/main" id="{E70752B3-26BC-446D-9558-7B3E064C7C99}"/>
                </a:ext>
              </a:extLst>
            </p:cNvPr>
            <p:cNvSpPr/>
            <p:nvPr/>
          </p:nvSpPr>
          <p:spPr>
            <a:xfrm>
              <a:off x="989015" y="2692395"/>
              <a:ext cx="3332165" cy="4165604"/>
            </a:xfrm>
            <a:custGeom>
              <a:avLst/>
              <a:gdLst>
                <a:gd name="f0" fmla="val w"/>
                <a:gd name="f1" fmla="val h"/>
                <a:gd name="f2" fmla="val 0"/>
                <a:gd name="f3" fmla="val 2099"/>
                <a:gd name="f4" fmla="val 2624"/>
                <a:gd name="f5" fmla="val 2021"/>
                <a:gd name="f6" fmla="*/ f0 1 2099"/>
                <a:gd name="f7" fmla="*/ f1 1 2624"/>
                <a:gd name="f8" fmla="+- f4 0 f2"/>
                <a:gd name="f9" fmla="+- f3 0 f2"/>
                <a:gd name="f10" fmla="*/ f9 1 2099"/>
                <a:gd name="f11" fmla="*/ f8 1 2624"/>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099" h="2624">
                  <a:moveTo>
                    <a:pt x="f3" y="f4"/>
                  </a:moveTo>
                  <a:lnTo>
                    <a:pt x="f2" y="f2"/>
                  </a:lnTo>
                  <a:lnTo>
                    <a:pt x="f5" y="f4"/>
                  </a:lnTo>
                  <a:lnTo>
                    <a:pt x="f3" y="f4"/>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1">
              <a:extLst>
                <a:ext uri="{FF2B5EF4-FFF2-40B4-BE49-F238E27FC236}">
                  <a16:creationId xmlns:a16="http://schemas.microsoft.com/office/drawing/2014/main" id="{F697AEBA-C7E9-41BA-8C1F-7DDB34C13796}"/>
                </a:ext>
              </a:extLst>
            </p:cNvPr>
            <p:cNvSpPr/>
            <p:nvPr/>
          </p:nvSpPr>
          <p:spPr>
            <a:xfrm>
              <a:off x="984251"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 f4 0 f2"/>
                <a:gd name="f12" fmla="+- f3 0 f2"/>
                <a:gd name="f13" fmla="*/ f12 1 2883"/>
                <a:gd name="f14" fmla="*/ f11 1 2627"/>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883" h="2627">
                  <a:moveTo>
                    <a:pt x="f2" y="f2"/>
                  </a:moveTo>
                  <a:lnTo>
                    <a:pt x="f5" y="f5"/>
                  </a:lnTo>
                  <a:lnTo>
                    <a:pt x="f6" y="f4"/>
                  </a:lnTo>
                  <a:lnTo>
                    <a:pt x="f3" y="f4"/>
                  </a:lnTo>
                  <a:lnTo>
                    <a:pt x="f7" y="f8"/>
                  </a:lnTo>
                  <a:lnTo>
                    <a:pt x="f2" y="f2"/>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2">
              <a:extLst>
                <a:ext uri="{FF2B5EF4-FFF2-40B4-BE49-F238E27FC236}">
                  <a16:creationId xmlns:a16="http://schemas.microsoft.com/office/drawing/2014/main" id="{CE127E80-B383-4ED9-872F-93F9659A4074}"/>
                </a:ext>
              </a:extLst>
            </p:cNvPr>
            <p:cNvSpPr/>
            <p:nvPr/>
          </p:nvSpPr>
          <p:spPr>
            <a:xfrm>
              <a:off x="546097"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 f4 0 f2"/>
                <a:gd name="f16" fmla="+- f3 0 f2"/>
                <a:gd name="f17" fmla="*/ f16 1 2258"/>
                <a:gd name="f18" fmla="*/ f15 1 2696"/>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9" name="Title 1">
            <a:extLst>
              <a:ext uri="{FF2B5EF4-FFF2-40B4-BE49-F238E27FC236}">
                <a16:creationId xmlns:a16="http://schemas.microsoft.com/office/drawing/2014/main" id="{496AB823-F4D9-4821-9B5C-E54DED99E39C}"/>
              </a:ext>
            </a:extLst>
          </p:cNvPr>
          <p:cNvSpPr txBox="1">
            <a:spLocks noGrp="1"/>
          </p:cNvSpPr>
          <p:nvPr>
            <p:ph type="ctrTitle"/>
          </p:nvPr>
        </p:nvSpPr>
        <p:spPr>
          <a:xfrm>
            <a:off x="2928402" y="1380067"/>
            <a:ext cx="8574621" cy="2616198"/>
          </a:xfrm>
        </p:spPr>
        <p:txBody>
          <a:bodyPr anchor="b" anchorCtr="0"/>
          <a:lstStyle>
            <a:lvl1pPr algn="r">
              <a:defRPr sz="6000"/>
            </a:lvl1pPr>
          </a:lstStyle>
          <a:p>
            <a:pPr lvl="0"/>
            <a:r>
              <a:rPr lang="en-US"/>
              <a:t>Click to edit Master title style</a:t>
            </a:r>
          </a:p>
        </p:txBody>
      </p:sp>
      <p:sp>
        <p:nvSpPr>
          <p:cNvPr id="10" name="Subtitle 2">
            <a:extLst>
              <a:ext uri="{FF2B5EF4-FFF2-40B4-BE49-F238E27FC236}">
                <a16:creationId xmlns:a16="http://schemas.microsoft.com/office/drawing/2014/main" id="{050D9A1B-5193-4CF9-999A-8B7CCB66E08B}"/>
              </a:ext>
            </a:extLst>
          </p:cNvPr>
          <p:cNvSpPr txBox="1">
            <a:spLocks noGrp="1"/>
          </p:cNvSpPr>
          <p:nvPr>
            <p:ph type="subTitle" idx="1"/>
          </p:nvPr>
        </p:nvSpPr>
        <p:spPr>
          <a:xfrm>
            <a:off x="4515380" y="3996266"/>
            <a:ext cx="6987643" cy="1388534"/>
          </a:xfrm>
        </p:spPr>
        <p:txBody>
          <a:bodyPr anchor="t"/>
          <a:lstStyle>
            <a:lvl1pPr marL="0" indent="0" algn="r">
              <a:spcBef>
                <a:spcPts val="500"/>
              </a:spcBef>
              <a:buNone/>
              <a:defRPr sz="2100"/>
            </a:lvl1pPr>
          </a:lstStyle>
          <a:p>
            <a:pPr lvl="0"/>
            <a:r>
              <a:rPr lang="en-US"/>
              <a:t>Click to edit Master subtitle style</a:t>
            </a:r>
          </a:p>
        </p:txBody>
      </p:sp>
      <p:sp>
        <p:nvSpPr>
          <p:cNvPr id="11" name="Date Placeholder 3">
            <a:extLst>
              <a:ext uri="{FF2B5EF4-FFF2-40B4-BE49-F238E27FC236}">
                <a16:creationId xmlns:a16="http://schemas.microsoft.com/office/drawing/2014/main" id="{8717BD77-329B-402B-A7EC-F5AE7294CEAF}"/>
              </a:ext>
            </a:extLst>
          </p:cNvPr>
          <p:cNvSpPr txBox="1">
            <a:spLocks noGrp="1"/>
          </p:cNvSpPr>
          <p:nvPr>
            <p:ph type="dt" sz="half" idx="7"/>
          </p:nvPr>
        </p:nvSpPr>
        <p:spPr/>
        <p:txBody>
          <a:bodyPr/>
          <a:lstStyle>
            <a:lvl1pPr>
              <a:defRPr/>
            </a:lvl1pPr>
          </a:lstStyle>
          <a:p>
            <a:pPr lvl="0"/>
            <a:fld id="{0544140A-578D-4D87-A839-9E83DB4AA340}" type="datetime1">
              <a:rPr lang="en-GB"/>
              <a:pPr lvl="0"/>
              <a:t>22/10/2023</a:t>
            </a:fld>
            <a:endParaRPr lang="en-GB"/>
          </a:p>
        </p:txBody>
      </p:sp>
      <p:sp>
        <p:nvSpPr>
          <p:cNvPr id="12" name="Footer Placeholder 4">
            <a:extLst>
              <a:ext uri="{FF2B5EF4-FFF2-40B4-BE49-F238E27FC236}">
                <a16:creationId xmlns:a16="http://schemas.microsoft.com/office/drawing/2014/main" id="{5FAA9DBB-CD9E-43A3-8E62-C8CBFFF4C470}"/>
              </a:ext>
            </a:extLst>
          </p:cNvPr>
          <p:cNvSpPr txBox="1">
            <a:spLocks noGrp="1"/>
          </p:cNvSpPr>
          <p:nvPr>
            <p:ph type="ftr" sz="quarter" idx="9"/>
          </p:nvPr>
        </p:nvSpPr>
        <p:spPr>
          <a:xfrm>
            <a:off x="5332415" y="5883277"/>
            <a:ext cx="4324042" cy="365129"/>
          </a:xfrm>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64F6AD48-4A4F-4C39-B455-2BD0EE133D84}"/>
              </a:ext>
            </a:extLst>
          </p:cNvPr>
          <p:cNvSpPr txBox="1">
            <a:spLocks noGrp="1"/>
          </p:cNvSpPr>
          <p:nvPr>
            <p:ph type="sldNum" sz="quarter" idx="8"/>
          </p:nvPr>
        </p:nvSpPr>
        <p:spPr/>
        <p:txBody>
          <a:bodyPr/>
          <a:lstStyle>
            <a:lvl1pPr>
              <a:defRPr/>
            </a:lvl1pPr>
          </a:lstStyle>
          <a:p>
            <a:pPr lvl="0"/>
            <a:fld id="{3EC5BC44-B5C9-4C92-B9E5-9FEA0A45AD57}" type="slidenum">
              <a:t>‹#›</a:t>
            </a:fld>
            <a:endParaRPr lang="en-GB"/>
          </a:p>
        </p:txBody>
      </p:sp>
    </p:spTree>
    <p:extLst>
      <p:ext uri="{BB962C8B-B14F-4D97-AF65-F5344CB8AC3E}">
        <p14:creationId xmlns:p14="http://schemas.microsoft.com/office/powerpoint/2010/main" val="144080926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BFB76-33B4-4EDA-A619-8760A674E85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C67A844-981B-4BCD-A5E3-F48AD27E0F1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5E0711-C96C-4733-B4BF-3B2664DE66DD}"/>
              </a:ext>
            </a:extLst>
          </p:cNvPr>
          <p:cNvSpPr txBox="1">
            <a:spLocks noGrp="1"/>
          </p:cNvSpPr>
          <p:nvPr>
            <p:ph type="dt" sz="half" idx="7"/>
          </p:nvPr>
        </p:nvSpPr>
        <p:spPr/>
        <p:txBody>
          <a:bodyPr/>
          <a:lstStyle>
            <a:lvl1pPr>
              <a:defRPr/>
            </a:lvl1pPr>
          </a:lstStyle>
          <a:p>
            <a:pPr lvl="0"/>
            <a:fld id="{D75CB3BD-BA1B-4D68-909F-C73BDF95D5E7}" type="datetime1">
              <a:rPr lang="en-GB"/>
              <a:pPr lvl="0"/>
              <a:t>22/10/2023</a:t>
            </a:fld>
            <a:endParaRPr lang="en-GB"/>
          </a:p>
        </p:txBody>
      </p:sp>
      <p:sp>
        <p:nvSpPr>
          <p:cNvPr id="5" name="Footer Placeholder 4">
            <a:extLst>
              <a:ext uri="{FF2B5EF4-FFF2-40B4-BE49-F238E27FC236}">
                <a16:creationId xmlns:a16="http://schemas.microsoft.com/office/drawing/2014/main" id="{97DE92EA-7A84-4961-BD98-487D4BBF93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ABBA406-B0FE-428C-91D7-BD1BCF5669F3}"/>
              </a:ext>
            </a:extLst>
          </p:cNvPr>
          <p:cNvSpPr txBox="1">
            <a:spLocks noGrp="1"/>
          </p:cNvSpPr>
          <p:nvPr>
            <p:ph type="sldNum" sz="quarter" idx="8"/>
          </p:nvPr>
        </p:nvSpPr>
        <p:spPr>
          <a:xfrm>
            <a:off x="10951860" y="5867128"/>
            <a:ext cx="551163" cy="365129"/>
          </a:xfrm>
        </p:spPr>
        <p:txBody>
          <a:bodyPr/>
          <a:lstStyle>
            <a:lvl1pPr>
              <a:defRPr/>
            </a:lvl1pPr>
          </a:lstStyle>
          <a:p>
            <a:pPr lvl="0"/>
            <a:fld id="{4558E616-1D4E-4803-8A73-CD3334D650FD}" type="slidenum">
              <a:t>‹#›</a:t>
            </a:fld>
            <a:endParaRPr lang="en-GB"/>
          </a:p>
        </p:txBody>
      </p:sp>
    </p:spTree>
    <p:extLst>
      <p:ext uri="{BB962C8B-B14F-4D97-AF65-F5344CB8AC3E}">
        <p14:creationId xmlns:p14="http://schemas.microsoft.com/office/powerpoint/2010/main" val="413623575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98A60-0017-4961-AB95-B37EB978F6D5}"/>
              </a:ext>
            </a:extLst>
          </p:cNvPr>
          <p:cNvSpPr txBox="1">
            <a:spLocks noGrp="1"/>
          </p:cNvSpPr>
          <p:nvPr>
            <p:ph type="title"/>
          </p:nvPr>
        </p:nvSpPr>
        <p:spPr>
          <a:xfrm>
            <a:off x="2572280" y="2667003"/>
            <a:ext cx="8930743" cy="2110380"/>
          </a:xfrm>
        </p:spPr>
        <p:txBody>
          <a:bodyPr anchor="b" anchorCtr="0"/>
          <a:lstStyle>
            <a:lvl1pPr algn="r">
              <a:defRPr/>
            </a:lvl1pPr>
          </a:lstStyle>
          <a:p>
            <a:pPr lvl="0"/>
            <a:r>
              <a:rPr lang="en-US"/>
              <a:t>Click to edit Master title style</a:t>
            </a:r>
          </a:p>
        </p:txBody>
      </p:sp>
      <p:sp>
        <p:nvSpPr>
          <p:cNvPr id="3" name="Text Placeholder 2">
            <a:extLst>
              <a:ext uri="{FF2B5EF4-FFF2-40B4-BE49-F238E27FC236}">
                <a16:creationId xmlns:a16="http://schemas.microsoft.com/office/drawing/2014/main" id="{F11F52ED-6F72-4A8C-9C2A-8A1BFBF0BE21}"/>
              </a:ext>
            </a:extLst>
          </p:cNvPr>
          <p:cNvSpPr txBox="1">
            <a:spLocks noGrp="1"/>
          </p:cNvSpPr>
          <p:nvPr>
            <p:ph type="body" idx="1"/>
          </p:nvPr>
        </p:nvSpPr>
        <p:spPr>
          <a:xfrm>
            <a:off x="2572280" y="4777383"/>
            <a:ext cx="8930743"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DB245854-5FD6-44EB-A119-BCD2C75FB53A}"/>
              </a:ext>
            </a:extLst>
          </p:cNvPr>
          <p:cNvSpPr txBox="1">
            <a:spLocks noGrp="1"/>
          </p:cNvSpPr>
          <p:nvPr>
            <p:ph type="dt" sz="half" idx="7"/>
          </p:nvPr>
        </p:nvSpPr>
        <p:spPr/>
        <p:txBody>
          <a:bodyPr/>
          <a:lstStyle>
            <a:lvl1pPr>
              <a:defRPr/>
            </a:lvl1pPr>
          </a:lstStyle>
          <a:p>
            <a:pPr lvl="0"/>
            <a:fld id="{B93229FE-2E1A-4E17-8B4E-27207ABE39FC}" type="datetime1">
              <a:rPr lang="en-GB"/>
              <a:pPr lvl="0"/>
              <a:t>22/10/2023</a:t>
            </a:fld>
            <a:endParaRPr lang="en-GB"/>
          </a:p>
        </p:txBody>
      </p:sp>
      <p:sp>
        <p:nvSpPr>
          <p:cNvPr id="5" name="Footer Placeholder 4">
            <a:extLst>
              <a:ext uri="{FF2B5EF4-FFF2-40B4-BE49-F238E27FC236}">
                <a16:creationId xmlns:a16="http://schemas.microsoft.com/office/drawing/2014/main" id="{C5147F2A-A20B-40EC-BD5D-3A0BA1B7F53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E2AE3DA-6C3B-4139-837B-D3175B221D2A}"/>
              </a:ext>
            </a:extLst>
          </p:cNvPr>
          <p:cNvSpPr txBox="1">
            <a:spLocks noGrp="1"/>
          </p:cNvSpPr>
          <p:nvPr>
            <p:ph type="sldNum" sz="quarter" idx="8"/>
          </p:nvPr>
        </p:nvSpPr>
        <p:spPr/>
        <p:txBody>
          <a:bodyPr/>
          <a:lstStyle>
            <a:lvl1pPr>
              <a:defRPr/>
            </a:lvl1pPr>
          </a:lstStyle>
          <a:p>
            <a:pPr lvl="0"/>
            <a:fld id="{B1302F76-CE6A-4827-93B0-D686DBE9E838}" type="slidenum">
              <a:t>‹#›</a:t>
            </a:fld>
            <a:endParaRPr lang="en-GB"/>
          </a:p>
        </p:txBody>
      </p:sp>
    </p:spTree>
    <p:extLst>
      <p:ext uri="{BB962C8B-B14F-4D97-AF65-F5344CB8AC3E}">
        <p14:creationId xmlns:p14="http://schemas.microsoft.com/office/powerpoint/2010/main" val="1384744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092D1-714A-47F7-8B8B-244B624BA20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906480E-37E9-4FF2-9CD2-C700E6E39C48}"/>
              </a:ext>
            </a:extLst>
          </p:cNvPr>
          <p:cNvSpPr txBox="1">
            <a:spLocks noGrp="1"/>
          </p:cNvSpPr>
          <p:nvPr>
            <p:ph idx="1"/>
          </p:nvPr>
        </p:nvSpPr>
        <p:spPr>
          <a:xfrm>
            <a:off x="1484308"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8FF0443-F6FF-44C9-B4A6-7B04E41B4E81}"/>
              </a:ext>
            </a:extLst>
          </p:cNvPr>
          <p:cNvSpPr txBox="1">
            <a:spLocks noGrp="1"/>
          </p:cNvSpPr>
          <p:nvPr>
            <p:ph idx="2"/>
          </p:nvPr>
        </p:nvSpPr>
        <p:spPr>
          <a:xfrm>
            <a:off x="6607966"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695D345-2494-4EF4-B908-A93F985FAA98}"/>
              </a:ext>
            </a:extLst>
          </p:cNvPr>
          <p:cNvSpPr txBox="1">
            <a:spLocks noGrp="1"/>
          </p:cNvSpPr>
          <p:nvPr>
            <p:ph type="dt" sz="half" idx="7"/>
          </p:nvPr>
        </p:nvSpPr>
        <p:spPr/>
        <p:txBody>
          <a:bodyPr/>
          <a:lstStyle>
            <a:lvl1pPr>
              <a:defRPr/>
            </a:lvl1pPr>
          </a:lstStyle>
          <a:p>
            <a:pPr lvl="0"/>
            <a:fld id="{E59F82F4-0B09-4488-979A-05624BAEF101}" type="datetime1">
              <a:rPr lang="en-GB"/>
              <a:pPr lvl="0"/>
              <a:t>22/10/2023</a:t>
            </a:fld>
            <a:endParaRPr lang="en-GB"/>
          </a:p>
        </p:txBody>
      </p:sp>
      <p:sp>
        <p:nvSpPr>
          <p:cNvPr id="6" name="Footer Placeholder 5">
            <a:extLst>
              <a:ext uri="{FF2B5EF4-FFF2-40B4-BE49-F238E27FC236}">
                <a16:creationId xmlns:a16="http://schemas.microsoft.com/office/drawing/2014/main" id="{0175FC27-6292-422F-B7CE-900F550117F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80ACFF2-2242-4DA8-8F71-AD6F33EBFFEC}"/>
              </a:ext>
            </a:extLst>
          </p:cNvPr>
          <p:cNvSpPr txBox="1">
            <a:spLocks noGrp="1"/>
          </p:cNvSpPr>
          <p:nvPr>
            <p:ph type="sldNum" sz="quarter" idx="8"/>
          </p:nvPr>
        </p:nvSpPr>
        <p:spPr/>
        <p:txBody>
          <a:bodyPr/>
          <a:lstStyle>
            <a:lvl1pPr>
              <a:defRPr/>
            </a:lvl1pPr>
          </a:lstStyle>
          <a:p>
            <a:pPr lvl="0"/>
            <a:fld id="{0348C3E4-3CF1-4357-B2B0-010448F99DCE}" type="slidenum">
              <a:t>‹#›</a:t>
            </a:fld>
            <a:endParaRPr lang="en-GB"/>
          </a:p>
        </p:txBody>
      </p:sp>
    </p:spTree>
    <p:extLst>
      <p:ext uri="{BB962C8B-B14F-4D97-AF65-F5344CB8AC3E}">
        <p14:creationId xmlns:p14="http://schemas.microsoft.com/office/powerpoint/2010/main" val="3990584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DE1A0-3A9F-4B25-A299-65EF05550E7C}"/>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9E6B5D8-BFF5-4294-9E6C-5809D8C5F488}"/>
              </a:ext>
            </a:extLst>
          </p:cNvPr>
          <p:cNvSpPr txBox="1">
            <a:spLocks noGrp="1"/>
          </p:cNvSpPr>
          <p:nvPr>
            <p:ph type="body" idx="1"/>
          </p:nvPr>
        </p:nvSpPr>
        <p:spPr>
          <a:xfrm>
            <a:off x="1772180" y="2658535"/>
            <a:ext cx="4607186" cy="576264"/>
          </a:xfrm>
        </p:spPr>
        <p:txBody>
          <a:bodyPr anchor="b">
            <a:noAutofit/>
          </a:bodyPr>
          <a:lstStyle>
            <a:lvl1pPr marL="0" indent="0">
              <a:spcBef>
                <a:spcPts val="700"/>
              </a:spcBef>
              <a:buNone/>
              <a:defRPr sz="2800">
                <a:solidFill>
                  <a:srgbClr val="1287C3"/>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9BA8F26C-84C3-4257-AE9D-F3C8FECBA63E}"/>
              </a:ext>
            </a:extLst>
          </p:cNvPr>
          <p:cNvSpPr txBox="1">
            <a:spLocks noGrp="1"/>
          </p:cNvSpPr>
          <p:nvPr>
            <p:ph idx="2"/>
          </p:nvPr>
        </p:nvSpPr>
        <p:spPr>
          <a:xfrm>
            <a:off x="1484308"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AA3BD0E-F516-416D-957A-D32ABB9DB71B}"/>
              </a:ext>
            </a:extLst>
          </p:cNvPr>
          <p:cNvSpPr txBox="1">
            <a:spLocks noGrp="1"/>
          </p:cNvSpPr>
          <p:nvPr>
            <p:ph type="body" idx="3"/>
          </p:nvPr>
        </p:nvSpPr>
        <p:spPr>
          <a:xfrm>
            <a:off x="6880485" y="2667003"/>
            <a:ext cx="4622538" cy="576264"/>
          </a:xfrm>
        </p:spPr>
        <p:txBody>
          <a:bodyPr anchor="b">
            <a:noAutofit/>
          </a:bodyPr>
          <a:lstStyle>
            <a:lvl1pPr marL="0" indent="0">
              <a:spcBef>
                <a:spcPts val="700"/>
              </a:spcBef>
              <a:buNone/>
              <a:defRPr sz="2800">
                <a:solidFill>
                  <a:srgbClr val="1287C3"/>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85B76C62-A758-4745-A275-30B34B03D0E3}"/>
              </a:ext>
            </a:extLst>
          </p:cNvPr>
          <p:cNvSpPr txBox="1">
            <a:spLocks noGrp="1"/>
          </p:cNvSpPr>
          <p:nvPr>
            <p:ph idx="4"/>
          </p:nvPr>
        </p:nvSpPr>
        <p:spPr>
          <a:xfrm>
            <a:off x="6607966"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715EC26-F201-43F2-B53F-58628CE6D169}"/>
              </a:ext>
            </a:extLst>
          </p:cNvPr>
          <p:cNvSpPr txBox="1">
            <a:spLocks noGrp="1"/>
          </p:cNvSpPr>
          <p:nvPr>
            <p:ph type="dt" sz="half" idx="7"/>
          </p:nvPr>
        </p:nvSpPr>
        <p:spPr/>
        <p:txBody>
          <a:bodyPr/>
          <a:lstStyle>
            <a:lvl1pPr>
              <a:defRPr/>
            </a:lvl1pPr>
          </a:lstStyle>
          <a:p>
            <a:pPr lvl="0"/>
            <a:fld id="{0856115C-0494-48B2-B7FE-6A053CD22554}" type="datetime1">
              <a:rPr lang="en-GB"/>
              <a:pPr lvl="0"/>
              <a:t>22/10/2023</a:t>
            </a:fld>
            <a:endParaRPr lang="en-GB"/>
          </a:p>
        </p:txBody>
      </p:sp>
      <p:sp>
        <p:nvSpPr>
          <p:cNvPr id="8" name="Footer Placeholder 7">
            <a:extLst>
              <a:ext uri="{FF2B5EF4-FFF2-40B4-BE49-F238E27FC236}">
                <a16:creationId xmlns:a16="http://schemas.microsoft.com/office/drawing/2014/main" id="{1A5DCFAF-687D-42EF-8719-138738DAE08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B682C40-5A0F-4524-B6B5-3304D3BF7EEB}"/>
              </a:ext>
            </a:extLst>
          </p:cNvPr>
          <p:cNvSpPr txBox="1">
            <a:spLocks noGrp="1"/>
          </p:cNvSpPr>
          <p:nvPr>
            <p:ph type="sldNum" sz="quarter" idx="8"/>
          </p:nvPr>
        </p:nvSpPr>
        <p:spPr/>
        <p:txBody>
          <a:bodyPr/>
          <a:lstStyle>
            <a:lvl1pPr>
              <a:defRPr/>
            </a:lvl1pPr>
          </a:lstStyle>
          <a:p>
            <a:pPr lvl="0"/>
            <a:fld id="{0778B897-C04B-46D5-9346-B60FAF5C92D4}" type="slidenum">
              <a:t>‹#›</a:t>
            </a:fld>
            <a:endParaRPr lang="en-GB"/>
          </a:p>
        </p:txBody>
      </p:sp>
    </p:spTree>
    <p:extLst>
      <p:ext uri="{BB962C8B-B14F-4D97-AF65-F5344CB8AC3E}">
        <p14:creationId xmlns:p14="http://schemas.microsoft.com/office/powerpoint/2010/main" val="802627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FF97-4614-4403-B2E6-73F6F08AC71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0C0792B-9296-4D37-9B98-9B6179206D0B}"/>
              </a:ext>
            </a:extLst>
          </p:cNvPr>
          <p:cNvSpPr txBox="1">
            <a:spLocks noGrp="1"/>
          </p:cNvSpPr>
          <p:nvPr>
            <p:ph type="dt" sz="half" idx="7"/>
          </p:nvPr>
        </p:nvSpPr>
        <p:spPr/>
        <p:txBody>
          <a:bodyPr/>
          <a:lstStyle>
            <a:lvl1pPr>
              <a:defRPr/>
            </a:lvl1pPr>
          </a:lstStyle>
          <a:p>
            <a:pPr lvl="0"/>
            <a:fld id="{1E11EE45-284A-43AE-8E76-B29430884B62}" type="datetime1">
              <a:rPr lang="en-GB"/>
              <a:pPr lvl="0"/>
              <a:t>22/10/2023</a:t>
            </a:fld>
            <a:endParaRPr lang="en-GB"/>
          </a:p>
        </p:txBody>
      </p:sp>
      <p:sp>
        <p:nvSpPr>
          <p:cNvPr id="4" name="Footer Placeholder 3">
            <a:extLst>
              <a:ext uri="{FF2B5EF4-FFF2-40B4-BE49-F238E27FC236}">
                <a16:creationId xmlns:a16="http://schemas.microsoft.com/office/drawing/2014/main" id="{5EF62AA0-69A4-4D63-A6A4-7F73253E723E}"/>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D343DA3-37F2-48F0-A80C-9AB5F56C3F5C}"/>
              </a:ext>
            </a:extLst>
          </p:cNvPr>
          <p:cNvSpPr txBox="1">
            <a:spLocks noGrp="1"/>
          </p:cNvSpPr>
          <p:nvPr>
            <p:ph type="sldNum" sz="quarter" idx="8"/>
          </p:nvPr>
        </p:nvSpPr>
        <p:spPr/>
        <p:txBody>
          <a:bodyPr/>
          <a:lstStyle>
            <a:lvl1pPr>
              <a:defRPr/>
            </a:lvl1pPr>
          </a:lstStyle>
          <a:p>
            <a:pPr lvl="0"/>
            <a:fld id="{4C4D2865-8DB2-4214-89EF-DC742F82B6EA}" type="slidenum">
              <a:t>‹#›</a:t>
            </a:fld>
            <a:endParaRPr lang="en-GB"/>
          </a:p>
        </p:txBody>
      </p:sp>
    </p:spTree>
    <p:extLst>
      <p:ext uri="{BB962C8B-B14F-4D97-AF65-F5344CB8AC3E}">
        <p14:creationId xmlns:p14="http://schemas.microsoft.com/office/powerpoint/2010/main" val="2978516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0B0D93-4AEA-43C4-B4AD-68DB328175C3}"/>
              </a:ext>
            </a:extLst>
          </p:cNvPr>
          <p:cNvSpPr txBox="1">
            <a:spLocks noGrp="1"/>
          </p:cNvSpPr>
          <p:nvPr>
            <p:ph type="dt" sz="half" idx="7"/>
          </p:nvPr>
        </p:nvSpPr>
        <p:spPr/>
        <p:txBody>
          <a:bodyPr/>
          <a:lstStyle>
            <a:lvl1pPr>
              <a:defRPr/>
            </a:lvl1pPr>
          </a:lstStyle>
          <a:p>
            <a:pPr lvl="0"/>
            <a:fld id="{955760DB-3B1F-40EE-946F-D4E872AC5719}" type="datetime1">
              <a:rPr lang="en-GB"/>
              <a:pPr lvl="0"/>
              <a:t>22/10/2023</a:t>
            </a:fld>
            <a:endParaRPr lang="en-GB"/>
          </a:p>
        </p:txBody>
      </p:sp>
      <p:sp>
        <p:nvSpPr>
          <p:cNvPr id="3" name="Footer Placeholder 2">
            <a:extLst>
              <a:ext uri="{FF2B5EF4-FFF2-40B4-BE49-F238E27FC236}">
                <a16:creationId xmlns:a16="http://schemas.microsoft.com/office/drawing/2014/main" id="{DCD3FCC1-9A5D-4845-8BC3-D34B2F9C501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6AAE7AF-FC95-4813-8F36-571908E76DD2}"/>
              </a:ext>
            </a:extLst>
          </p:cNvPr>
          <p:cNvSpPr txBox="1">
            <a:spLocks noGrp="1"/>
          </p:cNvSpPr>
          <p:nvPr>
            <p:ph type="sldNum" sz="quarter" idx="8"/>
          </p:nvPr>
        </p:nvSpPr>
        <p:spPr/>
        <p:txBody>
          <a:bodyPr/>
          <a:lstStyle>
            <a:lvl1pPr>
              <a:defRPr/>
            </a:lvl1pPr>
          </a:lstStyle>
          <a:p>
            <a:pPr lvl="0"/>
            <a:fld id="{58A2E96A-CF13-4B30-9477-6E1DCA53F7CF}" type="slidenum">
              <a:t>‹#›</a:t>
            </a:fld>
            <a:endParaRPr lang="en-GB"/>
          </a:p>
        </p:txBody>
      </p:sp>
    </p:spTree>
    <p:extLst>
      <p:ext uri="{BB962C8B-B14F-4D97-AF65-F5344CB8AC3E}">
        <p14:creationId xmlns:p14="http://schemas.microsoft.com/office/powerpoint/2010/main" val="2631905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F82C9-C3DE-475B-806B-7F2639F52B5A}"/>
              </a:ext>
            </a:extLst>
          </p:cNvPr>
          <p:cNvSpPr txBox="1">
            <a:spLocks noGrp="1"/>
          </p:cNvSpPr>
          <p:nvPr>
            <p:ph type="title"/>
          </p:nvPr>
        </p:nvSpPr>
        <p:spPr>
          <a:xfrm>
            <a:off x="1484308" y="1600200"/>
            <a:ext cx="3549124"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50FF3F09-0784-4C37-839D-D0FCE1FBF6C5}"/>
              </a:ext>
            </a:extLst>
          </p:cNvPr>
          <p:cNvSpPr txBox="1">
            <a:spLocks noGrp="1"/>
          </p:cNvSpPr>
          <p:nvPr>
            <p:ph idx="1"/>
          </p:nvPr>
        </p:nvSpPr>
        <p:spPr>
          <a:xfrm>
            <a:off x="5262033" y="685800"/>
            <a:ext cx="6240990" cy="5105396"/>
          </a:xfrm>
        </p:spPr>
        <p:txBody>
          <a:bodyPr/>
          <a:lstStyle>
            <a:lvl1pPr>
              <a:spcBef>
                <a:spcPts val="500"/>
              </a:spcBef>
              <a:defRPr sz="2000"/>
            </a:lvl1pPr>
            <a:lvl2pPr>
              <a:spcBef>
                <a:spcPts val="400"/>
              </a:spcBef>
              <a:defRPr sz="1800"/>
            </a:lvl2pPr>
            <a:lvl3pPr>
              <a:defRPr sz="1600"/>
            </a:lvl3pPr>
            <a:lvl4pPr>
              <a:spcBef>
                <a:spcPts val="300"/>
              </a:spcBef>
              <a:defRPr sz="1400"/>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A747324-0AC5-4DFE-A561-3CA64D3D4BF9}"/>
              </a:ext>
            </a:extLst>
          </p:cNvPr>
          <p:cNvSpPr txBox="1">
            <a:spLocks noGrp="1"/>
          </p:cNvSpPr>
          <p:nvPr>
            <p:ph type="body" idx="2"/>
          </p:nvPr>
        </p:nvSpPr>
        <p:spPr>
          <a:xfrm>
            <a:off x="1484308" y="2971800"/>
            <a:ext cx="3549124" cy="1828800"/>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08A93C0-375B-4320-A850-0ACC7AC37037}"/>
              </a:ext>
            </a:extLst>
          </p:cNvPr>
          <p:cNvSpPr txBox="1">
            <a:spLocks noGrp="1"/>
          </p:cNvSpPr>
          <p:nvPr>
            <p:ph type="dt" sz="half" idx="7"/>
          </p:nvPr>
        </p:nvSpPr>
        <p:spPr/>
        <p:txBody>
          <a:bodyPr/>
          <a:lstStyle>
            <a:lvl1pPr>
              <a:defRPr/>
            </a:lvl1pPr>
          </a:lstStyle>
          <a:p>
            <a:pPr lvl="0"/>
            <a:fld id="{72F4502B-DA31-4019-B756-9E4795DF126D}" type="datetime1">
              <a:rPr lang="en-GB"/>
              <a:pPr lvl="0"/>
              <a:t>22/10/2023</a:t>
            </a:fld>
            <a:endParaRPr lang="en-GB"/>
          </a:p>
        </p:txBody>
      </p:sp>
      <p:sp>
        <p:nvSpPr>
          <p:cNvPr id="6" name="Footer Placeholder 5">
            <a:extLst>
              <a:ext uri="{FF2B5EF4-FFF2-40B4-BE49-F238E27FC236}">
                <a16:creationId xmlns:a16="http://schemas.microsoft.com/office/drawing/2014/main" id="{AE50E234-6D75-447C-A96B-C11AC3E145D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C90F440-A506-4287-8F3B-DF8E783B1014}"/>
              </a:ext>
            </a:extLst>
          </p:cNvPr>
          <p:cNvSpPr txBox="1">
            <a:spLocks noGrp="1"/>
          </p:cNvSpPr>
          <p:nvPr>
            <p:ph type="sldNum" sz="quarter" idx="8"/>
          </p:nvPr>
        </p:nvSpPr>
        <p:spPr/>
        <p:txBody>
          <a:bodyPr/>
          <a:lstStyle>
            <a:lvl1pPr>
              <a:defRPr/>
            </a:lvl1pPr>
          </a:lstStyle>
          <a:p>
            <a:pPr lvl="0"/>
            <a:fld id="{3617BF2E-7CA4-4E8B-A75A-4CBED347C92F}" type="slidenum">
              <a:t>‹#›</a:t>
            </a:fld>
            <a:endParaRPr lang="en-GB"/>
          </a:p>
        </p:txBody>
      </p:sp>
    </p:spTree>
    <p:extLst>
      <p:ext uri="{BB962C8B-B14F-4D97-AF65-F5344CB8AC3E}">
        <p14:creationId xmlns:p14="http://schemas.microsoft.com/office/powerpoint/2010/main" val="1049410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9551-5DA4-4F80-ACBB-856231176F72}"/>
              </a:ext>
            </a:extLst>
          </p:cNvPr>
          <p:cNvSpPr txBox="1">
            <a:spLocks noGrp="1"/>
          </p:cNvSpPr>
          <p:nvPr>
            <p:ph type="title"/>
          </p:nvPr>
        </p:nvSpPr>
        <p:spPr>
          <a:xfrm>
            <a:off x="1482727" y="1752603"/>
            <a:ext cx="5426159"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C0990021-82C3-465D-8027-527B63A04121}"/>
              </a:ext>
            </a:extLst>
          </p:cNvPr>
          <p:cNvSpPr txBox="1">
            <a:spLocks noGrp="1"/>
          </p:cNvSpPr>
          <p:nvPr>
            <p:ph type="pic" idx="1"/>
          </p:nvPr>
        </p:nvSpPr>
        <p:spPr>
          <a:xfrm>
            <a:off x="7594686" y="914400"/>
            <a:ext cx="3280976" cy="4572000"/>
          </a:xfrm>
          <a:ln w="38103">
            <a:solidFill>
              <a:srgbClr val="CDD0D1"/>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7EFD75F8-12F8-4697-B57A-CCD1EFD9EF56}"/>
              </a:ext>
            </a:extLst>
          </p:cNvPr>
          <p:cNvSpPr txBox="1">
            <a:spLocks noGrp="1"/>
          </p:cNvSpPr>
          <p:nvPr>
            <p:ph type="body" idx="2"/>
          </p:nvPr>
        </p:nvSpPr>
        <p:spPr>
          <a:xfrm>
            <a:off x="1482727" y="3124203"/>
            <a:ext cx="5426159"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A8493757-50A9-446D-A0F2-376292209BBD}"/>
              </a:ext>
            </a:extLst>
          </p:cNvPr>
          <p:cNvSpPr txBox="1">
            <a:spLocks noGrp="1"/>
          </p:cNvSpPr>
          <p:nvPr>
            <p:ph type="dt" sz="half" idx="7"/>
          </p:nvPr>
        </p:nvSpPr>
        <p:spPr/>
        <p:txBody>
          <a:bodyPr/>
          <a:lstStyle>
            <a:lvl1pPr>
              <a:defRPr/>
            </a:lvl1pPr>
          </a:lstStyle>
          <a:p>
            <a:pPr lvl="0"/>
            <a:fld id="{7D6B3D1C-4D2C-4877-85EA-95B199DBA209}" type="datetime1">
              <a:rPr lang="en-GB"/>
              <a:pPr lvl="0"/>
              <a:t>22/10/2023</a:t>
            </a:fld>
            <a:endParaRPr lang="en-GB"/>
          </a:p>
        </p:txBody>
      </p:sp>
      <p:sp>
        <p:nvSpPr>
          <p:cNvPr id="6" name="Footer Placeholder 5">
            <a:extLst>
              <a:ext uri="{FF2B5EF4-FFF2-40B4-BE49-F238E27FC236}">
                <a16:creationId xmlns:a16="http://schemas.microsoft.com/office/drawing/2014/main" id="{A417F362-A25B-4855-9F55-28DEFE5F3FA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8450A90-7917-4B46-BE7F-C342E70D254C}"/>
              </a:ext>
            </a:extLst>
          </p:cNvPr>
          <p:cNvSpPr txBox="1">
            <a:spLocks noGrp="1"/>
          </p:cNvSpPr>
          <p:nvPr>
            <p:ph type="sldNum" sz="quarter" idx="8"/>
          </p:nvPr>
        </p:nvSpPr>
        <p:spPr/>
        <p:txBody>
          <a:bodyPr/>
          <a:lstStyle>
            <a:lvl1pPr>
              <a:defRPr/>
            </a:lvl1pPr>
          </a:lstStyle>
          <a:p>
            <a:pPr lvl="0"/>
            <a:fld id="{66596427-7649-4078-973F-A972F6839459}" type="slidenum">
              <a:t>‹#›</a:t>
            </a:fld>
            <a:endParaRPr lang="en-GB"/>
          </a:p>
        </p:txBody>
      </p:sp>
    </p:spTree>
    <p:extLst>
      <p:ext uri="{BB962C8B-B14F-4D97-AF65-F5344CB8AC3E}">
        <p14:creationId xmlns:p14="http://schemas.microsoft.com/office/powerpoint/2010/main" val="1623338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490D0-CC0D-4214-BD40-E000891AD4EB}"/>
              </a:ext>
            </a:extLst>
          </p:cNvPr>
          <p:cNvSpPr txBox="1">
            <a:spLocks noGrp="1"/>
          </p:cNvSpPr>
          <p:nvPr>
            <p:ph type="title"/>
          </p:nvPr>
        </p:nvSpPr>
        <p:spPr>
          <a:xfrm>
            <a:off x="1484308" y="4732861"/>
            <a:ext cx="10018715"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DCC7C32D-53C3-4921-A5AD-1BB453F3EF0F}"/>
              </a:ext>
            </a:extLst>
          </p:cNvPr>
          <p:cNvSpPr txBox="1">
            <a:spLocks noGrp="1"/>
          </p:cNvSpPr>
          <p:nvPr>
            <p:ph type="pic" idx="4294967295"/>
          </p:nvPr>
        </p:nvSpPr>
        <p:spPr>
          <a:xfrm>
            <a:off x="2386007" y="932111"/>
            <a:ext cx="8225942" cy="3164976"/>
          </a:xfrm>
          <a:ln w="38103">
            <a:solidFill>
              <a:srgbClr val="CDD0D1"/>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5AD2224F-77DA-47EC-8DD1-4B6C8D6B323A}"/>
              </a:ext>
            </a:extLst>
          </p:cNvPr>
          <p:cNvSpPr txBox="1">
            <a:spLocks noGrp="1"/>
          </p:cNvSpPr>
          <p:nvPr>
            <p:ph type="body" idx="4294967295"/>
          </p:nvPr>
        </p:nvSpPr>
        <p:spPr>
          <a:xfrm>
            <a:off x="1484308" y="5299606"/>
            <a:ext cx="10018715"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8DB1381-B833-4A83-B31A-6E2886494FF3}"/>
              </a:ext>
            </a:extLst>
          </p:cNvPr>
          <p:cNvSpPr txBox="1">
            <a:spLocks noGrp="1"/>
          </p:cNvSpPr>
          <p:nvPr>
            <p:ph type="dt" sz="half" idx="7"/>
          </p:nvPr>
        </p:nvSpPr>
        <p:spPr/>
        <p:txBody>
          <a:bodyPr/>
          <a:lstStyle>
            <a:lvl1pPr>
              <a:defRPr/>
            </a:lvl1pPr>
          </a:lstStyle>
          <a:p>
            <a:pPr lvl="0"/>
            <a:fld id="{3BA11F6E-8E1C-4215-ACA4-B9B43A80BBC0}" type="datetime1">
              <a:rPr lang="en-GB"/>
              <a:pPr lvl="0"/>
              <a:t>22/10/2023</a:t>
            </a:fld>
            <a:endParaRPr lang="en-GB"/>
          </a:p>
        </p:txBody>
      </p:sp>
      <p:sp>
        <p:nvSpPr>
          <p:cNvPr id="6" name="Footer Placeholder 5">
            <a:extLst>
              <a:ext uri="{FF2B5EF4-FFF2-40B4-BE49-F238E27FC236}">
                <a16:creationId xmlns:a16="http://schemas.microsoft.com/office/drawing/2014/main" id="{8DF012A3-DED0-467F-B157-F0097B8FEDF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C26C196-8F73-4BF9-9A07-9C26C04869D8}"/>
              </a:ext>
            </a:extLst>
          </p:cNvPr>
          <p:cNvSpPr txBox="1">
            <a:spLocks noGrp="1"/>
          </p:cNvSpPr>
          <p:nvPr>
            <p:ph type="sldNum" sz="quarter" idx="8"/>
          </p:nvPr>
        </p:nvSpPr>
        <p:spPr/>
        <p:txBody>
          <a:bodyPr/>
          <a:lstStyle>
            <a:lvl1pPr>
              <a:defRPr/>
            </a:lvl1pPr>
          </a:lstStyle>
          <a:p>
            <a:pPr lvl="0"/>
            <a:fld id="{CA15B30F-8A63-4106-9F54-6BEABDFC6BB0}" type="slidenum">
              <a:t>‹#›</a:t>
            </a:fld>
            <a:endParaRPr lang="en-GB"/>
          </a:p>
        </p:txBody>
      </p:sp>
    </p:spTree>
    <p:extLst>
      <p:ext uri="{BB962C8B-B14F-4D97-AF65-F5344CB8AC3E}">
        <p14:creationId xmlns:p14="http://schemas.microsoft.com/office/powerpoint/2010/main" val="2473346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2BBE4-D022-464D-90D7-A669B47E9025}"/>
              </a:ext>
            </a:extLst>
          </p:cNvPr>
          <p:cNvSpPr txBox="1">
            <a:spLocks noGrp="1"/>
          </p:cNvSpPr>
          <p:nvPr>
            <p:ph type="title"/>
          </p:nvPr>
        </p:nvSpPr>
        <p:spPr>
          <a:xfrm>
            <a:off x="1484308" y="685800"/>
            <a:ext cx="10018715" cy="3047996"/>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67E56409-0D11-4F79-B836-1E3B85DB9BA1}"/>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2515F50-90B8-4CA9-990C-CF0B71B71A44}"/>
              </a:ext>
            </a:extLst>
          </p:cNvPr>
          <p:cNvSpPr txBox="1">
            <a:spLocks noGrp="1"/>
          </p:cNvSpPr>
          <p:nvPr>
            <p:ph type="dt" sz="half" idx="7"/>
          </p:nvPr>
        </p:nvSpPr>
        <p:spPr/>
        <p:txBody>
          <a:bodyPr/>
          <a:lstStyle>
            <a:lvl1pPr>
              <a:defRPr/>
            </a:lvl1pPr>
          </a:lstStyle>
          <a:p>
            <a:pPr lvl="0"/>
            <a:fld id="{30222E61-84D9-48DB-A3F8-78A735AD8E90}" type="datetime1">
              <a:rPr lang="en-GB"/>
              <a:pPr lvl="0"/>
              <a:t>22/10/2023</a:t>
            </a:fld>
            <a:endParaRPr lang="en-GB"/>
          </a:p>
        </p:txBody>
      </p:sp>
      <p:sp>
        <p:nvSpPr>
          <p:cNvPr id="5" name="Footer Placeholder 4">
            <a:extLst>
              <a:ext uri="{FF2B5EF4-FFF2-40B4-BE49-F238E27FC236}">
                <a16:creationId xmlns:a16="http://schemas.microsoft.com/office/drawing/2014/main" id="{5BCC4098-7099-4D2B-83C3-FDA2F02C29C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05833C0-B149-41BE-9761-48E77C4E175F}"/>
              </a:ext>
            </a:extLst>
          </p:cNvPr>
          <p:cNvSpPr txBox="1">
            <a:spLocks noGrp="1"/>
          </p:cNvSpPr>
          <p:nvPr>
            <p:ph type="sldNum" sz="quarter" idx="8"/>
          </p:nvPr>
        </p:nvSpPr>
        <p:spPr/>
        <p:txBody>
          <a:bodyPr/>
          <a:lstStyle>
            <a:lvl1pPr>
              <a:defRPr/>
            </a:lvl1pPr>
          </a:lstStyle>
          <a:p>
            <a:pPr lvl="0"/>
            <a:fld id="{D3520F9F-16D7-49E2-B8DE-C6A7FB64ED2E}" type="slidenum">
              <a:t>‹#›</a:t>
            </a:fld>
            <a:endParaRPr lang="en-GB"/>
          </a:p>
        </p:txBody>
      </p:sp>
    </p:spTree>
    <p:extLst>
      <p:ext uri="{BB962C8B-B14F-4D97-AF65-F5344CB8AC3E}">
        <p14:creationId xmlns:p14="http://schemas.microsoft.com/office/powerpoint/2010/main" val="1067847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891C6609-9634-4085-B53F-1E387EFE497D}"/>
              </a:ext>
            </a:extLst>
          </p:cNvPr>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835AD570-40EB-4460-ABA5-52712249E735}"/>
              </a:ext>
            </a:extLst>
          </p:cNvPr>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C9DDC43B-B519-45E1-8A0B-2FEECAAC139C}"/>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AB3C7A20-5AD9-4322-ADB8-1AD59067B146}"/>
              </a:ext>
            </a:extLst>
          </p:cNvPr>
          <p:cNvSpPr txBox="1">
            <a:spLocks noGrp="1"/>
          </p:cNvSpPr>
          <p:nvPr>
            <p:ph type="body" idx="4294967295"/>
          </p:nvPr>
        </p:nvSpPr>
        <p:spPr>
          <a:xfrm>
            <a:off x="2436811" y="3429000"/>
            <a:ext cx="8532815" cy="381003"/>
          </a:xfrm>
        </p:spPr>
        <p:txBody>
          <a:bodyPr/>
          <a:lstStyle>
            <a:lvl1pPr marL="0" indent="0">
              <a:spcBef>
                <a:spcPts val="400"/>
              </a:spcBef>
              <a:buNone/>
              <a:defRPr sz="1800"/>
            </a:lvl1pPr>
          </a:lstStyle>
          <a:p>
            <a:pPr lvl="0"/>
            <a:r>
              <a:rPr lang="en-US"/>
              <a:t>Click to edit Master text styles</a:t>
            </a:r>
          </a:p>
        </p:txBody>
      </p:sp>
      <p:sp>
        <p:nvSpPr>
          <p:cNvPr id="6" name="Text Placeholder 2">
            <a:extLst>
              <a:ext uri="{FF2B5EF4-FFF2-40B4-BE49-F238E27FC236}">
                <a16:creationId xmlns:a16="http://schemas.microsoft.com/office/drawing/2014/main" id="{C1999407-30E3-49A5-B1EE-D6ECD26EB6CD}"/>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7" name="Date Placeholder 3">
            <a:extLst>
              <a:ext uri="{FF2B5EF4-FFF2-40B4-BE49-F238E27FC236}">
                <a16:creationId xmlns:a16="http://schemas.microsoft.com/office/drawing/2014/main" id="{118344B2-A81A-431D-B65B-660DDABA21F4}"/>
              </a:ext>
            </a:extLst>
          </p:cNvPr>
          <p:cNvSpPr txBox="1">
            <a:spLocks noGrp="1"/>
          </p:cNvSpPr>
          <p:nvPr>
            <p:ph type="dt" sz="half" idx="7"/>
          </p:nvPr>
        </p:nvSpPr>
        <p:spPr/>
        <p:txBody>
          <a:bodyPr/>
          <a:lstStyle>
            <a:lvl1pPr>
              <a:defRPr/>
            </a:lvl1pPr>
          </a:lstStyle>
          <a:p>
            <a:pPr lvl="0"/>
            <a:fld id="{607935D4-1322-463C-9F97-C24F34A4FB2D}" type="datetime1">
              <a:rPr lang="en-GB"/>
              <a:pPr lvl="0"/>
              <a:t>22/10/2023</a:t>
            </a:fld>
            <a:endParaRPr lang="en-GB"/>
          </a:p>
        </p:txBody>
      </p:sp>
      <p:sp>
        <p:nvSpPr>
          <p:cNvPr id="8" name="Footer Placeholder 4">
            <a:extLst>
              <a:ext uri="{FF2B5EF4-FFF2-40B4-BE49-F238E27FC236}">
                <a16:creationId xmlns:a16="http://schemas.microsoft.com/office/drawing/2014/main" id="{0DE7320F-0545-4BE9-B6AD-67397A9F8370}"/>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7C559D71-22ED-4398-8DEE-A5052CC6AA5A}"/>
              </a:ext>
            </a:extLst>
          </p:cNvPr>
          <p:cNvSpPr txBox="1">
            <a:spLocks noGrp="1"/>
          </p:cNvSpPr>
          <p:nvPr>
            <p:ph type="sldNum" sz="quarter" idx="8"/>
          </p:nvPr>
        </p:nvSpPr>
        <p:spPr/>
        <p:txBody>
          <a:bodyPr/>
          <a:lstStyle>
            <a:lvl1pPr>
              <a:defRPr/>
            </a:lvl1pPr>
          </a:lstStyle>
          <a:p>
            <a:pPr lvl="0"/>
            <a:fld id="{26F0B862-25CE-4E64-A9D5-D0EC3FDEDF53}" type="slidenum">
              <a:t>‹#›</a:t>
            </a:fld>
            <a:endParaRPr lang="en-GB"/>
          </a:p>
        </p:txBody>
      </p:sp>
    </p:spTree>
    <p:extLst>
      <p:ext uri="{BB962C8B-B14F-4D97-AF65-F5344CB8AC3E}">
        <p14:creationId xmlns:p14="http://schemas.microsoft.com/office/powerpoint/2010/main" val="77156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18A7A-A3F6-4DD3-9A32-4D4CBA4BC2A7}"/>
              </a:ext>
            </a:extLst>
          </p:cNvPr>
          <p:cNvSpPr txBox="1">
            <a:spLocks noGrp="1"/>
          </p:cNvSpPr>
          <p:nvPr>
            <p:ph type="title"/>
          </p:nvPr>
        </p:nvSpPr>
        <p:spPr>
          <a:xfrm>
            <a:off x="1484308" y="3308582"/>
            <a:ext cx="10018705" cy="1468800"/>
          </a:xfrm>
        </p:spPr>
        <p:txBody>
          <a:bodyPr anchor="b" anchorCtr="0"/>
          <a:lstStyle>
            <a:lvl1pPr algn="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BB5CAF28-A48E-4F21-B169-6D7DC26663ED}"/>
              </a:ext>
            </a:extLst>
          </p:cNvPr>
          <p:cNvSpPr txBox="1">
            <a:spLocks noGrp="1"/>
          </p:cNvSpPr>
          <p:nvPr>
            <p:ph type="body" idx="4294967295"/>
          </p:nvPr>
        </p:nvSpPr>
        <p:spPr>
          <a:xfrm>
            <a:off x="1484308" y="4777383"/>
            <a:ext cx="10018705"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E31F1AB4-52DF-4A17-AA3F-34876BB78FE0}"/>
              </a:ext>
            </a:extLst>
          </p:cNvPr>
          <p:cNvSpPr txBox="1">
            <a:spLocks noGrp="1"/>
          </p:cNvSpPr>
          <p:nvPr>
            <p:ph type="dt" sz="half" idx="7"/>
          </p:nvPr>
        </p:nvSpPr>
        <p:spPr/>
        <p:txBody>
          <a:bodyPr/>
          <a:lstStyle>
            <a:lvl1pPr>
              <a:defRPr/>
            </a:lvl1pPr>
          </a:lstStyle>
          <a:p>
            <a:pPr lvl="0"/>
            <a:fld id="{E9FD6D6F-A68F-410B-8096-2CF6B0FB4D35}" type="datetime1">
              <a:rPr lang="en-GB"/>
              <a:pPr lvl="0"/>
              <a:t>22/10/2023</a:t>
            </a:fld>
            <a:endParaRPr lang="en-GB"/>
          </a:p>
        </p:txBody>
      </p:sp>
      <p:sp>
        <p:nvSpPr>
          <p:cNvPr id="5" name="Footer Placeholder 4">
            <a:extLst>
              <a:ext uri="{FF2B5EF4-FFF2-40B4-BE49-F238E27FC236}">
                <a16:creationId xmlns:a16="http://schemas.microsoft.com/office/drawing/2014/main" id="{C115E832-7A81-463C-887F-8099C3DD166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CDB31EE-6D13-4CBC-8124-29195C3012D0}"/>
              </a:ext>
            </a:extLst>
          </p:cNvPr>
          <p:cNvSpPr txBox="1">
            <a:spLocks noGrp="1"/>
          </p:cNvSpPr>
          <p:nvPr>
            <p:ph type="sldNum" sz="quarter" idx="8"/>
          </p:nvPr>
        </p:nvSpPr>
        <p:spPr/>
        <p:txBody>
          <a:bodyPr/>
          <a:lstStyle>
            <a:lvl1pPr>
              <a:defRPr/>
            </a:lvl1pPr>
          </a:lstStyle>
          <a:p>
            <a:pPr lvl="0"/>
            <a:fld id="{E0D18597-5F29-4185-AC19-3041CCAE6291}" type="slidenum">
              <a:t>‹#›</a:t>
            </a:fld>
            <a:endParaRPr lang="en-GB"/>
          </a:p>
        </p:txBody>
      </p:sp>
    </p:spTree>
    <p:extLst>
      <p:ext uri="{BB962C8B-B14F-4D97-AF65-F5344CB8AC3E}">
        <p14:creationId xmlns:p14="http://schemas.microsoft.com/office/powerpoint/2010/main" val="12585589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10C3DFFF-847D-40DE-85FB-0C3B62A9FC4C}"/>
              </a:ext>
            </a:extLst>
          </p:cNvPr>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2FF2FF49-4C6F-4337-9A00-39CD37A92019}"/>
              </a:ext>
            </a:extLst>
          </p:cNvPr>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51E031D0-DA0D-4FC1-9D84-D2935BE176CF}"/>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05DFA111-A996-4253-A1FF-BF455EB3EDFB}"/>
              </a:ext>
            </a:extLst>
          </p:cNvPr>
          <p:cNvSpPr txBox="1">
            <a:spLocks noGrp="1"/>
          </p:cNvSpPr>
          <p:nvPr>
            <p:ph type="body" idx="4294967295"/>
          </p:nvPr>
        </p:nvSpPr>
        <p:spPr>
          <a:xfrm>
            <a:off x="1484308" y="3886200"/>
            <a:ext cx="10018705" cy="888997"/>
          </a:xfrm>
        </p:spPr>
        <p:txBody>
          <a:bodyPr anchor="b"/>
          <a:lstStyle>
            <a:lvl1pPr marL="0" algn="r">
              <a:spcBef>
                <a:spcPts val="0"/>
              </a:spcBef>
              <a:buNone/>
              <a:defRPr/>
            </a:lvl1pPr>
          </a:lstStyle>
          <a:p>
            <a:pPr lvl="0"/>
            <a:r>
              <a:rPr lang="en-US"/>
              <a:t>Click to edit Master text styles</a:t>
            </a:r>
          </a:p>
        </p:txBody>
      </p:sp>
      <p:sp>
        <p:nvSpPr>
          <p:cNvPr id="6" name="Text Placeholder 2">
            <a:extLst>
              <a:ext uri="{FF2B5EF4-FFF2-40B4-BE49-F238E27FC236}">
                <a16:creationId xmlns:a16="http://schemas.microsoft.com/office/drawing/2014/main" id="{23F3927A-6E0B-4BD7-A0CE-6BB2B58588CB}"/>
              </a:ext>
            </a:extLst>
          </p:cNvPr>
          <p:cNvSpPr txBox="1">
            <a:spLocks noGrp="1"/>
          </p:cNvSpPr>
          <p:nvPr>
            <p:ph type="body" idx="4294967295"/>
          </p:nvPr>
        </p:nvSpPr>
        <p:spPr>
          <a:xfrm>
            <a:off x="1484308" y="4775197"/>
            <a:ext cx="10018705" cy="1015998"/>
          </a:xfrm>
        </p:spPr>
        <p:txBody>
          <a:bodyPr anchor="t"/>
          <a:lstStyle>
            <a:lvl1pPr marL="0" indent="0" algn="r">
              <a:spcBef>
                <a:spcPts val="400"/>
              </a:spcBef>
              <a:buNone/>
              <a:defRPr sz="1800"/>
            </a:lvl1pPr>
          </a:lstStyle>
          <a:p>
            <a:pPr lvl="0"/>
            <a:r>
              <a:rPr lang="en-US"/>
              <a:t>Click to edit Master text styles</a:t>
            </a:r>
          </a:p>
        </p:txBody>
      </p:sp>
      <p:sp>
        <p:nvSpPr>
          <p:cNvPr id="7" name="Date Placeholder 3">
            <a:extLst>
              <a:ext uri="{FF2B5EF4-FFF2-40B4-BE49-F238E27FC236}">
                <a16:creationId xmlns:a16="http://schemas.microsoft.com/office/drawing/2014/main" id="{A5A7817B-3794-49CB-A512-ED020EEEE489}"/>
              </a:ext>
            </a:extLst>
          </p:cNvPr>
          <p:cNvSpPr txBox="1">
            <a:spLocks noGrp="1"/>
          </p:cNvSpPr>
          <p:nvPr>
            <p:ph type="dt" sz="half" idx="7"/>
          </p:nvPr>
        </p:nvSpPr>
        <p:spPr/>
        <p:txBody>
          <a:bodyPr/>
          <a:lstStyle>
            <a:lvl1pPr>
              <a:defRPr/>
            </a:lvl1pPr>
          </a:lstStyle>
          <a:p>
            <a:pPr lvl="0"/>
            <a:fld id="{AA51FE75-C4D2-4ADE-9DFB-D8A23748A739}" type="datetime1">
              <a:rPr lang="en-GB"/>
              <a:pPr lvl="0"/>
              <a:t>22/10/2023</a:t>
            </a:fld>
            <a:endParaRPr lang="en-GB"/>
          </a:p>
        </p:txBody>
      </p:sp>
      <p:sp>
        <p:nvSpPr>
          <p:cNvPr id="8" name="Footer Placeholder 4">
            <a:extLst>
              <a:ext uri="{FF2B5EF4-FFF2-40B4-BE49-F238E27FC236}">
                <a16:creationId xmlns:a16="http://schemas.microsoft.com/office/drawing/2014/main" id="{C2DC7991-4F79-4164-A775-285D345D2E05}"/>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0B15067C-EC0E-4BF0-B194-ED5E0B9E13BE}"/>
              </a:ext>
            </a:extLst>
          </p:cNvPr>
          <p:cNvSpPr txBox="1">
            <a:spLocks noGrp="1"/>
          </p:cNvSpPr>
          <p:nvPr>
            <p:ph type="sldNum" sz="quarter" idx="8"/>
          </p:nvPr>
        </p:nvSpPr>
        <p:spPr/>
        <p:txBody>
          <a:bodyPr/>
          <a:lstStyle>
            <a:lvl1pPr>
              <a:defRPr/>
            </a:lvl1pPr>
          </a:lstStyle>
          <a:p>
            <a:pPr lvl="0"/>
            <a:fld id="{A0663D75-2D6C-4CA7-AC27-CC45CF65044D}" type="slidenum">
              <a:t>‹#›</a:t>
            </a:fld>
            <a:endParaRPr lang="en-GB"/>
          </a:p>
        </p:txBody>
      </p:sp>
    </p:spTree>
    <p:extLst>
      <p:ext uri="{BB962C8B-B14F-4D97-AF65-F5344CB8AC3E}">
        <p14:creationId xmlns:p14="http://schemas.microsoft.com/office/powerpoint/2010/main" val="20006129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2803F-D1D1-43F9-AA6F-4BC3903092C0}"/>
              </a:ext>
            </a:extLst>
          </p:cNvPr>
          <p:cNvSpPr txBox="1">
            <a:spLocks noGrp="1"/>
          </p:cNvSpPr>
          <p:nvPr>
            <p:ph type="title"/>
          </p:nvPr>
        </p:nvSpPr>
        <p:spPr>
          <a:xfrm>
            <a:off x="1484308" y="685800"/>
            <a:ext cx="10018715" cy="2727326"/>
          </a:xfrm>
        </p:spPr>
        <p:txBody>
          <a:bodyPr/>
          <a:lstStyle>
            <a:lvl1pPr>
              <a:defRPr/>
            </a:lvl1pPr>
          </a:lstStyle>
          <a:p>
            <a:pPr lvl="0"/>
            <a:r>
              <a:rPr lang="en-US"/>
              <a:t>Click to edit Master title style</a:t>
            </a:r>
          </a:p>
        </p:txBody>
      </p:sp>
      <p:sp>
        <p:nvSpPr>
          <p:cNvPr id="3" name="Text Placeholder 9">
            <a:extLst>
              <a:ext uri="{FF2B5EF4-FFF2-40B4-BE49-F238E27FC236}">
                <a16:creationId xmlns:a16="http://schemas.microsoft.com/office/drawing/2014/main" id="{89066165-7E62-4268-AE57-3122E68980F8}"/>
              </a:ext>
            </a:extLst>
          </p:cNvPr>
          <p:cNvSpPr txBox="1">
            <a:spLocks noGrp="1"/>
          </p:cNvSpPr>
          <p:nvPr>
            <p:ph type="body" idx="4294967295"/>
          </p:nvPr>
        </p:nvSpPr>
        <p:spPr>
          <a:xfrm>
            <a:off x="1484308" y="3505196"/>
            <a:ext cx="10018715" cy="838203"/>
          </a:xfrm>
        </p:spPr>
        <p:txBody>
          <a:bodyPr anchor="b"/>
          <a:lstStyle>
            <a:lvl1pPr marL="0">
              <a:spcBef>
                <a:spcPts val="0"/>
              </a:spcBef>
              <a:buNone/>
              <a:defRPr sz="2800"/>
            </a:lvl1pPr>
          </a:lstStyle>
          <a:p>
            <a:pPr lvl="0"/>
            <a:r>
              <a:rPr lang="en-US"/>
              <a:t>Click to edit Master text styles</a:t>
            </a:r>
          </a:p>
        </p:txBody>
      </p:sp>
      <p:sp>
        <p:nvSpPr>
          <p:cNvPr id="4" name="Text Placeholder 2">
            <a:extLst>
              <a:ext uri="{FF2B5EF4-FFF2-40B4-BE49-F238E27FC236}">
                <a16:creationId xmlns:a16="http://schemas.microsoft.com/office/drawing/2014/main" id="{A890CDFF-D324-42C6-8F89-5C204F2042D3}"/>
              </a:ext>
            </a:extLst>
          </p:cNvPr>
          <p:cNvSpPr txBox="1">
            <a:spLocks noGrp="1"/>
          </p:cNvSpPr>
          <p:nvPr>
            <p:ph type="body" idx="4294967295"/>
          </p:nvPr>
        </p:nvSpPr>
        <p:spPr>
          <a:xfrm>
            <a:off x="1484308" y="4343400"/>
            <a:ext cx="10018715" cy="1447796"/>
          </a:xfrm>
        </p:spPr>
        <p:txBody>
          <a:bodyPr anchor="t"/>
          <a:lstStyle>
            <a:lvl1pPr marL="0" indent="0">
              <a:spcBef>
                <a:spcPts val="400"/>
              </a:spcBef>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CB421019-43F2-4C44-B037-CDE894E19326}"/>
              </a:ext>
            </a:extLst>
          </p:cNvPr>
          <p:cNvSpPr txBox="1">
            <a:spLocks noGrp="1"/>
          </p:cNvSpPr>
          <p:nvPr>
            <p:ph type="dt" sz="half" idx="7"/>
          </p:nvPr>
        </p:nvSpPr>
        <p:spPr/>
        <p:txBody>
          <a:bodyPr/>
          <a:lstStyle>
            <a:lvl1pPr>
              <a:defRPr/>
            </a:lvl1pPr>
          </a:lstStyle>
          <a:p>
            <a:pPr lvl="0"/>
            <a:fld id="{DC65CC67-8E57-43F9-BF27-72D6B7E0800C}" type="datetime1">
              <a:rPr lang="en-GB"/>
              <a:pPr lvl="0"/>
              <a:t>22/10/2023</a:t>
            </a:fld>
            <a:endParaRPr lang="en-GB"/>
          </a:p>
        </p:txBody>
      </p:sp>
      <p:sp>
        <p:nvSpPr>
          <p:cNvPr id="6" name="Footer Placeholder 4">
            <a:extLst>
              <a:ext uri="{FF2B5EF4-FFF2-40B4-BE49-F238E27FC236}">
                <a16:creationId xmlns:a16="http://schemas.microsoft.com/office/drawing/2014/main" id="{6EE0EFDD-A506-442A-BB3C-BB49D572682B}"/>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C4BC00D4-7E3A-47C2-B4CA-E2A2668BD396}"/>
              </a:ext>
            </a:extLst>
          </p:cNvPr>
          <p:cNvSpPr txBox="1">
            <a:spLocks noGrp="1"/>
          </p:cNvSpPr>
          <p:nvPr>
            <p:ph type="sldNum" sz="quarter" idx="8"/>
          </p:nvPr>
        </p:nvSpPr>
        <p:spPr/>
        <p:txBody>
          <a:bodyPr/>
          <a:lstStyle>
            <a:lvl1pPr>
              <a:defRPr/>
            </a:lvl1pPr>
          </a:lstStyle>
          <a:p>
            <a:pPr lvl="0"/>
            <a:fld id="{CB21170C-C6A8-4A94-BE19-0C773E34C27A}" type="slidenum">
              <a:t>‹#›</a:t>
            </a:fld>
            <a:endParaRPr lang="en-GB"/>
          </a:p>
        </p:txBody>
      </p:sp>
    </p:spTree>
    <p:extLst>
      <p:ext uri="{BB962C8B-B14F-4D97-AF65-F5344CB8AC3E}">
        <p14:creationId xmlns:p14="http://schemas.microsoft.com/office/powerpoint/2010/main" val="37724891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D52C8-D695-4A66-B909-D99BA3180B0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824BCBA-8029-4B28-B10F-187C81F7C08F}"/>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5D39D6-782C-4079-AD51-E576B141CD10}"/>
              </a:ext>
            </a:extLst>
          </p:cNvPr>
          <p:cNvSpPr txBox="1">
            <a:spLocks noGrp="1"/>
          </p:cNvSpPr>
          <p:nvPr>
            <p:ph type="dt" sz="half" idx="7"/>
          </p:nvPr>
        </p:nvSpPr>
        <p:spPr/>
        <p:txBody>
          <a:bodyPr/>
          <a:lstStyle>
            <a:lvl1pPr>
              <a:defRPr/>
            </a:lvl1pPr>
          </a:lstStyle>
          <a:p>
            <a:pPr lvl="0"/>
            <a:fld id="{0721E180-9CD9-412D-80A6-4169604CFE49}" type="datetime1">
              <a:rPr lang="en-GB"/>
              <a:pPr lvl="0"/>
              <a:t>22/10/2023</a:t>
            </a:fld>
            <a:endParaRPr lang="en-GB"/>
          </a:p>
        </p:txBody>
      </p:sp>
      <p:sp>
        <p:nvSpPr>
          <p:cNvPr id="5" name="Footer Placeholder 4">
            <a:extLst>
              <a:ext uri="{FF2B5EF4-FFF2-40B4-BE49-F238E27FC236}">
                <a16:creationId xmlns:a16="http://schemas.microsoft.com/office/drawing/2014/main" id="{A19509E0-4047-4CFB-9AC3-F15E912A01A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34405B6-18C6-42D9-9D76-19F7A9E75A44}"/>
              </a:ext>
            </a:extLst>
          </p:cNvPr>
          <p:cNvSpPr txBox="1">
            <a:spLocks noGrp="1"/>
          </p:cNvSpPr>
          <p:nvPr>
            <p:ph type="sldNum" sz="quarter" idx="8"/>
          </p:nvPr>
        </p:nvSpPr>
        <p:spPr/>
        <p:txBody>
          <a:bodyPr/>
          <a:lstStyle>
            <a:lvl1pPr>
              <a:defRPr/>
            </a:lvl1pPr>
          </a:lstStyle>
          <a:p>
            <a:pPr lvl="0"/>
            <a:fld id="{6E141D85-45E6-4C6F-9989-0083022C2689}" type="slidenum">
              <a:t>‹#›</a:t>
            </a:fld>
            <a:endParaRPr lang="en-GB"/>
          </a:p>
        </p:txBody>
      </p:sp>
    </p:spTree>
    <p:extLst>
      <p:ext uri="{BB962C8B-B14F-4D97-AF65-F5344CB8AC3E}">
        <p14:creationId xmlns:p14="http://schemas.microsoft.com/office/powerpoint/2010/main" val="1934696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6E74CC-3715-4193-9B75-D8B420D22A25}"/>
              </a:ext>
            </a:extLst>
          </p:cNvPr>
          <p:cNvSpPr txBox="1">
            <a:spLocks noGrp="1"/>
          </p:cNvSpPr>
          <p:nvPr>
            <p:ph type="title" orient="vert"/>
          </p:nvPr>
        </p:nvSpPr>
        <p:spPr>
          <a:xfrm>
            <a:off x="9732654" y="685800"/>
            <a:ext cx="1770369" cy="5105396"/>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C4B7BDD-10A7-431A-A5D6-C9E7C670DE45}"/>
              </a:ext>
            </a:extLst>
          </p:cNvPr>
          <p:cNvSpPr txBox="1">
            <a:spLocks noGrp="1"/>
          </p:cNvSpPr>
          <p:nvPr>
            <p:ph type="body" orient="vert" idx="1"/>
          </p:nvPr>
        </p:nvSpPr>
        <p:spPr>
          <a:xfrm>
            <a:off x="1484308" y="685800"/>
            <a:ext cx="8019745" cy="5105396"/>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74D89D-EEE9-49C0-A3A7-8151E4C0C50E}"/>
              </a:ext>
            </a:extLst>
          </p:cNvPr>
          <p:cNvSpPr txBox="1">
            <a:spLocks noGrp="1"/>
          </p:cNvSpPr>
          <p:nvPr>
            <p:ph type="dt" sz="half" idx="7"/>
          </p:nvPr>
        </p:nvSpPr>
        <p:spPr/>
        <p:txBody>
          <a:bodyPr/>
          <a:lstStyle>
            <a:lvl1pPr>
              <a:defRPr/>
            </a:lvl1pPr>
          </a:lstStyle>
          <a:p>
            <a:pPr lvl="0"/>
            <a:fld id="{32812588-E2D6-4EA8-B26C-E27DCE493E0E}" type="datetime1">
              <a:rPr lang="en-GB"/>
              <a:pPr lvl="0"/>
              <a:t>22/10/2023</a:t>
            </a:fld>
            <a:endParaRPr lang="en-GB"/>
          </a:p>
        </p:txBody>
      </p:sp>
      <p:sp>
        <p:nvSpPr>
          <p:cNvPr id="5" name="Footer Placeholder 4">
            <a:extLst>
              <a:ext uri="{FF2B5EF4-FFF2-40B4-BE49-F238E27FC236}">
                <a16:creationId xmlns:a16="http://schemas.microsoft.com/office/drawing/2014/main" id="{D9D263BD-75D2-4BD8-9550-F5D27B9063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EF5B824-E85C-4465-AD75-419F66BB0BEA}"/>
              </a:ext>
            </a:extLst>
          </p:cNvPr>
          <p:cNvSpPr txBox="1">
            <a:spLocks noGrp="1"/>
          </p:cNvSpPr>
          <p:nvPr>
            <p:ph type="sldNum" sz="quarter" idx="8"/>
          </p:nvPr>
        </p:nvSpPr>
        <p:spPr/>
        <p:txBody>
          <a:bodyPr/>
          <a:lstStyle>
            <a:lvl1pPr>
              <a:defRPr/>
            </a:lvl1pPr>
          </a:lstStyle>
          <a:p>
            <a:pPr lvl="0"/>
            <a:fld id="{C992D42A-2179-43DC-8B26-208BFABE4860}" type="slidenum">
              <a:t>‹#›</a:t>
            </a:fld>
            <a:endParaRPr lang="en-GB"/>
          </a:p>
        </p:txBody>
      </p:sp>
    </p:spTree>
    <p:extLst>
      <p:ext uri="{BB962C8B-B14F-4D97-AF65-F5344CB8AC3E}">
        <p14:creationId xmlns:p14="http://schemas.microsoft.com/office/powerpoint/2010/main" val="2177938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F32AF920-AF67-4A93-BCE1-6D376EAA65B7}"/>
              </a:ext>
            </a:extLst>
          </p:cNvPr>
          <p:cNvGrpSpPr/>
          <p:nvPr/>
        </p:nvGrpSpPr>
        <p:grpSpPr>
          <a:xfrm>
            <a:off x="150811" y="0"/>
            <a:ext cx="2436812" cy="6858000"/>
            <a:chOff x="150811" y="0"/>
            <a:chExt cx="2436812" cy="6858000"/>
          </a:xfrm>
        </p:grpSpPr>
        <p:sp>
          <p:nvSpPr>
            <p:cNvPr id="3" name="Freeform 6">
              <a:extLst>
                <a:ext uri="{FF2B5EF4-FFF2-40B4-BE49-F238E27FC236}">
                  <a16:creationId xmlns:a16="http://schemas.microsoft.com/office/drawing/2014/main" id="{7F1865F0-9D37-4541-AA20-BD8E49421E61}"/>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30ACE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7">
              <a:extLst>
                <a:ext uri="{FF2B5EF4-FFF2-40B4-BE49-F238E27FC236}">
                  <a16:creationId xmlns:a16="http://schemas.microsoft.com/office/drawing/2014/main" id="{C03089D4-668B-4576-B5EA-3B0CC8F65BE1}"/>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8">
              <a:extLst>
                <a:ext uri="{FF2B5EF4-FFF2-40B4-BE49-F238E27FC236}">
                  <a16:creationId xmlns:a16="http://schemas.microsoft.com/office/drawing/2014/main" id="{E68FD061-0B39-4A2F-8CF2-E6A18A45CAF5}"/>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9">
              <a:extLst>
                <a:ext uri="{FF2B5EF4-FFF2-40B4-BE49-F238E27FC236}">
                  <a16:creationId xmlns:a16="http://schemas.microsoft.com/office/drawing/2014/main" id="{F786DD21-02B9-4C35-9F76-37880F26F8D6}"/>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0C5A8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0">
              <a:extLst>
                <a:ext uri="{FF2B5EF4-FFF2-40B4-BE49-F238E27FC236}">
                  <a16:creationId xmlns:a16="http://schemas.microsoft.com/office/drawing/2014/main" id="{F03333B7-3800-4168-94E3-453EB6A30237}"/>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1287C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1">
              <a:extLst>
                <a:ext uri="{FF2B5EF4-FFF2-40B4-BE49-F238E27FC236}">
                  <a16:creationId xmlns:a16="http://schemas.microsoft.com/office/drawing/2014/main" id="{87C7BB01-D13B-40F2-AC69-9FE5141E61C4}"/>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9" name="Title Placeholder 1">
            <a:extLst>
              <a:ext uri="{FF2B5EF4-FFF2-40B4-BE49-F238E27FC236}">
                <a16:creationId xmlns:a16="http://schemas.microsoft.com/office/drawing/2014/main" id="{323CE64B-C516-46D8-B796-FDACC35EAF5B}"/>
              </a:ext>
            </a:extLst>
          </p:cNvPr>
          <p:cNvSpPr txBox="1">
            <a:spLocks noGrp="1"/>
          </p:cNvSpPr>
          <p:nvPr>
            <p:ph type="title"/>
          </p:nvPr>
        </p:nvSpPr>
        <p:spPr>
          <a:xfrm>
            <a:off x="1484308" y="685800"/>
            <a:ext cx="10018715" cy="1752603"/>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C2A6566C-7774-43E3-A116-32B139CB40B7}"/>
              </a:ext>
            </a:extLst>
          </p:cNvPr>
          <p:cNvSpPr txBox="1">
            <a:spLocks noGrp="1"/>
          </p:cNvSpPr>
          <p:nvPr>
            <p:ph type="body" idx="1"/>
          </p:nvPr>
        </p:nvSpPr>
        <p:spPr>
          <a:xfrm>
            <a:off x="1484308" y="2667003"/>
            <a:ext cx="10018715" cy="312420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3D86F8EE-993E-447B-B625-F2140451DD48}"/>
              </a:ext>
            </a:extLst>
          </p:cNvPr>
          <p:cNvSpPr txBox="1">
            <a:spLocks noGrp="1"/>
          </p:cNvSpPr>
          <p:nvPr>
            <p:ph type="dt" sz="half" idx="2"/>
          </p:nvPr>
        </p:nvSpPr>
        <p:spPr>
          <a:xfrm>
            <a:off x="9732654" y="5883277"/>
            <a:ext cx="11430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fld id="{C9D30995-2E8D-468F-907B-877524AFD0E6}" type="datetime1">
              <a:rPr lang="en-GB"/>
              <a:pPr lvl="0"/>
              <a:t>22/10/2023</a:t>
            </a:fld>
            <a:endParaRPr lang="en-GB"/>
          </a:p>
        </p:txBody>
      </p:sp>
      <p:sp>
        <p:nvSpPr>
          <p:cNvPr id="12" name="Footer Placeholder 4">
            <a:extLst>
              <a:ext uri="{FF2B5EF4-FFF2-40B4-BE49-F238E27FC236}">
                <a16:creationId xmlns:a16="http://schemas.microsoft.com/office/drawing/2014/main" id="{31101F53-D987-480D-AB04-A761F58AB25C}"/>
              </a:ext>
            </a:extLst>
          </p:cNvPr>
          <p:cNvSpPr txBox="1">
            <a:spLocks noGrp="1"/>
          </p:cNvSpPr>
          <p:nvPr>
            <p:ph type="ftr" sz="quarter" idx="3"/>
          </p:nvPr>
        </p:nvSpPr>
        <p:spPr>
          <a:xfrm>
            <a:off x="2572280" y="5883277"/>
            <a:ext cx="708417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endParaRPr lang="en-GB"/>
          </a:p>
        </p:txBody>
      </p:sp>
      <p:sp>
        <p:nvSpPr>
          <p:cNvPr id="13" name="Slide Number Placeholder 5">
            <a:extLst>
              <a:ext uri="{FF2B5EF4-FFF2-40B4-BE49-F238E27FC236}">
                <a16:creationId xmlns:a16="http://schemas.microsoft.com/office/drawing/2014/main" id="{793E7428-8258-49B8-81B9-58E5E03AB8FA}"/>
              </a:ext>
            </a:extLst>
          </p:cNvPr>
          <p:cNvSpPr txBox="1">
            <a:spLocks noGrp="1"/>
          </p:cNvSpPr>
          <p:nvPr>
            <p:ph type="sldNum" sz="quarter" idx="4"/>
          </p:nvPr>
        </p:nvSpPr>
        <p:spPr>
          <a:xfrm>
            <a:off x="10951860" y="5883277"/>
            <a:ext cx="5511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fld id="{85D8874F-0CFF-4417-9D0B-F8447F30189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000" b="0" i="0" u="none" strike="noStrike" kern="1200" cap="none" spc="0" baseline="0">
          <a:solidFill>
            <a:srgbClr val="000000"/>
          </a:solidFill>
          <a:uFillTx/>
          <a:latin typeface="Corbel"/>
        </a:defRPr>
      </a:lvl1pPr>
    </p:titleStyle>
    <p:bodyStyle>
      <a:lvl1pPr marL="285750" marR="0" lvl="0" indent="-285750" algn="l" defTabSz="457200" rtl="0" fontAlgn="auto" hangingPunct="1">
        <a:lnSpc>
          <a:spcPct val="100000"/>
        </a:lnSpc>
        <a:spcBef>
          <a:spcPts val="600"/>
        </a:spcBef>
        <a:spcAft>
          <a:spcPts val="600"/>
        </a:spcAft>
        <a:buClr>
          <a:srgbClr val="1287C3"/>
        </a:buClr>
        <a:buSzPct val="145000"/>
        <a:buFont typeface="Arial"/>
        <a:buChar char="•"/>
        <a:tabLst/>
        <a:defRPr lang="en-US" sz="2400" b="0" i="0" u="none" strike="noStrike" kern="1200" cap="none" spc="0" baseline="0">
          <a:solidFill>
            <a:srgbClr val="000000"/>
          </a:solidFill>
          <a:uFillTx/>
          <a:latin typeface="Corbel"/>
        </a:defRPr>
      </a:lvl1pPr>
      <a:lvl2pPr marL="742950" marR="0" lvl="1" indent="-285750" algn="l" defTabSz="457200" rtl="0" fontAlgn="auto" hangingPunct="1">
        <a:lnSpc>
          <a:spcPct val="100000"/>
        </a:lnSpc>
        <a:spcBef>
          <a:spcPts val="500"/>
        </a:spcBef>
        <a:spcAft>
          <a:spcPts val="600"/>
        </a:spcAft>
        <a:buClr>
          <a:srgbClr val="1287C3"/>
        </a:buClr>
        <a:buSzPct val="145000"/>
        <a:buFont typeface="Arial"/>
        <a:buChar char="•"/>
        <a:tabLst/>
        <a:defRPr lang="en-US" sz="2000" b="0" i="0" u="none" strike="noStrike" kern="1200" cap="none" spc="0" baseline="0">
          <a:solidFill>
            <a:srgbClr val="000000"/>
          </a:solidFill>
          <a:uFillTx/>
          <a:latin typeface="Corbel"/>
        </a:defRPr>
      </a:lvl2pPr>
      <a:lvl3pPr marL="1200150" marR="0" lvl="2" indent="-285750" algn="l" defTabSz="457200" rtl="0" fontAlgn="auto" hangingPunct="1">
        <a:lnSpc>
          <a:spcPct val="100000"/>
        </a:lnSpc>
        <a:spcBef>
          <a:spcPts val="400"/>
        </a:spcBef>
        <a:spcAft>
          <a:spcPts val="600"/>
        </a:spcAft>
        <a:buClr>
          <a:srgbClr val="1287C3"/>
        </a:buClr>
        <a:buSzPct val="145000"/>
        <a:buFont typeface="Arial"/>
        <a:buChar char="•"/>
        <a:tabLst/>
        <a:defRPr lang="en-US" sz="1800" b="0" i="0" u="none" strike="noStrike" kern="1200" cap="none" spc="0" baseline="0">
          <a:solidFill>
            <a:srgbClr val="000000"/>
          </a:solidFill>
          <a:uFillTx/>
          <a:latin typeface="Corbel"/>
        </a:defRPr>
      </a:lvl3pPr>
      <a:lvl4pPr marL="1543050" marR="0" lvl="3" indent="-171450" algn="l" defTabSz="457200" rtl="0" fontAlgn="auto" hangingPunct="1">
        <a:lnSpc>
          <a:spcPct val="100000"/>
        </a:lnSpc>
        <a:spcBef>
          <a:spcPts val="400"/>
        </a:spcBef>
        <a:spcAft>
          <a:spcPts val="600"/>
        </a:spcAft>
        <a:buClr>
          <a:srgbClr val="1287C3"/>
        </a:buClr>
        <a:buSzPct val="145000"/>
        <a:buFont typeface="Arial"/>
        <a:buChar char="•"/>
        <a:tabLst/>
        <a:defRPr lang="en-US" sz="1600" b="0" i="0" u="none" strike="noStrike" kern="1200" cap="none" spc="0" baseline="0">
          <a:solidFill>
            <a:srgbClr val="000000"/>
          </a:solidFill>
          <a:uFillTx/>
          <a:latin typeface="Corbel"/>
        </a:defRPr>
      </a:lvl4pPr>
      <a:lvl5pPr marL="2000250" marR="0" lvl="4" indent="-171450" algn="l" defTabSz="457200" rtl="0" fontAlgn="auto" hangingPunct="1">
        <a:lnSpc>
          <a:spcPct val="100000"/>
        </a:lnSpc>
        <a:spcBef>
          <a:spcPts val="300"/>
        </a:spcBef>
        <a:spcAft>
          <a:spcPts val="600"/>
        </a:spcAft>
        <a:buClr>
          <a:srgbClr val="1287C3"/>
        </a:buClr>
        <a:buSzPct val="145000"/>
        <a:buFont typeface="Arial"/>
        <a:buChar char="•"/>
        <a:tabLst/>
        <a:defRPr lang="en-US" sz="14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D3D95-EAF3-480C-95FA-358669EE9C59}"/>
              </a:ext>
            </a:extLst>
          </p:cNvPr>
          <p:cNvSpPr txBox="1">
            <a:spLocks noGrp="1"/>
          </p:cNvSpPr>
          <p:nvPr>
            <p:ph type="ctrTitle"/>
          </p:nvPr>
        </p:nvSpPr>
        <p:spPr>
          <a:xfrm>
            <a:off x="1749283" y="260283"/>
            <a:ext cx="9780102" cy="2387598"/>
          </a:xfrm>
        </p:spPr>
        <p:txBody>
          <a:bodyPr>
            <a:noAutofit/>
          </a:bodyPr>
          <a:lstStyle/>
          <a:p>
            <a:pPr lvl="0"/>
            <a:r>
              <a:rPr lang="en-GB" sz="4800" b="1"/>
              <a:t>The role and importance of quality service, hospitality, and guest services within the hotel industry</a:t>
            </a:r>
            <a:endParaRPr lang="en-GB" sz="4800"/>
          </a:p>
        </p:txBody>
      </p:sp>
      <p:sp>
        <p:nvSpPr>
          <p:cNvPr id="3" name="Subtitle 2">
            <a:extLst>
              <a:ext uri="{FF2B5EF4-FFF2-40B4-BE49-F238E27FC236}">
                <a16:creationId xmlns:a16="http://schemas.microsoft.com/office/drawing/2014/main" id="{DC318C35-CEE0-42DB-B851-8B3AF2C69EC1}"/>
              </a:ext>
            </a:extLst>
          </p:cNvPr>
          <p:cNvSpPr txBox="1">
            <a:spLocks noGrp="1"/>
          </p:cNvSpPr>
          <p:nvPr>
            <p:ph type="subTitle" idx="1"/>
          </p:nvPr>
        </p:nvSpPr>
        <p:spPr>
          <a:xfrm>
            <a:off x="6639339" y="3465438"/>
            <a:ext cx="4890046" cy="3255958"/>
          </a:xfrm>
        </p:spPr>
        <p:txBody>
          <a:bodyPr/>
          <a:lstStyle/>
          <a:p>
            <a:pPr lvl="0" algn="ctr" defTabSz="740664">
              <a:lnSpc>
                <a:spcPct val="90000"/>
              </a:lnSpc>
              <a:spcBef>
                <a:spcPts val="0"/>
              </a:spcBef>
            </a:pPr>
            <a:endParaRPr lang="en-GB" sz="2400">
              <a:latin typeface="Century Gothic"/>
            </a:endParaRPr>
          </a:p>
          <a:p>
            <a:pPr lvl="0" algn="ctr" defTabSz="740664">
              <a:lnSpc>
                <a:spcPct val="90000"/>
              </a:lnSpc>
              <a:spcBef>
                <a:spcPts val="0"/>
              </a:spcBef>
            </a:pPr>
            <a:r>
              <a:rPr lang="en-GB" sz="2400">
                <a:latin typeface="Century Gothic"/>
              </a:rPr>
              <a:t>Hospitality and Guest Services</a:t>
            </a:r>
          </a:p>
          <a:p>
            <a:pPr lvl="0" algn="ctr" defTabSz="740664">
              <a:lnSpc>
                <a:spcPct val="90000"/>
              </a:lnSpc>
              <a:spcBef>
                <a:spcPts val="0"/>
              </a:spcBef>
            </a:pPr>
            <a:endParaRPr lang="en-GB" sz="2400">
              <a:latin typeface="Century Gothic"/>
            </a:endParaRPr>
          </a:p>
          <a:p>
            <a:pPr lvl="0" algn="ctr" defTabSz="740664">
              <a:lnSpc>
                <a:spcPct val="90000"/>
              </a:lnSpc>
              <a:spcBef>
                <a:spcPts val="0"/>
              </a:spcBef>
            </a:pPr>
            <a:r>
              <a:rPr lang="en-GB" sz="2400" b="1">
                <a:latin typeface="Century Gothic"/>
              </a:rPr>
              <a:t>______________________________</a:t>
            </a:r>
          </a:p>
          <a:p>
            <a:pPr lvl="0" algn="ctr" defTabSz="740664">
              <a:lnSpc>
                <a:spcPct val="90000"/>
              </a:lnSpc>
              <a:spcBef>
                <a:spcPts val="0"/>
              </a:spcBef>
            </a:pPr>
            <a:endParaRPr lang="en-GB" sz="2400" b="1">
              <a:latin typeface="Century Gothic"/>
            </a:endParaRPr>
          </a:p>
          <a:p>
            <a:pPr lvl="0" algn="ctr" defTabSz="740664">
              <a:lnSpc>
                <a:spcPct val="90000"/>
              </a:lnSpc>
              <a:spcBef>
                <a:spcPts val="0"/>
              </a:spcBef>
            </a:pPr>
            <a:endParaRPr lang="en-GB" sz="2400" b="1">
              <a:latin typeface="Century Gothic"/>
            </a:endParaRPr>
          </a:p>
          <a:p>
            <a:pPr lvl="0" algn="ctr" defTabSz="740664">
              <a:lnSpc>
                <a:spcPct val="90000"/>
              </a:lnSpc>
              <a:spcBef>
                <a:spcPts val="0"/>
              </a:spcBef>
            </a:pPr>
            <a:r>
              <a:rPr lang="en-GB" sz="2400" b="1">
                <a:latin typeface="Century Gothic"/>
              </a:rPr>
              <a:t>Created by Iulia Tanase</a:t>
            </a:r>
          </a:p>
          <a:p>
            <a:pPr lvl="0"/>
            <a:endParaRPr lang="en-GB"/>
          </a:p>
        </p:txBody>
      </p:sp>
      <p:pic>
        <p:nvPicPr>
          <p:cNvPr id="4" name="Picture 2" descr="Hotel Property Management Solution (PMS) for the Hospitality Industry ...">
            <a:extLst>
              <a:ext uri="{FF2B5EF4-FFF2-40B4-BE49-F238E27FC236}">
                <a16:creationId xmlns:a16="http://schemas.microsoft.com/office/drawing/2014/main" id="{D0B4E230-421C-4515-A0B8-B417D68C801E}"/>
              </a:ext>
            </a:extLst>
          </p:cNvPr>
          <p:cNvPicPr>
            <a:picLocks noChangeAspect="1"/>
          </p:cNvPicPr>
          <p:nvPr/>
        </p:nvPicPr>
        <p:blipFill>
          <a:blip r:embed="rId2"/>
          <a:srcRect/>
          <a:stretch>
            <a:fillRect/>
          </a:stretch>
        </p:blipFill>
        <p:spPr>
          <a:xfrm>
            <a:off x="409166" y="3022942"/>
            <a:ext cx="5143499" cy="3429000"/>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BF6BA-9A13-414F-8D9E-810454F4713A}"/>
              </a:ext>
            </a:extLst>
          </p:cNvPr>
          <p:cNvSpPr txBox="1">
            <a:spLocks noGrp="1"/>
          </p:cNvSpPr>
          <p:nvPr>
            <p:ph type="title"/>
          </p:nvPr>
        </p:nvSpPr>
        <p:spPr>
          <a:xfrm>
            <a:off x="8746437" y="0"/>
            <a:ext cx="3445568" cy="685800"/>
          </a:xfrm>
        </p:spPr>
        <p:txBody>
          <a:bodyPr/>
          <a:lstStyle/>
          <a:p>
            <a:pPr lvl="0"/>
            <a:r>
              <a:rPr lang="en-GB" sz="3600"/>
              <a:t>Content Table</a:t>
            </a:r>
          </a:p>
        </p:txBody>
      </p:sp>
      <p:sp>
        <p:nvSpPr>
          <p:cNvPr id="3" name="Content Placeholder 2">
            <a:extLst>
              <a:ext uri="{FF2B5EF4-FFF2-40B4-BE49-F238E27FC236}">
                <a16:creationId xmlns:a16="http://schemas.microsoft.com/office/drawing/2014/main" id="{3403F225-EEF0-4E56-84F7-A1DB2162E72C}"/>
              </a:ext>
            </a:extLst>
          </p:cNvPr>
          <p:cNvSpPr txBox="1">
            <a:spLocks noGrp="1"/>
          </p:cNvSpPr>
          <p:nvPr>
            <p:ph idx="1"/>
          </p:nvPr>
        </p:nvSpPr>
        <p:spPr>
          <a:xfrm>
            <a:off x="1603583" y="1537252"/>
            <a:ext cx="10018715" cy="4373218"/>
          </a:xfrm>
        </p:spPr>
        <p:txBody>
          <a:bodyPr/>
          <a:lstStyle/>
          <a:p>
            <a:pPr lvl="0">
              <a:lnSpc>
                <a:spcPct val="80000"/>
              </a:lnSpc>
              <a:spcBef>
                <a:spcPts val="500"/>
              </a:spcBef>
              <a:buAutoNum type="arabicPeriod"/>
            </a:pPr>
            <a:r>
              <a:rPr lang="en-GB" sz="2200" b="1"/>
              <a:t>Title Page</a:t>
            </a:r>
          </a:p>
          <a:p>
            <a:pPr lvl="0">
              <a:lnSpc>
                <a:spcPct val="80000"/>
              </a:lnSpc>
              <a:spcBef>
                <a:spcPts val="500"/>
              </a:spcBef>
              <a:buAutoNum type="arabicPeriod"/>
            </a:pPr>
            <a:r>
              <a:rPr lang="en-GB" sz="2200" b="1"/>
              <a:t>Content Table</a:t>
            </a:r>
          </a:p>
          <a:p>
            <a:pPr lvl="0">
              <a:lnSpc>
                <a:spcPct val="80000"/>
              </a:lnSpc>
              <a:spcBef>
                <a:spcPts val="500"/>
              </a:spcBef>
              <a:buAutoNum type="arabicPeriod"/>
            </a:pPr>
            <a:r>
              <a:rPr lang="en-GB" sz="2200" b="1"/>
              <a:t>Introduction</a:t>
            </a:r>
          </a:p>
          <a:p>
            <a:pPr lvl="0">
              <a:lnSpc>
                <a:spcPct val="80000"/>
              </a:lnSpc>
              <a:spcBef>
                <a:spcPts val="500"/>
              </a:spcBef>
              <a:buAutoNum type="arabicPeriod"/>
            </a:pPr>
            <a:r>
              <a:rPr lang="en-GB" sz="2200" b="1"/>
              <a:t>Identification of Consumers </a:t>
            </a:r>
          </a:p>
          <a:p>
            <a:pPr lvl="0">
              <a:lnSpc>
                <a:spcPct val="80000"/>
              </a:lnSpc>
              <a:spcBef>
                <a:spcPts val="500"/>
              </a:spcBef>
              <a:buAutoNum type="arabicPeriod"/>
            </a:pPr>
            <a:r>
              <a:rPr lang="en-GB" sz="2200" b="1"/>
              <a:t>Guest Services and Facilities</a:t>
            </a:r>
          </a:p>
          <a:p>
            <a:pPr lvl="0">
              <a:lnSpc>
                <a:spcPct val="80000"/>
              </a:lnSpc>
              <a:spcBef>
                <a:spcPts val="500"/>
              </a:spcBef>
              <a:buAutoNum type="arabicPeriod"/>
            </a:pPr>
            <a:r>
              <a:rPr lang="en-GB" sz="2200" b="1"/>
              <a:t>Application to Conrad Hotel</a:t>
            </a:r>
          </a:p>
          <a:p>
            <a:pPr lvl="0">
              <a:lnSpc>
                <a:spcPct val="80000"/>
              </a:lnSpc>
              <a:spcBef>
                <a:spcPts val="500"/>
              </a:spcBef>
              <a:buAutoNum type="arabicPeriod"/>
            </a:pPr>
            <a:r>
              <a:rPr lang="en-GB" sz="2200" b="1"/>
              <a:t>Conrad Hotel Security &amp; Service Measures </a:t>
            </a:r>
          </a:p>
          <a:p>
            <a:pPr lvl="0">
              <a:lnSpc>
                <a:spcPct val="80000"/>
              </a:lnSpc>
              <a:spcBef>
                <a:spcPts val="500"/>
              </a:spcBef>
              <a:buAutoNum type="arabicPeriod"/>
            </a:pPr>
            <a:r>
              <a:rPr lang="en-GB" sz="2200" b="1"/>
              <a:t>Hospitality in Hotels</a:t>
            </a:r>
          </a:p>
          <a:p>
            <a:pPr lvl="0">
              <a:lnSpc>
                <a:spcPct val="80000"/>
              </a:lnSpc>
              <a:spcBef>
                <a:spcPts val="500"/>
              </a:spcBef>
              <a:buAutoNum type="arabicPeriod"/>
            </a:pPr>
            <a:r>
              <a:rPr lang="en-GB" sz="2200" b="1"/>
              <a:t>Hospitality in Conrad Hotel</a:t>
            </a:r>
          </a:p>
          <a:p>
            <a:pPr lvl="0">
              <a:lnSpc>
                <a:spcPct val="80000"/>
              </a:lnSpc>
              <a:spcBef>
                <a:spcPts val="500"/>
              </a:spcBef>
              <a:buAutoNum type="arabicPeriod"/>
            </a:pPr>
            <a:r>
              <a:rPr lang="en-GB" sz="2200" b="1"/>
              <a:t>Reference List</a:t>
            </a:r>
          </a:p>
          <a:p>
            <a:pPr lvl="0">
              <a:lnSpc>
                <a:spcPct val="80000"/>
              </a:lnSpc>
              <a:spcBef>
                <a:spcPts val="500"/>
              </a:spcBef>
            </a:pPr>
            <a:endParaRPr lang="en-GB" sz="2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2868-1BC0-457B-A427-2BEF3B601044}"/>
              </a:ext>
            </a:extLst>
          </p:cNvPr>
          <p:cNvSpPr txBox="1">
            <a:spLocks noGrp="1"/>
          </p:cNvSpPr>
          <p:nvPr>
            <p:ph type="title"/>
          </p:nvPr>
        </p:nvSpPr>
        <p:spPr>
          <a:xfrm>
            <a:off x="8481389" y="0"/>
            <a:ext cx="3495257" cy="702359"/>
          </a:xfrm>
        </p:spPr>
        <p:txBody>
          <a:bodyPr/>
          <a:lstStyle/>
          <a:p>
            <a:pPr lvl="0"/>
            <a:r>
              <a:rPr lang="en-GB"/>
              <a:t>Introduction</a:t>
            </a:r>
          </a:p>
        </p:txBody>
      </p:sp>
      <p:sp>
        <p:nvSpPr>
          <p:cNvPr id="3" name="Content Placeholder 2">
            <a:extLst>
              <a:ext uri="{FF2B5EF4-FFF2-40B4-BE49-F238E27FC236}">
                <a16:creationId xmlns:a16="http://schemas.microsoft.com/office/drawing/2014/main" id="{9B73CB6B-5F54-4E58-9B44-3C926F83E7D0}"/>
              </a:ext>
            </a:extLst>
          </p:cNvPr>
          <p:cNvSpPr txBox="1">
            <a:spLocks noGrp="1"/>
          </p:cNvSpPr>
          <p:nvPr>
            <p:ph idx="1"/>
          </p:nvPr>
        </p:nvSpPr>
        <p:spPr>
          <a:xfrm>
            <a:off x="1461055" y="1454563"/>
            <a:ext cx="10515600" cy="5032372"/>
          </a:xfrm>
        </p:spPr>
        <p:txBody>
          <a:bodyPr/>
          <a:lstStyle/>
          <a:p>
            <a:pPr lvl="0"/>
            <a:r>
              <a:rPr lang="en-GB" sz="2000" b="1" i="1" dirty="0"/>
              <a:t>Conrad Hotels </a:t>
            </a:r>
            <a:r>
              <a:rPr lang="en-GB" sz="2000" dirty="0"/>
              <a:t>is a luxury hotel chain that was established in 1982 by Barron Hilton, which was named after his father, Conrad Hilton. </a:t>
            </a:r>
          </a:p>
          <a:p>
            <a:pPr lvl="0"/>
            <a:r>
              <a:rPr lang="en-GB" sz="2000" dirty="0"/>
              <a:t>The brand was created with the purpose of operating an exclusive chain of opulence hotels and resorts in the world’s prime destinations. This way, they can provide a variety of luxurious and unforgettable experiences, adapted to each customer and guest. (Hollander, 2022)</a:t>
            </a:r>
          </a:p>
          <a:p>
            <a:pPr lvl="0"/>
            <a:r>
              <a:rPr lang="en-GB" sz="2000" dirty="0"/>
              <a:t>As of December 31, 2021, Conrad Hotels &amp; Resorts officially owned </a:t>
            </a:r>
            <a:r>
              <a:rPr lang="en-GB" sz="2000" b="1" dirty="0"/>
              <a:t>42 locations with 15,085 rooms in </a:t>
            </a:r>
            <a:r>
              <a:rPr lang="en-GB" sz="2000" b="1"/>
              <a:t>21 countries.</a:t>
            </a:r>
            <a:endParaRPr lang="en-GB" sz="2000" b="1" dirty="0"/>
          </a:p>
          <a:p>
            <a:pPr marL="0" lvl="0" indent="0">
              <a:buNone/>
            </a:pPr>
            <a:endParaRPr lang="en-GB" dirty="0"/>
          </a:p>
        </p:txBody>
      </p:sp>
      <p:pic>
        <p:nvPicPr>
          <p:cNvPr id="4" name="Picture 2" descr="Hilton - Nuestras marcas - Conrad Hotels &amp; Resorts">
            <a:extLst>
              <a:ext uri="{FF2B5EF4-FFF2-40B4-BE49-F238E27FC236}">
                <a16:creationId xmlns:a16="http://schemas.microsoft.com/office/drawing/2014/main" id="{6FE97F96-4CB1-4B2A-86F9-D7D75A72DF53}"/>
              </a:ext>
            </a:extLst>
          </p:cNvPr>
          <p:cNvPicPr>
            <a:picLocks noChangeAspect="1"/>
          </p:cNvPicPr>
          <p:nvPr/>
        </p:nvPicPr>
        <p:blipFill>
          <a:blip r:embed="rId2"/>
          <a:srcRect/>
          <a:stretch>
            <a:fillRect/>
          </a:stretch>
        </p:blipFill>
        <p:spPr>
          <a:xfrm>
            <a:off x="1892158" y="116576"/>
            <a:ext cx="4591046" cy="1171575"/>
          </a:xfrm>
          <a:prstGeom prst="rect">
            <a:avLst/>
          </a:prstGeom>
          <a:noFill/>
          <a:ln w="38103" cap="sq">
            <a:solidFill>
              <a:srgbClr val="000000"/>
            </a:solidFill>
            <a:prstDash val="solid"/>
            <a:miter/>
          </a:ln>
          <a:effectLst>
            <a:outerShdw dist="38096" dir="2700000" algn="tl">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1FCEC-C0C3-4145-81E1-AC5E099AB69B}"/>
              </a:ext>
            </a:extLst>
          </p:cNvPr>
          <p:cNvSpPr txBox="1">
            <a:spLocks noGrp="1"/>
          </p:cNvSpPr>
          <p:nvPr>
            <p:ph type="title"/>
          </p:nvPr>
        </p:nvSpPr>
        <p:spPr>
          <a:xfrm>
            <a:off x="3047996" y="-14063"/>
            <a:ext cx="9144000" cy="1298713"/>
          </a:xfrm>
        </p:spPr>
        <p:txBody>
          <a:bodyPr/>
          <a:lstStyle/>
          <a:p>
            <a:pPr lvl="0"/>
            <a:r>
              <a:rPr lang="en-GB" sz="3600"/>
              <a:t>Identification of Consumers and Appeal to this Group</a:t>
            </a:r>
          </a:p>
        </p:txBody>
      </p:sp>
      <p:sp>
        <p:nvSpPr>
          <p:cNvPr id="3" name="Content Placeholder 2">
            <a:extLst>
              <a:ext uri="{FF2B5EF4-FFF2-40B4-BE49-F238E27FC236}">
                <a16:creationId xmlns:a16="http://schemas.microsoft.com/office/drawing/2014/main" id="{E2F33BC7-C34D-469D-9324-5A184D85C0F8}"/>
              </a:ext>
            </a:extLst>
          </p:cNvPr>
          <p:cNvSpPr txBox="1">
            <a:spLocks noGrp="1"/>
          </p:cNvSpPr>
          <p:nvPr>
            <p:ph idx="1"/>
          </p:nvPr>
        </p:nvSpPr>
        <p:spPr>
          <a:xfrm>
            <a:off x="1484308" y="2309189"/>
            <a:ext cx="10018715" cy="3733796"/>
          </a:xfrm>
        </p:spPr>
        <p:txBody>
          <a:bodyPr/>
          <a:lstStyle/>
          <a:p>
            <a:pPr lvl="0">
              <a:lnSpc>
                <a:spcPct val="90000"/>
              </a:lnSpc>
              <a:spcBef>
                <a:spcPts val="500"/>
              </a:spcBef>
            </a:pPr>
            <a:r>
              <a:rPr lang="en-GB" sz="2000"/>
              <a:t>Conrad Hotels &amp; Resorts’ </a:t>
            </a:r>
            <a:r>
              <a:rPr lang="en-GB" sz="2000" b="1" i="1"/>
              <a:t>main target </a:t>
            </a:r>
            <a:r>
              <a:rPr lang="en-GB" sz="2000"/>
              <a:t>in the various types of consumers are thoughtful, purposeful and conscientious travellers, seeking luxury and comfortability.</a:t>
            </a:r>
          </a:p>
          <a:p>
            <a:pPr lvl="0">
              <a:lnSpc>
                <a:spcPct val="90000"/>
              </a:lnSpc>
              <a:spcBef>
                <a:spcPts val="500"/>
              </a:spcBef>
            </a:pPr>
            <a:r>
              <a:rPr lang="en-GB" sz="2000"/>
              <a:t>Conrad Hotels appeal to this </a:t>
            </a:r>
            <a:r>
              <a:rPr lang="en-GB" sz="2000" b="1" i="1"/>
              <a:t>consumer group </a:t>
            </a:r>
            <a:r>
              <a:rPr lang="en-GB" sz="2000"/>
              <a:t>to match their services and reputation of luxurious and guest-focused hospitality, via the various services they intend to provide to each of their consumers. (Feng, 2018)</a:t>
            </a:r>
          </a:p>
          <a:p>
            <a:pPr lvl="0">
              <a:lnSpc>
                <a:spcPct val="90000"/>
              </a:lnSpc>
              <a:spcBef>
                <a:spcPts val="500"/>
              </a:spcBef>
            </a:pPr>
            <a:r>
              <a:rPr lang="en-GB" sz="2000"/>
              <a:t>With Conrad Hotels’ </a:t>
            </a:r>
            <a:r>
              <a:rPr lang="en-GB" sz="2000" b="1" i="1"/>
              <a:t>aims and objectives </a:t>
            </a:r>
            <a:r>
              <a:rPr lang="en-GB" sz="2000"/>
              <a:t>to become a global and easily-visited hotel, they do indeed appeal to the needs and wishes of their international guests by introducing the appropriate national culture into their facilities, to satisfy the norm, and decrease any chance of offence or dissatisfaction. (Lin, 2022)</a:t>
            </a:r>
          </a:p>
          <a:p>
            <a:pPr lvl="0">
              <a:lnSpc>
                <a:spcPct val="90000"/>
              </a:lnSpc>
              <a:spcBef>
                <a:spcPts val="500"/>
              </a:spcBef>
            </a:pPr>
            <a:endParaRPr lang="en-GB" sz="2200"/>
          </a:p>
        </p:txBody>
      </p:sp>
      <p:pic>
        <p:nvPicPr>
          <p:cNvPr id="4" name="Picture 2" descr="Image result for picture of luxurious hotel conrad hotel">
            <a:extLst>
              <a:ext uri="{FF2B5EF4-FFF2-40B4-BE49-F238E27FC236}">
                <a16:creationId xmlns:a16="http://schemas.microsoft.com/office/drawing/2014/main" id="{CCCA8F74-580D-444D-B29E-A83D4D889E43}"/>
              </a:ext>
            </a:extLst>
          </p:cNvPr>
          <p:cNvPicPr>
            <a:picLocks noChangeAspect="1"/>
          </p:cNvPicPr>
          <p:nvPr/>
        </p:nvPicPr>
        <p:blipFill>
          <a:blip r:embed="rId2"/>
          <a:srcRect/>
          <a:stretch>
            <a:fillRect/>
          </a:stretch>
        </p:blipFill>
        <p:spPr>
          <a:xfrm>
            <a:off x="352428" y="254276"/>
            <a:ext cx="2695578" cy="1790696"/>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0D394-F827-48F1-9166-D1C4F7DC935A}"/>
              </a:ext>
            </a:extLst>
          </p:cNvPr>
          <p:cNvSpPr txBox="1">
            <a:spLocks noGrp="1"/>
          </p:cNvSpPr>
          <p:nvPr>
            <p:ph type="title"/>
          </p:nvPr>
        </p:nvSpPr>
        <p:spPr>
          <a:xfrm>
            <a:off x="5976728" y="-28136"/>
            <a:ext cx="6215268" cy="1066803"/>
          </a:xfrm>
        </p:spPr>
        <p:txBody>
          <a:bodyPr/>
          <a:lstStyle/>
          <a:p>
            <a:pPr lvl="0"/>
            <a:r>
              <a:rPr lang="en-GB"/>
              <a:t>Guest Services and Facilities</a:t>
            </a:r>
          </a:p>
        </p:txBody>
      </p:sp>
      <p:sp>
        <p:nvSpPr>
          <p:cNvPr id="3" name="Content Placeholder 2">
            <a:extLst>
              <a:ext uri="{FF2B5EF4-FFF2-40B4-BE49-F238E27FC236}">
                <a16:creationId xmlns:a16="http://schemas.microsoft.com/office/drawing/2014/main" id="{F47D00E6-CCD1-4FA4-AD21-CFF6DD40F1FF}"/>
              </a:ext>
            </a:extLst>
          </p:cNvPr>
          <p:cNvSpPr txBox="1">
            <a:spLocks noGrp="1"/>
          </p:cNvSpPr>
          <p:nvPr>
            <p:ph idx="1"/>
          </p:nvPr>
        </p:nvSpPr>
        <p:spPr>
          <a:xfrm>
            <a:off x="1616832" y="2375446"/>
            <a:ext cx="10018715" cy="3601282"/>
          </a:xfrm>
        </p:spPr>
        <p:txBody>
          <a:bodyPr/>
          <a:lstStyle/>
          <a:p>
            <a:pPr lvl="0">
              <a:spcBef>
                <a:spcPts val="500"/>
              </a:spcBef>
              <a:buFont typeface="Arial" pitchFamily="34"/>
            </a:pPr>
            <a:r>
              <a:rPr lang="en-GB" sz="2000" b="1" i="1"/>
              <a:t>Guest services and facilities </a:t>
            </a:r>
            <a:r>
              <a:rPr lang="en-GB" sz="2000"/>
              <a:t>in the hospitality industry encompass a wide range of offerings designed to enhance the overall experience of guests. (Parzych, 2020)</a:t>
            </a:r>
          </a:p>
          <a:p>
            <a:pPr lvl="0">
              <a:lnSpc>
                <a:spcPct val="80000"/>
              </a:lnSpc>
              <a:spcBef>
                <a:spcPts val="500"/>
              </a:spcBef>
              <a:buFont typeface="Arial" pitchFamily="34"/>
            </a:pPr>
            <a:endParaRPr lang="en-GB" sz="2000"/>
          </a:p>
          <a:p>
            <a:pPr lvl="0">
              <a:lnSpc>
                <a:spcPct val="80000"/>
              </a:lnSpc>
              <a:spcBef>
                <a:spcPts val="500"/>
              </a:spcBef>
              <a:buFont typeface="Wingdings" pitchFamily="2"/>
              <a:buChar char="ü"/>
            </a:pPr>
            <a:r>
              <a:rPr lang="en-GB" sz="2000" b="1"/>
              <a:t>Some examples of these services and facilities could include:</a:t>
            </a:r>
          </a:p>
          <a:p>
            <a:pPr lvl="0">
              <a:lnSpc>
                <a:spcPct val="80000"/>
              </a:lnSpc>
              <a:spcBef>
                <a:spcPts val="500"/>
              </a:spcBef>
            </a:pPr>
            <a:r>
              <a:rPr lang="en-GB" sz="2000"/>
              <a:t>Offering comfortable and well-maintained rooms, from standard guest rooms to suites, that meet the diverse needs of guests</a:t>
            </a:r>
          </a:p>
          <a:p>
            <a:pPr lvl="0">
              <a:lnSpc>
                <a:spcPct val="80000"/>
              </a:lnSpc>
              <a:spcBef>
                <a:spcPts val="500"/>
              </a:spcBef>
            </a:pPr>
            <a:r>
              <a:rPr lang="en-GB" sz="2000"/>
              <a:t>Facilities like gyms, spas, swimming pools, and recreational activities for guests to relax and enjoy during their stay.</a:t>
            </a:r>
          </a:p>
          <a:p>
            <a:pPr lvl="0">
              <a:lnSpc>
                <a:spcPct val="80000"/>
              </a:lnSpc>
              <a:spcBef>
                <a:spcPts val="500"/>
              </a:spcBef>
            </a:pPr>
            <a:r>
              <a:rPr lang="en-GB" sz="2000"/>
              <a:t>Providing high-quality services and well-maintained facilities elevates the guest experience, resulting in positive reviews and repeat visits. (Bhuian, 2021)</a:t>
            </a:r>
          </a:p>
          <a:p>
            <a:pPr lvl="0">
              <a:lnSpc>
                <a:spcPct val="80000"/>
              </a:lnSpc>
              <a:spcBef>
                <a:spcPts val="500"/>
              </a:spcBef>
            </a:pPr>
            <a:endParaRPr lang="en-GB" sz="2200"/>
          </a:p>
        </p:txBody>
      </p:sp>
      <p:pic>
        <p:nvPicPr>
          <p:cNvPr id="4" name="Picture 4" descr="Image result for hotel services and facilities pictures luxury">
            <a:extLst>
              <a:ext uri="{FF2B5EF4-FFF2-40B4-BE49-F238E27FC236}">
                <a16:creationId xmlns:a16="http://schemas.microsoft.com/office/drawing/2014/main" id="{76E50D56-E431-42B3-A8F8-FF6299FE2564}"/>
              </a:ext>
            </a:extLst>
          </p:cNvPr>
          <p:cNvPicPr>
            <a:picLocks noChangeAspect="1"/>
          </p:cNvPicPr>
          <p:nvPr/>
        </p:nvPicPr>
        <p:blipFill>
          <a:blip r:embed="rId2"/>
          <a:srcRect/>
          <a:stretch>
            <a:fillRect/>
          </a:stretch>
        </p:blipFill>
        <p:spPr>
          <a:xfrm>
            <a:off x="397635" y="180978"/>
            <a:ext cx="2438403" cy="1771649"/>
          </a:xfrm>
          <a:prstGeom prst="rect">
            <a:avLst/>
          </a:prstGeom>
          <a:noFill/>
          <a:ln cap="flat">
            <a:noFill/>
          </a:ln>
        </p:spPr>
      </p:pic>
      <p:pic>
        <p:nvPicPr>
          <p:cNvPr id="5" name="Picture 6" descr="Image result for hotel services and facilities pictures luxury">
            <a:extLst>
              <a:ext uri="{FF2B5EF4-FFF2-40B4-BE49-F238E27FC236}">
                <a16:creationId xmlns:a16="http://schemas.microsoft.com/office/drawing/2014/main" id="{0F57848B-E2C6-4DC7-AB22-89F5FF1DBFE9}"/>
              </a:ext>
            </a:extLst>
          </p:cNvPr>
          <p:cNvPicPr>
            <a:picLocks noChangeAspect="1"/>
          </p:cNvPicPr>
          <p:nvPr/>
        </p:nvPicPr>
        <p:blipFill>
          <a:blip r:embed="rId3"/>
          <a:srcRect/>
          <a:stretch>
            <a:fillRect/>
          </a:stretch>
        </p:blipFill>
        <p:spPr>
          <a:xfrm>
            <a:off x="2987152" y="295278"/>
            <a:ext cx="2838453" cy="1657350"/>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6E9EF-EE36-4229-AB64-149ADE7F070D}"/>
              </a:ext>
            </a:extLst>
          </p:cNvPr>
          <p:cNvSpPr txBox="1">
            <a:spLocks noGrp="1"/>
          </p:cNvSpPr>
          <p:nvPr>
            <p:ph type="title"/>
          </p:nvPr>
        </p:nvSpPr>
        <p:spPr>
          <a:xfrm>
            <a:off x="6096003" y="-28136"/>
            <a:ext cx="6096003" cy="1752603"/>
          </a:xfrm>
        </p:spPr>
        <p:txBody>
          <a:bodyPr/>
          <a:lstStyle/>
          <a:p>
            <a:pPr lvl="0"/>
            <a:r>
              <a:rPr lang="en-GB"/>
              <a:t>Application to Conrad Hotel</a:t>
            </a:r>
          </a:p>
        </p:txBody>
      </p:sp>
      <p:sp>
        <p:nvSpPr>
          <p:cNvPr id="3" name="Content Placeholder 2">
            <a:extLst>
              <a:ext uri="{FF2B5EF4-FFF2-40B4-BE49-F238E27FC236}">
                <a16:creationId xmlns:a16="http://schemas.microsoft.com/office/drawing/2014/main" id="{24818752-9B8B-4D89-BA1C-E378995AADBC}"/>
              </a:ext>
            </a:extLst>
          </p:cNvPr>
          <p:cNvSpPr txBox="1">
            <a:spLocks noGrp="1"/>
          </p:cNvSpPr>
          <p:nvPr>
            <p:ph idx="1"/>
          </p:nvPr>
        </p:nvSpPr>
        <p:spPr>
          <a:xfrm>
            <a:off x="1484308" y="2401955"/>
            <a:ext cx="10018715" cy="3455508"/>
          </a:xfrm>
        </p:spPr>
        <p:txBody>
          <a:bodyPr/>
          <a:lstStyle/>
          <a:p>
            <a:pPr lvl="0">
              <a:lnSpc>
                <a:spcPct val="90000"/>
              </a:lnSpc>
            </a:pPr>
            <a:r>
              <a:rPr lang="en-GB" sz="2000"/>
              <a:t>Conrad Hotel offers a range of </a:t>
            </a:r>
            <a:r>
              <a:rPr lang="en-GB" sz="2000" b="1" i="1"/>
              <a:t>opulent guest rooms</a:t>
            </a:r>
            <a:r>
              <a:rPr lang="en-GB" sz="2000"/>
              <a:t>, suites with extravagant amenities and modern design, and ensuring guests have a comfortable and luxurious stay.</a:t>
            </a:r>
          </a:p>
          <a:p>
            <a:pPr lvl="0">
              <a:lnSpc>
                <a:spcPct val="90000"/>
              </a:lnSpc>
            </a:pPr>
            <a:r>
              <a:rPr lang="en-GB" sz="2000" b="1" i="1"/>
              <a:t>Highly-trained concierge staff </a:t>
            </a:r>
            <a:r>
              <a:rPr lang="en-GB" sz="2000"/>
              <a:t>at Conrad Hotel assist guests with reservations, transportation, and local recommendations to make their stay hassle-free and as easy as possible. </a:t>
            </a:r>
          </a:p>
          <a:p>
            <a:pPr lvl="0">
              <a:lnSpc>
                <a:spcPct val="90000"/>
              </a:lnSpc>
            </a:pPr>
            <a:r>
              <a:rPr lang="en-GB" sz="2000"/>
              <a:t>Moreover, the hotel provides </a:t>
            </a:r>
            <a:r>
              <a:rPr lang="en-GB" sz="2000" b="1" i="1"/>
              <a:t>state-of-the-art meeting rooms and event spaces</a:t>
            </a:r>
            <a:r>
              <a:rPr lang="en-GB" sz="2000"/>
              <a:t>, ideal for corporate meetings, weddings, and special occasions, supported by professional event planning services. (Fano, 2023)</a:t>
            </a:r>
          </a:p>
          <a:p>
            <a:pPr lvl="0"/>
            <a:endParaRPr lang="en-GB"/>
          </a:p>
        </p:txBody>
      </p:sp>
      <p:pic>
        <p:nvPicPr>
          <p:cNvPr id="4" name="Picture 2" descr="Image result for hotel services and facilities pictures luxury">
            <a:extLst>
              <a:ext uri="{FF2B5EF4-FFF2-40B4-BE49-F238E27FC236}">
                <a16:creationId xmlns:a16="http://schemas.microsoft.com/office/drawing/2014/main" id="{C734FA79-F621-48E0-ABFC-69F95B389C2A}"/>
              </a:ext>
            </a:extLst>
          </p:cNvPr>
          <p:cNvPicPr>
            <a:picLocks noChangeAspect="1"/>
          </p:cNvPicPr>
          <p:nvPr/>
        </p:nvPicPr>
        <p:blipFill>
          <a:blip r:embed="rId2"/>
          <a:srcRect/>
          <a:stretch>
            <a:fillRect/>
          </a:stretch>
        </p:blipFill>
        <p:spPr>
          <a:xfrm>
            <a:off x="246055" y="305629"/>
            <a:ext cx="2476496" cy="1771649"/>
          </a:xfrm>
          <a:prstGeom prst="rect">
            <a:avLst/>
          </a:prstGeom>
          <a:noFill/>
          <a:ln cap="flat">
            <a:noFill/>
          </a:ln>
        </p:spPr>
      </p:pic>
      <p:pic>
        <p:nvPicPr>
          <p:cNvPr id="5" name="Picture 2" descr="Image result for conrad hotel staff pictures">
            <a:extLst>
              <a:ext uri="{FF2B5EF4-FFF2-40B4-BE49-F238E27FC236}">
                <a16:creationId xmlns:a16="http://schemas.microsoft.com/office/drawing/2014/main" id="{6A5881CB-8366-476C-9DB7-F5D180B320E2}"/>
              </a:ext>
            </a:extLst>
          </p:cNvPr>
          <p:cNvPicPr>
            <a:picLocks noChangeAspect="1"/>
          </p:cNvPicPr>
          <p:nvPr/>
        </p:nvPicPr>
        <p:blipFill>
          <a:blip r:embed="rId3"/>
          <a:srcRect/>
          <a:stretch>
            <a:fillRect/>
          </a:stretch>
        </p:blipFill>
        <p:spPr>
          <a:xfrm>
            <a:off x="2892905" y="362779"/>
            <a:ext cx="2695578" cy="1714500"/>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AFFEC-55D6-4E81-A0B8-0EED7FBD6B0F}"/>
              </a:ext>
            </a:extLst>
          </p:cNvPr>
          <p:cNvSpPr txBox="1">
            <a:spLocks noGrp="1"/>
          </p:cNvSpPr>
          <p:nvPr>
            <p:ph type="title"/>
          </p:nvPr>
        </p:nvSpPr>
        <p:spPr>
          <a:xfrm>
            <a:off x="5658682" y="0"/>
            <a:ext cx="6533323" cy="1752603"/>
          </a:xfrm>
        </p:spPr>
        <p:txBody>
          <a:bodyPr/>
          <a:lstStyle/>
          <a:p>
            <a:pPr lvl="0"/>
            <a:r>
              <a:rPr lang="en-GB"/>
              <a:t>Conrad Hotel Security &amp; Service Measures</a:t>
            </a:r>
          </a:p>
        </p:txBody>
      </p:sp>
      <p:sp>
        <p:nvSpPr>
          <p:cNvPr id="3" name="Content Placeholder 2">
            <a:extLst>
              <a:ext uri="{FF2B5EF4-FFF2-40B4-BE49-F238E27FC236}">
                <a16:creationId xmlns:a16="http://schemas.microsoft.com/office/drawing/2014/main" id="{730A024C-E9B8-41D5-964C-71E04617F21A}"/>
              </a:ext>
            </a:extLst>
          </p:cNvPr>
          <p:cNvSpPr txBox="1">
            <a:spLocks noGrp="1"/>
          </p:cNvSpPr>
          <p:nvPr>
            <p:ph idx="1"/>
          </p:nvPr>
        </p:nvSpPr>
        <p:spPr>
          <a:xfrm>
            <a:off x="1442109" y="2209803"/>
            <a:ext cx="10018715" cy="3505196"/>
          </a:xfrm>
        </p:spPr>
        <p:txBody>
          <a:bodyPr/>
          <a:lstStyle/>
          <a:p>
            <a:pPr lvl="0"/>
            <a:r>
              <a:rPr lang="en-GB" sz="2000"/>
              <a:t>Conrad Hotel prioritises guest safety with top-notch security measures, ensuring a safe and comfortable environment. (Amblee, 2015) Each and every hotel is equipped with state-of-the-art technology and CCTV, including 24/7 security response from on-site and nearby facilities.</a:t>
            </a:r>
          </a:p>
          <a:p>
            <a:pPr lvl="0"/>
            <a:r>
              <a:rPr lang="en-GB" sz="2000"/>
              <a:t>The hotel is known for its </a:t>
            </a:r>
            <a:r>
              <a:rPr lang="en-GB" sz="2000" b="1" i="1"/>
              <a:t>exceptional customer service</a:t>
            </a:r>
            <a:r>
              <a:rPr lang="en-GB" sz="2000"/>
              <a:t>, with a focus on a personalised attention to cater to individual guest needs. (Lynn, 2022) And continue to provide services to benefit this through the new strategies that personalise each experience.</a:t>
            </a:r>
          </a:p>
        </p:txBody>
      </p:sp>
      <p:pic>
        <p:nvPicPr>
          <p:cNvPr id="4" name="Picture 2" descr="Image result for conrad hotel security">
            <a:extLst>
              <a:ext uri="{FF2B5EF4-FFF2-40B4-BE49-F238E27FC236}">
                <a16:creationId xmlns:a16="http://schemas.microsoft.com/office/drawing/2014/main" id="{9F415807-A3C2-434E-8C82-1D38AC90A2B3}"/>
              </a:ext>
            </a:extLst>
          </p:cNvPr>
          <p:cNvPicPr>
            <a:picLocks noChangeAspect="1"/>
          </p:cNvPicPr>
          <p:nvPr/>
        </p:nvPicPr>
        <p:blipFill>
          <a:blip r:embed="rId2"/>
          <a:srcRect/>
          <a:stretch>
            <a:fillRect/>
          </a:stretch>
        </p:blipFill>
        <p:spPr>
          <a:xfrm>
            <a:off x="341656" y="495303"/>
            <a:ext cx="2762246" cy="1714500"/>
          </a:xfrm>
          <a:prstGeom prst="rect">
            <a:avLst/>
          </a:prstGeom>
          <a:noFill/>
          <a:ln cap="flat">
            <a:noFill/>
          </a:ln>
        </p:spPr>
      </p:pic>
      <p:pic>
        <p:nvPicPr>
          <p:cNvPr id="5" name="Picture 4" descr="Image result for conrad hotel security">
            <a:extLst>
              <a:ext uri="{FF2B5EF4-FFF2-40B4-BE49-F238E27FC236}">
                <a16:creationId xmlns:a16="http://schemas.microsoft.com/office/drawing/2014/main" id="{C76A58AD-E7D4-46BE-B509-55E594C72F13}"/>
              </a:ext>
            </a:extLst>
          </p:cNvPr>
          <p:cNvPicPr>
            <a:picLocks noChangeAspect="1"/>
          </p:cNvPicPr>
          <p:nvPr/>
        </p:nvPicPr>
        <p:blipFill>
          <a:blip r:embed="rId3"/>
          <a:srcRect/>
          <a:stretch>
            <a:fillRect/>
          </a:stretch>
        </p:blipFill>
        <p:spPr>
          <a:xfrm>
            <a:off x="3396493" y="495303"/>
            <a:ext cx="1943100" cy="1714500"/>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7568B-4EA2-41DC-A9D1-2793EEBB012A}"/>
              </a:ext>
            </a:extLst>
          </p:cNvPr>
          <p:cNvSpPr txBox="1">
            <a:spLocks noGrp="1"/>
          </p:cNvSpPr>
          <p:nvPr>
            <p:ph type="title"/>
          </p:nvPr>
        </p:nvSpPr>
        <p:spPr>
          <a:xfrm>
            <a:off x="7275441" y="0"/>
            <a:ext cx="4916555" cy="1066803"/>
          </a:xfrm>
        </p:spPr>
        <p:txBody>
          <a:bodyPr/>
          <a:lstStyle/>
          <a:p>
            <a:pPr lvl="0"/>
            <a:r>
              <a:rPr lang="en-GB"/>
              <a:t>Hospitality in Hotels</a:t>
            </a:r>
          </a:p>
        </p:txBody>
      </p:sp>
      <p:sp>
        <p:nvSpPr>
          <p:cNvPr id="3" name="Content Placeholder 2">
            <a:extLst>
              <a:ext uri="{FF2B5EF4-FFF2-40B4-BE49-F238E27FC236}">
                <a16:creationId xmlns:a16="http://schemas.microsoft.com/office/drawing/2014/main" id="{58309BC9-3E91-419A-ADB9-DFF5640A00F6}"/>
              </a:ext>
            </a:extLst>
          </p:cNvPr>
          <p:cNvSpPr txBox="1">
            <a:spLocks noGrp="1"/>
          </p:cNvSpPr>
          <p:nvPr>
            <p:ph idx="1"/>
          </p:nvPr>
        </p:nvSpPr>
        <p:spPr>
          <a:xfrm>
            <a:off x="1497558" y="2362196"/>
            <a:ext cx="10018715" cy="3124203"/>
          </a:xfrm>
        </p:spPr>
        <p:txBody>
          <a:bodyPr/>
          <a:lstStyle/>
          <a:p>
            <a:pPr lvl="0"/>
            <a:r>
              <a:rPr lang="en-GB" sz="2000" b="1" i="1"/>
              <a:t>Hospitality</a:t>
            </a:r>
            <a:r>
              <a:rPr lang="en-GB" sz="2000"/>
              <a:t> is a crucial factor of hotels and resorts, as it creates a welcoming environment, fosters positive human connections, and enhances individual experiences. </a:t>
            </a:r>
          </a:p>
          <a:p>
            <a:pPr lvl="0"/>
            <a:r>
              <a:rPr lang="en-GB" sz="2000"/>
              <a:t>It would also promote comfort and ensures guests feel valued, leading to customer satisfaction, loyalty, and the success of businesses in the hospitality industry. (Verissimo, 2019)</a:t>
            </a:r>
          </a:p>
          <a:p>
            <a:pPr lvl="0"/>
            <a:endParaRPr lang="en-GB"/>
          </a:p>
        </p:txBody>
      </p:sp>
      <p:pic>
        <p:nvPicPr>
          <p:cNvPr id="4" name="Picture 2" descr="Image result for luxury room service hotels">
            <a:extLst>
              <a:ext uri="{FF2B5EF4-FFF2-40B4-BE49-F238E27FC236}">
                <a16:creationId xmlns:a16="http://schemas.microsoft.com/office/drawing/2014/main" id="{B99CCCDC-24C8-4EAD-8EA0-AB944FF21D9C}"/>
              </a:ext>
            </a:extLst>
          </p:cNvPr>
          <p:cNvPicPr>
            <a:picLocks noChangeAspect="1"/>
          </p:cNvPicPr>
          <p:nvPr/>
        </p:nvPicPr>
        <p:blipFill>
          <a:blip r:embed="rId2"/>
          <a:srcRect/>
          <a:stretch>
            <a:fillRect/>
          </a:stretch>
        </p:blipFill>
        <p:spPr>
          <a:xfrm>
            <a:off x="2359097" y="282229"/>
            <a:ext cx="3392350" cy="1781178"/>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45ED1-0D68-487F-99D1-F80710434C0D}"/>
              </a:ext>
            </a:extLst>
          </p:cNvPr>
          <p:cNvSpPr txBox="1">
            <a:spLocks noGrp="1"/>
          </p:cNvSpPr>
          <p:nvPr>
            <p:ph type="title"/>
          </p:nvPr>
        </p:nvSpPr>
        <p:spPr>
          <a:xfrm>
            <a:off x="6096003" y="0"/>
            <a:ext cx="6096003" cy="1066803"/>
          </a:xfrm>
        </p:spPr>
        <p:txBody>
          <a:bodyPr/>
          <a:lstStyle/>
          <a:p>
            <a:pPr lvl="0"/>
            <a:r>
              <a:rPr lang="en-GB"/>
              <a:t>Hospitality in Conrad Hotel</a:t>
            </a:r>
          </a:p>
        </p:txBody>
      </p:sp>
      <p:sp>
        <p:nvSpPr>
          <p:cNvPr id="3" name="Content Placeholder 2">
            <a:extLst>
              <a:ext uri="{FF2B5EF4-FFF2-40B4-BE49-F238E27FC236}">
                <a16:creationId xmlns:a16="http://schemas.microsoft.com/office/drawing/2014/main" id="{0BD219E9-16E4-4739-80CC-FBA018C155E7}"/>
              </a:ext>
            </a:extLst>
          </p:cNvPr>
          <p:cNvSpPr txBox="1">
            <a:spLocks noGrp="1"/>
          </p:cNvSpPr>
          <p:nvPr>
            <p:ph idx="1"/>
          </p:nvPr>
        </p:nvSpPr>
        <p:spPr>
          <a:xfrm>
            <a:off x="1484308" y="2282689"/>
            <a:ext cx="10018715" cy="3124203"/>
          </a:xfrm>
        </p:spPr>
        <p:txBody>
          <a:bodyPr/>
          <a:lstStyle/>
          <a:p>
            <a:pPr lvl="0"/>
            <a:r>
              <a:rPr lang="en-GB" sz="2000"/>
              <a:t>Hotels meet guest expectations through the provision of </a:t>
            </a:r>
            <a:r>
              <a:rPr lang="en-GB" sz="2000" b="1"/>
              <a:t>quality services</a:t>
            </a:r>
            <a:r>
              <a:rPr lang="en-GB" sz="2000"/>
              <a:t>, </a:t>
            </a:r>
            <a:r>
              <a:rPr lang="en-GB" sz="2000" b="1"/>
              <a:t>personalised experiences</a:t>
            </a:r>
            <a:r>
              <a:rPr lang="en-GB" sz="2000"/>
              <a:t>, and </a:t>
            </a:r>
            <a:r>
              <a:rPr lang="en-GB" sz="2000" b="1"/>
              <a:t>exceeding customer needs</a:t>
            </a:r>
            <a:r>
              <a:rPr lang="en-GB" sz="2000"/>
              <a:t>. Conrad Hotel, for instance, achieves this through its luxury accommodations, fine dining, top-notch amenities, and attentive staff. </a:t>
            </a:r>
          </a:p>
          <a:p>
            <a:pPr lvl="0"/>
            <a:r>
              <a:rPr lang="en-GB" sz="2000"/>
              <a:t>Meeting and exceeding guest expectations at Conrad Hotel ensures high levels of satisfaction and repeat visits, contributing to its esteemed reputation in the hospitality industry. (Loizos, 2005)</a:t>
            </a:r>
          </a:p>
        </p:txBody>
      </p:sp>
      <p:pic>
        <p:nvPicPr>
          <p:cNvPr id="4" name="Picture 2" descr="Image result for luxury room service hotels">
            <a:extLst>
              <a:ext uri="{FF2B5EF4-FFF2-40B4-BE49-F238E27FC236}">
                <a16:creationId xmlns:a16="http://schemas.microsoft.com/office/drawing/2014/main" id="{993C0C24-5662-414E-BB54-1A8F4C8A0AD4}"/>
              </a:ext>
            </a:extLst>
          </p:cNvPr>
          <p:cNvPicPr>
            <a:picLocks noChangeAspect="1"/>
          </p:cNvPicPr>
          <p:nvPr/>
        </p:nvPicPr>
        <p:blipFill>
          <a:blip r:embed="rId2"/>
          <a:srcRect/>
          <a:stretch>
            <a:fillRect/>
          </a:stretch>
        </p:blipFill>
        <p:spPr>
          <a:xfrm>
            <a:off x="2031723" y="349108"/>
            <a:ext cx="3543299" cy="1933571"/>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19ACB-B8E7-4F0C-B0F5-C59BEA76C282}"/>
              </a:ext>
            </a:extLst>
          </p:cNvPr>
          <p:cNvSpPr txBox="1">
            <a:spLocks noGrp="1"/>
          </p:cNvSpPr>
          <p:nvPr>
            <p:ph type="title"/>
          </p:nvPr>
        </p:nvSpPr>
        <p:spPr>
          <a:xfrm>
            <a:off x="8666920" y="0"/>
            <a:ext cx="3525076" cy="901150"/>
          </a:xfrm>
        </p:spPr>
        <p:txBody>
          <a:bodyPr/>
          <a:lstStyle/>
          <a:p>
            <a:pPr lvl="0"/>
            <a:r>
              <a:rPr lang="en-GB"/>
              <a:t>Reference List</a:t>
            </a:r>
          </a:p>
        </p:txBody>
      </p:sp>
      <p:sp>
        <p:nvSpPr>
          <p:cNvPr id="3" name="Content Placeholder 2">
            <a:extLst>
              <a:ext uri="{FF2B5EF4-FFF2-40B4-BE49-F238E27FC236}">
                <a16:creationId xmlns:a16="http://schemas.microsoft.com/office/drawing/2014/main" id="{9231DD91-AC88-47A3-BEAE-C8A8B97739FD}"/>
              </a:ext>
            </a:extLst>
          </p:cNvPr>
          <p:cNvSpPr txBox="1">
            <a:spLocks noGrp="1"/>
          </p:cNvSpPr>
          <p:nvPr>
            <p:ph idx="1"/>
          </p:nvPr>
        </p:nvSpPr>
        <p:spPr>
          <a:xfrm>
            <a:off x="1487555" y="901150"/>
            <a:ext cx="10704441" cy="5410065"/>
          </a:xfrm>
        </p:spPr>
        <p:txBody>
          <a:bodyPr/>
          <a:lstStyle/>
          <a:p>
            <a:pPr marL="0" lvl="0" indent="0">
              <a:lnSpc>
                <a:spcPct val="70000"/>
              </a:lnSpc>
              <a:spcBef>
                <a:spcPts val="300"/>
              </a:spcBef>
              <a:buNone/>
            </a:pPr>
            <a:r>
              <a:rPr lang="en-GB" sz="1400"/>
              <a:t>Lynn, B. (2022) A Narrative Analysis on TripAdvisor Reviews of Guest Satisfaction In Conrad Manila as a Quarantine Facility 2020-2021. International Journal of Management and Commerce Innovations [Online] Available at: www.researchpublish.com (Accessed at 11/10/2023)</a:t>
            </a:r>
          </a:p>
          <a:p>
            <a:pPr marL="0" lvl="0" indent="0">
              <a:lnSpc>
                <a:spcPct val="70000"/>
              </a:lnSpc>
              <a:spcBef>
                <a:spcPts val="300"/>
              </a:spcBef>
              <a:buNone/>
            </a:pPr>
            <a:r>
              <a:rPr lang="en-GB" sz="1400"/>
              <a:t>Amblee, N. (2015) The Impact of Cleanliness on Customer Perceptions of Security in Hostels: A WOM-based Approach [Online] Available at: https://www.sciencedirect.com/science/article/abs/pii/S0278431915000614 (Accessed at 12/10/2023)</a:t>
            </a:r>
          </a:p>
          <a:p>
            <a:pPr marL="0" lvl="0" indent="0">
              <a:lnSpc>
                <a:spcPct val="70000"/>
              </a:lnSpc>
              <a:spcBef>
                <a:spcPts val="300"/>
              </a:spcBef>
              <a:buNone/>
            </a:pPr>
            <a:r>
              <a:rPr lang="en-GB" sz="1400"/>
              <a:t>Fano, O. (2023) How to Anticipate Guest Needs and Exceed Expectations in Your Hotel [Online] Available at: https://www.stay-app.com/blog/anticipating-guest-needs-in-providing-hospitality-service (Accessed at 12/10/2023)</a:t>
            </a:r>
          </a:p>
          <a:p>
            <a:pPr marL="0" lvl="0" indent="0">
              <a:lnSpc>
                <a:spcPct val="70000"/>
              </a:lnSpc>
              <a:spcBef>
                <a:spcPts val="300"/>
              </a:spcBef>
              <a:buNone/>
            </a:pPr>
            <a:r>
              <a:rPr lang="en-GB" sz="1400"/>
              <a:t>Loizos, C. (2005) A Customer's Expectation and Perception of Hotel Service Quality in Cyprus [Online] Available at: https://digitalcommons.fiu.edu/cgi/viewcontent.cgi?article=1408&amp;context=hospitalityreview (Accessed at 12/10/2023)</a:t>
            </a:r>
          </a:p>
          <a:p>
            <a:pPr marL="0" lvl="0" indent="0">
              <a:lnSpc>
                <a:spcPct val="70000"/>
              </a:lnSpc>
              <a:spcBef>
                <a:spcPts val="300"/>
              </a:spcBef>
              <a:buNone/>
            </a:pPr>
            <a:r>
              <a:rPr lang="en-GB" sz="1400"/>
              <a:t>Verissimo, M., &amp; Costa, C. (2019) Unveiling the Key Features of a Positive Service Experience at Hostels [Online] Available at: https://www.researchgate.net/publication/336848752_Unveiling_the_key_features_of_a_positive_service_experience_at_hostels (Accessed at 12/10/2023)</a:t>
            </a:r>
          </a:p>
          <a:p>
            <a:pPr marL="0" lvl="0" indent="0">
              <a:lnSpc>
                <a:spcPct val="70000"/>
              </a:lnSpc>
              <a:spcBef>
                <a:spcPts val="300"/>
              </a:spcBef>
              <a:buNone/>
            </a:pPr>
            <a:r>
              <a:rPr lang="en-GB" sz="1400"/>
              <a:t>Parzych, K. &amp; Vejmelka, B., J. (2020) Guests' Assessment of Hotel Facilities and Services: Zadar Case Study [Online] Available at: https://www.researchgate.net/publication/350692664_Guests'_assessment_of_hotel_facilities_and_services_Zadar_case_study (Accessed at 12/10/2023)</a:t>
            </a:r>
          </a:p>
          <a:p>
            <a:pPr marL="0" lvl="0" indent="0">
              <a:lnSpc>
                <a:spcPct val="70000"/>
              </a:lnSpc>
              <a:spcBef>
                <a:spcPts val="300"/>
              </a:spcBef>
              <a:buNone/>
            </a:pPr>
            <a:r>
              <a:rPr lang="en-GB" sz="1400"/>
              <a:t>Bhuian, D. (2021) The Impact of Service Quality on Customer Satisfaction in Hotel Business Development [Online] Available at: https://www.diva-portal.org/smash/get/diva2:1582843/FULLTEXT01.pdf (Accessed at 12/10/2023)</a:t>
            </a:r>
          </a:p>
          <a:p>
            <a:pPr marL="0" lvl="0" indent="0">
              <a:lnSpc>
                <a:spcPct val="70000"/>
              </a:lnSpc>
              <a:spcBef>
                <a:spcPts val="300"/>
              </a:spcBef>
              <a:buNone/>
            </a:pPr>
            <a:r>
              <a:rPr lang="en-GB" sz="1400"/>
              <a:t>Feng, R. &amp; Ryan, B. &amp; Wang, Y. (2018) Service Experiences at Luxury Hotels: Business Tourists' Perspectives: Business Tourists' Perspectives [Online] Available at: https://www.researchgate.net/publication/328084343_Service_Experiences_at_Luxury_Hotels_Business_Tourists'_Perspectives_Business_Tourists'_Perspectives (Accessed at 12/10/2023)</a:t>
            </a:r>
          </a:p>
          <a:p>
            <a:pPr marL="0" lvl="0" indent="0">
              <a:lnSpc>
                <a:spcPct val="70000"/>
              </a:lnSpc>
              <a:spcBef>
                <a:spcPts val="300"/>
              </a:spcBef>
              <a:buNone/>
            </a:pPr>
            <a:r>
              <a:rPr lang="en-GB" sz="1400"/>
              <a:t>Lin, Y. &amp; Choe, Y. (2022) Impact of Luxury Hotel Customer Experience on Brand Love and Customer Citizenship Behavior [Online] Available at: https://www.mdpi.com/2071-1050/14/21/13899 (Accessed at 12/10/2023)</a:t>
            </a:r>
          </a:p>
          <a:p>
            <a:pPr marL="0" lvl="0" indent="0">
              <a:lnSpc>
                <a:spcPct val="70000"/>
              </a:lnSpc>
              <a:spcBef>
                <a:spcPts val="300"/>
              </a:spcBef>
              <a:buNone/>
            </a:pPr>
            <a:r>
              <a:rPr lang="en-GB" sz="1400"/>
              <a:t>Hollander, J. (2022) The Storied Life of Conrad Hiltion: A Hotel Industry Legend [Online] Available at: https://hoteltechreport.com/news/conrad-hilton (Accessed at 12/10/2023)</a:t>
            </a:r>
          </a:p>
          <a:p>
            <a:pPr marL="0" lvl="0" indent="0">
              <a:lnSpc>
                <a:spcPct val="70000"/>
              </a:lnSpc>
              <a:spcBef>
                <a:spcPts val="300"/>
              </a:spcBef>
              <a:buNone/>
            </a:pPr>
            <a:r>
              <a:rPr lang="en-GB" sz="1400"/>
              <a:t>Hiller, J. (2015) 7 EASY Ways to Show Your Employees YOU Care! A Booklet for Hotel Managers and Others (Paperback). Outskirts Press.</a:t>
            </a:r>
          </a:p>
          <a:p>
            <a:pPr lvl="0">
              <a:lnSpc>
                <a:spcPct val="80000"/>
              </a:lnSpc>
              <a:spcBef>
                <a:spcPts val="200"/>
              </a:spcBef>
            </a:pPr>
            <a:endParaRPr lang="en-GB" sz="1000"/>
          </a:p>
        </p:txBody>
      </p:sp>
    </p:spTree>
  </p:cSld>
  <p:clrMapOvr>
    <a:masterClrMapping/>
  </p:clrMapOvr>
</p:sld>
</file>

<file path=ppt/theme/theme1.xml><?xml version="1.0" encoding="utf-8"?>
<a:theme xmlns:a="http://schemas.openxmlformats.org/drawingml/2006/main" name="Parallax">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TM03457496%5b%5bfn=Parallax%5d%5d</Template>
  <TotalTime>1756</TotalTime>
  <Words>1286</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Corbel</vt:lpstr>
      <vt:lpstr>Wingdings</vt:lpstr>
      <vt:lpstr>Parallax</vt:lpstr>
      <vt:lpstr>The role and importance of quality service, hospitality, and guest services within the hotel industry</vt:lpstr>
      <vt:lpstr>Content Table</vt:lpstr>
      <vt:lpstr>Introduction</vt:lpstr>
      <vt:lpstr>Identification of Consumers and Appeal to this Group</vt:lpstr>
      <vt:lpstr>Guest Services and Facilities</vt:lpstr>
      <vt:lpstr>Application to Conrad Hotel</vt:lpstr>
      <vt:lpstr>Conrad Hotel Security &amp; Service Measures</vt:lpstr>
      <vt:lpstr>Hospitality in Hotels</vt:lpstr>
      <vt:lpstr>Hospitality in Conrad Hotel</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Iulia Tanase</dc:creator>
  <cp:lastModifiedBy>Iulia Tanase</cp:lastModifiedBy>
  <cp:revision>8</cp:revision>
  <dcterms:created xsi:type="dcterms:W3CDTF">2023-10-13T08:35:28Z</dcterms:created>
  <dcterms:modified xsi:type="dcterms:W3CDTF">2023-10-22T09:20:40Z</dcterms:modified>
</cp:coreProperties>
</file>