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24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585EE-3C71-3862-D8C5-ED25F68B1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D85AFC-E52D-F4D2-1446-0B13A68C7B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5096F-98F1-5BD9-61CC-ABDCC7982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8F293-F2A4-7773-60EE-F2F8A7E78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61374-64C1-F5A4-2C25-C17B23C61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5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4726C-875E-A4C8-12BA-FA8E8F52C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D56D8-67B0-4FCE-F0FB-DCB4A3EDC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C29BD-447A-8B1F-00FD-CC6886828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28069-B3F6-BE7B-B2F0-F707F98F9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1EA32-2717-6424-7B72-66BB0455E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47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949AF-0C1B-A509-B100-E3B8D942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5BDB6-3C2A-D16D-AC6A-8B7214AC61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5D2C0-8A12-6CBA-6D43-83CCA131D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458AE-178E-3A65-74A5-6EBDE8399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D239C-C609-12F9-E1A6-02CA931BE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039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27AD-CF12-21E1-7CBF-4B155478C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CE5C8-293F-4922-5E88-13815903D5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0C7B0F-818A-D421-C7A0-36487108C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3C5362-AB2A-741C-EE46-225EE606A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17280-D090-9020-0379-E6FDA6010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DE8D32-44B2-7294-B34A-504840A96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10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314E1-4A08-F326-C378-EF0065907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2305C-652D-CC5F-5562-4472160266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722DA-CD85-0E99-25C1-4657A7A07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2A2FD4-19D8-9780-FD77-4788CA213D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9C1523-06BA-DD3C-702A-B6635DA7ED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CB2066-C1F5-FD08-5470-416F523BF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A4FE4D-27AC-01AA-4C45-593AF05E6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52558D-6429-9621-4F5A-730C668E4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26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E7469-7FD4-053F-4726-FAF79AF24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50FA79-105D-529D-927C-628CA64A8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AB0E25-7090-31B2-4EEC-43E7783EF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AE9C72-3CAF-DF54-A838-E79041506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06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A0106B-3E01-D357-7645-F17AAF2BA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1E189D-B337-B613-5E0E-68656CA78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4F8B34-B925-160F-5C4F-E7B215B3F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501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8FE9-58E9-7BD0-DDC3-4635C398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BB47C-9F27-D7D0-7390-EFF9E723A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861953-0788-7DC8-3CBE-5CF9E0A1D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2D417-2DFC-4F96-DE31-82875DAD9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75EE9C-9DC9-D58B-9E9B-BFFA21E2B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AF861A-F8E4-5050-A99F-22AEB0CF4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70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7B7AE-68DC-C1D0-898F-6F14DDFCB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39EFFE-3C45-E3F5-53D2-D8811A99E6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854D18-C802-7F30-1AB2-03F6425B5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B48BF-9331-4DF1-13B0-59DC44998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D24A47-670F-62A6-ADF2-5188A2DE1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9AE143-0FA3-8954-D9C8-E8A5957E4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766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1FF7-AC5B-34B0-319C-888ED1385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F8028D-65B2-9FE9-C3CE-6EF9002A93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06EB4F-02A0-9AB8-5980-7F0565D65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107AE-D88E-E77F-1543-1F9CF1DF7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DA3F5-7DBE-9BB6-338F-729A287C0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618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CD519B-9243-B55B-4B5C-1FFA97F3E1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E4561-E794-6AAE-8FA9-44DFEFB86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FD7065-85C5-DC5A-048D-07424162D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427E6-05B2-1762-F46D-C2B32F2CF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AB110-50DF-D61A-CD0C-B858DFBBA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48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292794-D64D-8777-3971-AE5979C28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F71F2-AD88-6484-C6FB-A7F9F53DB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93450-3281-A05D-129D-727436C691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3C827F-3C6D-4F23-B1C2-04B48486B82F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3617D-3EB1-F3DB-48F1-ACBFEDA32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3362E-FBFC-54B4-FF31-063E0A9C0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079520-93A2-46DC-B4AE-4C83CB9B8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26AF8-B0A4-9127-C3C4-031BA3C34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800" y="4418008"/>
            <a:ext cx="9144000" cy="786703"/>
          </a:xfrm>
        </p:spPr>
        <p:txBody>
          <a:bodyPr>
            <a:normAutofit/>
          </a:bodyPr>
          <a:lstStyle/>
          <a:p>
            <a:r>
              <a:rPr lang="en-GB" sz="3600" dirty="0"/>
              <a:t>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C206E8-C3F2-B6C0-772D-F2279AE416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204712"/>
            <a:ext cx="9144000" cy="1126934"/>
          </a:xfrm>
        </p:spPr>
        <p:txBody>
          <a:bodyPr>
            <a:normAutofit/>
          </a:bodyPr>
          <a:lstStyle/>
          <a:p>
            <a:r>
              <a:rPr lang="en-GB" sz="1800" dirty="0"/>
              <a:t>Different Groups </a:t>
            </a:r>
          </a:p>
          <a:p>
            <a:r>
              <a:rPr lang="en-GB" sz="1800" dirty="0"/>
              <a:t>Week 4 </a:t>
            </a:r>
          </a:p>
        </p:txBody>
      </p:sp>
      <p:pic>
        <p:nvPicPr>
          <p:cNvPr id="5" name="Picture 4" descr="Heart speech bubble social media icon">
            <a:extLst>
              <a:ext uri="{FF2B5EF4-FFF2-40B4-BE49-F238E27FC236}">
                <a16:creationId xmlns:a16="http://schemas.microsoft.com/office/drawing/2014/main" id="{3ED93AE0-B454-97A3-A9EF-DF9D76689E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39" b="14047"/>
          <a:stretch/>
        </p:blipFill>
        <p:spPr>
          <a:xfrm>
            <a:off x="20" y="10"/>
            <a:ext cx="12191980" cy="4605671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1220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C8270-5FB0-83AC-487B-72849C08D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234393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906B1-B066-F53A-7E6C-9BA6F0D87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234394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Understand how communicate is different with different patient groups </a:t>
            </a:r>
          </a:p>
          <a:p>
            <a:r>
              <a:rPr lang="en-GB" sz="2000"/>
              <a:t>Explain how you might change your communication approach </a:t>
            </a:r>
          </a:p>
          <a:p>
            <a:r>
              <a:rPr lang="en-GB" sz="2000"/>
              <a:t>Identify barriers to effective communication</a:t>
            </a:r>
          </a:p>
        </p:txBody>
      </p:sp>
      <p:pic>
        <p:nvPicPr>
          <p:cNvPr id="5" name="Picture 4" descr="White letters in 3D form">
            <a:extLst>
              <a:ext uri="{FF2B5EF4-FFF2-40B4-BE49-F238E27FC236}">
                <a16:creationId xmlns:a16="http://schemas.microsoft.com/office/drawing/2014/main" id="{2FB122C9-8227-6607-1A47-08966CFF9F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r="3786" b="2"/>
          <a:stretch/>
        </p:blipFill>
        <p:spPr>
          <a:xfrm>
            <a:off x="5854890" y="877414"/>
            <a:ext cx="5453545" cy="4984683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60542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5FE0D-F25E-FE69-F3BD-3829CB063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3" y="741391"/>
            <a:ext cx="3984171" cy="1616203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Communication with different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4B119-4BE2-6458-B4EE-4279E21AA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r>
              <a:rPr lang="en-GB" sz="2400" dirty="0"/>
              <a:t>People are not all the same </a:t>
            </a:r>
          </a:p>
          <a:p>
            <a:r>
              <a:rPr lang="en-GB" sz="2400" dirty="0"/>
              <a:t> Flexibility </a:t>
            </a:r>
            <a:endParaRPr lang="en-GB" sz="2000" dirty="0"/>
          </a:p>
        </p:txBody>
      </p:sp>
      <p:pic>
        <p:nvPicPr>
          <p:cNvPr id="5" name="Picture 4" descr="Chairs in group therapy">
            <a:extLst>
              <a:ext uri="{FF2B5EF4-FFF2-40B4-BE49-F238E27FC236}">
                <a16:creationId xmlns:a16="http://schemas.microsoft.com/office/drawing/2014/main" id="{54AEDAF0-FBAC-3244-7773-D1F7E2ABA8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672" y="1301211"/>
            <a:ext cx="6389346" cy="4264888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9040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4645B-CC13-51BE-3248-42B4429C6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869695"/>
          </a:xfrm>
        </p:spPr>
        <p:txBody>
          <a:bodyPr anchor="b">
            <a:normAutofit/>
          </a:bodyPr>
          <a:lstStyle/>
          <a:p>
            <a:r>
              <a:rPr lang="en-GB" dirty="0"/>
              <a:t>Older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52452-16D7-8435-04DD-7BC4B2E41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r>
              <a:rPr lang="en-GB" sz="1900" dirty="0"/>
              <a:t>People are living longer</a:t>
            </a:r>
          </a:p>
          <a:p>
            <a:r>
              <a:rPr lang="en-GB" sz="1900" dirty="0"/>
              <a:t>Increased medication dependency </a:t>
            </a:r>
          </a:p>
          <a:p>
            <a:r>
              <a:rPr lang="en-GB" sz="1900" dirty="0"/>
              <a:t>Common miscommunication </a:t>
            </a:r>
          </a:p>
          <a:p>
            <a:r>
              <a:rPr lang="en-GB" sz="1900" dirty="0"/>
              <a:t>Louder and patronising tone </a:t>
            </a:r>
          </a:p>
          <a:p>
            <a:r>
              <a:rPr lang="en-GB" sz="1900" dirty="0"/>
              <a:t>Ask few questions </a:t>
            </a:r>
          </a:p>
          <a:p>
            <a:r>
              <a:rPr lang="en-GB" sz="1900" dirty="0"/>
              <a:t>Give less information </a:t>
            </a:r>
          </a:p>
          <a:p>
            <a:r>
              <a:rPr lang="en-GB" sz="1900" dirty="0"/>
              <a:t>Are less assertive</a:t>
            </a:r>
          </a:p>
        </p:txBody>
      </p:sp>
      <p:pic>
        <p:nvPicPr>
          <p:cNvPr id="5" name="Picture 4" descr="Three old men sitting on the bleachers">
            <a:extLst>
              <a:ext uri="{FF2B5EF4-FFF2-40B4-BE49-F238E27FC236}">
                <a16:creationId xmlns:a16="http://schemas.microsoft.com/office/drawing/2014/main" id="{55917C51-5F30-BD98-0FCA-7CE9042BB8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672" y="1301211"/>
            <a:ext cx="6389346" cy="4264888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9164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D74CB-2D23-7F71-E1F5-69083B020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6692" y="68590"/>
            <a:ext cx="4122908" cy="1616203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 Older person</a:t>
            </a:r>
          </a:p>
        </p:txBody>
      </p:sp>
      <p:pic>
        <p:nvPicPr>
          <p:cNvPr id="5" name="Picture 4" descr="Group of senior women">
            <a:extLst>
              <a:ext uri="{FF2B5EF4-FFF2-40B4-BE49-F238E27FC236}">
                <a16:creationId xmlns:a16="http://schemas.microsoft.com/office/drawing/2014/main" id="{91C0D0E2-CEC1-86FD-35A8-6923C06522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4" r="23525" b="-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7C5F-A35E-85CF-6C7A-5592459C9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795" y="2533476"/>
            <a:ext cx="3971417" cy="3447832"/>
          </a:xfrm>
        </p:spPr>
        <p:txBody>
          <a:bodyPr anchor="t">
            <a:normAutofit/>
          </a:bodyPr>
          <a:lstStyle/>
          <a:p>
            <a:r>
              <a:rPr lang="en-GB" dirty="0"/>
              <a:t>Reasons behind the communication issues: </a:t>
            </a:r>
          </a:p>
          <a:p>
            <a:r>
              <a:rPr lang="en-GB" dirty="0"/>
              <a:t>Poor eyesight </a:t>
            </a:r>
          </a:p>
          <a:p>
            <a:r>
              <a:rPr lang="en-GB" dirty="0"/>
              <a:t>Reduced hearing </a:t>
            </a:r>
          </a:p>
          <a:p>
            <a:r>
              <a:rPr lang="en-GB" dirty="0"/>
              <a:t>Reduced mobility </a:t>
            </a:r>
          </a:p>
          <a:p>
            <a:r>
              <a:rPr lang="en-GB" dirty="0"/>
              <a:t>Lower cognition</a:t>
            </a:r>
          </a:p>
        </p:txBody>
      </p:sp>
    </p:spTree>
    <p:extLst>
      <p:ext uri="{BB962C8B-B14F-4D97-AF65-F5344CB8AC3E}">
        <p14:creationId xmlns:p14="http://schemas.microsoft.com/office/powerpoint/2010/main" val="196328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alking with cane">
            <a:extLst>
              <a:ext uri="{FF2B5EF4-FFF2-40B4-BE49-F238E27FC236}">
                <a16:creationId xmlns:a16="http://schemas.microsoft.com/office/drawing/2014/main" id="{379B9CC1-1A90-0F7C-B0B2-3D266D2D43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0" r="38131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CB431-6C8F-766C-FE8F-CE9A9CBE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Strategies- older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8C657-3797-91ED-003F-8054BA4F6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0" y="1964986"/>
            <a:ext cx="6313714" cy="427509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• Slower speech and longer response time</a:t>
            </a:r>
          </a:p>
          <a:p>
            <a:pPr marL="0" indent="0">
              <a:buNone/>
            </a:pPr>
            <a:r>
              <a:rPr lang="en-GB" sz="2000" dirty="0"/>
              <a:t>• Avoid speaking sharply or raising your voice as this may cause distress. </a:t>
            </a:r>
          </a:p>
          <a:p>
            <a:pPr marL="0" indent="0">
              <a:buNone/>
            </a:pPr>
            <a:r>
              <a:rPr lang="en-GB" sz="2000" dirty="0"/>
              <a:t>• Avoid kid talk</a:t>
            </a:r>
          </a:p>
          <a:p>
            <a:pPr marL="0" indent="0">
              <a:buNone/>
            </a:pPr>
            <a:r>
              <a:rPr lang="en-GB" sz="2000" dirty="0"/>
              <a:t>• Use humour </a:t>
            </a:r>
          </a:p>
          <a:p>
            <a:pPr marL="0" indent="0">
              <a:buNone/>
            </a:pPr>
            <a:r>
              <a:rPr lang="en-GB" sz="2000" dirty="0"/>
              <a:t>• Avoid asking direct questions </a:t>
            </a:r>
          </a:p>
          <a:p>
            <a:pPr marL="0" indent="0">
              <a:buNone/>
            </a:pPr>
            <a:r>
              <a:rPr lang="en-GB" sz="2000" dirty="0"/>
              <a:t>• Ask questions one at a time</a:t>
            </a:r>
          </a:p>
          <a:p>
            <a:pPr marL="0" indent="0">
              <a:buNone/>
            </a:pPr>
            <a:r>
              <a:rPr lang="en-GB" sz="2000" dirty="0"/>
              <a:t> • Do not ask complicated questions</a:t>
            </a:r>
          </a:p>
          <a:p>
            <a:pPr marL="0" indent="0">
              <a:buNone/>
            </a:pPr>
            <a:r>
              <a:rPr lang="en-GB" sz="2000" dirty="0"/>
              <a:t> • If they do not understand, use objects, images or hand can help </a:t>
            </a:r>
          </a:p>
          <a:p>
            <a:pPr marL="0" indent="0">
              <a:buNone/>
            </a:pPr>
            <a:r>
              <a:rPr lang="en-GB" sz="2000" dirty="0"/>
              <a:t>• Keep the environment relaxed</a:t>
            </a:r>
          </a:p>
        </p:txBody>
      </p:sp>
    </p:spTree>
    <p:extLst>
      <p:ext uri="{BB962C8B-B14F-4D97-AF65-F5344CB8AC3E}">
        <p14:creationId xmlns:p14="http://schemas.microsoft.com/office/powerpoint/2010/main" val="94241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D5B5C-ECF5-9B90-3926-B550CE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The younger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3D77E-39A8-E91D-E3B6-0D7275C83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dirty="0"/>
              <a:t>Children do not think the same as adults </a:t>
            </a:r>
          </a:p>
          <a:p>
            <a:r>
              <a:rPr lang="en-GB" dirty="0"/>
              <a:t>Anxiousness with new people </a:t>
            </a:r>
          </a:p>
          <a:p>
            <a:r>
              <a:rPr lang="en-GB" dirty="0"/>
              <a:t>Apprehension of noises/ sounds </a:t>
            </a:r>
          </a:p>
          <a:p>
            <a:r>
              <a:rPr lang="en-GB" dirty="0"/>
              <a:t>Parental influences</a:t>
            </a:r>
          </a:p>
        </p:txBody>
      </p:sp>
      <p:pic>
        <p:nvPicPr>
          <p:cNvPr id="5" name="Picture 4" descr="Multicultural girls hugging">
            <a:extLst>
              <a:ext uri="{FF2B5EF4-FFF2-40B4-BE49-F238E27FC236}">
                <a16:creationId xmlns:a16="http://schemas.microsoft.com/office/drawing/2014/main" id="{80952146-D078-28A8-EE5F-A93CCEF9A4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12" r="9287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3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4E15D-38B9-910A-0231-C61950183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Strategies- younger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A31E-2D3A-13B9-7E2F-CB6C111E8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02972"/>
            <a:ext cx="6095997" cy="42371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• </a:t>
            </a:r>
            <a:r>
              <a:rPr lang="en-GB" sz="2400" dirty="0"/>
              <a:t>Calm voice </a:t>
            </a:r>
          </a:p>
          <a:p>
            <a:pPr marL="0" indent="0">
              <a:buNone/>
            </a:pPr>
            <a:r>
              <a:rPr lang="en-GB" sz="2400" dirty="0"/>
              <a:t>• Clear messages </a:t>
            </a:r>
          </a:p>
          <a:p>
            <a:pPr marL="0" indent="0">
              <a:buNone/>
            </a:pPr>
            <a:r>
              <a:rPr lang="en-GB" sz="2400" dirty="0"/>
              <a:t>• Engage in a topic that they might like </a:t>
            </a:r>
          </a:p>
          <a:p>
            <a:pPr marL="0" indent="0">
              <a:buNone/>
            </a:pPr>
            <a:r>
              <a:rPr lang="en-GB" sz="2400" dirty="0"/>
              <a:t>• Talk directly to child </a:t>
            </a:r>
          </a:p>
          <a:p>
            <a:pPr marL="0" indent="0">
              <a:buNone/>
            </a:pPr>
            <a:r>
              <a:rPr lang="en-GB" sz="2400" dirty="0"/>
              <a:t>• Allow parents time to process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Ultimately good communication = good outcomes</a:t>
            </a:r>
          </a:p>
          <a:p>
            <a:pPr marL="0" indent="0">
              <a:buNone/>
            </a:pPr>
            <a:r>
              <a:rPr lang="en-GB" sz="2400" dirty="0"/>
              <a:t>Learn by example</a:t>
            </a:r>
          </a:p>
        </p:txBody>
      </p:sp>
      <p:pic>
        <p:nvPicPr>
          <p:cNvPr id="5" name="Picture 4" descr="Child writing on notebook">
            <a:extLst>
              <a:ext uri="{FF2B5EF4-FFF2-40B4-BE49-F238E27FC236}">
                <a16:creationId xmlns:a16="http://schemas.microsoft.com/office/drawing/2014/main" id="{0EA8417D-DC64-D29B-35C8-7930C2DA60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3" r="1943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6774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wlywed couple jumping over broom">
            <a:extLst>
              <a:ext uri="{FF2B5EF4-FFF2-40B4-BE49-F238E27FC236}">
                <a16:creationId xmlns:a16="http://schemas.microsoft.com/office/drawing/2014/main" id="{19F4367F-EFF4-E877-A29C-2B3B49723D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204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D4C7D-3921-C57C-D362-A1C5035EB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Ethnic and cultural differences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EB365-D1CD-8C7B-22D1-16F2A8A99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dirty="0"/>
              <a:t>Speak different languages</a:t>
            </a:r>
          </a:p>
          <a:p>
            <a:r>
              <a:rPr lang="en-GB" dirty="0"/>
              <a:t> Assertiveness and expression</a:t>
            </a:r>
          </a:p>
          <a:p>
            <a:r>
              <a:rPr lang="en-GB" dirty="0"/>
              <a:t> Amount of explanation Embarrassment within families </a:t>
            </a:r>
          </a:p>
          <a:p>
            <a:r>
              <a:rPr lang="en-GB" dirty="0"/>
              <a:t>Religious difficulties</a:t>
            </a:r>
          </a:p>
        </p:txBody>
      </p:sp>
    </p:spTree>
    <p:extLst>
      <p:ext uri="{BB962C8B-B14F-4D97-AF65-F5344CB8AC3E}">
        <p14:creationId xmlns:p14="http://schemas.microsoft.com/office/powerpoint/2010/main" val="410350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E298E8-9141-2EA0-6F1A-366D2D087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Management strategies –Verbal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97D39-2934-C418-DEDA-6D5ABDE9A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Good first impressions </a:t>
            </a:r>
          </a:p>
          <a:p>
            <a:r>
              <a:rPr lang="en-GB" sz="2000" dirty="0"/>
              <a:t>Give accurate information</a:t>
            </a:r>
          </a:p>
          <a:p>
            <a:r>
              <a:rPr lang="en-GB" sz="2000" dirty="0"/>
              <a:t> Use open questions </a:t>
            </a:r>
          </a:p>
          <a:p>
            <a:r>
              <a:rPr lang="en-GB" sz="2000" dirty="0"/>
              <a:t>Repeating and rephrasing </a:t>
            </a:r>
          </a:p>
          <a:p>
            <a:r>
              <a:rPr lang="en-GB" sz="2000" dirty="0"/>
              <a:t>Avoid jargon, slang and acronyms </a:t>
            </a:r>
          </a:p>
          <a:p>
            <a:r>
              <a:rPr lang="en-GB" sz="2000" dirty="0"/>
              <a:t>Speak clearly and slowly</a:t>
            </a:r>
          </a:p>
          <a:p>
            <a:r>
              <a:rPr lang="en-GB" sz="2000" dirty="0"/>
              <a:t> Allow time for the person to respond</a:t>
            </a:r>
          </a:p>
          <a:p>
            <a:r>
              <a:rPr lang="en-GB" sz="2000" dirty="0"/>
              <a:t> Clarify messages </a:t>
            </a:r>
          </a:p>
          <a:p>
            <a:r>
              <a:rPr lang="en-GB" sz="2000" dirty="0"/>
              <a:t>Be an active listener Show empathy</a:t>
            </a:r>
          </a:p>
        </p:txBody>
      </p:sp>
      <p:pic>
        <p:nvPicPr>
          <p:cNvPr id="5" name="Picture 4" descr="Megaphone">
            <a:extLst>
              <a:ext uri="{FF2B5EF4-FFF2-40B4-BE49-F238E27FC236}">
                <a16:creationId xmlns:a16="http://schemas.microsoft.com/office/drawing/2014/main" id="{9B27D66F-F8AA-2D4E-507B-4531B45D8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4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7233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EA579-44CD-DC2C-A83A-086ADA551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Management strategies- non-verbal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E63C6-34F7-9A4E-B41B-C9517BD6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Eye contact </a:t>
            </a:r>
          </a:p>
          <a:p>
            <a:r>
              <a:rPr lang="en-GB" sz="2000"/>
              <a:t>Use facial expressions – (Smiling, Frown, A tense facial expression, Wide eyes, Looking away, A scrunched up head and nose and pursed lips) </a:t>
            </a:r>
          </a:p>
          <a:p>
            <a:r>
              <a:rPr lang="en-GB" sz="2000"/>
              <a:t>Posture – Crossed arms Leaning forward </a:t>
            </a:r>
          </a:p>
          <a:p>
            <a:r>
              <a:rPr lang="en-GB" sz="2000"/>
              <a:t>Proximity </a:t>
            </a:r>
          </a:p>
          <a:p>
            <a:r>
              <a:rPr lang="en-GB" sz="2000"/>
              <a:t>Environment (Noise, Lighting, etc.)</a:t>
            </a:r>
          </a:p>
          <a:p>
            <a:r>
              <a:rPr lang="en-GB" sz="2000"/>
              <a:t> Privacy</a:t>
            </a:r>
          </a:p>
        </p:txBody>
      </p:sp>
      <p:pic>
        <p:nvPicPr>
          <p:cNvPr id="7" name="Picture 6" descr="Lots of googly eyes on yellow background">
            <a:extLst>
              <a:ext uri="{FF2B5EF4-FFF2-40B4-BE49-F238E27FC236}">
                <a16:creationId xmlns:a16="http://schemas.microsoft.com/office/drawing/2014/main" id="{5034F612-CBA5-45EF-4F2E-2C75FB83AE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85" r="2877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7941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329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Communication</vt:lpstr>
      <vt:lpstr>Learning Outcomes</vt:lpstr>
      <vt:lpstr>Communication with different groups</vt:lpstr>
      <vt:lpstr>Older Person</vt:lpstr>
      <vt:lpstr>The Older person</vt:lpstr>
      <vt:lpstr>Strategies- older person</vt:lpstr>
      <vt:lpstr>The younger person</vt:lpstr>
      <vt:lpstr>Strategies- younger person</vt:lpstr>
      <vt:lpstr>Ethnic and cultural differences </vt:lpstr>
      <vt:lpstr>Management strategies –Verbal </vt:lpstr>
      <vt:lpstr>Management strategies- non-verbal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Boulton</dc:creator>
  <cp:lastModifiedBy>catrin Boulton</cp:lastModifiedBy>
  <cp:revision>1</cp:revision>
  <dcterms:created xsi:type="dcterms:W3CDTF">2024-06-04T09:47:07Z</dcterms:created>
  <dcterms:modified xsi:type="dcterms:W3CDTF">2024-06-04T10:10:20Z</dcterms:modified>
</cp:coreProperties>
</file>