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A4184C-049C-4F0D-A750-63600682F7A4}" v="1" dt="2023-08-17T07:54:19.6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elle Tang" userId="e4f8028c-5d46-4184-a307-ab3306a92411" providerId="ADAL" clId="{84A4184C-049C-4F0D-A750-63600682F7A4}"/>
    <pc:docChg chg="undo custSel addSld modSld">
      <pc:chgData name="Michelle Tang" userId="e4f8028c-5d46-4184-a307-ab3306a92411" providerId="ADAL" clId="{84A4184C-049C-4F0D-A750-63600682F7A4}" dt="2023-08-17T07:54:46.655" v="84" actId="167"/>
      <pc:docMkLst>
        <pc:docMk/>
      </pc:docMkLst>
      <pc:sldChg chg="addSp modSp mod">
        <pc:chgData name="Michelle Tang" userId="e4f8028c-5d46-4184-a307-ab3306a92411" providerId="ADAL" clId="{84A4184C-049C-4F0D-A750-63600682F7A4}" dt="2023-08-17T07:54:46.655" v="84" actId="167"/>
        <pc:sldMkLst>
          <pc:docMk/>
          <pc:sldMk cId="0" sldId="256"/>
        </pc:sldMkLst>
        <pc:spChg chg="add mod ord">
          <ac:chgData name="Michelle Tang" userId="e4f8028c-5d46-4184-a307-ab3306a92411" providerId="ADAL" clId="{84A4184C-049C-4F0D-A750-63600682F7A4}" dt="2023-08-17T07:54:46.655" v="84" actId="167"/>
          <ac:spMkLst>
            <pc:docMk/>
            <pc:sldMk cId="0" sldId="256"/>
            <ac:spMk id="8" creationId="{BE0C5BB3-45C0-8940-0B37-A3ACCCD81AE6}"/>
          </ac:spMkLst>
        </pc:spChg>
        <pc:picChg chg="mod">
          <ac:chgData name="Michelle Tang" userId="e4f8028c-5d46-4184-a307-ab3306a92411" providerId="ADAL" clId="{84A4184C-049C-4F0D-A750-63600682F7A4}" dt="2023-08-17T07:54:39.341" v="83" actId="1076"/>
          <ac:picMkLst>
            <pc:docMk/>
            <pc:sldMk cId="0" sldId="256"/>
            <ac:picMk id="6" creationId="{445A382B-846E-7A2F-03CC-754023D21677}"/>
          </ac:picMkLst>
        </pc:picChg>
      </pc:sldChg>
      <pc:sldChg chg="addSp delSp modSp new mod">
        <pc:chgData name="Michelle Tang" userId="e4f8028c-5d46-4184-a307-ab3306a92411" providerId="ADAL" clId="{84A4184C-049C-4F0D-A750-63600682F7A4}" dt="2023-08-17T07:54:11.750" v="76" actId="21"/>
        <pc:sldMkLst>
          <pc:docMk/>
          <pc:sldMk cId="252930364" sldId="257"/>
        </pc:sldMkLst>
        <pc:spChg chg="del mod">
          <ac:chgData name="Michelle Tang" userId="e4f8028c-5d46-4184-a307-ab3306a92411" providerId="ADAL" clId="{84A4184C-049C-4F0D-A750-63600682F7A4}" dt="2023-08-17T07:54:11.750" v="76" actId="21"/>
          <ac:spMkLst>
            <pc:docMk/>
            <pc:sldMk cId="252930364" sldId="257"/>
            <ac:spMk id="3" creationId="{FCEC1FAF-4AAF-04C4-567E-DA4DD9CEFED4}"/>
          </ac:spMkLst>
        </pc:spChg>
        <pc:spChg chg="add mod">
          <ac:chgData name="Michelle Tang" userId="e4f8028c-5d46-4184-a307-ab3306a92411" providerId="ADAL" clId="{84A4184C-049C-4F0D-A750-63600682F7A4}" dt="2023-08-17T07:54:11.750" v="76" actId="21"/>
          <ac:spMkLst>
            <pc:docMk/>
            <pc:sldMk cId="252930364" sldId="257"/>
            <ac:spMk id="5" creationId="{6819CF3F-9AA4-DFA7-9287-5B4C84276A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B972C-491D-6DA3-5CF1-3037AE81F3F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1A6A1F-7BD9-E142-6432-A09EC864104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5ABA86-3337-4D58-FAFA-284FF1A99C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5DCF37-8545-496D-A40E-FED3B1E7C118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C6CE4-C00A-3339-EBE8-D73D8777E6C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62C63-2639-3906-448D-8B0044EF28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961572-3084-41CF-B524-5705F98B6E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0786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D0DC3-9A56-52A3-6291-3E598A198B6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73B55-FC44-011A-BD23-820099171D7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1042B-6C3C-FAFF-87F5-28E355ED57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A5E06D-13AD-4AA7-8C90-14B33E5E2401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00600D-AD5E-E456-C8F7-226247A6DD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D2B0C-1644-3703-570F-527D3C412F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CED081-82AA-4C10-96B3-892BA573645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52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8B559-0B23-3AC5-471E-8A81CBC22B2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A908B-558A-FB9D-77A7-8B69446D265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03B07-132C-BD52-3AA0-A371F7EF4F8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351CE7-EC01-4C12-B126-7B287E99826F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E2847-8C62-C779-0108-040C8731B35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B777-28C0-9DF5-1BA5-DEB92763CA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2AD1E1-6F96-45E5-A0D6-C45C4C4E4B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990DB-B3BD-BA69-2A28-6A4BB983D3C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5C3E9-AAFB-6479-D266-10D37D88F7E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55AE0-C46C-917F-AA28-43724E4602F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C26820-4BDC-50AB-64B1-B7DFA5A8EC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5341DC-06C4-42D1-BCFD-5E1453445F42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B7D4C1-EE24-2E68-BF8E-259BC5B2F0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AF7AC-AD9E-404B-25E0-F6B8C95243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5303A6-48C6-43F3-8C5A-5F43C790A0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93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D7284-3904-B919-40C7-05311F34D9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EDC6DE-3DF3-2865-A8F4-51F8413B5D3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CC8C2E-041C-4DBD-831B-CF134051E1A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7251AB-E4A8-C83A-89D3-752ECA6FD7E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48DD9B-02F2-730D-6D41-0E41D7D0283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E5AAB7-128D-2FCE-A0C6-DE75660D18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671A44-4BF2-4D47-8A28-DD3C2E30DE7D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5A415C-D9E5-6636-7A0A-8AAB1B2FD0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51A942-F21A-8A9F-D460-6A79D6D558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A7ACFD-C64C-4CAA-AB21-FC98A38DFD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70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F759C-F1A6-779A-8220-C543A80C3A6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69770C-E17B-2C38-79DD-65CE32BECA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3865C8-3FA0-449E-A016-E1A137378B9E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091A98-5DEC-BFAE-CADC-8FBBB2D5DC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87A9C-43CE-B081-6CF8-CD9A81C36B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199357-81EB-4AF6-A0A0-9AAA0DA3B02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749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97DFD2-E83A-5E0F-0790-21B1AC9414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8C6B70-3842-47DA-BB58-BB6A2528321F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F33A7B-6E12-94AB-6BDF-2E50CC6B7A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EA3462-B384-73A4-031C-4549CC9F6B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2F1AEE-6FA1-4A01-8D80-2C22AF9D78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036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7B32C-1900-2DAD-190A-69C178D213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00EBF-DB1D-FBCC-F697-618A33C7B3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CE280B-C44E-FBF2-1A8A-E2D349E976D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95A4D-ED1D-039C-6B13-DDDB781B40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E14921-E1D5-4D54-B5F8-38230D143047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90700E-7A78-ABBA-F269-358213B87A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A28DE1-B5CD-6BEB-EE69-E7699A06A7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6F2477-45C2-4DC5-AF9C-A85E1AE123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394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114CB-8FCE-CECC-2A29-4536A746434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A8BE9F-F5D6-A3B9-9D93-E4F5C499C3D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D2E855-3BD2-CDDE-B158-13826BD45CF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923B02-E01A-B056-5827-BC0F60EA1E8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D50327-D434-4A7B-BB6C-06338C3118B9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F56A8D-E3CE-340C-03CB-AA64243819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4C9E34-E650-B364-52CF-F34D364737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1CD01C-0F0E-4415-A10F-63C6D2C9261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323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27644-7E9E-AB1B-269D-391E659BC54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1F9A60-29EB-55D9-6D5C-81B95009E31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F74B8-792B-AC69-068A-8B7AFAB5AA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34BC8B-3A40-446C-85BB-C3EF19BBDD37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3BD03-24DA-446C-8762-F72C09F67E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BC69F-C4D9-1191-2467-792C1846195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1A3883-C25B-478A-B37E-975F804915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970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2A9A5E-3981-73D7-7114-2D71D329752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0CB691-C6B3-8E61-0341-E2DB3CBFEBB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F0AA1-A8F4-F7B9-892B-4ECF040285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B71A49-0EEF-40D4-B58F-7952318F5488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2B9C4-C31E-E975-E93F-BB07ADA25D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8160-6189-E48D-2851-65C75EAA05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21659D-BAF8-44E4-B17B-EFFAA48F6C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97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ACD836-DBF7-2519-A999-48B2F80B52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3FAA3-EEA3-D3CC-5E8C-6C9D8E47A8A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0B6F6-1A66-B949-4E1E-DE5C98DA6FF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0A0DABD-C12B-4A65-9EA4-5BFA5113AAC9}" type="datetime1">
              <a:rPr lang="en-GB"/>
              <a:pPr lvl="0"/>
              <a:t>17/08/2023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D8AF6-E390-3C4E-8CE4-687C407914C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BA3FD-B0D3-6038-4657-DDFC55BDC57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65FA3DE-322F-45DE-BA58-9F9D6FD7658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E0C5BB3-45C0-8940-0B37-A3ACCCD81AE6}"/>
              </a:ext>
            </a:extLst>
          </p:cNvPr>
          <p:cNvSpPr txBox="1">
            <a:spLocks/>
          </p:cNvSpPr>
          <p:nvPr/>
        </p:nvSpPr>
        <p:spPr>
          <a:xfrm>
            <a:off x="419877" y="637936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>
            <a:lvl1pPr marL="0" marR="0" lvl="0" indent="0" algn="ctr" defTabSz="914400" rtl="0" fontAlgn="auto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00000"/>
              <a:buFont typeface="Arial" pitchFamily="34"/>
              <a:buNone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  <a:lvl2pPr marL="685800" marR="0" lvl="1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2pPr>
            <a:lvl3pPr marL="1143000" marR="0" lvl="2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2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3pPr>
            <a:lvl4pPr marL="1600200" marR="0" lvl="3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4pPr>
            <a:lvl5pPr marL="2057400" marR="0" lvl="4" indent="-228600" algn="l" defTabSz="914400" rtl="0" fontAlgn="auto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Presentation uploaded by assessments Presentation uploaded by assessments Presentation uploaded by assessments Presentation uploaded by assessments Presentation uploaded by assessments Presentation uploaded by assessments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01773-9C26-9910-03B0-2A5570B85009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399081-F245-8D0E-9D63-FC6456C1E18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8" descr="Text&#10;&#10;Description automatically generated">
            <a:extLst>
              <a:ext uri="{FF2B5EF4-FFF2-40B4-BE49-F238E27FC236}">
                <a16:creationId xmlns:a16="http://schemas.microsoft.com/office/drawing/2014/main" id="{7C94A3ED-3E0C-653B-7950-A96E503D33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3" y="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12" descr="Text&#10;&#10;Description automatically generated">
            <a:extLst>
              <a:ext uri="{FF2B5EF4-FFF2-40B4-BE49-F238E27FC236}">
                <a16:creationId xmlns:a16="http://schemas.microsoft.com/office/drawing/2014/main" id="{088E1F59-EE3F-BBCF-5E9A-1BF1479F89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3" y="342900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5A382B-846E-7A2F-03CC-754023D216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" y="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6" descr="Text&#10;&#10;Description automatically generated with low confidence">
            <a:extLst>
              <a:ext uri="{FF2B5EF4-FFF2-40B4-BE49-F238E27FC236}">
                <a16:creationId xmlns:a16="http://schemas.microsoft.com/office/drawing/2014/main" id="{A21E3FA0-8626-FE06-F2B3-4ADD80CF6FD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429000"/>
            <a:ext cx="6096003" cy="3429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DD4EF-D622-A883-F700-8E67562E1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19CF3F-9AA4-DFA7-9287-5B4C84276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303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Melania Chelu (2025193)</dc:creator>
  <cp:lastModifiedBy>Michelle Tang</cp:lastModifiedBy>
  <cp:revision>1</cp:revision>
  <dcterms:created xsi:type="dcterms:W3CDTF">2023-03-16T14:30:07Z</dcterms:created>
  <dcterms:modified xsi:type="dcterms:W3CDTF">2023-08-17T07:54:48Z</dcterms:modified>
</cp:coreProperties>
</file>