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7" r:id="rId1"/>
  </p:sldMasterIdLst>
  <p:notesMasterIdLst>
    <p:notesMasterId r:id="rId24"/>
  </p:notesMasterIdLst>
  <p:handoutMasterIdLst>
    <p:handoutMasterId r:id="rId25"/>
  </p:handoutMasterIdLst>
  <p:sldIdLst>
    <p:sldId id="256" r:id="rId2"/>
    <p:sldId id="274" r:id="rId3"/>
    <p:sldId id="257" r:id="rId4"/>
    <p:sldId id="258" r:id="rId5"/>
    <p:sldId id="259" r:id="rId6"/>
    <p:sldId id="260" r:id="rId7"/>
    <p:sldId id="285" r:id="rId8"/>
    <p:sldId id="278" r:id="rId9"/>
    <p:sldId id="279" r:id="rId10"/>
    <p:sldId id="286" r:id="rId11"/>
    <p:sldId id="275" r:id="rId12"/>
    <p:sldId id="262" r:id="rId13"/>
    <p:sldId id="276" r:id="rId14"/>
    <p:sldId id="264" r:id="rId15"/>
    <p:sldId id="265" r:id="rId16"/>
    <p:sldId id="280" r:id="rId17"/>
    <p:sldId id="281" r:id="rId18"/>
    <p:sldId id="284" r:id="rId19"/>
    <p:sldId id="266" r:id="rId20"/>
    <p:sldId id="282" r:id="rId21"/>
    <p:sldId id="283" r:id="rId22"/>
    <p:sldId id="287" r:id="rId23"/>
  </p:sldIdLst>
  <p:sldSz cx="12192000" cy="6858000"/>
  <p:notesSz cx="6724650" cy="97742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5" d="100"/>
          <a:sy n="115" d="100"/>
        </p:scale>
        <p:origin x="37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90410"/>
          </a:xfrm>
          <a:prstGeom prst="rect">
            <a:avLst/>
          </a:prstGeom>
        </p:spPr>
        <p:txBody>
          <a:bodyPr vert="horz" lIns="90206" tIns="45103" rIns="90206" bIns="45103" rtlCol="0"/>
          <a:lstStyle>
            <a:lvl1pPr algn="l">
              <a:defRPr sz="1200"/>
            </a:lvl1pPr>
          </a:lstStyle>
          <a:p>
            <a:endParaRPr lang="en-GB"/>
          </a:p>
        </p:txBody>
      </p:sp>
      <p:sp>
        <p:nvSpPr>
          <p:cNvPr id="3" name="Date Placeholder 2"/>
          <p:cNvSpPr>
            <a:spLocks noGrp="1"/>
          </p:cNvSpPr>
          <p:nvPr>
            <p:ph type="dt" sz="quarter" idx="1"/>
          </p:nvPr>
        </p:nvSpPr>
        <p:spPr>
          <a:xfrm>
            <a:off x="3809079" y="0"/>
            <a:ext cx="2914015" cy="490410"/>
          </a:xfrm>
          <a:prstGeom prst="rect">
            <a:avLst/>
          </a:prstGeom>
        </p:spPr>
        <p:txBody>
          <a:bodyPr vert="horz" lIns="90206" tIns="45103" rIns="90206" bIns="45103" rtlCol="0"/>
          <a:lstStyle>
            <a:lvl1pPr algn="r">
              <a:defRPr sz="1200"/>
            </a:lvl1pPr>
          </a:lstStyle>
          <a:p>
            <a:fld id="{8FBE3376-C83D-4BF8-9D90-EF53F220FDBB}" type="datetimeFigureOut">
              <a:rPr lang="en-GB" smtClean="0"/>
              <a:t>10/05/2019</a:t>
            </a:fld>
            <a:endParaRPr lang="en-GB"/>
          </a:p>
        </p:txBody>
      </p:sp>
      <p:sp>
        <p:nvSpPr>
          <p:cNvPr id="4" name="Footer Placeholder 3"/>
          <p:cNvSpPr>
            <a:spLocks noGrp="1"/>
          </p:cNvSpPr>
          <p:nvPr>
            <p:ph type="ftr" sz="quarter" idx="2"/>
          </p:nvPr>
        </p:nvSpPr>
        <p:spPr>
          <a:xfrm>
            <a:off x="0" y="9283831"/>
            <a:ext cx="2914015" cy="490409"/>
          </a:xfrm>
          <a:prstGeom prst="rect">
            <a:avLst/>
          </a:prstGeom>
        </p:spPr>
        <p:txBody>
          <a:bodyPr vert="horz" lIns="90206" tIns="45103" rIns="90206" bIns="45103" rtlCol="0" anchor="b"/>
          <a:lstStyle>
            <a:lvl1pPr algn="l">
              <a:defRPr sz="1200"/>
            </a:lvl1pPr>
          </a:lstStyle>
          <a:p>
            <a:endParaRPr lang="en-GB"/>
          </a:p>
        </p:txBody>
      </p:sp>
      <p:sp>
        <p:nvSpPr>
          <p:cNvPr id="5" name="Slide Number Placeholder 4"/>
          <p:cNvSpPr>
            <a:spLocks noGrp="1"/>
          </p:cNvSpPr>
          <p:nvPr>
            <p:ph type="sldNum" sz="quarter" idx="3"/>
          </p:nvPr>
        </p:nvSpPr>
        <p:spPr>
          <a:xfrm>
            <a:off x="3809079" y="9283831"/>
            <a:ext cx="2914015" cy="490409"/>
          </a:xfrm>
          <a:prstGeom prst="rect">
            <a:avLst/>
          </a:prstGeom>
        </p:spPr>
        <p:txBody>
          <a:bodyPr vert="horz" lIns="90206" tIns="45103" rIns="90206" bIns="45103" rtlCol="0" anchor="b"/>
          <a:lstStyle>
            <a:lvl1pPr algn="r">
              <a:defRPr sz="1200"/>
            </a:lvl1pPr>
          </a:lstStyle>
          <a:p>
            <a:fld id="{5C89C867-FB26-47F9-9817-0996C9A3B5D1}" type="slidenum">
              <a:rPr lang="en-GB" smtClean="0"/>
              <a:t>‹#›</a:t>
            </a:fld>
            <a:endParaRPr lang="en-GB"/>
          </a:p>
        </p:txBody>
      </p:sp>
    </p:spTree>
    <p:extLst>
      <p:ext uri="{BB962C8B-B14F-4D97-AF65-F5344CB8AC3E}">
        <p14:creationId xmlns:p14="http://schemas.microsoft.com/office/powerpoint/2010/main" val="131007938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90410"/>
          </a:xfrm>
          <a:prstGeom prst="rect">
            <a:avLst/>
          </a:prstGeom>
        </p:spPr>
        <p:txBody>
          <a:bodyPr vert="horz" lIns="90206" tIns="45103" rIns="90206" bIns="45103" rtlCol="0"/>
          <a:lstStyle>
            <a:lvl1pPr algn="l">
              <a:defRPr sz="1200"/>
            </a:lvl1pPr>
          </a:lstStyle>
          <a:p>
            <a:endParaRPr lang="en-GB"/>
          </a:p>
        </p:txBody>
      </p:sp>
      <p:sp>
        <p:nvSpPr>
          <p:cNvPr id="3" name="Date Placeholder 2"/>
          <p:cNvSpPr>
            <a:spLocks noGrp="1"/>
          </p:cNvSpPr>
          <p:nvPr>
            <p:ph type="dt" idx="1"/>
          </p:nvPr>
        </p:nvSpPr>
        <p:spPr>
          <a:xfrm>
            <a:off x="3809079" y="0"/>
            <a:ext cx="2914015" cy="490410"/>
          </a:xfrm>
          <a:prstGeom prst="rect">
            <a:avLst/>
          </a:prstGeom>
        </p:spPr>
        <p:txBody>
          <a:bodyPr vert="horz" lIns="90206" tIns="45103" rIns="90206" bIns="45103" rtlCol="0"/>
          <a:lstStyle>
            <a:lvl1pPr algn="r">
              <a:defRPr sz="1200"/>
            </a:lvl1pPr>
          </a:lstStyle>
          <a:p>
            <a:fld id="{0FA8084A-05D7-4FB5-AC2D-7CAACD7D0FED}" type="datetimeFigureOut">
              <a:rPr lang="en-GB" smtClean="0"/>
              <a:t>10/05/2019</a:t>
            </a:fld>
            <a:endParaRPr lang="en-GB"/>
          </a:p>
        </p:txBody>
      </p:sp>
      <p:sp>
        <p:nvSpPr>
          <p:cNvPr id="4" name="Slide Image Placeholder 3"/>
          <p:cNvSpPr>
            <a:spLocks noGrp="1" noRot="1" noChangeAspect="1"/>
          </p:cNvSpPr>
          <p:nvPr>
            <p:ph type="sldImg" idx="2"/>
          </p:nvPr>
        </p:nvSpPr>
        <p:spPr>
          <a:xfrm>
            <a:off x="430213" y="1222375"/>
            <a:ext cx="5864225" cy="3298825"/>
          </a:xfrm>
          <a:prstGeom prst="rect">
            <a:avLst/>
          </a:prstGeom>
          <a:noFill/>
          <a:ln w="12700">
            <a:solidFill>
              <a:prstClr val="black"/>
            </a:solidFill>
          </a:ln>
        </p:spPr>
        <p:txBody>
          <a:bodyPr vert="horz" lIns="90206" tIns="45103" rIns="90206" bIns="45103" rtlCol="0" anchor="ctr"/>
          <a:lstStyle/>
          <a:p>
            <a:endParaRPr lang="en-GB"/>
          </a:p>
        </p:txBody>
      </p:sp>
      <p:sp>
        <p:nvSpPr>
          <p:cNvPr id="5" name="Notes Placeholder 4"/>
          <p:cNvSpPr>
            <a:spLocks noGrp="1"/>
          </p:cNvSpPr>
          <p:nvPr>
            <p:ph type="body" sz="quarter" idx="3"/>
          </p:nvPr>
        </p:nvSpPr>
        <p:spPr>
          <a:xfrm>
            <a:off x="672465" y="4703852"/>
            <a:ext cx="5379720" cy="3848606"/>
          </a:xfrm>
          <a:prstGeom prst="rect">
            <a:avLst/>
          </a:prstGeom>
        </p:spPr>
        <p:txBody>
          <a:bodyPr vert="horz" lIns="90206" tIns="45103" rIns="90206" bIns="45103"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83831"/>
            <a:ext cx="2914015" cy="490409"/>
          </a:xfrm>
          <a:prstGeom prst="rect">
            <a:avLst/>
          </a:prstGeom>
        </p:spPr>
        <p:txBody>
          <a:bodyPr vert="horz" lIns="90206" tIns="45103" rIns="90206" bIns="45103" rtlCol="0" anchor="b"/>
          <a:lstStyle>
            <a:lvl1pPr algn="l">
              <a:defRPr sz="1200"/>
            </a:lvl1pPr>
          </a:lstStyle>
          <a:p>
            <a:endParaRPr lang="en-GB"/>
          </a:p>
        </p:txBody>
      </p:sp>
      <p:sp>
        <p:nvSpPr>
          <p:cNvPr id="7" name="Slide Number Placeholder 6"/>
          <p:cNvSpPr>
            <a:spLocks noGrp="1"/>
          </p:cNvSpPr>
          <p:nvPr>
            <p:ph type="sldNum" sz="quarter" idx="5"/>
          </p:nvPr>
        </p:nvSpPr>
        <p:spPr>
          <a:xfrm>
            <a:off x="3809079" y="9283831"/>
            <a:ext cx="2914015" cy="490409"/>
          </a:xfrm>
          <a:prstGeom prst="rect">
            <a:avLst/>
          </a:prstGeom>
        </p:spPr>
        <p:txBody>
          <a:bodyPr vert="horz" lIns="90206" tIns="45103" rIns="90206" bIns="45103" rtlCol="0" anchor="b"/>
          <a:lstStyle>
            <a:lvl1pPr algn="r">
              <a:defRPr sz="1200"/>
            </a:lvl1pPr>
          </a:lstStyle>
          <a:p>
            <a:fld id="{D2753AC0-C160-4475-8E89-FA2551907AB7}" type="slidenum">
              <a:rPr lang="en-GB" smtClean="0"/>
              <a:t>‹#›</a:t>
            </a:fld>
            <a:endParaRPr lang="en-GB"/>
          </a:p>
        </p:txBody>
      </p:sp>
    </p:spTree>
    <p:extLst>
      <p:ext uri="{BB962C8B-B14F-4D97-AF65-F5344CB8AC3E}">
        <p14:creationId xmlns:p14="http://schemas.microsoft.com/office/powerpoint/2010/main" val="11514315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3</a:t>
            </a:fld>
            <a:endParaRPr lang="en-GB"/>
          </a:p>
        </p:txBody>
      </p:sp>
    </p:spTree>
    <p:extLst>
      <p:ext uri="{BB962C8B-B14F-4D97-AF65-F5344CB8AC3E}">
        <p14:creationId xmlns:p14="http://schemas.microsoft.com/office/powerpoint/2010/main" val="12571142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4</a:t>
            </a:fld>
            <a:endParaRPr lang="en-GB"/>
          </a:p>
        </p:txBody>
      </p:sp>
    </p:spTree>
    <p:extLst>
      <p:ext uri="{BB962C8B-B14F-4D97-AF65-F5344CB8AC3E}">
        <p14:creationId xmlns:p14="http://schemas.microsoft.com/office/powerpoint/2010/main" val="10103260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5</a:t>
            </a:fld>
            <a:endParaRPr lang="en-GB"/>
          </a:p>
        </p:txBody>
      </p:sp>
    </p:spTree>
    <p:extLst>
      <p:ext uri="{BB962C8B-B14F-4D97-AF65-F5344CB8AC3E}">
        <p14:creationId xmlns:p14="http://schemas.microsoft.com/office/powerpoint/2010/main" val="30792953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6</a:t>
            </a:fld>
            <a:endParaRPr lang="en-GB"/>
          </a:p>
        </p:txBody>
      </p:sp>
    </p:spTree>
    <p:extLst>
      <p:ext uri="{BB962C8B-B14F-4D97-AF65-F5344CB8AC3E}">
        <p14:creationId xmlns:p14="http://schemas.microsoft.com/office/powerpoint/2010/main" val="15460174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12</a:t>
            </a:fld>
            <a:endParaRPr lang="en-GB"/>
          </a:p>
        </p:txBody>
      </p:sp>
    </p:spTree>
    <p:extLst>
      <p:ext uri="{BB962C8B-B14F-4D97-AF65-F5344CB8AC3E}">
        <p14:creationId xmlns:p14="http://schemas.microsoft.com/office/powerpoint/2010/main" val="19232722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19</a:t>
            </a:fld>
            <a:endParaRPr lang="en-GB"/>
          </a:p>
        </p:txBody>
      </p:sp>
    </p:spTree>
    <p:extLst>
      <p:ext uri="{BB962C8B-B14F-4D97-AF65-F5344CB8AC3E}">
        <p14:creationId xmlns:p14="http://schemas.microsoft.com/office/powerpoint/2010/main" val="300396725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Master" Target="../slideMasters/slideMaster1.xml"/><Relationship Id="rId1" Type="http://schemas.openxmlformats.org/officeDocument/2006/relationships/themeOverride" Target="../theme/themeOverride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Master" Target="../slideMasters/slideMaster1.xml"/><Relationship Id="rId1" Type="http://schemas.openxmlformats.org/officeDocument/2006/relationships/themeOverride" Target="../theme/themeOverride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64464" y="1371600"/>
            <a:ext cx="10863072" cy="1344168"/>
          </a:xfrm>
        </p:spPr>
        <p:txBody>
          <a:bodyPr rtlCol="0">
            <a:normAutofit/>
            <a:scene3d>
              <a:camera prst="orthographicFront"/>
              <a:lightRig rig="threePt" dir="t">
                <a:rot lat="0" lon="0" rev="10800000"/>
              </a:lightRig>
            </a:scene3d>
            <a:sp3d extrusionH="57150">
              <a:bevelT w="38100" h="38100" prst="relaxedInset"/>
              <a:bevelB w="38100" h="38100" prst="relaxedInset"/>
            </a:sp3d>
          </a:bodyPr>
          <a:lstStyle>
            <a:lvl1pPr algn="ctr" defTabSz="914400" rtl="0" eaLnBrk="1" latinLnBrk="0" hangingPunct="1">
              <a:lnSpc>
                <a:spcPts val="6400"/>
              </a:lnSpc>
              <a:spcBef>
                <a:spcPct val="0"/>
              </a:spcBef>
              <a:buNone/>
              <a:defRPr sz="6000" kern="1200">
                <a:solidFill>
                  <a:schemeClr val="bg1"/>
                </a:solidFill>
                <a:effectLst>
                  <a:outerShdw blurRad="25400" dist="19050" dir="4200000" algn="ctr" rotWithShape="0">
                    <a:schemeClr val="tx1">
                      <a:alpha val="40000"/>
                    </a:schemeClr>
                  </a:outerShdw>
                </a:effectLst>
                <a:latin typeface="+mj-lt"/>
                <a:ea typeface="+mj-ea"/>
                <a:cs typeface="+mj-cs"/>
              </a:defRPr>
            </a:lvl1pPr>
          </a:lstStyle>
          <a:p>
            <a:r>
              <a:rPr lang="en-US" smtClean="0"/>
              <a:t>Click to edit Master title style</a:t>
            </a:r>
            <a:endParaRPr/>
          </a:p>
        </p:txBody>
      </p:sp>
      <p:sp>
        <p:nvSpPr>
          <p:cNvPr id="3" name="Subtitle 2"/>
          <p:cNvSpPr>
            <a:spLocks noGrp="1"/>
          </p:cNvSpPr>
          <p:nvPr>
            <p:ph type="subTitle" idx="1"/>
          </p:nvPr>
        </p:nvSpPr>
        <p:spPr>
          <a:xfrm>
            <a:off x="664464" y="2715767"/>
            <a:ext cx="10863072" cy="667512"/>
          </a:xfrm>
        </p:spPr>
        <p:txBody>
          <a:bodyPr rtlCol="0">
            <a:normAutofit/>
            <a:scene3d>
              <a:camera prst="orthographicFront"/>
              <a:lightRig rig="threePt" dir="t"/>
            </a:scene3d>
            <a:sp3d extrusionH="57150">
              <a:bevelT w="38100" h="38100" prst="relaxedInset"/>
              <a:bevelB w="38100" h="38100" prst="relaxedInset"/>
            </a:sp3d>
          </a:bodyPr>
          <a:lstStyle>
            <a:lvl1pPr marL="0" indent="0" algn="ctr" defTabSz="914400" rtl="0" eaLnBrk="1" latinLnBrk="0" hangingPunct="1">
              <a:spcBef>
                <a:spcPts val="0"/>
              </a:spcBef>
              <a:buClr>
                <a:schemeClr val="tx1">
                  <a:lumMod val="75000"/>
                  <a:lumOff val="25000"/>
                </a:schemeClr>
              </a:buClr>
              <a:buSzPct val="75000"/>
              <a:buFont typeface="Wingdings 2" pitchFamily="18" charset="2"/>
              <a:buNone/>
              <a:defRPr sz="2200" b="0" kern="1200" baseline="0">
                <a:solidFill>
                  <a:schemeClr val="bg1"/>
                </a:solidFill>
                <a:effectLst>
                  <a:outerShdw blurRad="25400" dist="25400" dir="4200000" algn="ctr" rotWithShape="0">
                    <a:schemeClr val="tx1">
                      <a:alpha val="40000"/>
                    </a:schemeClr>
                  </a:outerShdw>
                </a:effectLst>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dirty="0"/>
          </a:p>
        </p:txBody>
      </p:sp>
      <p:sp>
        <p:nvSpPr>
          <p:cNvPr id="4" name="Date Placeholder 3"/>
          <p:cNvSpPr>
            <a:spLocks noGrp="1"/>
          </p:cNvSpPr>
          <p:nvPr>
            <p:ph type="dt" sz="half" idx="10"/>
          </p:nvPr>
        </p:nvSpPr>
        <p:spPr/>
        <p:txBody>
          <a:bodyPr/>
          <a:lstStyle>
            <a:lvl1pPr>
              <a:defRPr smtClean="0">
                <a:effectLst>
                  <a:outerShdw blurRad="38100" dist="38100" dir="2700000" algn="tl">
                    <a:srgbClr val="000000"/>
                  </a:outerShdw>
                </a:effectLst>
                <a:latin typeface="Book Antiqua" panose="02040602050305030304" pitchFamily="18" charset="0"/>
              </a:defRPr>
            </a:lvl1pPr>
          </a:lstStyle>
          <a:p>
            <a:fld id="{B61BEF0D-F0BB-DE4B-95CE-6DB70DBA9567}" type="datetimeFigureOut">
              <a:rPr lang="en-US" smtClean="0"/>
              <a:pPr/>
              <a:t>5/10/2019</a:t>
            </a:fld>
            <a:endParaRPr lang="en-US" dirty="0"/>
          </a:p>
        </p:txBody>
      </p:sp>
      <p:sp>
        <p:nvSpPr>
          <p:cNvPr id="5" name="Footer Placeholder 4"/>
          <p:cNvSpPr>
            <a:spLocks noGrp="1"/>
          </p:cNvSpPr>
          <p:nvPr>
            <p:ph type="ftr" sz="quarter" idx="11"/>
          </p:nvPr>
        </p:nvSpPr>
        <p:spPr/>
        <p:txBody>
          <a:bodyPr/>
          <a:lstStyle>
            <a:lvl1pPr marL="0" algn="ctr" defTabSz="914400" rtl="0" eaLnBrk="1" latinLnBrk="0" hangingPunct="1">
              <a:defRPr sz="1100" kern="1200">
                <a:solidFill>
                  <a:schemeClr val="bg1">
                    <a:lumMod val="75000"/>
                    <a:lumOff val="25000"/>
                  </a:schemeClr>
                </a:solidFill>
                <a:effectLst>
                  <a:outerShdw blurRad="25400" dist="12700" dir="4200000" algn="ctr" rotWithShape="0">
                    <a:schemeClr val="tx1">
                      <a:alpha val="40000"/>
                    </a:schemeClr>
                  </a:outerShdw>
                </a:effectLst>
                <a:latin typeface="+mn-lt"/>
                <a:ea typeface="+mn-ea"/>
                <a:cs typeface="+mn-cs"/>
              </a:defRPr>
            </a:lvl1pPr>
          </a:lstStyle>
          <a:p>
            <a:endParaRPr lang="en-US" dirty="0"/>
          </a:p>
        </p:txBody>
      </p:sp>
      <p:sp>
        <p:nvSpPr>
          <p:cNvPr id="6" name="Slide Number Placeholder 5"/>
          <p:cNvSpPr>
            <a:spLocks noGrp="1"/>
          </p:cNvSpPr>
          <p:nvPr>
            <p:ph type="sldNum" sz="quarter" idx="12"/>
          </p:nvPr>
        </p:nvSpPr>
        <p:spPr/>
        <p:txBody>
          <a:bodyPr/>
          <a:lstStyle>
            <a:lvl1pPr>
              <a:defRPr smtClean="0">
                <a:effectLst>
                  <a:outerShdw blurRad="38100" dist="38100" dir="2700000" algn="tl">
                    <a:srgbClr val="000000"/>
                  </a:outerShdw>
                </a:effectLst>
                <a:latin typeface="Book Antiqua" panose="02040602050305030304" pitchFamily="18" charset="0"/>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32654319"/>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4" name="Date Placeholder 3"/>
          <p:cNvSpPr>
            <a:spLocks noGrp="1"/>
          </p:cNvSpPr>
          <p:nvPr>
            <p:ph type="dt" sz="half" idx="10"/>
          </p:nvPr>
        </p:nvSpPr>
        <p:spPr/>
        <p:txBody>
          <a:bodyPr/>
          <a:lstStyle>
            <a:lvl1pPr>
              <a:defRPr/>
            </a:lvl1pPr>
          </a:lstStyle>
          <a:p>
            <a:fld id="{B61BEF0D-F0BB-DE4B-95CE-6DB70DBA9567}" type="datetimeFigureOut">
              <a:rPr lang="en-US" smtClean="0"/>
              <a:pPr/>
              <a:t>5/10/2019</a:t>
            </a:fld>
            <a:endParaRPr lang="en-US" dirty="0"/>
          </a:p>
        </p:txBody>
      </p:sp>
      <p:sp>
        <p:nvSpPr>
          <p:cNvPr id="5" name="Footer Placeholder 4"/>
          <p:cNvSpPr>
            <a:spLocks noGrp="1"/>
          </p:cNvSpPr>
          <p:nvPr>
            <p:ph type="ftr" sz="quarter" idx="11"/>
          </p:nvPr>
        </p:nvSpPr>
        <p:spPr/>
        <p:txBody>
          <a:bodyPr/>
          <a:lstStyle>
            <a:lvl1pPr>
              <a:defRPr/>
            </a:lvl1pPr>
          </a:lstStyle>
          <a:p>
            <a:endParaRPr lang="en-US" dirty="0"/>
          </a:p>
        </p:txBody>
      </p:sp>
      <p:sp>
        <p:nvSpPr>
          <p:cNvPr id="6" name="Slide Number Placeholder 5"/>
          <p:cNvSpPr>
            <a:spLocks noGrp="1"/>
          </p:cNvSpPr>
          <p:nvPr>
            <p:ph type="sldNum" sz="quarter" idx="12"/>
          </p:nvPr>
        </p:nvSpPr>
        <p:spPr/>
        <p:txBody>
          <a:bodyPr/>
          <a:lstStyle>
            <a:lvl1pPr>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407911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64634" y="4343399"/>
            <a:ext cx="10862732" cy="1346013"/>
          </a:xfrm>
        </p:spPr>
        <p:txBody>
          <a:bodyPr>
            <a:normAutofit/>
            <a:scene3d>
              <a:camera prst="orthographicFront"/>
              <a:lightRig rig="threePt" dir="t">
                <a:rot lat="0" lon="0" rev="10800000"/>
              </a:lightRig>
            </a:scene3d>
            <a:sp3d extrusionH="57150">
              <a:bevelT w="38100" h="38100" prst="relaxedInset"/>
              <a:bevelB w="38100" h="38100" prst="relaxedInset"/>
            </a:sp3d>
          </a:bodyPr>
          <a:lstStyle>
            <a:lvl1pPr>
              <a:lnSpc>
                <a:spcPts val="6400"/>
              </a:lnSpc>
              <a:defRPr sz="6000">
                <a:solidFill>
                  <a:schemeClr val="bg1"/>
                </a:solidFill>
                <a:effectLst>
                  <a:outerShdw blurRad="25400" dist="19050" dir="4200000" algn="ctr" rotWithShape="0">
                    <a:schemeClr val="tx1">
                      <a:alpha val="40000"/>
                    </a:schemeClr>
                  </a:outerShdw>
                </a:effectLst>
              </a:defRPr>
            </a:lvl1pPr>
          </a:lstStyle>
          <a:p>
            <a:r>
              <a:rPr lang="en-US" smtClean="0"/>
              <a:t>Click to edit Master title style</a:t>
            </a:r>
            <a:endParaRPr/>
          </a:p>
        </p:txBody>
      </p:sp>
      <p:sp>
        <p:nvSpPr>
          <p:cNvPr id="3" name="Subtitle 2"/>
          <p:cNvSpPr>
            <a:spLocks noGrp="1"/>
          </p:cNvSpPr>
          <p:nvPr>
            <p:ph type="subTitle" idx="1"/>
          </p:nvPr>
        </p:nvSpPr>
        <p:spPr>
          <a:xfrm>
            <a:off x="664634" y="5688106"/>
            <a:ext cx="10862733" cy="663387"/>
          </a:xfrm>
        </p:spPr>
        <p:txBody>
          <a:bodyPr>
            <a:scene3d>
              <a:camera prst="orthographicFront"/>
              <a:lightRig rig="threePt" dir="t"/>
            </a:scene3d>
            <a:sp3d extrusionH="57150">
              <a:bevelT w="38100" h="38100" prst="relaxedInset"/>
              <a:bevelB w="38100" h="38100" prst="relaxedInset"/>
            </a:sp3d>
          </a:bodyPr>
          <a:lstStyle>
            <a:lvl1pPr marL="0" indent="0" algn="ctr">
              <a:spcBef>
                <a:spcPts val="0"/>
              </a:spcBef>
              <a:buNone/>
              <a:defRPr b="0" baseline="0">
                <a:solidFill>
                  <a:schemeClr val="bg1"/>
                </a:solidFill>
                <a:effectLst>
                  <a:outerShdw blurRad="25400" dist="25400" dir="4200000" algn="ctr" rotWithShape="0">
                    <a:schemeClr val="tx1">
                      <a:alpha val="40000"/>
                    </a:schemeClr>
                  </a:outerShdw>
                </a:effectLs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dirty="0"/>
          </a:p>
        </p:txBody>
      </p:sp>
      <p:sp>
        <p:nvSpPr>
          <p:cNvPr id="8" name="Picture Placeholder 7"/>
          <p:cNvSpPr>
            <a:spLocks noGrp="1"/>
          </p:cNvSpPr>
          <p:nvPr>
            <p:ph type="pic" sz="quarter" idx="13"/>
          </p:nvPr>
        </p:nvSpPr>
        <p:spPr>
          <a:xfrm>
            <a:off x="2641600" y="685800"/>
            <a:ext cx="6908800" cy="3352800"/>
          </a:xfrm>
          <a:solidFill>
            <a:schemeClr val="tx1">
              <a:lumMod val="75000"/>
            </a:schemeClr>
          </a:solidFill>
          <a:ln w="127000" cap="sq">
            <a:solidFill>
              <a:schemeClr val="tx1"/>
            </a:solidFill>
            <a:miter lim="800000"/>
          </a:ln>
          <a:effectLst>
            <a:outerShdw blurRad="63500" sx="101000" sy="101000" algn="ctr" rotWithShape="0">
              <a:schemeClr val="bg2">
                <a:lumMod val="20000"/>
                <a:lumOff val="80000"/>
                <a:alpha val="40000"/>
              </a:schemeClr>
            </a:outerShdw>
          </a:effectLst>
          <a:scene3d>
            <a:camera prst="orthographicFront"/>
            <a:lightRig rig="twoPt" dir="t">
              <a:rot lat="0" lon="0" rev="9000000"/>
            </a:lightRig>
          </a:scene3d>
          <a:sp3d prstMaterial="matte">
            <a:bevelT w="12700" prst="relaxedInset"/>
            <a:bevelB w="38100" h="127000" prst="relaxedInset"/>
            <a:extrusionClr>
              <a:schemeClr val="tx1"/>
            </a:extrusionClr>
            <a:contourClr>
              <a:schemeClr val="tx1"/>
            </a:contourClr>
          </a:sp3d>
        </p:spPr>
        <p:txBody>
          <a:bodyPr rtlCol="0">
            <a:normAutofit/>
          </a:bodyPr>
          <a:lstStyle>
            <a:lvl1pPr>
              <a:buNone/>
              <a:defRPr/>
            </a:lvl1pPr>
          </a:lstStyle>
          <a:p>
            <a:pPr lvl="0"/>
            <a:r>
              <a:rPr lang="en-US" noProof="0" smtClean="0"/>
              <a:t>Click icon to add picture</a:t>
            </a:r>
            <a:endParaRPr noProof="0"/>
          </a:p>
        </p:txBody>
      </p:sp>
      <p:sp>
        <p:nvSpPr>
          <p:cNvPr id="5" name="Date Placeholder 3"/>
          <p:cNvSpPr>
            <a:spLocks noGrp="1"/>
          </p:cNvSpPr>
          <p:nvPr>
            <p:ph type="dt" sz="half" idx="14"/>
          </p:nvPr>
        </p:nvSpPr>
        <p:spPr/>
        <p:txBody>
          <a:bodyPr/>
          <a:lstStyle>
            <a:lvl1pPr>
              <a:defRPr smtClean="0">
                <a:effectLst>
                  <a:outerShdw blurRad="38100" dist="38100" dir="2700000" algn="tl">
                    <a:srgbClr val="000000"/>
                  </a:outerShdw>
                </a:effectLst>
              </a:defRPr>
            </a:lvl1pPr>
          </a:lstStyle>
          <a:p>
            <a:fld id="{B61BEF0D-F0BB-DE4B-95CE-6DB70DBA9567}" type="datetimeFigureOut">
              <a:rPr lang="en-US" smtClean="0"/>
              <a:pPr/>
              <a:t>5/10/2019</a:t>
            </a:fld>
            <a:endParaRPr lang="en-US" dirty="0"/>
          </a:p>
        </p:txBody>
      </p:sp>
      <p:sp>
        <p:nvSpPr>
          <p:cNvPr id="6" name="Footer Placeholder 4"/>
          <p:cNvSpPr>
            <a:spLocks noGrp="1"/>
          </p:cNvSpPr>
          <p:nvPr>
            <p:ph type="ftr" sz="quarter" idx="15"/>
          </p:nvPr>
        </p:nvSpPr>
        <p:spPr/>
        <p:txBody>
          <a:bodyPr/>
          <a:lstStyle>
            <a:lvl1pPr>
              <a:defRPr>
                <a:solidFill>
                  <a:schemeClr val="bg1">
                    <a:lumMod val="75000"/>
                    <a:lumOff val="25000"/>
                  </a:schemeClr>
                </a:solidFill>
                <a:effectLst>
                  <a:outerShdw blurRad="25400" dist="12700" dir="4200000" algn="ctr" rotWithShape="0">
                    <a:schemeClr val="tx1">
                      <a:alpha val="40000"/>
                    </a:schemeClr>
                  </a:outerShdw>
                </a:effectLst>
              </a:defRPr>
            </a:lvl1pPr>
          </a:lstStyle>
          <a:p>
            <a:endParaRPr lang="en-US" dirty="0"/>
          </a:p>
        </p:txBody>
      </p:sp>
      <p:sp>
        <p:nvSpPr>
          <p:cNvPr id="7" name="Slide Number Placeholder 5"/>
          <p:cNvSpPr>
            <a:spLocks noGrp="1"/>
          </p:cNvSpPr>
          <p:nvPr>
            <p:ph type="sldNum" sz="quarter" idx="16"/>
          </p:nvPr>
        </p:nvSpPr>
        <p:spPr/>
        <p:txBody>
          <a:bodyPr/>
          <a:lstStyle>
            <a:lvl1pPr>
              <a:defRPr smtClean="0">
                <a:effectLst>
                  <a:outerShdw blurRad="38100" dist="38100" dir="2700000" algn="tl">
                    <a:srgbClr val="000000"/>
                  </a:outerShdw>
                </a:effectLst>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80461571"/>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64634" y="1774826"/>
            <a:ext cx="10862733" cy="1873250"/>
          </a:xfrm>
        </p:spPr>
        <p:txBody>
          <a:bodyPr/>
          <a:lstStyle>
            <a:lvl1pPr algn="ctr">
              <a:defRPr sz="6000" b="0" cap="none" baseline="0"/>
            </a:lvl1pPr>
          </a:lstStyle>
          <a:p>
            <a:r>
              <a:rPr lang="en-US" smtClean="0"/>
              <a:t>Click to edit Master title style</a:t>
            </a:r>
            <a:endParaRPr/>
          </a:p>
        </p:txBody>
      </p:sp>
      <p:sp>
        <p:nvSpPr>
          <p:cNvPr id="3" name="Text Placeholder 2"/>
          <p:cNvSpPr>
            <a:spLocks noGrp="1"/>
          </p:cNvSpPr>
          <p:nvPr>
            <p:ph type="body" idx="1"/>
          </p:nvPr>
        </p:nvSpPr>
        <p:spPr>
          <a:xfrm>
            <a:off x="664634" y="3654520"/>
            <a:ext cx="10862733" cy="1500187"/>
          </a:xfrm>
        </p:spPr>
        <p:txBody>
          <a:bodyPr>
            <a:normAutofit/>
          </a:bodyPr>
          <a:lstStyle>
            <a:lvl1pPr marL="0" indent="0" algn="ctr">
              <a:spcBef>
                <a:spcPts val="0"/>
              </a:spcBef>
              <a:buNone/>
              <a:defRPr sz="22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fld id="{B61BEF0D-F0BB-DE4B-95CE-6DB70DBA9567}" type="datetimeFigureOut">
              <a:rPr lang="en-US" smtClean="0"/>
              <a:pPr/>
              <a:t>5/10/2019</a:t>
            </a:fld>
            <a:endParaRPr lang="en-US" dirty="0"/>
          </a:p>
        </p:txBody>
      </p:sp>
      <p:sp>
        <p:nvSpPr>
          <p:cNvPr id="5" name="Footer Placeholder 4"/>
          <p:cNvSpPr>
            <a:spLocks noGrp="1"/>
          </p:cNvSpPr>
          <p:nvPr>
            <p:ph type="ftr" sz="quarter" idx="11"/>
          </p:nvPr>
        </p:nvSpPr>
        <p:spPr/>
        <p:txBody>
          <a:bodyPr/>
          <a:lstStyle>
            <a:lvl1pPr>
              <a:defRPr/>
            </a:lvl1pPr>
          </a:lstStyle>
          <a:p>
            <a:endParaRPr lang="en-US" dirty="0"/>
          </a:p>
        </p:txBody>
      </p:sp>
      <p:sp>
        <p:nvSpPr>
          <p:cNvPr id="6" name="Slide Number Placeholder 5"/>
          <p:cNvSpPr>
            <a:spLocks noGrp="1"/>
          </p:cNvSpPr>
          <p:nvPr>
            <p:ph type="sldNum" sz="quarter" idx="12"/>
          </p:nvPr>
        </p:nvSpPr>
        <p:spPr/>
        <p:txBody>
          <a:bodyPr/>
          <a:lstStyle>
            <a:lvl1pPr>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616070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64634" y="94130"/>
            <a:ext cx="10862735" cy="1452283"/>
          </a:xfrm>
        </p:spPr>
        <p:txBody>
          <a:bodyPr/>
          <a:lstStyle/>
          <a:p>
            <a:r>
              <a:rPr lang="en-US" smtClean="0"/>
              <a:t>Click to edit Master title style</a:t>
            </a:r>
            <a:endParaRPr/>
          </a:p>
        </p:txBody>
      </p:sp>
      <p:sp>
        <p:nvSpPr>
          <p:cNvPr id="3" name="Content Placeholder 2"/>
          <p:cNvSpPr>
            <a:spLocks noGrp="1"/>
          </p:cNvSpPr>
          <p:nvPr>
            <p:ph sz="half" idx="1"/>
          </p:nvPr>
        </p:nvSpPr>
        <p:spPr>
          <a:xfrm>
            <a:off x="664633" y="1762125"/>
            <a:ext cx="5120640" cy="4364038"/>
          </a:xfrm>
        </p:spPr>
        <p:txBody>
          <a:bodyPr>
            <a:normAutofit/>
          </a:bodyPr>
          <a:lstStyle>
            <a:lvl1pPr>
              <a:defRPr sz="2000"/>
            </a:lvl1pPr>
            <a:lvl2pPr>
              <a:defRPr sz="1800"/>
            </a:lvl2pPr>
            <a:lvl3pPr>
              <a:defRPr sz="1800"/>
            </a:lvl3pPr>
            <a:lvl4pPr>
              <a:defRPr sz="1800"/>
            </a:lvl4pPr>
            <a:lvl5pPr>
              <a:defRPr sz="1800"/>
            </a:lvl5pPr>
            <a:lvl6pPr marL="2290763" indent="-461963">
              <a:defRPr sz="1800"/>
            </a:lvl6pPr>
            <a:lvl7pPr marL="2290763" indent="-461963">
              <a:defRPr sz="1800"/>
            </a:lvl7pPr>
            <a:lvl8pPr marL="2290763" indent="-461963">
              <a:defRPr sz="1800"/>
            </a:lvl8pPr>
            <a:lvl9pPr marL="2290763" indent="-461963">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4" name="Content Placeholder 3"/>
          <p:cNvSpPr>
            <a:spLocks noGrp="1"/>
          </p:cNvSpPr>
          <p:nvPr>
            <p:ph sz="half" idx="2"/>
          </p:nvPr>
        </p:nvSpPr>
        <p:spPr>
          <a:xfrm>
            <a:off x="6406728" y="1762125"/>
            <a:ext cx="5120640" cy="4364038"/>
          </a:xfrm>
        </p:spPr>
        <p:txBody>
          <a:bodyPr>
            <a:normAutofit/>
          </a:bodyPr>
          <a:lstStyle>
            <a:lvl1pPr>
              <a:defRPr sz="2000"/>
            </a:lvl1pPr>
            <a:lvl2pPr>
              <a:defRPr sz="1800"/>
            </a:lvl2pPr>
            <a:lvl3pPr>
              <a:defRPr sz="1800"/>
            </a:lvl3pPr>
            <a:lvl4pPr>
              <a:defRPr sz="1800"/>
            </a:lvl4pPr>
            <a:lvl5pPr marL="2290763" indent="-461963">
              <a:defRPr sz="1800"/>
            </a:lvl5pPr>
            <a:lvl6pPr marL="2290763" indent="-461963">
              <a:defRPr sz="1800"/>
            </a:lvl6pPr>
            <a:lvl7pPr marL="2290763" indent="-461963">
              <a:defRPr sz="1800"/>
            </a:lvl7pPr>
            <a:lvl8pPr marL="2290763" indent="-461963">
              <a:defRPr sz="1800"/>
            </a:lvl8pPr>
            <a:lvl9pPr marL="2290763" indent="-461963">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5" name="Date Placeholder 3"/>
          <p:cNvSpPr>
            <a:spLocks noGrp="1"/>
          </p:cNvSpPr>
          <p:nvPr>
            <p:ph type="dt" sz="half" idx="10"/>
          </p:nvPr>
        </p:nvSpPr>
        <p:spPr/>
        <p:txBody>
          <a:bodyPr/>
          <a:lstStyle>
            <a:lvl1pPr>
              <a:defRPr/>
            </a:lvl1pPr>
          </a:lstStyle>
          <a:p>
            <a:fld id="{B61BEF0D-F0BB-DE4B-95CE-6DB70DBA9567}" type="datetimeFigureOut">
              <a:rPr lang="en-US" smtClean="0"/>
              <a:pPr/>
              <a:t>5/10/2019</a:t>
            </a:fld>
            <a:endParaRPr lang="en-US" dirty="0"/>
          </a:p>
        </p:txBody>
      </p:sp>
      <p:sp>
        <p:nvSpPr>
          <p:cNvPr id="6" name="Footer Placeholder 4"/>
          <p:cNvSpPr>
            <a:spLocks noGrp="1"/>
          </p:cNvSpPr>
          <p:nvPr>
            <p:ph type="ftr" sz="quarter" idx="11"/>
          </p:nvPr>
        </p:nvSpPr>
        <p:spPr/>
        <p:txBody>
          <a:bodyPr/>
          <a:lstStyle>
            <a:lvl1pPr>
              <a:defRPr/>
            </a:lvl1pPr>
          </a:lstStyle>
          <a:p>
            <a:endParaRPr lang="en-US" dirty="0"/>
          </a:p>
        </p:txBody>
      </p:sp>
      <p:sp>
        <p:nvSpPr>
          <p:cNvPr id="7" name="Slide Number Placeholder 5"/>
          <p:cNvSpPr>
            <a:spLocks noGrp="1"/>
          </p:cNvSpPr>
          <p:nvPr>
            <p:ph type="sldNum" sz="quarter" idx="12"/>
          </p:nvPr>
        </p:nvSpPr>
        <p:spPr/>
        <p:txBody>
          <a:bodyPr/>
          <a:lstStyle>
            <a:lvl1pPr>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918726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cxnSp>
        <p:nvCxnSpPr>
          <p:cNvPr id="7" name="Straight Connector 6"/>
          <p:cNvCxnSpPr/>
          <p:nvPr/>
        </p:nvCxnSpPr>
        <p:spPr>
          <a:xfrm>
            <a:off x="670984" y="2352675"/>
            <a:ext cx="5120216" cy="1588"/>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6407151" y="2352675"/>
            <a:ext cx="5120216" cy="1588"/>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664634" y="94130"/>
            <a:ext cx="10862735" cy="1452283"/>
          </a:xfrm>
        </p:spPr>
        <p:txBody>
          <a:bodyPr/>
          <a:lstStyle>
            <a:lvl1pPr>
              <a:defRPr/>
            </a:lvl1pPr>
          </a:lstStyle>
          <a:p>
            <a:r>
              <a:rPr lang="en-US" smtClean="0"/>
              <a:t>Click to edit Master title style</a:t>
            </a:r>
            <a:endParaRPr/>
          </a:p>
        </p:txBody>
      </p:sp>
      <p:sp>
        <p:nvSpPr>
          <p:cNvPr id="3" name="Text Placeholder 2"/>
          <p:cNvSpPr>
            <a:spLocks noGrp="1"/>
          </p:cNvSpPr>
          <p:nvPr>
            <p:ph type="body" idx="1"/>
          </p:nvPr>
        </p:nvSpPr>
        <p:spPr>
          <a:xfrm>
            <a:off x="664633" y="1550894"/>
            <a:ext cx="5120640" cy="715962"/>
          </a:xfrm>
        </p:spPr>
        <p:txBody>
          <a:bodyPr anchor="b"/>
          <a:lstStyle>
            <a:lvl1pPr marL="0" indent="0" algn="ctr">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64633" y="2541494"/>
            <a:ext cx="5120640" cy="3584668"/>
          </a:xfrm>
        </p:spPr>
        <p:txBody>
          <a:bodyPr>
            <a:normAutofit/>
          </a:bodyPr>
          <a:lstStyle>
            <a:lvl1pPr>
              <a:defRPr sz="2000"/>
            </a:lvl1pPr>
            <a:lvl2pPr>
              <a:defRPr sz="1800"/>
            </a:lvl2pPr>
            <a:lvl3pPr>
              <a:defRPr sz="1800"/>
            </a:lvl3pPr>
            <a:lvl4pPr>
              <a:defRPr sz="1800"/>
            </a:lvl4pPr>
            <a:lvl5pPr>
              <a:defRPr sz="1800"/>
            </a:lvl5pPr>
            <a:lvl6pPr marL="2290763" indent="-461963">
              <a:defRPr sz="1600"/>
            </a:lvl6pPr>
            <a:lvl7pPr marL="2290763" indent="-461963">
              <a:defRPr sz="1600"/>
            </a:lvl7pPr>
            <a:lvl8pPr marL="2290763" indent="-461963">
              <a:defRPr sz="1600"/>
            </a:lvl8pPr>
            <a:lvl9pPr marL="2290763" indent="-461963">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5" name="Text Placeholder 4"/>
          <p:cNvSpPr>
            <a:spLocks noGrp="1"/>
          </p:cNvSpPr>
          <p:nvPr>
            <p:ph type="body" sz="quarter" idx="3"/>
          </p:nvPr>
        </p:nvSpPr>
        <p:spPr>
          <a:xfrm>
            <a:off x="6406728" y="1550894"/>
            <a:ext cx="5120640" cy="715962"/>
          </a:xfrm>
        </p:spPr>
        <p:txBody>
          <a:bodyPr anchor="b"/>
          <a:lstStyle>
            <a:lvl1pPr marL="0" indent="0" algn="ctr">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406728" y="2541494"/>
            <a:ext cx="5120640" cy="3584668"/>
          </a:xfrm>
        </p:spPr>
        <p:txBody>
          <a:bodyPr>
            <a:normAutofit/>
          </a:bodyPr>
          <a:lstStyle>
            <a:lvl1pPr>
              <a:defRPr sz="2000"/>
            </a:lvl1pPr>
            <a:lvl2pPr>
              <a:defRPr sz="1800"/>
            </a:lvl2pPr>
            <a:lvl3pPr>
              <a:defRPr sz="1800"/>
            </a:lvl3pPr>
            <a:lvl4pPr>
              <a:defRPr sz="1800"/>
            </a:lvl4pPr>
            <a:lvl5pPr>
              <a:defRPr sz="1800"/>
            </a:lvl5pPr>
            <a:lvl6pPr marL="2290763" indent="-461963">
              <a:defRPr sz="1600"/>
            </a:lvl6pPr>
            <a:lvl7pPr marL="2290763" indent="-461963">
              <a:defRPr sz="1600"/>
            </a:lvl7pPr>
            <a:lvl8pPr marL="2290763" indent="-461963">
              <a:defRPr sz="1600"/>
            </a:lvl8pPr>
            <a:lvl9pPr marL="2290763" indent="-461963">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9" name="Date Placeholder 6"/>
          <p:cNvSpPr>
            <a:spLocks noGrp="1"/>
          </p:cNvSpPr>
          <p:nvPr>
            <p:ph type="dt" sz="half" idx="10"/>
          </p:nvPr>
        </p:nvSpPr>
        <p:spPr/>
        <p:txBody>
          <a:bodyPr/>
          <a:lstStyle>
            <a:lvl1pPr>
              <a:defRPr smtClean="0"/>
            </a:lvl1pPr>
          </a:lstStyle>
          <a:p>
            <a:fld id="{B61BEF0D-F0BB-DE4B-95CE-6DB70DBA9567}" type="datetimeFigureOut">
              <a:rPr lang="en-US" smtClean="0"/>
              <a:pPr/>
              <a:t>5/10/2019</a:t>
            </a:fld>
            <a:endParaRPr lang="en-US" dirty="0"/>
          </a:p>
        </p:txBody>
      </p:sp>
      <p:sp>
        <p:nvSpPr>
          <p:cNvPr id="10" name="Footer Placeholder 7"/>
          <p:cNvSpPr>
            <a:spLocks noGrp="1"/>
          </p:cNvSpPr>
          <p:nvPr>
            <p:ph type="ftr" sz="quarter" idx="11"/>
          </p:nvPr>
        </p:nvSpPr>
        <p:spPr/>
        <p:txBody>
          <a:bodyPr/>
          <a:lstStyle>
            <a:lvl1pPr>
              <a:defRPr/>
            </a:lvl1pPr>
          </a:lstStyle>
          <a:p>
            <a:endParaRPr lang="en-US" dirty="0"/>
          </a:p>
        </p:txBody>
      </p:sp>
      <p:sp>
        <p:nvSpPr>
          <p:cNvPr id="11" name="Slide Number Placeholder 8"/>
          <p:cNvSpPr>
            <a:spLocks noGrp="1"/>
          </p:cNvSpPr>
          <p:nvPr>
            <p:ph type="sldNum" sz="quarter" idx="12"/>
          </p:nvPr>
        </p:nvSpPr>
        <p:spPr/>
        <p:txBody>
          <a:bodyPr/>
          <a:lstStyle>
            <a:lvl1pPr>
              <a:defRPr smtClean="0"/>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3254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Date Placeholder 3"/>
          <p:cNvSpPr>
            <a:spLocks noGrp="1"/>
          </p:cNvSpPr>
          <p:nvPr>
            <p:ph type="dt" sz="half" idx="10"/>
          </p:nvPr>
        </p:nvSpPr>
        <p:spPr/>
        <p:txBody>
          <a:bodyPr/>
          <a:lstStyle>
            <a:lvl1pPr>
              <a:defRPr/>
            </a:lvl1pPr>
          </a:lstStyle>
          <a:p>
            <a:fld id="{B61BEF0D-F0BB-DE4B-95CE-6DB70DBA9567}" type="datetimeFigureOut">
              <a:rPr lang="en-US" smtClean="0"/>
              <a:pPr/>
              <a:t>5/10/2019</a:t>
            </a:fld>
            <a:endParaRPr lang="en-US" dirty="0"/>
          </a:p>
        </p:txBody>
      </p:sp>
      <p:sp>
        <p:nvSpPr>
          <p:cNvPr id="4" name="Footer Placeholder 4"/>
          <p:cNvSpPr>
            <a:spLocks noGrp="1"/>
          </p:cNvSpPr>
          <p:nvPr>
            <p:ph type="ftr" sz="quarter" idx="11"/>
          </p:nvPr>
        </p:nvSpPr>
        <p:spPr/>
        <p:txBody>
          <a:bodyPr/>
          <a:lstStyle>
            <a:lvl1pPr>
              <a:defRPr/>
            </a:lvl1pPr>
          </a:lstStyle>
          <a:p>
            <a:endParaRPr lang="en-US" dirty="0"/>
          </a:p>
        </p:txBody>
      </p:sp>
      <p:sp>
        <p:nvSpPr>
          <p:cNvPr id="5" name="Slide Number Placeholder 5"/>
          <p:cNvSpPr>
            <a:spLocks noGrp="1"/>
          </p:cNvSpPr>
          <p:nvPr>
            <p:ph type="sldNum" sz="quarter" idx="12"/>
          </p:nvPr>
        </p:nvSpPr>
        <p:spPr/>
        <p:txBody>
          <a:bodyPr/>
          <a:lstStyle>
            <a:lvl1pPr>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265896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fld id="{B61BEF0D-F0BB-DE4B-95CE-6DB70DBA9567}" type="datetimeFigureOut">
              <a:rPr lang="en-US" smtClean="0"/>
              <a:pPr/>
              <a:t>5/10/2019</a:t>
            </a:fld>
            <a:endParaRPr lang="en-US" dirty="0"/>
          </a:p>
        </p:txBody>
      </p:sp>
      <p:sp>
        <p:nvSpPr>
          <p:cNvPr id="3" name="Footer Placeholder 4"/>
          <p:cNvSpPr>
            <a:spLocks noGrp="1"/>
          </p:cNvSpPr>
          <p:nvPr>
            <p:ph type="ftr" sz="quarter" idx="11"/>
          </p:nvPr>
        </p:nvSpPr>
        <p:spPr/>
        <p:txBody>
          <a:bodyPr/>
          <a:lstStyle>
            <a:lvl1pPr>
              <a:defRPr/>
            </a:lvl1pPr>
          </a:lstStyle>
          <a:p>
            <a:endParaRPr lang="en-US" dirty="0"/>
          </a:p>
        </p:txBody>
      </p:sp>
      <p:sp>
        <p:nvSpPr>
          <p:cNvPr id="4" name="Slide Number Placeholder 5"/>
          <p:cNvSpPr>
            <a:spLocks noGrp="1"/>
          </p:cNvSpPr>
          <p:nvPr>
            <p:ph type="sldNum" sz="quarter" idx="12"/>
          </p:nvPr>
        </p:nvSpPr>
        <p:spPr/>
        <p:txBody>
          <a:bodyPr/>
          <a:lstStyle>
            <a:lvl1pPr>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347935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3387" y="416860"/>
            <a:ext cx="5120640" cy="1994647"/>
          </a:xfrm>
        </p:spPr>
        <p:txBody>
          <a:bodyPr/>
          <a:lstStyle>
            <a:lvl1pPr algn="ctr">
              <a:defRPr sz="4400" b="0"/>
            </a:lvl1pPr>
          </a:lstStyle>
          <a:p>
            <a:r>
              <a:rPr lang="en-US" smtClean="0"/>
              <a:t>Click to edit Master title style</a:t>
            </a:r>
            <a:endParaRPr/>
          </a:p>
        </p:txBody>
      </p:sp>
      <p:sp>
        <p:nvSpPr>
          <p:cNvPr id="3" name="Content Placeholder 2"/>
          <p:cNvSpPr>
            <a:spLocks noGrp="1"/>
          </p:cNvSpPr>
          <p:nvPr>
            <p:ph idx="1"/>
          </p:nvPr>
        </p:nvSpPr>
        <p:spPr>
          <a:xfrm>
            <a:off x="6390043" y="403413"/>
            <a:ext cx="5120640" cy="5722751"/>
          </a:xfrm>
        </p:spPr>
        <p:txBody>
          <a:bodyPr>
            <a:normAutofit/>
          </a:bodyPr>
          <a:lstStyle>
            <a:lvl1pPr>
              <a:defRPr sz="2000"/>
            </a:lvl1pPr>
            <a:lvl2pPr>
              <a:defRPr sz="2000"/>
            </a:lvl2pPr>
            <a:lvl3pPr>
              <a:defRPr sz="1800"/>
            </a:lvl3pPr>
            <a:lvl4pPr>
              <a:defRPr sz="1800"/>
            </a:lvl4pPr>
            <a:lvl5pPr>
              <a:defRPr sz="1800"/>
            </a:lvl5pPr>
            <a:lvl6pPr marL="2290763" indent="-461963">
              <a:defRPr sz="1800"/>
            </a:lvl6pPr>
            <a:lvl7pPr marL="2290763" indent="-461963">
              <a:defRPr sz="1800"/>
            </a:lvl7pPr>
            <a:lvl8pPr marL="2290763" indent="-461963">
              <a:defRPr sz="1800"/>
            </a:lvl8pPr>
            <a:lvl9pPr marL="2290763" indent="-461963">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4" name="Text Placeholder 3"/>
          <p:cNvSpPr>
            <a:spLocks noGrp="1"/>
          </p:cNvSpPr>
          <p:nvPr>
            <p:ph type="body" sz="half" idx="2"/>
          </p:nvPr>
        </p:nvSpPr>
        <p:spPr>
          <a:xfrm>
            <a:off x="663387" y="2438400"/>
            <a:ext cx="5120640" cy="3316942"/>
          </a:xfrm>
        </p:spPr>
        <p:txBody>
          <a:bodyPr>
            <a:normAutofit/>
          </a:bodyPr>
          <a:lstStyle>
            <a:lvl1pPr marL="0" indent="0" algn="ctr">
              <a:spcBef>
                <a:spcPts val="6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fld id="{B61BEF0D-F0BB-DE4B-95CE-6DB70DBA9567}" type="datetimeFigureOut">
              <a:rPr lang="en-US" smtClean="0"/>
              <a:pPr/>
              <a:t>5/10/2019</a:t>
            </a:fld>
            <a:endParaRPr lang="en-US" dirty="0"/>
          </a:p>
        </p:txBody>
      </p:sp>
      <p:sp>
        <p:nvSpPr>
          <p:cNvPr id="6" name="Footer Placeholder 4"/>
          <p:cNvSpPr>
            <a:spLocks noGrp="1"/>
          </p:cNvSpPr>
          <p:nvPr>
            <p:ph type="ftr" sz="quarter" idx="11"/>
          </p:nvPr>
        </p:nvSpPr>
        <p:spPr/>
        <p:txBody>
          <a:bodyPr/>
          <a:lstStyle>
            <a:lvl1pPr>
              <a:defRPr/>
            </a:lvl1pPr>
          </a:lstStyle>
          <a:p>
            <a:endParaRPr lang="en-US" dirty="0"/>
          </a:p>
        </p:txBody>
      </p:sp>
      <p:sp>
        <p:nvSpPr>
          <p:cNvPr id="7" name="Slide Number Placeholder 5"/>
          <p:cNvSpPr>
            <a:spLocks noGrp="1"/>
          </p:cNvSpPr>
          <p:nvPr>
            <p:ph type="sldNum" sz="quarter" idx="12"/>
          </p:nvPr>
        </p:nvSpPr>
        <p:spPr/>
        <p:txBody>
          <a:bodyPr/>
          <a:lstStyle>
            <a:lvl1pPr>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781588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3387" y="416860"/>
            <a:ext cx="5120640" cy="1994647"/>
          </a:xfrm>
        </p:spPr>
        <p:txBody>
          <a:bodyPr/>
          <a:lstStyle>
            <a:lvl1pPr algn="ctr">
              <a:defRPr sz="4400" b="0"/>
            </a:lvl1pPr>
          </a:lstStyle>
          <a:p>
            <a:r>
              <a:rPr lang="en-US" smtClean="0"/>
              <a:t>Click to edit Master title style</a:t>
            </a:r>
            <a:endParaRPr/>
          </a:p>
        </p:txBody>
      </p:sp>
      <p:sp>
        <p:nvSpPr>
          <p:cNvPr id="4" name="Text Placeholder 3"/>
          <p:cNvSpPr>
            <a:spLocks noGrp="1"/>
          </p:cNvSpPr>
          <p:nvPr>
            <p:ph type="body" sz="half" idx="2"/>
          </p:nvPr>
        </p:nvSpPr>
        <p:spPr>
          <a:xfrm>
            <a:off x="663387" y="2438400"/>
            <a:ext cx="5120640" cy="3316942"/>
          </a:xfrm>
        </p:spPr>
        <p:txBody>
          <a:bodyPr>
            <a:normAutofit/>
          </a:bodyPr>
          <a:lstStyle>
            <a:lvl1pPr marL="0" indent="0" algn="ctr">
              <a:spcBef>
                <a:spcPts val="6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Picture Placeholder 2"/>
          <p:cNvSpPr>
            <a:spLocks noGrp="1"/>
          </p:cNvSpPr>
          <p:nvPr>
            <p:ph type="pic" idx="1"/>
          </p:nvPr>
        </p:nvSpPr>
        <p:spPr>
          <a:xfrm>
            <a:off x="6406727" y="430306"/>
            <a:ext cx="5120640" cy="5432612"/>
          </a:xfrm>
          <a:solidFill>
            <a:schemeClr val="bg1">
              <a:lumMod val="85000"/>
            </a:schemeClr>
          </a:solidFill>
          <a:ln w="127000" cap="sq">
            <a:solidFill>
              <a:schemeClr val="bg1"/>
            </a:solidFill>
            <a:miter lim="800000"/>
          </a:ln>
          <a:effectLst>
            <a:outerShdw blurRad="76200" dist="12700" dir="5400000" sx="100500" sy="100500" rotWithShape="0">
              <a:prstClr val="black">
                <a:alpha val="30000"/>
              </a:prstClr>
            </a:outerShdw>
          </a:effectLst>
          <a:scene3d>
            <a:camera prst="orthographicFront"/>
            <a:lightRig rig="threePt" dir="t"/>
          </a:scene3d>
          <a:sp3d extrusionH="50800">
            <a:extrusionClr>
              <a:schemeClr val="tx1"/>
            </a:extrusionClr>
            <a:contourClr>
              <a:schemeClr val="tx1"/>
            </a:contourClr>
          </a:sp3d>
        </p:spPr>
        <p:txBody>
          <a:bodyPr rtlCol="0">
            <a:normAutofit/>
          </a:bodyPr>
          <a:lstStyle>
            <a:lvl1pPr marL="457200" indent="-457200" algn="l" defTabSz="914400" rtl="0" eaLnBrk="1" latinLnBrk="0" hangingPunct="1">
              <a:spcBef>
                <a:spcPts val="2000"/>
              </a:spcBef>
              <a:buClr>
                <a:schemeClr val="accent2">
                  <a:lumMod val="50000"/>
                  <a:lumOff val="50000"/>
                </a:schemeClr>
              </a:buClr>
              <a:buSzPct val="75000"/>
              <a:buFont typeface="Wingdings 2" pitchFamily="18" charset="2"/>
              <a:buNone/>
              <a:defRPr sz="2200" kern="1200">
                <a:solidFill>
                  <a:schemeClr val="tx1">
                    <a:lumMod val="75000"/>
                    <a:lumOff val="2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noProof="0"/>
          </a:p>
        </p:txBody>
      </p:sp>
      <p:sp>
        <p:nvSpPr>
          <p:cNvPr id="5" name="Date Placeholder 3"/>
          <p:cNvSpPr>
            <a:spLocks noGrp="1"/>
          </p:cNvSpPr>
          <p:nvPr>
            <p:ph type="dt" sz="half" idx="10"/>
          </p:nvPr>
        </p:nvSpPr>
        <p:spPr/>
        <p:txBody>
          <a:bodyPr/>
          <a:lstStyle>
            <a:lvl1pPr>
              <a:defRPr/>
            </a:lvl1pPr>
          </a:lstStyle>
          <a:p>
            <a:fld id="{B61BEF0D-F0BB-DE4B-95CE-6DB70DBA9567}" type="datetimeFigureOut">
              <a:rPr lang="en-US" smtClean="0"/>
              <a:pPr/>
              <a:t>5/10/2019</a:t>
            </a:fld>
            <a:endParaRPr lang="en-US" dirty="0"/>
          </a:p>
        </p:txBody>
      </p:sp>
      <p:sp>
        <p:nvSpPr>
          <p:cNvPr id="6" name="Footer Placeholder 4"/>
          <p:cNvSpPr>
            <a:spLocks noGrp="1"/>
          </p:cNvSpPr>
          <p:nvPr>
            <p:ph type="ftr" sz="quarter" idx="11"/>
          </p:nvPr>
        </p:nvSpPr>
        <p:spPr/>
        <p:txBody>
          <a:bodyPr/>
          <a:lstStyle>
            <a:lvl1pPr>
              <a:defRPr/>
            </a:lvl1pPr>
          </a:lstStyle>
          <a:p>
            <a:endParaRPr lang="en-US" dirty="0"/>
          </a:p>
        </p:txBody>
      </p:sp>
      <p:sp>
        <p:nvSpPr>
          <p:cNvPr id="7" name="Slide Number Placeholder 5"/>
          <p:cNvSpPr>
            <a:spLocks noGrp="1"/>
          </p:cNvSpPr>
          <p:nvPr>
            <p:ph type="sldNum" sz="quarter" idx="12"/>
          </p:nvPr>
        </p:nvSpPr>
        <p:spPr/>
        <p:txBody>
          <a:bodyPr/>
          <a:lstStyle>
            <a:lvl1pPr>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293336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vl7pPr marL="2743200" indent="-457200">
              <a:defRPr/>
            </a:lvl7pPr>
            <a:lvl8pPr marL="2743200" indent="-457200">
              <a:defRPr/>
            </a:lvl8pPr>
            <a:lvl9pPr marL="2743200" indent="-457200">
              <a:defRPr/>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4" name="Date Placeholder 3"/>
          <p:cNvSpPr>
            <a:spLocks noGrp="1"/>
          </p:cNvSpPr>
          <p:nvPr>
            <p:ph type="dt" sz="half" idx="10"/>
          </p:nvPr>
        </p:nvSpPr>
        <p:spPr/>
        <p:txBody>
          <a:bodyPr/>
          <a:lstStyle>
            <a:lvl1pPr>
              <a:defRPr/>
            </a:lvl1pPr>
          </a:lstStyle>
          <a:p>
            <a:fld id="{B61BEF0D-F0BB-DE4B-95CE-6DB70DBA9567}" type="datetimeFigureOut">
              <a:rPr lang="en-US" smtClean="0"/>
              <a:pPr/>
              <a:t>5/10/2019</a:t>
            </a:fld>
            <a:endParaRPr lang="en-US" dirty="0"/>
          </a:p>
        </p:txBody>
      </p:sp>
      <p:sp>
        <p:nvSpPr>
          <p:cNvPr id="5" name="Footer Placeholder 4"/>
          <p:cNvSpPr>
            <a:spLocks noGrp="1"/>
          </p:cNvSpPr>
          <p:nvPr>
            <p:ph type="ftr" sz="quarter" idx="11"/>
          </p:nvPr>
        </p:nvSpPr>
        <p:spPr/>
        <p:txBody>
          <a:bodyPr/>
          <a:lstStyle>
            <a:lvl1pPr>
              <a:defRPr/>
            </a:lvl1pPr>
          </a:lstStyle>
          <a:p>
            <a:endParaRPr lang="en-US" dirty="0"/>
          </a:p>
        </p:txBody>
      </p:sp>
      <p:sp>
        <p:nvSpPr>
          <p:cNvPr id="6" name="Slide Number Placeholder 5"/>
          <p:cNvSpPr>
            <a:spLocks noGrp="1"/>
          </p:cNvSpPr>
          <p:nvPr>
            <p:ph type="sldNum" sz="quarter" idx="12"/>
          </p:nvPr>
        </p:nvSpPr>
        <p:spPr/>
        <p:txBody>
          <a:bodyPr/>
          <a:lstStyle>
            <a:lvl1pPr>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341686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681883" y="417513"/>
            <a:ext cx="2133600" cy="5708650"/>
          </a:xfrm>
        </p:spPr>
        <p:txBody>
          <a:bodyPr vert="eaVert"/>
          <a:lstStyle/>
          <a:p>
            <a:r>
              <a:rPr lang="en-US" smtClean="0"/>
              <a:t>Click to edit Master title style</a:t>
            </a:r>
            <a:endParaRPr/>
          </a:p>
        </p:txBody>
      </p:sp>
      <p:sp>
        <p:nvSpPr>
          <p:cNvPr id="3" name="Vertical Text Placeholder 2"/>
          <p:cNvSpPr>
            <a:spLocks noGrp="1"/>
          </p:cNvSpPr>
          <p:nvPr>
            <p:ph type="body" orient="vert" idx="1"/>
          </p:nvPr>
        </p:nvSpPr>
        <p:spPr>
          <a:xfrm>
            <a:off x="681566" y="417513"/>
            <a:ext cx="8665633" cy="5708650"/>
          </a:xfrm>
        </p:spPr>
        <p:txBody>
          <a:bodyPr vert="eaVert"/>
          <a:lstStyle>
            <a:lvl5pPr>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4" name="Date Placeholder 3"/>
          <p:cNvSpPr>
            <a:spLocks noGrp="1"/>
          </p:cNvSpPr>
          <p:nvPr>
            <p:ph type="dt" sz="half" idx="10"/>
          </p:nvPr>
        </p:nvSpPr>
        <p:spPr/>
        <p:txBody>
          <a:bodyPr/>
          <a:lstStyle>
            <a:lvl1pPr>
              <a:defRPr/>
            </a:lvl1pPr>
          </a:lstStyle>
          <a:p>
            <a:fld id="{B61BEF0D-F0BB-DE4B-95CE-6DB70DBA9567}" type="datetimeFigureOut">
              <a:rPr lang="en-US" smtClean="0"/>
              <a:pPr/>
              <a:t>5/10/2019</a:t>
            </a:fld>
            <a:endParaRPr lang="en-US" dirty="0"/>
          </a:p>
        </p:txBody>
      </p:sp>
      <p:sp>
        <p:nvSpPr>
          <p:cNvPr id="5" name="Footer Placeholder 4"/>
          <p:cNvSpPr>
            <a:spLocks noGrp="1"/>
          </p:cNvSpPr>
          <p:nvPr>
            <p:ph type="ftr" sz="quarter" idx="11"/>
          </p:nvPr>
        </p:nvSpPr>
        <p:spPr/>
        <p:txBody>
          <a:bodyPr/>
          <a:lstStyle>
            <a:lvl1pPr>
              <a:defRPr/>
            </a:lvl1pPr>
          </a:lstStyle>
          <a:p>
            <a:endParaRPr lang="en-US" dirty="0"/>
          </a:p>
        </p:txBody>
      </p:sp>
      <p:sp>
        <p:nvSpPr>
          <p:cNvPr id="6" name="Slide Number Placeholder 5"/>
          <p:cNvSpPr>
            <a:spLocks noGrp="1"/>
          </p:cNvSpPr>
          <p:nvPr>
            <p:ph type="sldNum" sz="quarter" idx="12"/>
          </p:nvPr>
        </p:nvSpPr>
        <p:spPr/>
        <p:txBody>
          <a:bodyPr/>
          <a:lstStyle>
            <a:lvl1pPr>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142708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losing">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2" name="Date Placeholder 2"/>
          <p:cNvSpPr>
            <a:spLocks noGrp="1"/>
          </p:cNvSpPr>
          <p:nvPr>
            <p:ph type="dt" sz="half" idx="10"/>
          </p:nvPr>
        </p:nvSpPr>
        <p:spPr/>
        <p:txBody>
          <a:bodyPr/>
          <a:lstStyle>
            <a:lvl1pPr>
              <a:defRPr smtClean="0">
                <a:effectLst>
                  <a:outerShdw blurRad="38100" dist="38100" dir="2700000" algn="tl">
                    <a:srgbClr val="000000"/>
                  </a:outerShdw>
                </a:effectLst>
                <a:latin typeface="Book Antiqua" panose="02040602050305030304" pitchFamily="18" charset="0"/>
              </a:defRPr>
            </a:lvl1pPr>
          </a:lstStyle>
          <a:p>
            <a:fld id="{B61BEF0D-F0BB-DE4B-95CE-6DB70DBA9567}" type="datetimeFigureOut">
              <a:rPr lang="en-US" smtClean="0"/>
              <a:pPr/>
              <a:t>5/10/2019</a:t>
            </a:fld>
            <a:endParaRPr lang="en-US" dirty="0"/>
          </a:p>
        </p:txBody>
      </p:sp>
      <p:sp>
        <p:nvSpPr>
          <p:cNvPr id="3" name="Footer Placeholder 3"/>
          <p:cNvSpPr>
            <a:spLocks noGrp="1"/>
          </p:cNvSpPr>
          <p:nvPr>
            <p:ph type="ftr" sz="quarter" idx="11"/>
          </p:nvPr>
        </p:nvSpPr>
        <p:spPr/>
        <p:txBody>
          <a:bodyPr/>
          <a:lstStyle>
            <a:lvl1pPr marL="0" algn="ctr" defTabSz="914400" rtl="0" eaLnBrk="1" latinLnBrk="0" hangingPunct="1">
              <a:defRPr sz="1100" kern="1200">
                <a:solidFill>
                  <a:schemeClr val="bg1">
                    <a:lumMod val="75000"/>
                    <a:lumOff val="25000"/>
                  </a:schemeClr>
                </a:solidFill>
                <a:effectLst>
                  <a:outerShdw blurRad="25400" dist="12700" dir="4200000" algn="ctr" rotWithShape="0">
                    <a:schemeClr val="tx1">
                      <a:alpha val="40000"/>
                    </a:schemeClr>
                  </a:outerShdw>
                </a:effectLst>
                <a:latin typeface="+mn-lt"/>
                <a:ea typeface="+mn-ea"/>
                <a:cs typeface="+mn-cs"/>
              </a:defRPr>
            </a:lvl1pPr>
          </a:lstStyle>
          <a:p>
            <a:endParaRPr lang="en-US" dirty="0"/>
          </a:p>
        </p:txBody>
      </p:sp>
      <p:sp>
        <p:nvSpPr>
          <p:cNvPr id="4" name="Slide Number Placeholder 4"/>
          <p:cNvSpPr>
            <a:spLocks noGrp="1"/>
          </p:cNvSpPr>
          <p:nvPr>
            <p:ph type="sldNum" sz="quarter" idx="12"/>
          </p:nvPr>
        </p:nvSpPr>
        <p:spPr/>
        <p:txBody>
          <a:bodyPr/>
          <a:lstStyle>
            <a:lvl1pPr>
              <a:defRPr smtClean="0">
                <a:effectLst>
                  <a:outerShdw blurRad="38100" dist="38100" dir="2700000" algn="tl">
                    <a:srgbClr val="000000"/>
                  </a:outerShdw>
                </a:effectLst>
                <a:latin typeface="Book Antiqua" panose="02040602050305030304" pitchFamily="18" charset="0"/>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87886352"/>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4.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5"/>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64634" y="93663"/>
            <a:ext cx="10862733" cy="145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p>
            <a:pPr lvl="0"/>
            <a:r>
              <a:rPr lang="en-US" altLang="en-US" smtClean="0"/>
              <a:t>Click to edit Master title style</a:t>
            </a:r>
          </a:p>
        </p:txBody>
      </p:sp>
      <p:sp>
        <p:nvSpPr>
          <p:cNvPr id="1027" name="Text Placeholder 2"/>
          <p:cNvSpPr>
            <a:spLocks noGrp="1"/>
          </p:cNvSpPr>
          <p:nvPr>
            <p:ph type="body" idx="1"/>
          </p:nvPr>
        </p:nvSpPr>
        <p:spPr bwMode="auto">
          <a:xfrm>
            <a:off x="664634" y="1762125"/>
            <a:ext cx="10862733" cy="4364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4" name="Date Placeholder 3"/>
          <p:cNvSpPr>
            <a:spLocks noGrp="1"/>
          </p:cNvSpPr>
          <p:nvPr>
            <p:ph type="dt" sz="half" idx="2"/>
          </p:nvPr>
        </p:nvSpPr>
        <p:spPr>
          <a:xfrm>
            <a:off x="251884" y="6356351"/>
            <a:ext cx="2844800" cy="365125"/>
          </a:xfrm>
          <a:prstGeom prst="rect">
            <a:avLst/>
          </a:prstGeom>
        </p:spPr>
        <p:txBody>
          <a:bodyPr vert="horz" wrap="square" lIns="91440" tIns="45720" rIns="91440" bIns="45720" numCol="1" anchor="ctr" anchorCtr="0" compatLnSpc="1">
            <a:prstTxWarp prst="textNoShape">
              <a:avLst/>
            </a:prstTxWarp>
          </a:bodyPr>
          <a:lstStyle>
            <a:lvl1pPr eaLnBrk="1" hangingPunct="1">
              <a:defRPr sz="1100" smtClean="0">
                <a:solidFill>
                  <a:srgbClr val="6D6452"/>
                </a:solidFill>
              </a:defRPr>
            </a:lvl1pPr>
          </a:lstStyle>
          <a:p>
            <a:fld id="{B61BEF0D-F0BB-DE4B-95CE-6DB70DBA9567}" type="datetimeFigureOut">
              <a:rPr lang="en-US" smtClean="0"/>
              <a:pPr/>
              <a:t>5/10/2019</a:t>
            </a:fld>
            <a:endParaRPr lang="en-US" dirty="0"/>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eaLnBrk="1" hangingPunct="1">
              <a:defRPr sz="1100">
                <a:solidFill>
                  <a:schemeClr val="tx1">
                    <a:lumMod val="75000"/>
                    <a:lumOff val="25000"/>
                  </a:schemeClr>
                </a:solidFill>
                <a:latin typeface="Gill Sans MT" charset="0"/>
                <a:ea typeface="ＭＳ Ｐゴシック" charset="0"/>
                <a:cs typeface="ＭＳ Ｐゴシック" charset="0"/>
              </a:defRPr>
            </a:lvl1pPr>
          </a:lstStyle>
          <a:p>
            <a:endParaRPr lang="en-US" dirty="0"/>
          </a:p>
        </p:txBody>
      </p:sp>
      <p:sp>
        <p:nvSpPr>
          <p:cNvPr id="6" name="Slide Number Placeholder 5"/>
          <p:cNvSpPr>
            <a:spLocks noGrp="1"/>
          </p:cNvSpPr>
          <p:nvPr>
            <p:ph type="sldNum" sz="quarter" idx="4"/>
          </p:nvPr>
        </p:nvSpPr>
        <p:spPr>
          <a:xfrm>
            <a:off x="9091084" y="6356351"/>
            <a:ext cx="28448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100" smtClean="0">
                <a:solidFill>
                  <a:srgbClr val="6D6452"/>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28074050"/>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Lst>
  <p:txStyles>
    <p:titleStyle>
      <a:lvl1pPr algn="ctr" rtl="0" eaLnBrk="1" fontAlgn="base" hangingPunct="1">
        <a:spcBef>
          <a:spcPct val="0"/>
        </a:spcBef>
        <a:spcAft>
          <a:spcPct val="0"/>
        </a:spcAft>
        <a:defRPr sz="5000" kern="1200">
          <a:solidFill>
            <a:schemeClr val="tx1"/>
          </a:solidFill>
          <a:latin typeface="+mj-lt"/>
          <a:ea typeface="MS PGothic" panose="020B0600070205080204" pitchFamily="34" charset="-128"/>
          <a:cs typeface="ＭＳ Ｐゴシック" charset="0"/>
        </a:defRPr>
      </a:lvl1pPr>
      <a:lvl2pPr algn="ctr" rtl="0" eaLnBrk="1" fontAlgn="base" hangingPunct="1">
        <a:spcBef>
          <a:spcPct val="0"/>
        </a:spcBef>
        <a:spcAft>
          <a:spcPct val="0"/>
        </a:spcAft>
        <a:defRPr sz="5000">
          <a:solidFill>
            <a:schemeClr val="tx1"/>
          </a:solidFill>
          <a:latin typeface="Book Antiqua" charset="0"/>
          <a:ea typeface="MS PGothic" panose="020B0600070205080204" pitchFamily="34" charset="-128"/>
          <a:cs typeface="ＭＳ Ｐゴシック" charset="0"/>
        </a:defRPr>
      </a:lvl2pPr>
      <a:lvl3pPr algn="ctr" rtl="0" eaLnBrk="1" fontAlgn="base" hangingPunct="1">
        <a:spcBef>
          <a:spcPct val="0"/>
        </a:spcBef>
        <a:spcAft>
          <a:spcPct val="0"/>
        </a:spcAft>
        <a:defRPr sz="5000">
          <a:solidFill>
            <a:schemeClr val="tx1"/>
          </a:solidFill>
          <a:latin typeface="Book Antiqua" charset="0"/>
          <a:ea typeface="MS PGothic" panose="020B0600070205080204" pitchFamily="34" charset="-128"/>
          <a:cs typeface="ＭＳ Ｐゴシック" charset="0"/>
        </a:defRPr>
      </a:lvl3pPr>
      <a:lvl4pPr algn="ctr" rtl="0" eaLnBrk="1" fontAlgn="base" hangingPunct="1">
        <a:spcBef>
          <a:spcPct val="0"/>
        </a:spcBef>
        <a:spcAft>
          <a:spcPct val="0"/>
        </a:spcAft>
        <a:defRPr sz="5000">
          <a:solidFill>
            <a:schemeClr val="tx1"/>
          </a:solidFill>
          <a:latin typeface="Book Antiqua" charset="0"/>
          <a:ea typeface="MS PGothic" panose="020B0600070205080204" pitchFamily="34" charset="-128"/>
          <a:cs typeface="ＭＳ Ｐゴシック" charset="0"/>
        </a:defRPr>
      </a:lvl4pPr>
      <a:lvl5pPr algn="ctr" rtl="0" eaLnBrk="1" fontAlgn="base" hangingPunct="1">
        <a:spcBef>
          <a:spcPct val="0"/>
        </a:spcBef>
        <a:spcAft>
          <a:spcPct val="0"/>
        </a:spcAft>
        <a:defRPr sz="5000">
          <a:solidFill>
            <a:schemeClr val="tx1"/>
          </a:solidFill>
          <a:latin typeface="Book Antiqua" charset="0"/>
          <a:ea typeface="MS PGothic" panose="020B0600070205080204" pitchFamily="34" charset="-128"/>
          <a:cs typeface="ＭＳ Ｐゴシック" charset="0"/>
        </a:defRPr>
      </a:lvl5pPr>
      <a:lvl6pPr marL="457200" algn="ctr" rtl="0" eaLnBrk="1" fontAlgn="base" hangingPunct="1">
        <a:spcBef>
          <a:spcPct val="0"/>
        </a:spcBef>
        <a:spcAft>
          <a:spcPct val="0"/>
        </a:spcAft>
        <a:defRPr sz="5000">
          <a:solidFill>
            <a:schemeClr val="tx1"/>
          </a:solidFill>
          <a:latin typeface="Book Antiqua" charset="0"/>
          <a:ea typeface="ＭＳ Ｐゴシック" charset="0"/>
          <a:cs typeface="ＭＳ Ｐゴシック" charset="0"/>
        </a:defRPr>
      </a:lvl6pPr>
      <a:lvl7pPr marL="914400" algn="ctr" rtl="0" eaLnBrk="1" fontAlgn="base" hangingPunct="1">
        <a:spcBef>
          <a:spcPct val="0"/>
        </a:spcBef>
        <a:spcAft>
          <a:spcPct val="0"/>
        </a:spcAft>
        <a:defRPr sz="5000">
          <a:solidFill>
            <a:schemeClr val="tx1"/>
          </a:solidFill>
          <a:latin typeface="Book Antiqua" charset="0"/>
          <a:ea typeface="ＭＳ Ｐゴシック" charset="0"/>
          <a:cs typeface="ＭＳ Ｐゴシック" charset="0"/>
        </a:defRPr>
      </a:lvl7pPr>
      <a:lvl8pPr marL="1371600" algn="ctr" rtl="0" eaLnBrk="1" fontAlgn="base" hangingPunct="1">
        <a:spcBef>
          <a:spcPct val="0"/>
        </a:spcBef>
        <a:spcAft>
          <a:spcPct val="0"/>
        </a:spcAft>
        <a:defRPr sz="5000">
          <a:solidFill>
            <a:schemeClr val="tx1"/>
          </a:solidFill>
          <a:latin typeface="Book Antiqua" charset="0"/>
          <a:ea typeface="ＭＳ Ｐゴシック" charset="0"/>
          <a:cs typeface="ＭＳ Ｐゴシック" charset="0"/>
        </a:defRPr>
      </a:lvl8pPr>
      <a:lvl9pPr marL="1828800" algn="ctr" rtl="0" eaLnBrk="1" fontAlgn="base" hangingPunct="1">
        <a:spcBef>
          <a:spcPct val="0"/>
        </a:spcBef>
        <a:spcAft>
          <a:spcPct val="0"/>
        </a:spcAft>
        <a:defRPr sz="5000">
          <a:solidFill>
            <a:schemeClr val="tx1"/>
          </a:solidFill>
          <a:latin typeface="Book Antiqua" charset="0"/>
          <a:ea typeface="ＭＳ Ｐゴシック" charset="0"/>
          <a:cs typeface="ＭＳ Ｐゴシック" charset="0"/>
        </a:defRPr>
      </a:lvl9pPr>
    </p:titleStyle>
    <p:bodyStyle>
      <a:lvl1pPr marL="457200" indent="-457200" algn="l" rtl="0" eaLnBrk="1" fontAlgn="base" hangingPunct="1">
        <a:spcBef>
          <a:spcPts val="2000"/>
        </a:spcBef>
        <a:spcAft>
          <a:spcPct val="0"/>
        </a:spcAft>
        <a:buClr>
          <a:srgbClr val="6D6452"/>
        </a:buClr>
        <a:buSzPct val="75000"/>
        <a:buFont typeface="Wingdings 2" panose="05020102010507070707" pitchFamily="18" charset="2"/>
        <a:buChar char=""/>
        <a:defRPr sz="2200" kern="1200">
          <a:solidFill>
            <a:srgbClr val="6D6452"/>
          </a:solidFill>
          <a:latin typeface="+mn-lt"/>
          <a:ea typeface="MS PGothic" panose="020B0600070205080204" pitchFamily="34" charset="-128"/>
          <a:cs typeface="ＭＳ Ｐゴシック" charset="0"/>
        </a:defRPr>
      </a:lvl1pPr>
      <a:lvl2pPr marL="914400" indent="-457200" algn="l" rtl="0" eaLnBrk="1" fontAlgn="base" hangingPunct="1">
        <a:spcBef>
          <a:spcPts val="600"/>
        </a:spcBef>
        <a:spcAft>
          <a:spcPct val="0"/>
        </a:spcAft>
        <a:buClr>
          <a:srgbClr val="A49A85"/>
        </a:buClr>
        <a:buSzPct val="75000"/>
        <a:buFont typeface="Wingdings 2" panose="05020102010507070707" pitchFamily="18" charset="2"/>
        <a:buChar char=""/>
        <a:defRPr sz="2000" kern="1200">
          <a:solidFill>
            <a:srgbClr val="6D6452"/>
          </a:solidFill>
          <a:latin typeface="+mn-lt"/>
          <a:ea typeface="MS PGothic" panose="020B0600070205080204" pitchFamily="34" charset="-128"/>
          <a:cs typeface="+mn-cs"/>
        </a:defRPr>
      </a:lvl2pPr>
      <a:lvl3pPr marL="1371600" indent="-457200" algn="l" rtl="0" eaLnBrk="1" fontAlgn="base" hangingPunct="1">
        <a:spcBef>
          <a:spcPts val="600"/>
        </a:spcBef>
        <a:spcAft>
          <a:spcPct val="0"/>
        </a:spcAft>
        <a:buClr>
          <a:srgbClr val="6D6452"/>
        </a:buClr>
        <a:buSzPct val="75000"/>
        <a:buFont typeface="Wingdings 2" panose="05020102010507070707" pitchFamily="18" charset="2"/>
        <a:buChar char=""/>
        <a:defRPr kern="1200">
          <a:solidFill>
            <a:srgbClr val="6D6452"/>
          </a:solidFill>
          <a:latin typeface="+mn-lt"/>
          <a:ea typeface="MS PGothic" panose="020B0600070205080204" pitchFamily="34" charset="-128"/>
          <a:cs typeface="+mn-cs"/>
        </a:defRPr>
      </a:lvl3pPr>
      <a:lvl4pPr marL="1828800" indent="-457200" algn="l" rtl="0" eaLnBrk="1" fontAlgn="base" hangingPunct="1">
        <a:spcBef>
          <a:spcPts val="600"/>
        </a:spcBef>
        <a:spcAft>
          <a:spcPct val="0"/>
        </a:spcAft>
        <a:buClr>
          <a:srgbClr val="A49A85"/>
        </a:buClr>
        <a:buSzPct val="75000"/>
        <a:buFont typeface="Wingdings 2" panose="05020102010507070707" pitchFamily="18" charset="2"/>
        <a:buChar char=""/>
        <a:defRPr kern="1200">
          <a:solidFill>
            <a:srgbClr val="6D6452"/>
          </a:solidFill>
          <a:latin typeface="+mn-lt"/>
          <a:ea typeface="MS PGothic" panose="020B0600070205080204" pitchFamily="34" charset="-128"/>
          <a:cs typeface="+mn-cs"/>
        </a:defRPr>
      </a:lvl4pPr>
      <a:lvl5pPr marL="2286000" indent="-457200" algn="l" rtl="0" eaLnBrk="1" fontAlgn="base" hangingPunct="1">
        <a:spcBef>
          <a:spcPts val="600"/>
        </a:spcBef>
        <a:spcAft>
          <a:spcPct val="0"/>
        </a:spcAft>
        <a:buClr>
          <a:srgbClr val="6D6452"/>
        </a:buClr>
        <a:buSzPct val="75000"/>
        <a:buFont typeface="Wingdings 2" panose="05020102010507070707" pitchFamily="18" charset="2"/>
        <a:buChar char=""/>
        <a:defRPr kern="1200">
          <a:solidFill>
            <a:srgbClr val="6D6452"/>
          </a:solidFill>
          <a:latin typeface="+mn-lt"/>
          <a:ea typeface="MS PGothic" panose="020B0600070205080204" pitchFamily="34" charset="-128"/>
          <a:cs typeface="+mn-cs"/>
        </a:defRPr>
      </a:lvl5pPr>
      <a:lvl6pPr marL="2743200" indent="-461963" algn="l" defTabSz="914400" rtl="0" eaLnBrk="1" latinLnBrk="0" hangingPunct="1">
        <a:spcBef>
          <a:spcPct val="20000"/>
        </a:spcBef>
        <a:buClr>
          <a:schemeClr val="tx1">
            <a:lumMod val="50000"/>
            <a:lumOff val="50000"/>
          </a:schemeClr>
        </a:buClr>
        <a:buSzPct val="75000"/>
        <a:buFont typeface="Wingdings 2" pitchFamily="18" charset="2"/>
        <a:buChar char=""/>
        <a:defRPr lang="en-US" sz="1800" kern="1200" dirty="0" smtClean="0">
          <a:solidFill>
            <a:schemeClr val="tx1">
              <a:lumMod val="75000"/>
              <a:lumOff val="25000"/>
            </a:schemeClr>
          </a:solidFill>
          <a:latin typeface="+mn-lt"/>
          <a:ea typeface="+mn-ea"/>
          <a:cs typeface="+mn-cs"/>
        </a:defRPr>
      </a:lvl6pPr>
      <a:lvl7pPr marL="3205163" indent="-461963" algn="l" defTabSz="914400" rtl="0" eaLnBrk="1" latinLnBrk="0" hangingPunct="1">
        <a:spcBef>
          <a:spcPct val="20000"/>
        </a:spcBef>
        <a:buClr>
          <a:schemeClr val="tx1">
            <a:lumMod val="75000"/>
            <a:lumOff val="25000"/>
          </a:schemeClr>
        </a:buClr>
        <a:buSzPct val="75000"/>
        <a:buFont typeface="Wingdings 2" pitchFamily="18" charset="2"/>
        <a:buChar char=""/>
        <a:defRPr lang="en-US" sz="1800" kern="1200" dirty="0" smtClean="0">
          <a:solidFill>
            <a:schemeClr val="tx1">
              <a:lumMod val="75000"/>
              <a:lumOff val="25000"/>
            </a:schemeClr>
          </a:solidFill>
          <a:latin typeface="+mn-lt"/>
          <a:ea typeface="+mn-ea"/>
          <a:cs typeface="+mn-cs"/>
        </a:defRPr>
      </a:lvl7pPr>
      <a:lvl8pPr marL="3657600" indent="-461963" algn="l" defTabSz="914400" rtl="0" eaLnBrk="1" latinLnBrk="0" hangingPunct="1">
        <a:spcBef>
          <a:spcPct val="20000"/>
        </a:spcBef>
        <a:buClr>
          <a:schemeClr val="tx1">
            <a:lumMod val="50000"/>
            <a:lumOff val="50000"/>
          </a:schemeClr>
        </a:buClr>
        <a:buSzPct val="75000"/>
        <a:buFont typeface="Wingdings 2" pitchFamily="18" charset="2"/>
        <a:buChar char=""/>
        <a:defRPr lang="en-US" sz="1800" kern="1200" dirty="0" smtClean="0">
          <a:solidFill>
            <a:schemeClr val="tx1">
              <a:lumMod val="75000"/>
              <a:lumOff val="25000"/>
            </a:schemeClr>
          </a:solidFill>
          <a:latin typeface="+mn-lt"/>
          <a:ea typeface="+mn-ea"/>
          <a:cs typeface="+mn-cs"/>
        </a:defRPr>
      </a:lvl8pPr>
      <a:lvl9pPr marL="4119563" indent="-461963" algn="l" defTabSz="914400" rtl="0" eaLnBrk="1" latinLnBrk="0" hangingPunct="1">
        <a:spcBef>
          <a:spcPct val="20000"/>
        </a:spcBef>
        <a:buClr>
          <a:schemeClr val="tx1">
            <a:lumMod val="75000"/>
            <a:lumOff val="25000"/>
          </a:schemeClr>
        </a:buClr>
        <a:buSzPct val="75000"/>
        <a:buFont typeface="Wingdings 2" pitchFamily="18" charset="2"/>
        <a:buChar char=""/>
        <a:defRPr lang="en-US" sz="1800" kern="1200" dirty="0">
          <a:solidFill>
            <a:schemeClr val="tx1">
              <a:lumMod val="75000"/>
              <a:lumOff val="2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investopedia.com/terms/f/fixedasset.asp" TargetMode="External"/><Relationship Id="rId2" Type="http://schemas.openxmlformats.org/officeDocument/2006/relationships/hyperlink" Target="https://www.investopedia.com/terms/t/turnover.asp"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Callie Bailey</a:t>
            </a:r>
            <a:endParaRPr lang="en-GB" dirty="0"/>
          </a:p>
        </p:txBody>
      </p:sp>
      <p:sp>
        <p:nvSpPr>
          <p:cNvPr id="3" name="Subtitle 2"/>
          <p:cNvSpPr>
            <a:spLocks noGrp="1"/>
          </p:cNvSpPr>
          <p:nvPr>
            <p:ph type="subTitle" idx="1"/>
          </p:nvPr>
        </p:nvSpPr>
        <p:spPr/>
        <p:txBody>
          <a:bodyPr/>
          <a:lstStyle/>
          <a:p>
            <a:r>
              <a:rPr lang="en-GB" dirty="0" smtClean="0"/>
              <a:t>Ratio Analysis Solution</a:t>
            </a:r>
            <a:endParaRPr lang="en-GB" dirty="0"/>
          </a:p>
        </p:txBody>
      </p:sp>
    </p:spTree>
    <p:extLst>
      <p:ext uri="{BB962C8B-B14F-4D97-AF65-F5344CB8AC3E}">
        <p14:creationId xmlns:p14="http://schemas.microsoft.com/office/powerpoint/2010/main" val="314798100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49395" y="2967681"/>
            <a:ext cx="9601200" cy="1485900"/>
          </a:xfrm>
        </p:spPr>
        <p:txBody>
          <a:bodyPr/>
          <a:lstStyle/>
          <a:p>
            <a:pPr algn="ctr"/>
            <a:r>
              <a:rPr lang="en-GB" dirty="0" smtClean="0"/>
              <a:t>Profitability Ratios</a:t>
            </a:r>
            <a:endParaRPr lang="en-GB" dirty="0"/>
          </a:p>
        </p:txBody>
      </p:sp>
    </p:spTree>
    <p:extLst>
      <p:ext uri="{BB962C8B-B14F-4D97-AF65-F5344CB8AC3E}">
        <p14:creationId xmlns:p14="http://schemas.microsoft.com/office/powerpoint/2010/main" val="232152148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Gross profit</a:t>
            </a:r>
            <a:endParaRPr lang="en-GB" dirty="0"/>
          </a:p>
        </p:txBody>
      </p:sp>
      <p:sp>
        <p:nvSpPr>
          <p:cNvPr id="3" name="Content Placeholder 2"/>
          <p:cNvSpPr>
            <a:spLocks noGrp="1"/>
          </p:cNvSpPr>
          <p:nvPr>
            <p:ph idx="1"/>
          </p:nvPr>
        </p:nvSpPr>
        <p:spPr>
          <a:xfrm>
            <a:off x="601362" y="1606378"/>
            <a:ext cx="10906963" cy="4280130"/>
          </a:xfrm>
        </p:spPr>
        <p:txBody>
          <a:bodyPr>
            <a:noAutofit/>
          </a:bodyPr>
          <a:lstStyle/>
          <a:p>
            <a:pPr marL="0" indent="0">
              <a:buNone/>
            </a:pPr>
            <a:r>
              <a:rPr lang="en-GB" sz="1600" dirty="0">
                <a:latin typeface="Calibri" panose="020F0502020204030204" pitchFamily="34" charset="0"/>
              </a:rPr>
              <a:t>Gross Profit </a:t>
            </a:r>
            <a:r>
              <a:rPr lang="en-GB" sz="1600" dirty="0" smtClean="0">
                <a:latin typeface="Calibri" panose="020F0502020204030204" pitchFamily="34" charset="0"/>
              </a:rPr>
              <a:t>/Sales    </a:t>
            </a:r>
            <a:r>
              <a:rPr lang="en-GB" sz="1600" dirty="0">
                <a:latin typeface="Calibri" panose="020F0502020204030204" pitchFamily="34" charset="0"/>
              </a:rPr>
              <a:t>x 100 =              </a:t>
            </a:r>
            <a:r>
              <a:rPr lang="en-GB" sz="1400" dirty="0">
                <a:latin typeface="Calibri" panose="020F0502020204030204" pitchFamily="34" charset="0"/>
              </a:rPr>
              <a:t>%</a:t>
            </a:r>
          </a:p>
          <a:p>
            <a:r>
              <a:rPr lang="en-GB" sz="1400" b="1" u="sng" dirty="0" smtClean="0">
                <a:latin typeface="Calibri" panose="020F0502020204030204" pitchFamily="34" charset="0"/>
              </a:rPr>
              <a:t>2014</a:t>
            </a:r>
          </a:p>
          <a:p>
            <a:r>
              <a:rPr lang="en-GB" sz="1400" dirty="0" smtClean="0">
                <a:latin typeface="Calibri" panose="020F0502020204030204" pitchFamily="34" charset="0"/>
              </a:rPr>
              <a:t>1300/9000 x 100 = </a:t>
            </a:r>
            <a:r>
              <a:rPr lang="en-GB" sz="1400" dirty="0" smtClean="0">
                <a:solidFill>
                  <a:srgbClr val="FF0000"/>
                </a:solidFill>
                <a:latin typeface="Calibri" panose="020F0502020204030204" pitchFamily="34" charset="0"/>
              </a:rPr>
              <a:t>14.44</a:t>
            </a:r>
            <a:endParaRPr lang="en-GB" sz="1400" dirty="0">
              <a:latin typeface="Calibri" panose="020F0502020204030204" pitchFamily="34" charset="0"/>
            </a:endParaRPr>
          </a:p>
          <a:p>
            <a:r>
              <a:rPr lang="en-GB" sz="1400" b="1" u="sng" dirty="0" smtClean="0">
                <a:latin typeface="Calibri" panose="020F0502020204030204" pitchFamily="34" charset="0"/>
              </a:rPr>
              <a:t>2015</a:t>
            </a:r>
            <a:endParaRPr lang="en-GB" sz="1400" dirty="0">
              <a:latin typeface="Calibri" panose="020F0502020204030204" pitchFamily="34" charset="0"/>
            </a:endParaRPr>
          </a:p>
          <a:p>
            <a:r>
              <a:rPr lang="en-GB" sz="1400" dirty="0" smtClean="0">
                <a:latin typeface="Calibri" panose="020F0502020204030204" pitchFamily="34" charset="0"/>
              </a:rPr>
              <a:t>1390/8500 x 100 = </a:t>
            </a:r>
            <a:r>
              <a:rPr lang="en-GB" sz="1400" dirty="0" smtClean="0">
                <a:solidFill>
                  <a:srgbClr val="FF0000"/>
                </a:solidFill>
                <a:latin typeface="Calibri" panose="020F0502020204030204" pitchFamily="34" charset="0"/>
              </a:rPr>
              <a:t>16.35</a:t>
            </a:r>
          </a:p>
          <a:p>
            <a:r>
              <a:rPr lang="en-GB" sz="1600" dirty="0" smtClean="0">
                <a:solidFill>
                  <a:srgbClr val="FF0000"/>
                </a:solidFill>
                <a:latin typeface="Calibri" panose="020F0502020204030204" pitchFamily="34" charset="0"/>
              </a:rPr>
              <a:t>Gross profit margin is a key measure of profitability</a:t>
            </a:r>
          </a:p>
        </p:txBody>
      </p:sp>
    </p:spTree>
    <p:extLst>
      <p:ext uri="{BB962C8B-B14F-4D97-AF65-F5344CB8AC3E}">
        <p14:creationId xmlns:p14="http://schemas.microsoft.com/office/powerpoint/2010/main" val="15134344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Net profit margin</a:t>
            </a:r>
            <a:endParaRPr lang="en-GB" dirty="0"/>
          </a:p>
        </p:txBody>
      </p:sp>
      <p:sp>
        <p:nvSpPr>
          <p:cNvPr id="3" name="Content Placeholder 2"/>
          <p:cNvSpPr>
            <a:spLocks noGrp="1"/>
          </p:cNvSpPr>
          <p:nvPr>
            <p:ph idx="1"/>
          </p:nvPr>
        </p:nvSpPr>
        <p:spPr/>
        <p:txBody>
          <a:bodyPr>
            <a:normAutofit/>
          </a:bodyPr>
          <a:lstStyle/>
          <a:p>
            <a:pPr marL="0" indent="0">
              <a:buNone/>
            </a:pPr>
            <a:r>
              <a:rPr lang="en-GB" u="sng" dirty="0"/>
              <a:t>Net Profit</a:t>
            </a:r>
            <a:r>
              <a:rPr lang="en-GB" dirty="0"/>
              <a:t> x 100 =</a:t>
            </a:r>
          </a:p>
          <a:p>
            <a:pPr marL="0" indent="0">
              <a:buNone/>
            </a:pPr>
            <a:r>
              <a:rPr lang="en-GB" dirty="0"/>
              <a:t>Sales</a:t>
            </a:r>
          </a:p>
          <a:p>
            <a:pPr marL="0" indent="0">
              <a:buNone/>
            </a:pPr>
            <a:r>
              <a:rPr lang="en-GB" b="1" u="sng" dirty="0" smtClean="0"/>
              <a:t>2014</a:t>
            </a:r>
            <a:endParaRPr lang="en-GB" u="sng" dirty="0" smtClean="0"/>
          </a:p>
          <a:p>
            <a:r>
              <a:rPr lang="en-GB" dirty="0" smtClean="0"/>
              <a:t>75/9000 x 100 =  </a:t>
            </a:r>
            <a:r>
              <a:rPr lang="en-GB" dirty="0" smtClean="0">
                <a:solidFill>
                  <a:srgbClr val="FF0000"/>
                </a:solidFill>
              </a:rPr>
              <a:t>0.83</a:t>
            </a:r>
            <a:endParaRPr lang="en-GB" dirty="0"/>
          </a:p>
          <a:p>
            <a:pPr marL="0" indent="0">
              <a:buNone/>
            </a:pPr>
            <a:r>
              <a:rPr lang="en-GB" b="1" u="sng" dirty="0" smtClean="0"/>
              <a:t>2015</a:t>
            </a:r>
          </a:p>
          <a:p>
            <a:endParaRPr lang="en-GB" dirty="0"/>
          </a:p>
          <a:p>
            <a:r>
              <a:rPr lang="en-GB" dirty="0" smtClean="0"/>
              <a:t>31/8500 x 100 =  </a:t>
            </a:r>
            <a:r>
              <a:rPr lang="en-GB" dirty="0" smtClean="0">
                <a:solidFill>
                  <a:srgbClr val="FF0000"/>
                </a:solidFill>
              </a:rPr>
              <a:t>0.36</a:t>
            </a:r>
          </a:p>
          <a:p>
            <a:endParaRPr lang="en-GB" dirty="0"/>
          </a:p>
        </p:txBody>
      </p:sp>
    </p:spTree>
    <p:extLst>
      <p:ext uri="{BB962C8B-B14F-4D97-AF65-F5344CB8AC3E}">
        <p14:creationId xmlns:p14="http://schemas.microsoft.com/office/powerpoint/2010/main" val="39466856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ROCE</a:t>
            </a:r>
            <a:endParaRPr lang="en-GB" dirty="0"/>
          </a:p>
        </p:txBody>
      </p:sp>
      <p:sp>
        <p:nvSpPr>
          <p:cNvPr id="3" name="Content Placeholder 2"/>
          <p:cNvSpPr>
            <a:spLocks noGrp="1"/>
          </p:cNvSpPr>
          <p:nvPr>
            <p:ph idx="1"/>
          </p:nvPr>
        </p:nvSpPr>
        <p:spPr/>
        <p:txBody>
          <a:bodyPr>
            <a:normAutofit/>
          </a:bodyPr>
          <a:lstStyle/>
          <a:p>
            <a:pPr marL="0" indent="0">
              <a:buNone/>
            </a:pPr>
            <a:r>
              <a:rPr lang="en-US" dirty="0"/>
              <a:t>Profit before interest/total assets less current liabilities x 100%</a:t>
            </a:r>
            <a:br>
              <a:rPr lang="en-US" dirty="0"/>
            </a:br>
            <a:endParaRPr lang="en-GB" b="1" dirty="0" smtClean="0"/>
          </a:p>
          <a:p>
            <a:r>
              <a:rPr lang="en-GB" b="1" dirty="0" smtClean="0"/>
              <a:t>2014</a:t>
            </a:r>
            <a:endParaRPr lang="en-GB" dirty="0"/>
          </a:p>
          <a:p>
            <a:r>
              <a:rPr lang="en-GB" dirty="0" smtClean="0"/>
              <a:t>84/1041 X 100 = </a:t>
            </a:r>
            <a:r>
              <a:rPr lang="en-GB" dirty="0" smtClean="0">
                <a:solidFill>
                  <a:srgbClr val="FF0000"/>
                </a:solidFill>
              </a:rPr>
              <a:t>8.07</a:t>
            </a:r>
          </a:p>
          <a:p>
            <a:endParaRPr lang="en-GB" dirty="0"/>
          </a:p>
          <a:p>
            <a:r>
              <a:rPr lang="en-GB" b="1" dirty="0" smtClean="0"/>
              <a:t>2015</a:t>
            </a:r>
            <a:endParaRPr lang="en-GB" dirty="0"/>
          </a:p>
          <a:p>
            <a:r>
              <a:rPr lang="en-GB" dirty="0" smtClean="0"/>
              <a:t>39/1768 X 100 = </a:t>
            </a:r>
            <a:r>
              <a:rPr lang="en-GB" dirty="0" smtClean="0">
                <a:solidFill>
                  <a:srgbClr val="FF0000"/>
                </a:solidFill>
              </a:rPr>
              <a:t>2.21</a:t>
            </a:r>
            <a:endParaRPr lang="en-GB" dirty="0">
              <a:solidFill>
                <a:srgbClr val="FF0000"/>
              </a:solidFill>
            </a:endParaRPr>
          </a:p>
        </p:txBody>
      </p:sp>
    </p:spTree>
    <p:extLst>
      <p:ext uri="{BB962C8B-B14F-4D97-AF65-F5344CB8AC3E}">
        <p14:creationId xmlns:p14="http://schemas.microsoft.com/office/powerpoint/2010/main" val="11341672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Asset turnover</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dirty="0"/>
              <a:t>Sales/total assets less current liabilities = </a:t>
            </a:r>
            <a:r>
              <a:rPr lang="en-GB" dirty="0" smtClean="0"/>
              <a:t>*******</a:t>
            </a:r>
            <a:endParaRPr lang="en-GB" b="1" dirty="0" smtClean="0"/>
          </a:p>
          <a:p>
            <a:r>
              <a:rPr lang="en-GB" b="1" dirty="0" smtClean="0"/>
              <a:t>2014</a:t>
            </a:r>
          </a:p>
          <a:p>
            <a:endParaRPr lang="en-GB" b="1" dirty="0" smtClean="0"/>
          </a:p>
          <a:p>
            <a:r>
              <a:rPr lang="en-GB" dirty="0" smtClean="0"/>
              <a:t>9000/1041 </a:t>
            </a:r>
            <a:r>
              <a:rPr lang="en-GB" dirty="0" smtClean="0"/>
              <a:t>= </a:t>
            </a:r>
            <a:r>
              <a:rPr lang="en-GB" dirty="0" smtClean="0">
                <a:solidFill>
                  <a:srgbClr val="FF0000"/>
                </a:solidFill>
              </a:rPr>
              <a:t>8.64</a:t>
            </a:r>
            <a:r>
              <a:rPr lang="en-GB" dirty="0" smtClean="0"/>
              <a:t> </a:t>
            </a:r>
            <a:r>
              <a:rPr lang="en-GB" dirty="0" smtClean="0"/>
              <a:t>(average £8.64 of sales per £1 of the average total of assets for the year)</a:t>
            </a:r>
          </a:p>
          <a:p>
            <a:endParaRPr lang="en-GB" dirty="0"/>
          </a:p>
          <a:p>
            <a:r>
              <a:rPr lang="en-GB" b="1" dirty="0" smtClean="0"/>
              <a:t>2015</a:t>
            </a:r>
          </a:p>
          <a:p>
            <a:r>
              <a:rPr lang="en-GB" dirty="0" smtClean="0"/>
              <a:t>8500/1768 </a:t>
            </a:r>
            <a:r>
              <a:rPr lang="en-GB" dirty="0" smtClean="0"/>
              <a:t>= </a:t>
            </a:r>
            <a:r>
              <a:rPr lang="en-GB" dirty="0" smtClean="0">
                <a:solidFill>
                  <a:srgbClr val="FF0000"/>
                </a:solidFill>
              </a:rPr>
              <a:t>4.80</a:t>
            </a:r>
            <a:r>
              <a:rPr lang="en-GB" dirty="0" smtClean="0"/>
              <a:t> </a:t>
            </a:r>
            <a:r>
              <a:rPr lang="en-GB" dirty="0" smtClean="0"/>
              <a:t>(average £4.80 of sales per £1 of the average total of assets for the year)</a:t>
            </a:r>
            <a:endParaRPr lang="en-GB" dirty="0"/>
          </a:p>
        </p:txBody>
      </p:sp>
    </p:spTree>
    <p:extLst>
      <p:ext uri="{BB962C8B-B14F-4D97-AF65-F5344CB8AC3E}">
        <p14:creationId xmlns:p14="http://schemas.microsoft.com/office/powerpoint/2010/main" val="12268474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Fixed Assets Ratio</a:t>
            </a:r>
            <a:endParaRPr lang="en-GB" dirty="0"/>
          </a:p>
        </p:txBody>
      </p:sp>
      <p:sp>
        <p:nvSpPr>
          <p:cNvPr id="3" name="Content Placeholder 2"/>
          <p:cNvSpPr>
            <a:spLocks noGrp="1"/>
          </p:cNvSpPr>
          <p:nvPr>
            <p:ph idx="1"/>
          </p:nvPr>
        </p:nvSpPr>
        <p:spPr/>
        <p:txBody>
          <a:bodyPr/>
          <a:lstStyle/>
          <a:p>
            <a:r>
              <a:rPr lang="en-GB" dirty="0" smtClean="0"/>
              <a:t>Sales Turnover/Fixed Assets =  </a:t>
            </a:r>
            <a:r>
              <a:rPr lang="en-GB" dirty="0" err="1" smtClean="0"/>
              <a:t>xxxx</a:t>
            </a:r>
            <a:r>
              <a:rPr lang="en-GB" dirty="0" smtClean="0"/>
              <a:t> times</a:t>
            </a:r>
          </a:p>
          <a:p>
            <a:r>
              <a:rPr lang="en-GB" dirty="0" smtClean="0"/>
              <a:t>2014</a:t>
            </a:r>
          </a:p>
          <a:p>
            <a:r>
              <a:rPr lang="en-GB" dirty="0" smtClean="0"/>
              <a:t>9000/600 = 15.00</a:t>
            </a:r>
          </a:p>
          <a:p>
            <a:endParaRPr lang="en-GB" dirty="0"/>
          </a:p>
          <a:p>
            <a:r>
              <a:rPr lang="en-GB" dirty="0" smtClean="0"/>
              <a:t>2015</a:t>
            </a:r>
          </a:p>
          <a:p>
            <a:r>
              <a:rPr lang="en-GB" dirty="0" smtClean="0"/>
              <a:t>8500/650 = 13.08</a:t>
            </a:r>
            <a:endParaRPr lang="en-GB" dirty="0"/>
          </a:p>
        </p:txBody>
      </p:sp>
    </p:spTree>
    <p:extLst>
      <p:ext uri="{BB962C8B-B14F-4D97-AF65-F5344CB8AC3E}">
        <p14:creationId xmlns:p14="http://schemas.microsoft.com/office/powerpoint/2010/main" val="15552590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Profit ratios</a:t>
            </a:r>
            <a:endParaRPr lang="en-GB" dirty="0"/>
          </a:p>
        </p:txBody>
      </p:sp>
      <p:sp>
        <p:nvSpPr>
          <p:cNvPr id="3" name="Content Placeholder 2"/>
          <p:cNvSpPr>
            <a:spLocks noGrp="1"/>
          </p:cNvSpPr>
          <p:nvPr>
            <p:ph idx="1"/>
          </p:nvPr>
        </p:nvSpPr>
        <p:spPr>
          <a:xfrm>
            <a:off x="664634" y="1482811"/>
            <a:ext cx="10862733" cy="4643352"/>
          </a:xfrm>
        </p:spPr>
        <p:txBody>
          <a:bodyPr/>
          <a:lstStyle/>
          <a:p>
            <a:r>
              <a:rPr lang="en-GB" dirty="0" smtClean="0"/>
              <a:t>The profit ratios show that there has been an increase in the Gross Profit Margin, but a decrease in </a:t>
            </a:r>
            <a:r>
              <a:rPr lang="en-GB" dirty="0" err="1" smtClean="0"/>
              <a:t>theNet</a:t>
            </a:r>
            <a:r>
              <a:rPr lang="en-GB" dirty="0" smtClean="0"/>
              <a:t> Profit Margins in the years being analysed</a:t>
            </a:r>
          </a:p>
          <a:p>
            <a:r>
              <a:rPr lang="en-GB" dirty="0" smtClean="0"/>
              <a:t>There could be a number of reasons for the increases; for example, with regard to Gross Profit Margin, the increase could be due to an increase in the Selling Price or a reduction in the cost of buying goods for selling.  Or the increase could be due to an increase in sales/customers.  Further analysis should be undertaken by looking at customer numbers during the years.   </a:t>
            </a:r>
            <a:endParaRPr lang="en-GB" dirty="0"/>
          </a:p>
          <a:p>
            <a:r>
              <a:rPr lang="en-GB" dirty="0" smtClean="0"/>
              <a:t>The net profit ratio has also increased, which could be as a result of increases in the cost of expenses paid by the organisation. The organisation would need to look at their expenses, and determine whether they can make savings.  For example, they could shop around for insurance prices.  Furthermore, they need to take care of their bad debt situation, and ensure that customers that purchase on credit are viable, as there has been a significant increase in that area.</a:t>
            </a:r>
            <a:endParaRPr lang="en-GB" dirty="0"/>
          </a:p>
        </p:txBody>
      </p:sp>
    </p:spTree>
    <p:extLst>
      <p:ext uri="{BB962C8B-B14F-4D97-AF65-F5344CB8AC3E}">
        <p14:creationId xmlns:p14="http://schemas.microsoft.com/office/powerpoint/2010/main" val="28428073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Profit Ratios</a:t>
            </a:r>
            <a:endParaRPr lang="en-GB" dirty="0"/>
          </a:p>
        </p:txBody>
      </p:sp>
      <p:sp>
        <p:nvSpPr>
          <p:cNvPr id="3" name="Content Placeholder 2"/>
          <p:cNvSpPr>
            <a:spLocks noGrp="1"/>
          </p:cNvSpPr>
          <p:nvPr>
            <p:ph idx="1"/>
          </p:nvPr>
        </p:nvSpPr>
        <p:spPr>
          <a:xfrm>
            <a:off x="1371600" y="1664042"/>
            <a:ext cx="9601200" cy="5016843"/>
          </a:xfrm>
        </p:spPr>
        <p:txBody>
          <a:bodyPr>
            <a:normAutofit/>
          </a:bodyPr>
          <a:lstStyle/>
          <a:p>
            <a:r>
              <a:rPr lang="en-GB" dirty="0" smtClean="0"/>
              <a:t>The ROCE ratio explains the total amount of capital spent for the acquisition of profit.  The organisation should look to increase this through a reduction in costs (such as the expenses paid).</a:t>
            </a:r>
          </a:p>
          <a:p>
            <a:r>
              <a:rPr lang="en-GB" dirty="0" smtClean="0"/>
              <a:t>Consistency is key.  It should be known that the inclusion of large cash assets in the equation can actually overstate the capital and reduce ROCE, so that could be one reason why it was lower in 2015 compared to the previous year.  Looking at the organisations cash flow would be of benefit, as it would help determine if this is the case.</a:t>
            </a:r>
          </a:p>
        </p:txBody>
      </p:sp>
    </p:spTree>
    <p:extLst>
      <p:ext uri="{BB962C8B-B14F-4D97-AF65-F5344CB8AC3E}">
        <p14:creationId xmlns:p14="http://schemas.microsoft.com/office/powerpoint/2010/main" val="36760998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Profit Ratios</a:t>
            </a:r>
            <a:endParaRPr lang="en-GB" dirty="0"/>
          </a:p>
        </p:txBody>
      </p:sp>
      <p:sp>
        <p:nvSpPr>
          <p:cNvPr id="3" name="Content Placeholder 2"/>
          <p:cNvSpPr>
            <a:spLocks noGrp="1"/>
          </p:cNvSpPr>
          <p:nvPr>
            <p:ph idx="1"/>
          </p:nvPr>
        </p:nvSpPr>
        <p:spPr/>
        <p:txBody>
          <a:bodyPr/>
          <a:lstStyle/>
          <a:p>
            <a:r>
              <a:rPr lang="en-GB" dirty="0" smtClean="0"/>
              <a:t>Asset Turnover is </a:t>
            </a:r>
            <a:r>
              <a:rPr lang="en-GB" dirty="0"/>
              <a:t>an efficiency ratio which tells how efficiently assets are being utilised.  </a:t>
            </a:r>
            <a:r>
              <a:rPr lang="en-GB" dirty="0" smtClean="0"/>
              <a:t>The results reveal a change between the two years. </a:t>
            </a:r>
            <a:r>
              <a:rPr lang="en-GB" dirty="0"/>
              <a:t>There could be a number of reasons for this, </a:t>
            </a:r>
            <a:r>
              <a:rPr lang="en-GB" dirty="0" smtClean="0"/>
              <a:t>including, that the organisation are not using their assets as efficiently in 2015. Or alternatively, that their production methods are </a:t>
            </a:r>
            <a:endParaRPr lang="en-GB" dirty="0"/>
          </a:p>
          <a:p>
            <a:r>
              <a:rPr lang="en-GB" dirty="0" smtClean="0"/>
              <a:t>Fixed Asset ratio refers to measure </a:t>
            </a:r>
            <a:r>
              <a:rPr lang="en-GB" dirty="0"/>
              <a:t>operating </a:t>
            </a:r>
            <a:r>
              <a:rPr lang="en-GB" dirty="0" smtClean="0"/>
              <a:t>performance. In </a:t>
            </a:r>
            <a:r>
              <a:rPr lang="en-GB" dirty="0"/>
              <a:t>a general sense, a higher fixed-asset </a:t>
            </a:r>
            <a:r>
              <a:rPr lang="en-GB" dirty="0">
                <a:solidFill>
                  <a:schemeClr val="tx1"/>
                </a:solidFill>
                <a:hlinkClick r:id="rId2"/>
              </a:rPr>
              <a:t>turnover</a:t>
            </a:r>
            <a:r>
              <a:rPr lang="en-GB" dirty="0"/>
              <a:t> ratio indicates that a company has more effectively </a:t>
            </a:r>
            <a:r>
              <a:rPr lang="en-GB" dirty="0" smtClean="0"/>
              <a:t>utilised </a:t>
            </a:r>
            <a:r>
              <a:rPr lang="en-GB" dirty="0"/>
              <a:t>investment in </a:t>
            </a:r>
            <a:r>
              <a:rPr lang="en-GB" dirty="0">
                <a:hlinkClick r:id="rId3"/>
              </a:rPr>
              <a:t>fixed assets</a:t>
            </a:r>
            <a:r>
              <a:rPr lang="en-GB" dirty="0"/>
              <a:t> to generate revenue</a:t>
            </a:r>
            <a:r>
              <a:rPr lang="en-GB" dirty="0" smtClean="0"/>
              <a:t>.  With regard to Callie Bailey, there is a marked decrease in the results shown, which coupled with the results of the asset turnover could mean that the organisation is not effectively utilising its fixed assets.  </a:t>
            </a:r>
          </a:p>
        </p:txBody>
      </p:sp>
    </p:spTree>
    <p:extLst>
      <p:ext uri="{BB962C8B-B14F-4D97-AF65-F5344CB8AC3E}">
        <p14:creationId xmlns:p14="http://schemas.microsoft.com/office/powerpoint/2010/main" val="5026321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43448" y="2827637"/>
            <a:ext cx="9601200" cy="1485900"/>
          </a:xfrm>
        </p:spPr>
        <p:txBody>
          <a:bodyPr/>
          <a:lstStyle/>
          <a:p>
            <a:pPr algn="ctr"/>
            <a:r>
              <a:rPr lang="en-GB" dirty="0" smtClean="0"/>
              <a:t>Liquidity Ratios</a:t>
            </a:r>
            <a:endParaRPr lang="en-GB" dirty="0"/>
          </a:p>
        </p:txBody>
      </p:sp>
    </p:spTree>
    <p:extLst>
      <p:ext uri="{BB962C8B-B14F-4D97-AF65-F5344CB8AC3E}">
        <p14:creationId xmlns:p14="http://schemas.microsoft.com/office/powerpoint/2010/main" val="27335394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Current ratio</a:t>
            </a:r>
            <a:endParaRPr lang="en-GB" dirty="0"/>
          </a:p>
        </p:txBody>
      </p:sp>
      <p:sp>
        <p:nvSpPr>
          <p:cNvPr id="3" name="Content Placeholder 2"/>
          <p:cNvSpPr>
            <a:spLocks noGrp="1"/>
          </p:cNvSpPr>
          <p:nvPr>
            <p:ph idx="1"/>
          </p:nvPr>
        </p:nvSpPr>
        <p:spPr/>
        <p:txBody>
          <a:bodyPr>
            <a:normAutofit/>
          </a:bodyPr>
          <a:lstStyle/>
          <a:p>
            <a:pPr marL="0" indent="0">
              <a:buNone/>
            </a:pPr>
            <a:r>
              <a:rPr lang="en-US" dirty="0"/>
              <a:t>Current Ratio = </a:t>
            </a:r>
            <a:r>
              <a:rPr lang="en-US" dirty="0" smtClean="0"/>
              <a:t>current </a:t>
            </a:r>
            <a:r>
              <a:rPr lang="en-US" dirty="0"/>
              <a:t>assets/  </a:t>
            </a:r>
            <a:r>
              <a:rPr lang="en-US" dirty="0" smtClean="0"/>
              <a:t>current liabilities</a:t>
            </a:r>
          </a:p>
          <a:p>
            <a:pPr marL="0" indent="0">
              <a:buNone/>
            </a:pPr>
            <a:r>
              <a:rPr lang="en-US" dirty="0" smtClean="0"/>
              <a:t>       </a:t>
            </a:r>
            <a:endParaRPr lang="en-GB" b="1" dirty="0" smtClean="0"/>
          </a:p>
          <a:p>
            <a:r>
              <a:rPr lang="en-GB" b="1" dirty="0" smtClean="0"/>
              <a:t>2014</a:t>
            </a:r>
            <a:endParaRPr lang="en-GB" b="1" dirty="0"/>
          </a:p>
          <a:p>
            <a:r>
              <a:rPr lang="en-GB" dirty="0" smtClean="0"/>
              <a:t>1099/658 = </a:t>
            </a:r>
            <a:r>
              <a:rPr lang="en-GB" dirty="0" smtClean="0">
                <a:solidFill>
                  <a:srgbClr val="FF0000"/>
                </a:solidFill>
              </a:rPr>
              <a:t>1.67</a:t>
            </a:r>
            <a:endParaRPr lang="en-GB" dirty="0">
              <a:solidFill>
                <a:srgbClr val="FF0000"/>
              </a:solidFill>
            </a:endParaRPr>
          </a:p>
          <a:p>
            <a:r>
              <a:rPr lang="en-GB" b="1" dirty="0" smtClean="0">
                <a:solidFill>
                  <a:schemeClr val="tx1"/>
                </a:solidFill>
              </a:rPr>
              <a:t>2015</a:t>
            </a:r>
            <a:endParaRPr lang="en-GB" dirty="0">
              <a:solidFill>
                <a:schemeClr val="tx1"/>
              </a:solidFill>
            </a:endParaRPr>
          </a:p>
          <a:p>
            <a:r>
              <a:rPr lang="en-GB" dirty="0" smtClean="0">
                <a:solidFill>
                  <a:schemeClr val="tx1"/>
                </a:solidFill>
              </a:rPr>
              <a:t>1907/789 = </a:t>
            </a:r>
            <a:r>
              <a:rPr lang="en-GB" dirty="0" smtClean="0">
                <a:solidFill>
                  <a:srgbClr val="FF0000"/>
                </a:solidFill>
              </a:rPr>
              <a:t>2.42</a:t>
            </a:r>
            <a:endParaRPr lang="en-GB" dirty="0">
              <a:solidFill>
                <a:srgbClr val="FF0000"/>
              </a:solidFill>
            </a:endParaRPr>
          </a:p>
        </p:txBody>
      </p:sp>
    </p:spTree>
    <p:extLst>
      <p:ext uri="{BB962C8B-B14F-4D97-AF65-F5344CB8AC3E}">
        <p14:creationId xmlns:p14="http://schemas.microsoft.com/office/powerpoint/2010/main" val="42560234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Quick Ratio (also referred to as acid ratio</a:t>
            </a:r>
            <a:endParaRPr lang="en-GB" dirty="0"/>
          </a:p>
        </p:txBody>
      </p:sp>
      <p:sp>
        <p:nvSpPr>
          <p:cNvPr id="3" name="Content Placeholder 2"/>
          <p:cNvSpPr>
            <a:spLocks noGrp="1"/>
          </p:cNvSpPr>
          <p:nvPr>
            <p:ph idx="1"/>
          </p:nvPr>
        </p:nvSpPr>
        <p:spPr/>
        <p:txBody>
          <a:bodyPr/>
          <a:lstStyle/>
          <a:p>
            <a:r>
              <a:rPr lang="en-GB" dirty="0" smtClean="0"/>
              <a:t>Current assets – stock/current liabilities</a:t>
            </a:r>
          </a:p>
          <a:p>
            <a:r>
              <a:rPr lang="en-GB" b="1" dirty="0" smtClean="0"/>
              <a:t>2014</a:t>
            </a:r>
          </a:p>
          <a:p>
            <a:r>
              <a:rPr lang="en-GB" dirty="0" smtClean="0"/>
              <a:t>1099-600/658= </a:t>
            </a:r>
            <a:r>
              <a:rPr lang="en-GB" dirty="0" smtClean="0">
                <a:solidFill>
                  <a:srgbClr val="FF0000"/>
                </a:solidFill>
              </a:rPr>
              <a:t>0.76</a:t>
            </a:r>
            <a:endParaRPr lang="en-GB" dirty="0">
              <a:solidFill>
                <a:srgbClr val="FF0000"/>
              </a:solidFill>
            </a:endParaRPr>
          </a:p>
          <a:p>
            <a:r>
              <a:rPr lang="en-GB" b="1" dirty="0" smtClean="0"/>
              <a:t>2015</a:t>
            </a:r>
          </a:p>
          <a:p>
            <a:r>
              <a:rPr lang="en-GB" dirty="0" smtClean="0"/>
              <a:t>1907-880/789= </a:t>
            </a:r>
            <a:r>
              <a:rPr lang="en-GB" dirty="0" smtClean="0">
                <a:solidFill>
                  <a:srgbClr val="FF0000"/>
                </a:solidFill>
              </a:rPr>
              <a:t>1.30</a:t>
            </a:r>
            <a:endParaRPr lang="en-GB" dirty="0">
              <a:solidFill>
                <a:srgbClr val="FF0000"/>
              </a:solidFill>
            </a:endParaRPr>
          </a:p>
        </p:txBody>
      </p:sp>
    </p:spTree>
    <p:extLst>
      <p:ext uri="{BB962C8B-B14F-4D97-AF65-F5344CB8AC3E}">
        <p14:creationId xmlns:p14="http://schemas.microsoft.com/office/powerpoint/2010/main" val="19950435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Debtor Days</a:t>
            </a:r>
            <a:endParaRPr lang="en-GB" dirty="0"/>
          </a:p>
        </p:txBody>
      </p:sp>
      <p:sp>
        <p:nvSpPr>
          <p:cNvPr id="3" name="Content Placeholder 2"/>
          <p:cNvSpPr>
            <a:spLocks noGrp="1"/>
          </p:cNvSpPr>
          <p:nvPr>
            <p:ph idx="1"/>
          </p:nvPr>
        </p:nvSpPr>
        <p:spPr/>
        <p:txBody>
          <a:bodyPr>
            <a:normAutofit lnSpcReduction="10000"/>
          </a:bodyPr>
          <a:lstStyle/>
          <a:p>
            <a:r>
              <a:rPr lang="en-GB" dirty="0"/>
              <a:t>Debtors x 365</a:t>
            </a:r>
            <a:r>
              <a:rPr lang="en-GB" dirty="0" smtClean="0"/>
              <a:t>/ </a:t>
            </a:r>
            <a:r>
              <a:rPr lang="en-GB" dirty="0"/>
              <a:t>sales =     ******* days</a:t>
            </a:r>
          </a:p>
          <a:p>
            <a:endParaRPr lang="en-GB" dirty="0" smtClean="0"/>
          </a:p>
          <a:p>
            <a:r>
              <a:rPr lang="en-GB" b="1" dirty="0" smtClean="0"/>
              <a:t>2014</a:t>
            </a:r>
          </a:p>
          <a:p>
            <a:r>
              <a:rPr lang="en-GB" dirty="0" smtClean="0"/>
              <a:t>459 x 365/9000 = </a:t>
            </a:r>
            <a:r>
              <a:rPr lang="en-GB" dirty="0" smtClean="0">
                <a:solidFill>
                  <a:srgbClr val="FF0000"/>
                </a:solidFill>
              </a:rPr>
              <a:t>18.62</a:t>
            </a:r>
            <a:r>
              <a:rPr lang="en-GB" dirty="0" smtClean="0"/>
              <a:t> days</a:t>
            </a:r>
          </a:p>
          <a:p>
            <a:endParaRPr lang="en-GB" dirty="0"/>
          </a:p>
          <a:p>
            <a:r>
              <a:rPr lang="en-GB" b="1" dirty="0" smtClean="0"/>
              <a:t>2015</a:t>
            </a:r>
          </a:p>
          <a:p>
            <a:r>
              <a:rPr lang="en-GB" dirty="0" smtClean="0"/>
              <a:t>990 x 365/8500 = </a:t>
            </a:r>
            <a:r>
              <a:rPr lang="en-GB" dirty="0" smtClean="0">
                <a:solidFill>
                  <a:srgbClr val="FF0000"/>
                </a:solidFill>
              </a:rPr>
              <a:t>42.51</a:t>
            </a:r>
            <a:r>
              <a:rPr lang="en-GB" dirty="0" smtClean="0"/>
              <a:t> days</a:t>
            </a:r>
          </a:p>
          <a:p>
            <a:r>
              <a:rPr lang="en-GB" dirty="0" smtClean="0"/>
              <a:t> </a:t>
            </a:r>
          </a:p>
          <a:p>
            <a:endParaRPr lang="en-GB" dirty="0"/>
          </a:p>
        </p:txBody>
      </p:sp>
    </p:spTree>
    <p:extLst>
      <p:ext uri="{BB962C8B-B14F-4D97-AF65-F5344CB8AC3E}">
        <p14:creationId xmlns:p14="http://schemas.microsoft.com/office/powerpoint/2010/main" val="22305397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Creditor days</a:t>
            </a:r>
            <a:endParaRPr lang="en-GB" dirty="0"/>
          </a:p>
        </p:txBody>
      </p:sp>
      <p:sp>
        <p:nvSpPr>
          <p:cNvPr id="3" name="Content Placeholder 2"/>
          <p:cNvSpPr>
            <a:spLocks noGrp="1"/>
          </p:cNvSpPr>
          <p:nvPr>
            <p:ph idx="1"/>
          </p:nvPr>
        </p:nvSpPr>
        <p:spPr/>
        <p:txBody>
          <a:bodyPr/>
          <a:lstStyle/>
          <a:p>
            <a:r>
              <a:rPr lang="en-GB" dirty="0"/>
              <a:t>Creditor  x 365/ </a:t>
            </a:r>
            <a:r>
              <a:rPr lang="en-GB" dirty="0" smtClean="0"/>
              <a:t>purchases  </a:t>
            </a:r>
            <a:r>
              <a:rPr lang="en-GB" dirty="0"/>
              <a:t>=   ***** </a:t>
            </a:r>
            <a:r>
              <a:rPr lang="en-GB" dirty="0" smtClean="0"/>
              <a:t>days</a:t>
            </a:r>
          </a:p>
          <a:p>
            <a:endParaRPr lang="en-GB" dirty="0"/>
          </a:p>
          <a:p>
            <a:r>
              <a:rPr lang="en-GB" b="1" dirty="0" smtClean="0"/>
              <a:t>2014</a:t>
            </a:r>
          </a:p>
          <a:p>
            <a:r>
              <a:rPr lang="en-GB" dirty="0" smtClean="0"/>
              <a:t>560 x 365/7300 = </a:t>
            </a:r>
            <a:r>
              <a:rPr lang="en-GB" dirty="0" smtClean="0">
                <a:solidFill>
                  <a:srgbClr val="FF0000"/>
                </a:solidFill>
              </a:rPr>
              <a:t>28</a:t>
            </a:r>
          </a:p>
          <a:p>
            <a:r>
              <a:rPr lang="en-GB" b="1" dirty="0" smtClean="0"/>
              <a:t>2015</a:t>
            </a:r>
          </a:p>
          <a:p>
            <a:r>
              <a:rPr lang="en-GB" dirty="0" smtClean="0"/>
              <a:t>690 x 365/7000 = </a:t>
            </a:r>
            <a:r>
              <a:rPr lang="en-GB" dirty="0" smtClean="0">
                <a:solidFill>
                  <a:srgbClr val="FF0000"/>
                </a:solidFill>
              </a:rPr>
              <a:t>35.98</a:t>
            </a:r>
            <a:endParaRPr lang="en-GB" dirty="0"/>
          </a:p>
          <a:p>
            <a:endParaRPr lang="en-GB" dirty="0" smtClean="0"/>
          </a:p>
          <a:p>
            <a:endParaRPr lang="en-GB" dirty="0"/>
          </a:p>
        </p:txBody>
      </p:sp>
    </p:spTree>
    <p:extLst>
      <p:ext uri="{BB962C8B-B14F-4D97-AF65-F5344CB8AC3E}">
        <p14:creationId xmlns:p14="http://schemas.microsoft.com/office/powerpoint/2010/main" val="40815732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Liquidity Ratios</a:t>
            </a:r>
            <a:endParaRPr lang="en-GB" dirty="0"/>
          </a:p>
        </p:txBody>
      </p:sp>
      <p:sp>
        <p:nvSpPr>
          <p:cNvPr id="3" name="Content Placeholder 2"/>
          <p:cNvSpPr>
            <a:spLocks noGrp="1"/>
          </p:cNvSpPr>
          <p:nvPr>
            <p:ph idx="1"/>
          </p:nvPr>
        </p:nvSpPr>
        <p:spPr/>
        <p:txBody>
          <a:bodyPr/>
          <a:lstStyle/>
          <a:p>
            <a:r>
              <a:rPr lang="en-GB" dirty="0" smtClean="0"/>
              <a:t>Liquidity ratios involve the organisations ability to generate cash quickly in order to pay debts. The current ratio highlights how </a:t>
            </a:r>
            <a:r>
              <a:rPr lang="en-GB" dirty="0"/>
              <a:t>quickly cash can be obtained to settle debts or pay </a:t>
            </a:r>
            <a:r>
              <a:rPr lang="en-GB" dirty="0" smtClean="0"/>
              <a:t>expenses, and a </a:t>
            </a:r>
            <a:r>
              <a:rPr lang="en-GB" dirty="0"/>
              <a:t>result of 1.5 or better is </a:t>
            </a:r>
            <a:r>
              <a:rPr lang="en-GB" dirty="0" smtClean="0"/>
              <a:t>acceptable.  </a:t>
            </a:r>
          </a:p>
          <a:p>
            <a:r>
              <a:rPr lang="en-GB" dirty="0" smtClean="0"/>
              <a:t>Although this figure has been attained in both years, there was a significant increase in 2015 which is a promising sign, especially as the company has seen an increase in its expenses.</a:t>
            </a:r>
          </a:p>
          <a:p>
            <a:r>
              <a:rPr lang="en-GB" dirty="0" smtClean="0"/>
              <a:t>There has been a significant increase in the number of days it takes for the organisation to receive payment from debtors and as such this area should still be monitored closely as it might indicate that the </a:t>
            </a:r>
            <a:r>
              <a:rPr lang="en-GB" dirty="0" err="1" smtClean="0"/>
              <a:t>organistion</a:t>
            </a:r>
            <a:r>
              <a:rPr lang="en-GB" dirty="0" smtClean="0"/>
              <a:t> is struggle to receive payments from customers. It should also be considered whether the organisation has increased repayment terms for some debtors which would subsequently have an effect on the result.  </a:t>
            </a:r>
          </a:p>
          <a:p>
            <a:endParaRPr lang="en-GB" dirty="0"/>
          </a:p>
          <a:p>
            <a:endParaRPr lang="en-GB" dirty="0" smtClean="0"/>
          </a:p>
          <a:p>
            <a:endParaRPr lang="en-GB" dirty="0"/>
          </a:p>
        </p:txBody>
      </p:sp>
    </p:spTree>
    <p:extLst>
      <p:ext uri="{BB962C8B-B14F-4D97-AF65-F5344CB8AC3E}">
        <p14:creationId xmlns:p14="http://schemas.microsoft.com/office/powerpoint/2010/main" val="29759483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Liquidity ratios</a:t>
            </a:r>
            <a:endParaRPr lang="en-GB" dirty="0"/>
          </a:p>
        </p:txBody>
      </p:sp>
      <p:sp>
        <p:nvSpPr>
          <p:cNvPr id="3" name="Content Placeholder 2"/>
          <p:cNvSpPr>
            <a:spLocks noGrp="1"/>
          </p:cNvSpPr>
          <p:nvPr>
            <p:ph idx="1"/>
          </p:nvPr>
        </p:nvSpPr>
        <p:spPr/>
        <p:txBody>
          <a:bodyPr/>
          <a:lstStyle/>
          <a:p>
            <a:r>
              <a:rPr lang="en-GB" dirty="0" smtClean="0"/>
              <a:t>There has also been an increase in the number of days it has taken for the organisation to pay its creditors which is above the expected payment timeframe of </a:t>
            </a:r>
            <a:r>
              <a:rPr lang="en-GB" dirty="0"/>
              <a:t>30 </a:t>
            </a:r>
            <a:r>
              <a:rPr lang="en-GB" dirty="0" smtClean="0"/>
              <a:t>days, and as such it should be monitored. This could also be as a result of a change in repayment terms. </a:t>
            </a:r>
          </a:p>
          <a:p>
            <a:endParaRPr lang="en-GB" dirty="0"/>
          </a:p>
        </p:txBody>
      </p:sp>
    </p:spTree>
    <p:extLst>
      <p:ext uri="{BB962C8B-B14F-4D97-AF65-F5344CB8AC3E}">
        <p14:creationId xmlns:p14="http://schemas.microsoft.com/office/powerpoint/2010/main" val="12879034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4634" y="3443417"/>
            <a:ext cx="10862733" cy="1235676"/>
          </a:xfrm>
        </p:spPr>
        <p:txBody>
          <a:bodyPr/>
          <a:lstStyle/>
          <a:p>
            <a:r>
              <a:rPr lang="en-GB" dirty="0" smtClean="0"/>
              <a:t>Gearing Ratios</a:t>
            </a:r>
            <a:endParaRPr lang="en-GB" dirty="0"/>
          </a:p>
        </p:txBody>
      </p:sp>
    </p:spTree>
    <p:extLst>
      <p:ext uri="{BB962C8B-B14F-4D97-AF65-F5344CB8AC3E}">
        <p14:creationId xmlns:p14="http://schemas.microsoft.com/office/powerpoint/2010/main" val="39915224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Debt ratio</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dirty="0"/>
              <a:t>Total debt/total assets  = ******</a:t>
            </a:r>
          </a:p>
          <a:p>
            <a:endParaRPr lang="en-GB" b="1" dirty="0" smtClean="0"/>
          </a:p>
          <a:p>
            <a:r>
              <a:rPr lang="en-GB" b="1" dirty="0" smtClean="0"/>
              <a:t>2014</a:t>
            </a:r>
            <a:endParaRPr lang="en-GB" dirty="0"/>
          </a:p>
          <a:p>
            <a:r>
              <a:rPr lang="en-GB" dirty="0" smtClean="0"/>
              <a:t>758/1699 </a:t>
            </a:r>
            <a:r>
              <a:rPr lang="en-GB" dirty="0" smtClean="0"/>
              <a:t>= </a:t>
            </a:r>
            <a:r>
              <a:rPr lang="en-GB" dirty="0" smtClean="0">
                <a:solidFill>
                  <a:srgbClr val="FF0000"/>
                </a:solidFill>
              </a:rPr>
              <a:t>0.44</a:t>
            </a:r>
            <a:endParaRPr lang="en-GB" dirty="0" smtClean="0">
              <a:solidFill>
                <a:srgbClr val="FF0000"/>
              </a:solidFill>
            </a:endParaRPr>
          </a:p>
          <a:p>
            <a:endParaRPr lang="en-GB" dirty="0"/>
          </a:p>
          <a:p>
            <a:r>
              <a:rPr lang="en-GB" b="1" dirty="0" smtClean="0"/>
              <a:t>2015</a:t>
            </a:r>
          </a:p>
          <a:p>
            <a:endParaRPr lang="en-GB" dirty="0"/>
          </a:p>
          <a:p>
            <a:r>
              <a:rPr lang="en-GB" dirty="0" smtClean="0"/>
              <a:t>889/2557 </a:t>
            </a:r>
            <a:r>
              <a:rPr lang="en-GB" dirty="0" smtClean="0"/>
              <a:t>= </a:t>
            </a:r>
            <a:r>
              <a:rPr lang="en-GB" dirty="0" smtClean="0">
                <a:solidFill>
                  <a:srgbClr val="FF0000"/>
                </a:solidFill>
              </a:rPr>
              <a:t>0.34</a:t>
            </a:r>
            <a:endParaRPr lang="en-GB" dirty="0">
              <a:solidFill>
                <a:srgbClr val="FF0000"/>
              </a:solidFill>
            </a:endParaRPr>
          </a:p>
        </p:txBody>
      </p:sp>
    </p:spTree>
    <p:extLst>
      <p:ext uri="{BB962C8B-B14F-4D97-AF65-F5344CB8AC3E}">
        <p14:creationId xmlns:p14="http://schemas.microsoft.com/office/powerpoint/2010/main" val="128423468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Gearing Ratios</a:t>
            </a:r>
            <a:endParaRPr lang="en-GB" dirty="0"/>
          </a:p>
        </p:txBody>
      </p:sp>
      <p:sp>
        <p:nvSpPr>
          <p:cNvPr id="3" name="Content Placeholder 2"/>
          <p:cNvSpPr>
            <a:spLocks noGrp="1"/>
          </p:cNvSpPr>
          <p:nvPr>
            <p:ph idx="1"/>
          </p:nvPr>
        </p:nvSpPr>
        <p:spPr>
          <a:xfrm>
            <a:off x="1371600" y="1902940"/>
            <a:ext cx="9601200" cy="4695567"/>
          </a:xfrm>
        </p:spPr>
        <p:txBody>
          <a:bodyPr>
            <a:normAutofit/>
          </a:bodyPr>
          <a:lstStyle/>
          <a:p>
            <a:r>
              <a:rPr lang="en-GB" dirty="0"/>
              <a:t>Companies can finance their operations either through investments from shareholders (equity) or by taking on </a:t>
            </a:r>
            <a:r>
              <a:rPr lang="en-GB" dirty="0" smtClean="0"/>
              <a:t>debt (borrowing).  </a:t>
            </a:r>
            <a:r>
              <a:rPr lang="en-GB" dirty="0"/>
              <a:t>Understanding the proportion that is financed by debt as opposed to shareholders equity is the debt to equity ratio, and a key indicator of the financial position of the company.</a:t>
            </a:r>
          </a:p>
          <a:p>
            <a:r>
              <a:rPr lang="en-GB" dirty="0"/>
              <a:t>If a company has more debts than equity (sometime referred to as high gearing), it generally means that it has been aggressive in financing its growth with debt.  </a:t>
            </a:r>
            <a:r>
              <a:rPr lang="en-GB" dirty="0" smtClean="0"/>
              <a:t>The debt ratio results for Callie are not within the accepted ranges, and an areas that the organisation needs to look at closely.</a:t>
            </a:r>
          </a:p>
          <a:p>
            <a:r>
              <a:rPr lang="en-GB" dirty="0" smtClean="0"/>
              <a:t> </a:t>
            </a:r>
            <a:endParaRPr lang="en-GB" dirty="0"/>
          </a:p>
        </p:txBody>
      </p:sp>
    </p:spTree>
    <p:extLst>
      <p:ext uri="{BB962C8B-B14F-4D97-AF65-F5344CB8AC3E}">
        <p14:creationId xmlns:p14="http://schemas.microsoft.com/office/powerpoint/2010/main" val="34202989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Gearing Ratios</a:t>
            </a:r>
            <a:endParaRPr lang="en-GB" dirty="0"/>
          </a:p>
        </p:txBody>
      </p:sp>
      <p:sp>
        <p:nvSpPr>
          <p:cNvPr id="3" name="Content Placeholder 2"/>
          <p:cNvSpPr>
            <a:spLocks noGrp="1"/>
          </p:cNvSpPr>
          <p:nvPr>
            <p:ph idx="1"/>
          </p:nvPr>
        </p:nvSpPr>
        <p:spPr/>
        <p:txBody>
          <a:bodyPr/>
          <a:lstStyle/>
          <a:p>
            <a:r>
              <a:rPr lang="en-GB" dirty="0"/>
              <a:t>Debt is not necessarily a bad thing because borrowing can finance growth.  Taking on debt can increase the earnings beyond the level that would have been possible with shareholder capital.  This means that as long as the company is able to increase earnings by a greater amount than the costs and interest payments for debt, it is generating value.</a:t>
            </a:r>
          </a:p>
          <a:p>
            <a:r>
              <a:rPr lang="en-GB" dirty="0"/>
              <a:t>The company also needs to ensure that they are able not only to repay the debt, but the interest associated with it. A large interest coverage ratio indicates that a corporation will be able to pay interest on its debt even if its earnings were to decrease.  </a:t>
            </a:r>
            <a:r>
              <a:rPr lang="en-GB" dirty="0" smtClean="0"/>
              <a:t> </a:t>
            </a:r>
            <a:endParaRPr lang="en-GB" dirty="0"/>
          </a:p>
        </p:txBody>
      </p:sp>
    </p:spTree>
    <p:extLst>
      <p:ext uri="{BB962C8B-B14F-4D97-AF65-F5344CB8AC3E}">
        <p14:creationId xmlns:p14="http://schemas.microsoft.com/office/powerpoint/2010/main" val="33457923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Overall analysis</a:t>
            </a:r>
            <a:endParaRPr lang="en-GB" dirty="0"/>
          </a:p>
        </p:txBody>
      </p:sp>
      <p:sp>
        <p:nvSpPr>
          <p:cNvPr id="3" name="Content Placeholder 2"/>
          <p:cNvSpPr>
            <a:spLocks noGrp="1"/>
          </p:cNvSpPr>
          <p:nvPr>
            <p:ph idx="1"/>
          </p:nvPr>
        </p:nvSpPr>
        <p:spPr/>
        <p:txBody>
          <a:bodyPr/>
          <a:lstStyle/>
          <a:p>
            <a:r>
              <a:rPr lang="en-GB" dirty="0"/>
              <a:t>Due to the fluctuations in the results, the organisation should compare its results with competitors in its industry to determine if this is an industry wide issue.</a:t>
            </a:r>
            <a:br>
              <a:rPr lang="en-GB" dirty="0"/>
            </a:br>
            <a:endParaRPr lang="en-GB" dirty="0" smtClean="0"/>
          </a:p>
          <a:p>
            <a:r>
              <a:rPr lang="en-GB" dirty="0" smtClean="0"/>
              <a:t>It should also be considered whether the results are in line with the organisations internal bench marks and decisions made by management.  Furthermore, there could be external factors outside of the organisations control that are impacting upon the results, including interest rate increases set by the central bank of the countries in which it operates.  Depending upon the type of organisation and its geographical location, terrorism or natural disasters could also have a bearing on the results.  </a:t>
            </a:r>
          </a:p>
          <a:p>
            <a:endParaRPr lang="en-GB" dirty="0"/>
          </a:p>
        </p:txBody>
      </p:sp>
    </p:spTree>
    <p:extLst>
      <p:ext uri="{BB962C8B-B14F-4D97-AF65-F5344CB8AC3E}">
        <p14:creationId xmlns:p14="http://schemas.microsoft.com/office/powerpoint/2010/main" val="897123272"/>
      </p:ext>
    </p:extLst>
  </p:cSld>
  <p:clrMapOvr>
    <a:masterClrMapping/>
  </p:clrMapOvr>
</p:sld>
</file>

<file path=ppt/theme/_rels/them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Saddle">
  <a:themeElements>
    <a:clrScheme name="Saddle">
      <a:dk1>
        <a:srgbClr val="302C24"/>
      </a:dk1>
      <a:lt1>
        <a:sysClr val="window" lastClr="FFFFFF"/>
      </a:lt1>
      <a:dk2>
        <a:srgbClr val="AC6416"/>
      </a:dk2>
      <a:lt2>
        <a:srgbClr val="E8E4DB"/>
      </a:lt2>
      <a:accent1>
        <a:srgbClr val="C6B178"/>
      </a:accent1>
      <a:accent2>
        <a:srgbClr val="9C5B14"/>
      </a:accent2>
      <a:accent3>
        <a:srgbClr val="71B2BC"/>
      </a:accent3>
      <a:accent4>
        <a:srgbClr val="78AA5D"/>
      </a:accent4>
      <a:accent5>
        <a:srgbClr val="867099"/>
      </a:accent5>
      <a:accent6>
        <a:srgbClr val="4C6F75"/>
      </a:accent6>
      <a:hlink>
        <a:srgbClr val="F27B0E"/>
      </a:hlink>
      <a:folHlink>
        <a:srgbClr val="989268"/>
      </a:folHlink>
    </a:clrScheme>
    <a:fontScheme name="Saddle">
      <a:majorFont>
        <a:latin typeface="Book Antiqua"/>
        <a:ea typeface=""/>
        <a:cs typeface=""/>
        <a:font script="Jpan" typeface="ＭＳ 明朝"/>
        <a:font script="Hans" typeface="宋体"/>
        <a:font script="Hant" typeface="新細明體"/>
      </a:majorFont>
      <a:minorFont>
        <a:latin typeface="Book Antiqua"/>
        <a:ea typeface=""/>
        <a:cs typeface=""/>
        <a:font script="Jpan" typeface="ＭＳ 明朝"/>
        <a:font script="Hans" typeface="宋体"/>
        <a:font script="Hant" typeface="新細明體"/>
      </a:minorFont>
    </a:fontScheme>
    <a:fmtScheme name="Saddle">
      <a:fillStyleLst>
        <a:solidFill>
          <a:schemeClr val="phClr"/>
        </a:solidFill>
        <a:gradFill rotWithShape="1">
          <a:gsLst>
            <a:gs pos="0">
              <a:schemeClr val="phClr"/>
            </a:gs>
            <a:gs pos="30000">
              <a:schemeClr val="phClr">
                <a:tint val="80000"/>
              </a:schemeClr>
            </a:gs>
            <a:gs pos="100000">
              <a:schemeClr val="phClr">
                <a:tint val="100000"/>
              </a:schemeClr>
            </a:gs>
          </a:gsLst>
          <a:path path="rect">
            <a:fillToRect l="50000" r="100000"/>
          </a:path>
        </a:gradFill>
        <a:blipFill rotWithShape="1">
          <a:blip xmlns:r="http://schemas.openxmlformats.org/officeDocument/2006/relationships" r:embed="rId1">
            <a:duotone>
              <a:schemeClr val="phClr">
                <a:shade val="70000"/>
                <a:satMod val="120000"/>
              </a:schemeClr>
              <a:schemeClr val="phClr">
                <a:tint val="30000"/>
                <a:satMod val="120000"/>
              </a:schemeClr>
            </a:duotone>
          </a:blip>
          <a:stretch/>
        </a:blipFill>
      </a:fillStyleLst>
      <a:lnStyleLst>
        <a:ln w="25400" cap="flat" cmpd="sng" algn="ctr">
          <a:solidFill>
            <a:schemeClr val="phClr">
              <a:shade val="95000"/>
              <a:satMod val="105000"/>
            </a:schemeClr>
          </a:solidFill>
          <a:prstDash val="solid"/>
        </a:ln>
        <a:ln w="50800" cap="flat" cmpd="dbl" algn="ctr">
          <a:solidFill>
            <a:schemeClr val="phClr"/>
          </a:solidFill>
          <a:prstDash val="solid"/>
        </a:ln>
        <a:ln w="76200" cap="flat" cmpd="dbl" algn="ctr">
          <a:solidFill>
            <a:schemeClr val="phClr"/>
          </a:solidFill>
          <a:prstDash val="solid"/>
        </a:ln>
      </a:lnStyleLst>
      <a:effectStyleLst>
        <a:effectStyle>
          <a:effectLst/>
        </a:effectStyle>
        <a:effectStyle>
          <a:effectLst>
            <a:outerShdw blurRad="38100" dist="25400" dir="5400000" rotWithShape="0">
              <a:srgbClr val="FFFFFF">
                <a:alpha val="75000"/>
              </a:srgbClr>
            </a:outerShdw>
          </a:effectLst>
          <a:scene3d>
            <a:camera prst="orthographicFront">
              <a:rot lat="0" lon="0" rev="0"/>
            </a:camera>
            <a:lightRig rig="sunrise" dir="tl">
              <a:rot lat="0" lon="0" rev="1200000"/>
            </a:lightRig>
          </a:scene3d>
          <a:sp3d prstMaterial="softEdge">
            <a:bevelT w="0" h="0"/>
          </a:sp3d>
        </a:effectStyle>
        <a:effectStyle>
          <a:effectLst>
            <a:innerShdw blurRad="76200" dist="38100" dir="13500000">
              <a:srgbClr val="FFFFFF">
                <a:alpha val="75000"/>
              </a:srgbClr>
            </a:innerShdw>
          </a:effectLst>
          <a:scene3d>
            <a:camera prst="perspectiveFront" fov="2400000"/>
            <a:lightRig rig="twoPt" dir="tl"/>
          </a:scene3d>
          <a:sp3d>
            <a:bevelT w="25400" h="12700" prst="angle"/>
          </a:sp3d>
        </a:effectStyle>
      </a:effectStyleLst>
      <a:bgFillStyleLst>
        <a:solidFill>
          <a:schemeClr val="phClr"/>
        </a:solidFill>
        <a:blipFill rotWithShape="1">
          <a:blip xmlns:r="http://schemas.openxmlformats.org/officeDocument/2006/relationships" r:embed="rId2">
            <a:duotone>
              <a:schemeClr val="phClr">
                <a:shade val="30000"/>
                <a:satMod val="250000"/>
              </a:schemeClr>
              <a:schemeClr val="phClr">
                <a:tint val="50000"/>
                <a:satMod val="200000"/>
              </a:schemeClr>
            </a:duotone>
          </a:blip>
          <a:stretch/>
        </a:blipFill>
        <a:blipFill rotWithShape="1">
          <a:blip xmlns:r="http://schemas.openxmlformats.org/officeDocument/2006/relationships" r:embed="rId3">
            <a:duotone>
              <a:schemeClr val="phClr">
                <a:shade val="90000"/>
                <a:hueMod val="90000"/>
                <a:satMod val="150000"/>
                <a:lumMod val="90000"/>
              </a:schemeClr>
              <a:schemeClr val="phClr">
                <a:tint val="70000"/>
                <a:shade val="80000"/>
                <a:satMod val="300000"/>
                <a:lumMod val="11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Saddle">
    <a:dk1>
      <a:srgbClr val="302C24"/>
    </a:dk1>
    <a:lt1>
      <a:sysClr val="window" lastClr="FFFFFF"/>
    </a:lt1>
    <a:dk2>
      <a:srgbClr val="AC6416"/>
    </a:dk2>
    <a:lt2>
      <a:srgbClr val="E8E4DB"/>
    </a:lt2>
    <a:accent1>
      <a:srgbClr val="C6B178"/>
    </a:accent1>
    <a:accent2>
      <a:srgbClr val="9C5B14"/>
    </a:accent2>
    <a:accent3>
      <a:srgbClr val="71B2BC"/>
    </a:accent3>
    <a:accent4>
      <a:srgbClr val="78AA5D"/>
    </a:accent4>
    <a:accent5>
      <a:srgbClr val="867099"/>
    </a:accent5>
    <a:accent6>
      <a:srgbClr val="4C6F75"/>
    </a:accent6>
    <a:hlink>
      <a:srgbClr val="F27B0E"/>
    </a:hlink>
    <a:folHlink>
      <a:srgbClr val="989268"/>
    </a:folHlink>
  </a:clrScheme>
</a:themeOverride>
</file>

<file path=ppt/theme/themeOverride2.xml><?xml version="1.0" encoding="utf-8"?>
<a:themeOverride xmlns:a="http://schemas.openxmlformats.org/drawingml/2006/main">
  <a:clrScheme name="Saddle">
    <a:dk1>
      <a:srgbClr val="302C24"/>
    </a:dk1>
    <a:lt1>
      <a:sysClr val="window" lastClr="FFFFFF"/>
    </a:lt1>
    <a:dk2>
      <a:srgbClr val="AC6416"/>
    </a:dk2>
    <a:lt2>
      <a:srgbClr val="E8E4DB"/>
    </a:lt2>
    <a:accent1>
      <a:srgbClr val="C6B178"/>
    </a:accent1>
    <a:accent2>
      <a:srgbClr val="9C5B14"/>
    </a:accent2>
    <a:accent3>
      <a:srgbClr val="71B2BC"/>
    </a:accent3>
    <a:accent4>
      <a:srgbClr val="78AA5D"/>
    </a:accent4>
    <a:accent5>
      <a:srgbClr val="867099"/>
    </a:accent5>
    <a:accent6>
      <a:srgbClr val="4C6F75"/>
    </a:accent6>
    <a:hlink>
      <a:srgbClr val="F27B0E"/>
    </a:hlink>
    <a:folHlink>
      <a:srgbClr val="989268"/>
    </a:folHlink>
  </a:clrScheme>
</a:themeOverride>
</file>

<file path=ppt/theme/themeOverride3.xml><?xml version="1.0" encoding="utf-8"?>
<a:themeOverride xmlns:a="http://schemas.openxmlformats.org/drawingml/2006/main">
  <a:clrScheme name="Saddle">
    <a:dk1>
      <a:srgbClr val="302C24"/>
    </a:dk1>
    <a:lt1>
      <a:sysClr val="window" lastClr="FFFFFF"/>
    </a:lt1>
    <a:dk2>
      <a:srgbClr val="AC6416"/>
    </a:dk2>
    <a:lt2>
      <a:srgbClr val="E8E4DB"/>
    </a:lt2>
    <a:accent1>
      <a:srgbClr val="C6B178"/>
    </a:accent1>
    <a:accent2>
      <a:srgbClr val="9C5B14"/>
    </a:accent2>
    <a:accent3>
      <a:srgbClr val="71B2BC"/>
    </a:accent3>
    <a:accent4>
      <a:srgbClr val="78AA5D"/>
    </a:accent4>
    <a:accent5>
      <a:srgbClr val="867099"/>
    </a:accent5>
    <a:accent6>
      <a:srgbClr val="4C6F75"/>
    </a:accent6>
    <a:hlink>
      <a:srgbClr val="F27B0E"/>
    </a:hlink>
    <a:folHlink>
      <a:srgbClr val="989268"/>
    </a:folHlink>
  </a:clrScheme>
</a:themeOverride>
</file>

<file path=docProps/app.xml><?xml version="1.0" encoding="utf-8"?>
<Properties xmlns="http://schemas.openxmlformats.org/officeDocument/2006/extended-properties" xmlns:vt="http://schemas.openxmlformats.org/officeDocument/2006/docPropsVTypes">
  <Template>Breakeven analysis revision</Template>
  <TotalTime>519</TotalTime>
  <Words>1148</Words>
  <Application>Microsoft Office PowerPoint</Application>
  <PresentationFormat>Widescreen</PresentationFormat>
  <Paragraphs>113</Paragraphs>
  <Slides>22</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ＭＳ Ｐゴシック</vt:lpstr>
      <vt:lpstr>ＭＳ Ｐゴシック</vt:lpstr>
      <vt:lpstr>Book Antiqua</vt:lpstr>
      <vt:lpstr>Calibri</vt:lpstr>
      <vt:lpstr>Gill Sans MT</vt:lpstr>
      <vt:lpstr>Wingdings 2</vt:lpstr>
      <vt:lpstr>Saddle</vt:lpstr>
      <vt:lpstr>Callie Bailey</vt:lpstr>
      <vt:lpstr>Profitability Ratios</vt:lpstr>
      <vt:lpstr>Gross profit</vt:lpstr>
      <vt:lpstr>Net profit margin</vt:lpstr>
      <vt:lpstr>ROCE</vt:lpstr>
      <vt:lpstr>Asset turnover</vt:lpstr>
      <vt:lpstr>Fixed Assets Ratio</vt:lpstr>
      <vt:lpstr>Profit ratios</vt:lpstr>
      <vt:lpstr>Profit Ratios</vt:lpstr>
      <vt:lpstr>Profit Ratios</vt:lpstr>
      <vt:lpstr>Liquidity Ratios</vt:lpstr>
      <vt:lpstr>Current ratio</vt:lpstr>
      <vt:lpstr>Quick Ratio (also referred to as acid ratio</vt:lpstr>
      <vt:lpstr>Debtor Days</vt:lpstr>
      <vt:lpstr>Creditor days</vt:lpstr>
      <vt:lpstr>Liquidity Ratios</vt:lpstr>
      <vt:lpstr>Liquidity ratios</vt:lpstr>
      <vt:lpstr>Gearing Ratios</vt:lpstr>
      <vt:lpstr>Debt ratio</vt:lpstr>
      <vt:lpstr>Gearing Ratios</vt:lpstr>
      <vt:lpstr>Gearing Ratios</vt:lpstr>
      <vt:lpstr>Overall analysis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Westeros solution</dc:title>
  <dc:creator>Marie Pitson</dc:creator>
  <cp:lastModifiedBy>Marie Pitson</cp:lastModifiedBy>
  <cp:revision>14</cp:revision>
  <cp:lastPrinted>2019-05-10T15:55:24Z</cp:lastPrinted>
  <dcterms:created xsi:type="dcterms:W3CDTF">2016-10-10T09:26:18Z</dcterms:created>
  <dcterms:modified xsi:type="dcterms:W3CDTF">2019-05-10T16:49:12Z</dcterms:modified>
</cp:coreProperties>
</file>