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4"/>
  </p:sldMasterIdLst>
  <p:notesMasterIdLst>
    <p:notesMasterId r:id="rId17"/>
  </p:notesMasterIdLst>
  <p:sldIdLst>
    <p:sldId id="256" r:id="rId5"/>
    <p:sldId id="257" r:id="rId6"/>
    <p:sldId id="259" r:id="rId7"/>
    <p:sldId id="261" r:id="rId8"/>
    <p:sldId id="260" r:id="rId9"/>
    <p:sldId id="262" r:id="rId10"/>
    <p:sldId id="264" r:id="rId11"/>
    <p:sldId id="263"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am Bibi" initials="MB" lastIdx="1" clrIdx="0">
    <p:extLst>
      <p:ext uri="{19B8F6BF-5375-455C-9EA6-DF929625EA0E}">
        <p15:presenceInfo xmlns:p15="http://schemas.microsoft.com/office/powerpoint/2012/main" userId="Mariam Bib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01BF4-455B-3544-58FE-256324A2F4F7}" v="14" dt="2022-10-21T21:46:03.348"/>
    <p1510:client id="{263D22D2-B64D-46BA-B3DE-0FE554EAA379}" v="172" dt="2022-10-23T07:51:40.478"/>
    <p1510:client id="{39BD4E43-EFCA-ED68-EC3A-BE1D398A536D}" v="2979" dt="2022-10-21T23:44:12.711"/>
    <p1510:client id="{3E843C49-BC68-6026-80C6-8451F2E531E7}" v="1388" dt="2022-10-23T16:29:03.275"/>
    <p1510:client id="{4DC3AF1F-33AE-493E-B0AA-260D9CD337CE}" v="1255" dt="2022-10-21T22:02:55.829"/>
    <p1510:client id="{747F320C-81BE-894F-E2ED-C063D4B29A90}" v="71" dt="2022-10-23T18:41:45.356"/>
    <p1510:client id="{8265DCDB-8BDF-5A45-3B81-D26FF1B3B38B}" v="1301" dt="2022-10-23T22:48:02.713"/>
    <p1510:client id="{F45B5C0C-245D-39C2-106C-E53BCFC34242}" v="66" dt="2022-10-23T14:39:12.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E832DD-28A1-444E-BEDA-D75611625A0A}"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D8DBD139-96C8-442F-AAB4-85ED8DEEBC49}">
      <dgm:prSet phldrT="[Text]"/>
      <dgm:spPr/>
      <dgm:t>
        <a:bodyPr/>
        <a:lstStyle/>
        <a:p>
          <a:r>
            <a:rPr lang="en-GB"/>
            <a:t>Which Digital tool is most used by Students at UWTSD to collaborate together</a:t>
          </a:r>
        </a:p>
      </dgm:t>
    </dgm:pt>
    <dgm:pt modelId="{4586FAB8-EF89-47FA-87DE-7A0B85D542C2}" type="parTrans" cxnId="{EED425B4-DDA2-4957-AC33-1F4D08F05F36}">
      <dgm:prSet/>
      <dgm:spPr/>
      <dgm:t>
        <a:bodyPr/>
        <a:lstStyle/>
        <a:p>
          <a:endParaRPr lang="en-GB"/>
        </a:p>
      </dgm:t>
    </dgm:pt>
    <dgm:pt modelId="{C1A4B6FA-C5F9-4770-9385-8BF693359E76}" type="sibTrans" cxnId="{EED425B4-DDA2-4957-AC33-1F4D08F05F36}">
      <dgm:prSet/>
      <dgm:spPr/>
      <dgm:t>
        <a:bodyPr/>
        <a:lstStyle/>
        <a:p>
          <a:endParaRPr lang="en-GB"/>
        </a:p>
      </dgm:t>
    </dgm:pt>
    <dgm:pt modelId="{CBB419F2-CC5D-43F9-8A4A-2BA473D637A2}">
      <dgm:prSet phldrT="[Text]"/>
      <dgm:spPr/>
      <dgm:t>
        <a:bodyPr/>
        <a:lstStyle/>
        <a:p>
          <a:r>
            <a:rPr lang="en-GB"/>
            <a:t>Gmail</a:t>
          </a:r>
        </a:p>
      </dgm:t>
    </dgm:pt>
    <dgm:pt modelId="{3D384A89-8FD3-4E4E-AE78-58778BCA2436}" type="parTrans" cxnId="{95DB33F3-67C6-4CD0-909D-C9586E4E03E4}">
      <dgm:prSet/>
      <dgm:spPr/>
      <dgm:t>
        <a:bodyPr/>
        <a:lstStyle/>
        <a:p>
          <a:endParaRPr lang="en-GB"/>
        </a:p>
      </dgm:t>
    </dgm:pt>
    <dgm:pt modelId="{290B2A7A-9C8C-42FC-A221-9870C2D0CB65}" type="sibTrans" cxnId="{95DB33F3-67C6-4CD0-909D-C9586E4E03E4}">
      <dgm:prSet/>
      <dgm:spPr/>
      <dgm:t>
        <a:bodyPr/>
        <a:lstStyle/>
        <a:p>
          <a:endParaRPr lang="en-GB"/>
        </a:p>
      </dgm:t>
    </dgm:pt>
    <dgm:pt modelId="{BEFBC8A5-503F-40D4-AA15-9A0C70A08B6E}">
      <dgm:prSet phldrT="[Text]"/>
      <dgm:spPr/>
      <dgm:t>
        <a:bodyPr/>
        <a:lstStyle/>
        <a:p>
          <a:r>
            <a:rPr lang="en-GB"/>
            <a:t>Instagram</a:t>
          </a:r>
        </a:p>
      </dgm:t>
    </dgm:pt>
    <dgm:pt modelId="{F8E32FD1-A6A0-4364-BABB-6BF9BBB1F19D}" type="parTrans" cxnId="{8268C5D0-8A26-48C5-BF6C-8E68FF061334}">
      <dgm:prSet/>
      <dgm:spPr/>
      <dgm:t>
        <a:bodyPr/>
        <a:lstStyle/>
        <a:p>
          <a:endParaRPr lang="en-GB"/>
        </a:p>
      </dgm:t>
    </dgm:pt>
    <dgm:pt modelId="{CC838111-B3D7-4A17-BB93-47ACFE6C8787}" type="sibTrans" cxnId="{8268C5D0-8A26-48C5-BF6C-8E68FF061334}">
      <dgm:prSet/>
      <dgm:spPr/>
      <dgm:t>
        <a:bodyPr/>
        <a:lstStyle/>
        <a:p>
          <a:endParaRPr lang="en-GB"/>
        </a:p>
      </dgm:t>
    </dgm:pt>
    <dgm:pt modelId="{79ACE7BD-6B26-437B-9595-1932DCDFA4C5}">
      <dgm:prSet phldrT="[Text]"/>
      <dgm:spPr/>
      <dgm:t>
        <a:bodyPr/>
        <a:lstStyle/>
        <a:p>
          <a:r>
            <a:rPr lang="en-GB"/>
            <a:t>Facebook Messenger</a:t>
          </a:r>
        </a:p>
      </dgm:t>
    </dgm:pt>
    <dgm:pt modelId="{05A99ED9-6406-4432-A9C2-4BCC0DB3C166}" type="parTrans" cxnId="{7222C4EB-FB6D-435B-859A-E4B4D8428B8C}">
      <dgm:prSet/>
      <dgm:spPr/>
      <dgm:t>
        <a:bodyPr/>
        <a:lstStyle/>
        <a:p>
          <a:endParaRPr lang="en-GB"/>
        </a:p>
      </dgm:t>
    </dgm:pt>
    <dgm:pt modelId="{262737DE-38CA-458A-829B-9AAE50C52FCA}" type="sibTrans" cxnId="{7222C4EB-FB6D-435B-859A-E4B4D8428B8C}">
      <dgm:prSet/>
      <dgm:spPr/>
      <dgm:t>
        <a:bodyPr/>
        <a:lstStyle/>
        <a:p>
          <a:endParaRPr lang="en-GB"/>
        </a:p>
      </dgm:t>
    </dgm:pt>
    <dgm:pt modelId="{4DFC80A4-BD32-4763-946A-F486DD279423}">
      <dgm:prSet phldrT="[Text]"/>
      <dgm:spPr/>
      <dgm:t>
        <a:bodyPr/>
        <a:lstStyle/>
        <a:p>
          <a:r>
            <a:rPr lang="en-GB"/>
            <a:t>Moodle</a:t>
          </a:r>
        </a:p>
      </dgm:t>
    </dgm:pt>
    <dgm:pt modelId="{EAE48E5D-879D-40F4-85A7-58CB42658955}" type="parTrans" cxnId="{805A73BB-D235-4B8E-8A95-16B53BD11F97}">
      <dgm:prSet/>
      <dgm:spPr/>
      <dgm:t>
        <a:bodyPr/>
        <a:lstStyle/>
        <a:p>
          <a:endParaRPr lang="en-GB"/>
        </a:p>
      </dgm:t>
    </dgm:pt>
    <dgm:pt modelId="{BEF93942-A6AE-4CBE-88B0-48413D31C35A}" type="sibTrans" cxnId="{805A73BB-D235-4B8E-8A95-16B53BD11F97}">
      <dgm:prSet/>
      <dgm:spPr/>
      <dgm:t>
        <a:bodyPr/>
        <a:lstStyle/>
        <a:p>
          <a:endParaRPr lang="en-GB"/>
        </a:p>
      </dgm:t>
    </dgm:pt>
    <dgm:pt modelId="{74160E1C-06BF-43F7-B515-83265E48368A}">
      <dgm:prSet phldrT="[Text]"/>
      <dgm:spPr/>
      <dgm:t>
        <a:bodyPr/>
        <a:lstStyle/>
        <a:p>
          <a:r>
            <a:rPr lang="en-GB"/>
            <a:t>Outlook</a:t>
          </a:r>
        </a:p>
      </dgm:t>
    </dgm:pt>
    <dgm:pt modelId="{ABFB9530-14E3-4869-BC45-BD5BE9D4D8BE}" type="parTrans" cxnId="{9290D4CF-6939-45CA-9CD1-169720A9B40A}">
      <dgm:prSet/>
      <dgm:spPr/>
      <dgm:t>
        <a:bodyPr/>
        <a:lstStyle/>
        <a:p>
          <a:endParaRPr lang="en-GB"/>
        </a:p>
      </dgm:t>
    </dgm:pt>
    <dgm:pt modelId="{2C64891F-65A5-4DE9-A8CE-DBF1CA15E9C7}" type="sibTrans" cxnId="{9290D4CF-6939-45CA-9CD1-169720A9B40A}">
      <dgm:prSet/>
      <dgm:spPr/>
      <dgm:t>
        <a:bodyPr/>
        <a:lstStyle/>
        <a:p>
          <a:endParaRPr lang="en-GB"/>
        </a:p>
      </dgm:t>
    </dgm:pt>
    <dgm:pt modelId="{7BF2D651-E289-4483-A296-4660EB52EB96}">
      <dgm:prSet phldrT="[Text]"/>
      <dgm:spPr/>
      <dgm:t>
        <a:bodyPr/>
        <a:lstStyle/>
        <a:p>
          <a:r>
            <a:rPr lang="en-GB"/>
            <a:t>PowerPoint</a:t>
          </a:r>
        </a:p>
      </dgm:t>
    </dgm:pt>
    <dgm:pt modelId="{ABAB2AA4-C403-4322-94CB-902FE2D3CFEB}" type="parTrans" cxnId="{8257DDC5-5AFF-4BE3-B411-CCF86C6FE62D}">
      <dgm:prSet/>
      <dgm:spPr/>
      <dgm:t>
        <a:bodyPr/>
        <a:lstStyle/>
        <a:p>
          <a:endParaRPr lang="en-GB"/>
        </a:p>
      </dgm:t>
    </dgm:pt>
    <dgm:pt modelId="{DD56C113-2C74-46A8-A7E2-A40643BF8EA8}" type="sibTrans" cxnId="{8257DDC5-5AFF-4BE3-B411-CCF86C6FE62D}">
      <dgm:prSet/>
      <dgm:spPr/>
      <dgm:t>
        <a:bodyPr/>
        <a:lstStyle/>
        <a:p>
          <a:endParaRPr lang="en-GB"/>
        </a:p>
      </dgm:t>
    </dgm:pt>
    <dgm:pt modelId="{0B4F08B2-0CF3-4C07-B1C6-C710EB841E8E}">
      <dgm:prSet phldrT="[Text]"/>
      <dgm:spPr/>
      <dgm:t>
        <a:bodyPr/>
        <a:lstStyle/>
        <a:p>
          <a:r>
            <a:rPr lang="en-GB"/>
            <a:t>Zoom</a:t>
          </a:r>
        </a:p>
      </dgm:t>
    </dgm:pt>
    <dgm:pt modelId="{A32A2655-86EA-4BE7-9B78-A06208CC7236}" type="parTrans" cxnId="{FDD395CF-53C7-4F67-948B-7698A96AF65A}">
      <dgm:prSet/>
      <dgm:spPr/>
      <dgm:t>
        <a:bodyPr/>
        <a:lstStyle/>
        <a:p>
          <a:endParaRPr lang="en-GB"/>
        </a:p>
      </dgm:t>
    </dgm:pt>
    <dgm:pt modelId="{879B630D-15EA-4458-9519-0FE60562A3BA}" type="sibTrans" cxnId="{FDD395CF-53C7-4F67-948B-7698A96AF65A}">
      <dgm:prSet/>
      <dgm:spPr/>
      <dgm:t>
        <a:bodyPr/>
        <a:lstStyle/>
        <a:p>
          <a:endParaRPr lang="en-GB"/>
        </a:p>
      </dgm:t>
    </dgm:pt>
    <dgm:pt modelId="{C720B635-1544-4EBE-9EA6-22768EA392A7}">
      <dgm:prSet phldrT="[Text]"/>
      <dgm:spPr/>
      <dgm:t>
        <a:bodyPr/>
        <a:lstStyle/>
        <a:p>
          <a:r>
            <a:rPr lang="en-GB"/>
            <a:t>WhatsApp</a:t>
          </a:r>
        </a:p>
      </dgm:t>
    </dgm:pt>
    <dgm:pt modelId="{F88F4D19-605A-4BB3-8724-1781EE90DC75}" type="parTrans" cxnId="{1DD94004-0FC6-40C7-A012-13D0B29B135E}">
      <dgm:prSet/>
      <dgm:spPr/>
      <dgm:t>
        <a:bodyPr/>
        <a:lstStyle/>
        <a:p>
          <a:endParaRPr lang="en-GB"/>
        </a:p>
      </dgm:t>
    </dgm:pt>
    <dgm:pt modelId="{F6ED0861-69C6-4130-82EB-C5C3F4E706BB}" type="sibTrans" cxnId="{1DD94004-0FC6-40C7-A012-13D0B29B135E}">
      <dgm:prSet/>
      <dgm:spPr/>
      <dgm:t>
        <a:bodyPr/>
        <a:lstStyle/>
        <a:p>
          <a:endParaRPr lang="en-GB"/>
        </a:p>
      </dgm:t>
    </dgm:pt>
    <dgm:pt modelId="{85C30431-B54F-460D-9F8A-4CB11B2B1771}">
      <dgm:prSet phldrT="[Text]"/>
      <dgm:spPr/>
      <dgm:t>
        <a:bodyPr/>
        <a:lstStyle/>
        <a:p>
          <a:r>
            <a:rPr lang="en-GB"/>
            <a:t>Skype</a:t>
          </a:r>
        </a:p>
      </dgm:t>
    </dgm:pt>
    <dgm:pt modelId="{A7B79F27-C6B3-4D74-AB06-E3D0E6861E1A}" type="parTrans" cxnId="{1DD91879-AE74-4D22-A27D-A10BC745A7E4}">
      <dgm:prSet/>
      <dgm:spPr/>
      <dgm:t>
        <a:bodyPr/>
        <a:lstStyle/>
        <a:p>
          <a:endParaRPr lang="en-GB"/>
        </a:p>
      </dgm:t>
    </dgm:pt>
    <dgm:pt modelId="{8BBC08F0-81DC-424A-9D93-C75BBDEE4EC1}" type="sibTrans" cxnId="{1DD91879-AE74-4D22-A27D-A10BC745A7E4}">
      <dgm:prSet/>
      <dgm:spPr/>
      <dgm:t>
        <a:bodyPr/>
        <a:lstStyle/>
        <a:p>
          <a:endParaRPr lang="en-GB"/>
        </a:p>
      </dgm:t>
    </dgm:pt>
    <dgm:pt modelId="{F64C35A6-B4CE-4E73-AFFE-7AB787E0D8F7}">
      <dgm:prSet phldrT="[Text]"/>
      <dgm:spPr/>
      <dgm:t>
        <a:bodyPr/>
        <a:lstStyle/>
        <a:p>
          <a:r>
            <a:rPr lang="en-GB"/>
            <a:t>Microsoft Word</a:t>
          </a:r>
        </a:p>
      </dgm:t>
    </dgm:pt>
    <dgm:pt modelId="{A3C602DD-A0FF-4365-ACF9-913766829E05}" type="parTrans" cxnId="{E39D1FF5-C6DE-4885-B227-3336993C9C26}">
      <dgm:prSet/>
      <dgm:spPr/>
      <dgm:t>
        <a:bodyPr/>
        <a:lstStyle/>
        <a:p>
          <a:endParaRPr lang="en-GB"/>
        </a:p>
      </dgm:t>
    </dgm:pt>
    <dgm:pt modelId="{E2F3AEBC-FD2B-4C6F-B135-0276EA6AEC51}" type="sibTrans" cxnId="{E39D1FF5-C6DE-4885-B227-3336993C9C26}">
      <dgm:prSet/>
      <dgm:spPr/>
      <dgm:t>
        <a:bodyPr/>
        <a:lstStyle/>
        <a:p>
          <a:endParaRPr lang="en-GB"/>
        </a:p>
      </dgm:t>
    </dgm:pt>
    <dgm:pt modelId="{5A999CE9-C73C-4EF3-BA31-DD507884EB77}">
      <dgm:prSet phldrT="[Text]"/>
      <dgm:spPr/>
      <dgm:t>
        <a:bodyPr/>
        <a:lstStyle/>
        <a:p>
          <a:r>
            <a:rPr lang="en-GB"/>
            <a:t>Online Library</a:t>
          </a:r>
        </a:p>
      </dgm:t>
    </dgm:pt>
    <dgm:pt modelId="{DA14C2C7-AAB3-4C31-9AFE-39B64A0BEA70}" type="parTrans" cxnId="{788BF743-9B64-40F9-BEC8-C209E514CBDC}">
      <dgm:prSet/>
      <dgm:spPr/>
      <dgm:t>
        <a:bodyPr/>
        <a:lstStyle/>
        <a:p>
          <a:endParaRPr lang="en-GB"/>
        </a:p>
      </dgm:t>
    </dgm:pt>
    <dgm:pt modelId="{465A2E16-7AA5-47D9-AB09-70FF3AC45F90}" type="sibTrans" cxnId="{788BF743-9B64-40F9-BEC8-C209E514CBDC}">
      <dgm:prSet/>
      <dgm:spPr/>
      <dgm:t>
        <a:bodyPr/>
        <a:lstStyle/>
        <a:p>
          <a:endParaRPr lang="en-GB"/>
        </a:p>
      </dgm:t>
    </dgm:pt>
    <dgm:pt modelId="{449832E6-C6F8-4775-A634-CAE91EE0B82D}">
      <dgm:prSet phldrT="[Text]"/>
      <dgm:spPr/>
      <dgm:t>
        <a:bodyPr/>
        <a:lstStyle/>
        <a:p>
          <a:r>
            <a:rPr lang="en-GB"/>
            <a:t>OneDrive</a:t>
          </a:r>
        </a:p>
      </dgm:t>
    </dgm:pt>
    <dgm:pt modelId="{62C42DC8-028E-4C8C-A92F-0B3C55FE8392}" type="parTrans" cxnId="{D0560C30-67AF-45C9-8924-CB1541ECED9E}">
      <dgm:prSet/>
      <dgm:spPr/>
      <dgm:t>
        <a:bodyPr/>
        <a:lstStyle/>
        <a:p>
          <a:endParaRPr lang="en-GB"/>
        </a:p>
      </dgm:t>
    </dgm:pt>
    <dgm:pt modelId="{0625A10C-F399-4208-A1EC-D3640A64CAB0}" type="sibTrans" cxnId="{D0560C30-67AF-45C9-8924-CB1541ECED9E}">
      <dgm:prSet/>
      <dgm:spPr/>
      <dgm:t>
        <a:bodyPr/>
        <a:lstStyle/>
        <a:p>
          <a:endParaRPr lang="en-GB"/>
        </a:p>
      </dgm:t>
    </dgm:pt>
    <dgm:pt modelId="{9BF4D041-B161-4F3C-B257-2C4B52ACF019}" type="pres">
      <dgm:prSet presAssocID="{E6E832DD-28A1-444E-BEDA-D75611625A0A}" presName="Name0" presStyleCnt="0">
        <dgm:presLayoutVars>
          <dgm:chMax val="1"/>
          <dgm:dir/>
          <dgm:animLvl val="ctr"/>
          <dgm:resizeHandles val="exact"/>
        </dgm:presLayoutVars>
      </dgm:prSet>
      <dgm:spPr/>
    </dgm:pt>
    <dgm:pt modelId="{D96EE38A-7C8D-46E7-8649-4D581B80DE30}" type="pres">
      <dgm:prSet presAssocID="{D8DBD139-96C8-442F-AAB4-85ED8DEEBC49}" presName="centerShape" presStyleLbl="node0" presStyleIdx="0" presStyleCnt="1" custScaleX="232941" custScaleY="250588"/>
      <dgm:spPr/>
    </dgm:pt>
    <dgm:pt modelId="{CFD738A1-DE60-4A12-97F8-E57453643C54}" type="pres">
      <dgm:prSet presAssocID="{CBB419F2-CC5D-43F9-8A4A-2BA473D637A2}" presName="node" presStyleLbl="node1" presStyleIdx="0" presStyleCnt="12" custRadScaleRad="95464" custRadScaleInc="-2006">
        <dgm:presLayoutVars>
          <dgm:bulletEnabled val="1"/>
        </dgm:presLayoutVars>
      </dgm:prSet>
      <dgm:spPr/>
    </dgm:pt>
    <dgm:pt modelId="{A3BDE3F9-82BD-4B2A-9688-BC5318F6E358}" type="pres">
      <dgm:prSet presAssocID="{CBB419F2-CC5D-43F9-8A4A-2BA473D637A2}" presName="dummy" presStyleCnt="0"/>
      <dgm:spPr/>
    </dgm:pt>
    <dgm:pt modelId="{0ACCC54F-6418-45BF-9843-6AB64C8CC794}" type="pres">
      <dgm:prSet presAssocID="{290B2A7A-9C8C-42FC-A221-9870C2D0CB65}" presName="sibTrans" presStyleLbl="sibTrans2D1" presStyleIdx="0" presStyleCnt="12"/>
      <dgm:spPr/>
    </dgm:pt>
    <dgm:pt modelId="{83FB1832-8787-4F63-A1C6-323B19301497}" type="pres">
      <dgm:prSet presAssocID="{BEFBC8A5-503F-40D4-AA15-9A0C70A08B6E}" presName="node" presStyleLbl="node1" presStyleIdx="1" presStyleCnt="12">
        <dgm:presLayoutVars>
          <dgm:bulletEnabled val="1"/>
        </dgm:presLayoutVars>
      </dgm:prSet>
      <dgm:spPr/>
    </dgm:pt>
    <dgm:pt modelId="{BBDFFCD8-41AB-4C35-B838-2198A31199C2}" type="pres">
      <dgm:prSet presAssocID="{BEFBC8A5-503F-40D4-AA15-9A0C70A08B6E}" presName="dummy" presStyleCnt="0"/>
      <dgm:spPr/>
    </dgm:pt>
    <dgm:pt modelId="{ED2DABFC-0DAF-4207-8E5B-4C83EC77CEC1}" type="pres">
      <dgm:prSet presAssocID="{CC838111-B3D7-4A17-BB93-47ACFE6C8787}" presName="sibTrans" presStyleLbl="sibTrans2D1" presStyleIdx="1" presStyleCnt="12" custLinFactNeighborX="2336" custLinFactNeighborY="1307"/>
      <dgm:spPr/>
    </dgm:pt>
    <dgm:pt modelId="{E5B15058-0EB6-41C3-ACA0-8467EAFB1C89}" type="pres">
      <dgm:prSet presAssocID="{79ACE7BD-6B26-437B-9595-1932DCDFA4C5}" presName="node" presStyleLbl="node1" presStyleIdx="2" presStyleCnt="12">
        <dgm:presLayoutVars>
          <dgm:bulletEnabled val="1"/>
        </dgm:presLayoutVars>
      </dgm:prSet>
      <dgm:spPr/>
    </dgm:pt>
    <dgm:pt modelId="{3E8FE705-CC78-4785-9F97-E8CDA85CCE75}" type="pres">
      <dgm:prSet presAssocID="{79ACE7BD-6B26-437B-9595-1932DCDFA4C5}" presName="dummy" presStyleCnt="0"/>
      <dgm:spPr/>
    </dgm:pt>
    <dgm:pt modelId="{07B298BD-915C-4B2A-BD99-35FF3BB6BEAA}" type="pres">
      <dgm:prSet presAssocID="{262737DE-38CA-458A-829B-9AAE50C52FCA}" presName="sibTrans" presStyleLbl="sibTrans2D1" presStyleIdx="2" presStyleCnt="12"/>
      <dgm:spPr/>
    </dgm:pt>
    <dgm:pt modelId="{DF6641BC-4CE3-486E-9309-6B9AD20F1679}" type="pres">
      <dgm:prSet presAssocID="{4DFC80A4-BD32-4763-946A-F486DD279423}" presName="node" presStyleLbl="node1" presStyleIdx="3" presStyleCnt="12" custRadScaleRad="94747" custRadScaleInc="15997">
        <dgm:presLayoutVars>
          <dgm:bulletEnabled val="1"/>
        </dgm:presLayoutVars>
      </dgm:prSet>
      <dgm:spPr/>
    </dgm:pt>
    <dgm:pt modelId="{1E438D7B-16E6-4300-B5F3-FFF26F903769}" type="pres">
      <dgm:prSet presAssocID="{4DFC80A4-BD32-4763-946A-F486DD279423}" presName="dummy" presStyleCnt="0"/>
      <dgm:spPr/>
    </dgm:pt>
    <dgm:pt modelId="{0837CA91-B218-498F-82F0-A59094C504C4}" type="pres">
      <dgm:prSet presAssocID="{BEF93942-A6AE-4CBE-88B0-48413D31C35A}" presName="sibTrans" presStyleLbl="sibTrans2D1" presStyleIdx="3" presStyleCnt="12"/>
      <dgm:spPr/>
    </dgm:pt>
    <dgm:pt modelId="{F4B561EB-157B-40B6-854B-574FD47E7AA6}" type="pres">
      <dgm:prSet presAssocID="{7BF2D651-E289-4483-A296-4660EB52EB96}" presName="node" presStyleLbl="node1" presStyleIdx="4" presStyleCnt="12">
        <dgm:presLayoutVars>
          <dgm:bulletEnabled val="1"/>
        </dgm:presLayoutVars>
      </dgm:prSet>
      <dgm:spPr/>
    </dgm:pt>
    <dgm:pt modelId="{E4ACBA68-4BF2-482C-9D4D-594F8D152F81}" type="pres">
      <dgm:prSet presAssocID="{7BF2D651-E289-4483-A296-4660EB52EB96}" presName="dummy" presStyleCnt="0"/>
      <dgm:spPr/>
    </dgm:pt>
    <dgm:pt modelId="{7A28A189-E3C2-461C-BC83-E7F7BA05F28C}" type="pres">
      <dgm:prSet presAssocID="{DD56C113-2C74-46A8-A7E2-A40643BF8EA8}" presName="sibTrans" presStyleLbl="sibTrans2D1" presStyleIdx="4" presStyleCnt="12"/>
      <dgm:spPr/>
    </dgm:pt>
    <dgm:pt modelId="{87D7BA7A-1450-485C-B0C7-55ACDAB2FDB7}" type="pres">
      <dgm:prSet presAssocID="{0B4F08B2-0CF3-4C07-B1C6-C710EB841E8E}" presName="node" presStyleLbl="node1" presStyleIdx="5" presStyleCnt="12">
        <dgm:presLayoutVars>
          <dgm:bulletEnabled val="1"/>
        </dgm:presLayoutVars>
      </dgm:prSet>
      <dgm:spPr/>
    </dgm:pt>
    <dgm:pt modelId="{5D59ADDB-189A-491A-A694-D8B3134667C9}" type="pres">
      <dgm:prSet presAssocID="{0B4F08B2-0CF3-4C07-B1C6-C710EB841E8E}" presName="dummy" presStyleCnt="0"/>
      <dgm:spPr/>
    </dgm:pt>
    <dgm:pt modelId="{7A1CAEFA-950E-4F30-B210-BAEAED9F7B2D}" type="pres">
      <dgm:prSet presAssocID="{879B630D-15EA-4458-9519-0FE60562A3BA}" presName="sibTrans" presStyleLbl="sibTrans2D1" presStyleIdx="5" presStyleCnt="12"/>
      <dgm:spPr/>
    </dgm:pt>
    <dgm:pt modelId="{75C441AF-C1DC-43C8-83FA-F137221DA8E2}" type="pres">
      <dgm:prSet presAssocID="{C720B635-1544-4EBE-9EA6-22768EA392A7}" presName="node" presStyleLbl="node1" presStyleIdx="6" presStyleCnt="12">
        <dgm:presLayoutVars>
          <dgm:bulletEnabled val="1"/>
        </dgm:presLayoutVars>
      </dgm:prSet>
      <dgm:spPr/>
    </dgm:pt>
    <dgm:pt modelId="{48642B57-EEEA-4894-84FD-116BEF97BF3A}" type="pres">
      <dgm:prSet presAssocID="{C720B635-1544-4EBE-9EA6-22768EA392A7}" presName="dummy" presStyleCnt="0"/>
      <dgm:spPr/>
    </dgm:pt>
    <dgm:pt modelId="{961468E6-E2F6-4E75-AF85-56E6F263B216}" type="pres">
      <dgm:prSet presAssocID="{F6ED0861-69C6-4130-82EB-C5C3F4E706BB}" presName="sibTrans" presStyleLbl="sibTrans2D1" presStyleIdx="6" presStyleCnt="12"/>
      <dgm:spPr/>
    </dgm:pt>
    <dgm:pt modelId="{C97E8511-BC20-4A52-98CA-BEEFF2656265}" type="pres">
      <dgm:prSet presAssocID="{85C30431-B54F-460D-9F8A-4CB11B2B1771}" presName="node" presStyleLbl="node1" presStyleIdx="7" presStyleCnt="12">
        <dgm:presLayoutVars>
          <dgm:bulletEnabled val="1"/>
        </dgm:presLayoutVars>
      </dgm:prSet>
      <dgm:spPr/>
    </dgm:pt>
    <dgm:pt modelId="{29A30D21-2D9B-4D4D-856C-574E51FA1F27}" type="pres">
      <dgm:prSet presAssocID="{85C30431-B54F-460D-9F8A-4CB11B2B1771}" presName="dummy" presStyleCnt="0"/>
      <dgm:spPr/>
    </dgm:pt>
    <dgm:pt modelId="{5EF69046-A938-492A-B667-40ABEFE151AB}" type="pres">
      <dgm:prSet presAssocID="{8BBC08F0-81DC-424A-9D93-C75BBDEE4EC1}" presName="sibTrans" presStyleLbl="sibTrans2D1" presStyleIdx="7" presStyleCnt="12"/>
      <dgm:spPr/>
    </dgm:pt>
    <dgm:pt modelId="{E918D811-9BCC-444C-957B-DD980AEB0D92}" type="pres">
      <dgm:prSet presAssocID="{F64C35A6-B4CE-4E73-AFFE-7AB787E0D8F7}" presName="node" presStyleLbl="node1" presStyleIdx="8" presStyleCnt="12">
        <dgm:presLayoutVars>
          <dgm:bulletEnabled val="1"/>
        </dgm:presLayoutVars>
      </dgm:prSet>
      <dgm:spPr/>
    </dgm:pt>
    <dgm:pt modelId="{E643A08A-813E-4157-AA96-A01EEA57404C}" type="pres">
      <dgm:prSet presAssocID="{F64C35A6-B4CE-4E73-AFFE-7AB787E0D8F7}" presName="dummy" presStyleCnt="0"/>
      <dgm:spPr/>
    </dgm:pt>
    <dgm:pt modelId="{9ADD34C9-4848-4F7C-913A-78BB2EA965F5}" type="pres">
      <dgm:prSet presAssocID="{E2F3AEBC-FD2B-4C6F-B135-0276EA6AEC51}" presName="sibTrans" presStyleLbl="sibTrans2D1" presStyleIdx="8" presStyleCnt="12"/>
      <dgm:spPr/>
    </dgm:pt>
    <dgm:pt modelId="{2E3362F2-D195-4BBC-9AFD-42A2827B0D2B}" type="pres">
      <dgm:prSet presAssocID="{5A999CE9-C73C-4EF3-BA31-DD507884EB77}" presName="node" presStyleLbl="node1" presStyleIdx="9" presStyleCnt="12">
        <dgm:presLayoutVars>
          <dgm:bulletEnabled val="1"/>
        </dgm:presLayoutVars>
      </dgm:prSet>
      <dgm:spPr/>
    </dgm:pt>
    <dgm:pt modelId="{8C5CB847-594B-4F74-BCD7-7A069BEADA07}" type="pres">
      <dgm:prSet presAssocID="{5A999CE9-C73C-4EF3-BA31-DD507884EB77}" presName="dummy" presStyleCnt="0"/>
      <dgm:spPr/>
    </dgm:pt>
    <dgm:pt modelId="{DC6C5D73-A84B-4E03-B3F2-856CEC5003B1}" type="pres">
      <dgm:prSet presAssocID="{465A2E16-7AA5-47D9-AB09-70FF3AC45F90}" presName="sibTrans" presStyleLbl="sibTrans2D1" presStyleIdx="9" presStyleCnt="12"/>
      <dgm:spPr/>
    </dgm:pt>
    <dgm:pt modelId="{01B299C1-57B5-472B-8136-69DCB01FDB2F}" type="pres">
      <dgm:prSet presAssocID="{449832E6-C6F8-4775-A634-CAE91EE0B82D}" presName="node" presStyleLbl="node1" presStyleIdx="10" presStyleCnt="12" custRadScaleRad="101978" custRadScaleInc="-8411">
        <dgm:presLayoutVars>
          <dgm:bulletEnabled val="1"/>
        </dgm:presLayoutVars>
      </dgm:prSet>
      <dgm:spPr/>
    </dgm:pt>
    <dgm:pt modelId="{C8B9B460-9EA5-48D2-B4A7-D64F839BF111}" type="pres">
      <dgm:prSet presAssocID="{449832E6-C6F8-4775-A634-CAE91EE0B82D}" presName="dummy" presStyleCnt="0"/>
      <dgm:spPr/>
    </dgm:pt>
    <dgm:pt modelId="{71F9B01F-EAF2-4A57-80AE-8B04559B31E0}" type="pres">
      <dgm:prSet presAssocID="{0625A10C-F399-4208-A1EC-D3640A64CAB0}" presName="sibTrans" presStyleLbl="sibTrans2D1" presStyleIdx="10" presStyleCnt="12"/>
      <dgm:spPr/>
    </dgm:pt>
    <dgm:pt modelId="{8A2BDFB0-F37F-4E43-8E6B-B1A7E06A1553}" type="pres">
      <dgm:prSet presAssocID="{74160E1C-06BF-43F7-B515-83265E48368A}" presName="node" presStyleLbl="node1" presStyleIdx="11" presStyleCnt="12">
        <dgm:presLayoutVars>
          <dgm:bulletEnabled val="1"/>
        </dgm:presLayoutVars>
      </dgm:prSet>
      <dgm:spPr/>
    </dgm:pt>
    <dgm:pt modelId="{81AC2BAF-9487-4387-BAA9-E00F5CD5674A}" type="pres">
      <dgm:prSet presAssocID="{74160E1C-06BF-43F7-B515-83265E48368A}" presName="dummy" presStyleCnt="0"/>
      <dgm:spPr/>
    </dgm:pt>
    <dgm:pt modelId="{22A8E702-DD44-4C2C-AB81-D2D7FD7673A9}" type="pres">
      <dgm:prSet presAssocID="{2C64891F-65A5-4DE9-A8CE-DBF1CA15E9C7}" presName="sibTrans" presStyleLbl="sibTrans2D1" presStyleIdx="11" presStyleCnt="12"/>
      <dgm:spPr/>
    </dgm:pt>
  </dgm:ptLst>
  <dgm:cxnLst>
    <dgm:cxn modelId="{1DD94004-0FC6-40C7-A012-13D0B29B135E}" srcId="{D8DBD139-96C8-442F-AAB4-85ED8DEEBC49}" destId="{C720B635-1544-4EBE-9EA6-22768EA392A7}" srcOrd="6" destOrd="0" parTransId="{F88F4D19-605A-4BB3-8724-1781EE90DC75}" sibTransId="{F6ED0861-69C6-4130-82EB-C5C3F4E706BB}"/>
    <dgm:cxn modelId="{7F2F5A0A-6C6A-4C67-926F-465E5C517B7E}" type="presOf" srcId="{DD56C113-2C74-46A8-A7E2-A40643BF8EA8}" destId="{7A28A189-E3C2-461C-BC83-E7F7BA05F28C}" srcOrd="0" destOrd="0" presId="urn:microsoft.com/office/officeart/2005/8/layout/radial6"/>
    <dgm:cxn modelId="{9B613C0F-2B16-40A2-A310-B3980A69B514}" type="presOf" srcId="{BEFBC8A5-503F-40D4-AA15-9A0C70A08B6E}" destId="{83FB1832-8787-4F63-A1C6-323B19301497}" srcOrd="0" destOrd="0" presId="urn:microsoft.com/office/officeart/2005/8/layout/radial6"/>
    <dgm:cxn modelId="{E0D79F18-E9A1-48E0-A867-C377A015299F}" type="presOf" srcId="{0625A10C-F399-4208-A1EC-D3640A64CAB0}" destId="{71F9B01F-EAF2-4A57-80AE-8B04559B31E0}" srcOrd="0" destOrd="0" presId="urn:microsoft.com/office/officeart/2005/8/layout/radial6"/>
    <dgm:cxn modelId="{C60D651C-F22C-4EAE-87E2-B7A815C20360}" type="presOf" srcId="{D8DBD139-96C8-442F-AAB4-85ED8DEEBC49}" destId="{D96EE38A-7C8D-46E7-8649-4D581B80DE30}" srcOrd="0" destOrd="0" presId="urn:microsoft.com/office/officeart/2005/8/layout/radial6"/>
    <dgm:cxn modelId="{D3E2B81F-230B-4ED2-97BA-D59C90DFA72D}" type="presOf" srcId="{262737DE-38CA-458A-829B-9AAE50C52FCA}" destId="{07B298BD-915C-4B2A-BD99-35FF3BB6BEAA}" srcOrd="0" destOrd="0" presId="urn:microsoft.com/office/officeart/2005/8/layout/radial6"/>
    <dgm:cxn modelId="{D0560C30-67AF-45C9-8924-CB1541ECED9E}" srcId="{D8DBD139-96C8-442F-AAB4-85ED8DEEBC49}" destId="{449832E6-C6F8-4775-A634-CAE91EE0B82D}" srcOrd="10" destOrd="0" parTransId="{62C42DC8-028E-4C8C-A92F-0B3C55FE8392}" sibTransId="{0625A10C-F399-4208-A1EC-D3640A64CAB0}"/>
    <dgm:cxn modelId="{CFC9725D-EF07-40B1-A1A0-90943BAA56EA}" type="presOf" srcId="{4DFC80A4-BD32-4763-946A-F486DD279423}" destId="{DF6641BC-4CE3-486E-9309-6B9AD20F1679}" srcOrd="0" destOrd="0" presId="urn:microsoft.com/office/officeart/2005/8/layout/radial6"/>
    <dgm:cxn modelId="{788BF743-9B64-40F9-BEC8-C209E514CBDC}" srcId="{D8DBD139-96C8-442F-AAB4-85ED8DEEBC49}" destId="{5A999CE9-C73C-4EF3-BA31-DD507884EB77}" srcOrd="9" destOrd="0" parTransId="{DA14C2C7-AAB3-4C31-9AFE-39B64A0BEA70}" sibTransId="{465A2E16-7AA5-47D9-AB09-70FF3AC45F90}"/>
    <dgm:cxn modelId="{7BCC1564-3F4A-4E72-95DD-1B2A3A4E9364}" type="presOf" srcId="{BEF93942-A6AE-4CBE-88B0-48413D31C35A}" destId="{0837CA91-B218-498F-82F0-A59094C504C4}" srcOrd="0" destOrd="0" presId="urn:microsoft.com/office/officeart/2005/8/layout/radial6"/>
    <dgm:cxn modelId="{F9626D6B-B3F6-44B9-93CF-FE5DB236EAA8}" type="presOf" srcId="{F6ED0861-69C6-4130-82EB-C5C3F4E706BB}" destId="{961468E6-E2F6-4E75-AF85-56E6F263B216}" srcOrd="0" destOrd="0" presId="urn:microsoft.com/office/officeart/2005/8/layout/radial6"/>
    <dgm:cxn modelId="{5975156E-BADC-4F24-883B-59F27654AD6C}" type="presOf" srcId="{E2F3AEBC-FD2B-4C6F-B135-0276EA6AEC51}" destId="{9ADD34C9-4848-4F7C-913A-78BB2EA965F5}" srcOrd="0" destOrd="0" presId="urn:microsoft.com/office/officeart/2005/8/layout/radial6"/>
    <dgm:cxn modelId="{1E003C4F-9025-4E61-A8A9-E0928C44A480}" type="presOf" srcId="{0B4F08B2-0CF3-4C07-B1C6-C710EB841E8E}" destId="{87D7BA7A-1450-485C-B0C7-55ACDAB2FDB7}" srcOrd="0" destOrd="0" presId="urn:microsoft.com/office/officeart/2005/8/layout/radial6"/>
    <dgm:cxn modelId="{A727FE70-48DE-41C4-A89D-6FBA36E03DDD}" type="presOf" srcId="{8BBC08F0-81DC-424A-9D93-C75BBDEE4EC1}" destId="{5EF69046-A938-492A-B667-40ABEFE151AB}" srcOrd="0" destOrd="0" presId="urn:microsoft.com/office/officeart/2005/8/layout/radial6"/>
    <dgm:cxn modelId="{1DD91879-AE74-4D22-A27D-A10BC745A7E4}" srcId="{D8DBD139-96C8-442F-AAB4-85ED8DEEBC49}" destId="{85C30431-B54F-460D-9F8A-4CB11B2B1771}" srcOrd="7" destOrd="0" parTransId="{A7B79F27-C6B3-4D74-AB06-E3D0E6861E1A}" sibTransId="{8BBC08F0-81DC-424A-9D93-C75BBDEE4EC1}"/>
    <dgm:cxn modelId="{C418718B-03E8-464D-B6A2-E490DC7B2904}" type="presOf" srcId="{E6E832DD-28A1-444E-BEDA-D75611625A0A}" destId="{9BF4D041-B161-4F3C-B257-2C4B52ACF019}" srcOrd="0" destOrd="0" presId="urn:microsoft.com/office/officeart/2005/8/layout/radial6"/>
    <dgm:cxn modelId="{265E2F9A-411B-4DD2-90FE-264CCB12D6D9}" type="presOf" srcId="{5A999CE9-C73C-4EF3-BA31-DD507884EB77}" destId="{2E3362F2-D195-4BBC-9AFD-42A2827B0D2B}" srcOrd="0" destOrd="0" presId="urn:microsoft.com/office/officeart/2005/8/layout/radial6"/>
    <dgm:cxn modelId="{5B9D189B-41A6-4BB0-9DEC-79BD553D05C2}" type="presOf" srcId="{79ACE7BD-6B26-437B-9595-1932DCDFA4C5}" destId="{E5B15058-0EB6-41C3-ACA0-8467EAFB1C89}" srcOrd="0" destOrd="0" presId="urn:microsoft.com/office/officeart/2005/8/layout/radial6"/>
    <dgm:cxn modelId="{ECC575A1-7C04-42A5-B8D2-183388075565}" type="presOf" srcId="{7BF2D651-E289-4483-A296-4660EB52EB96}" destId="{F4B561EB-157B-40B6-854B-574FD47E7AA6}" srcOrd="0" destOrd="0" presId="urn:microsoft.com/office/officeart/2005/8/layout/radial6"/>
    <dgm:cxn modelId="{28A0FFA5-BD45-44D3-B3A0-D4363A2DB2CF}" type="presOf" srcId="{F64C35A6-B4CE-4E73-AFFE-7AB787E0D8F7}" destId="{E918D811-9BCC-444C-957B-DD980AEB0D92}" srcOrd="0" destOrd="0" presId="urn:microsoft.com/office/officeart/2005/8/layout/radial6"/>
    <dgm:cxn modelId="{826369B1-62BB-4DAA-99B2-7D65A8A089C4}" type="presOf" srcId="{879B630D-15EA-4458-9519-0FE60562A3BA}" destId="{7A1CAEFA-950E-4F30-B210-BAEAED9F7B2D}" srcOrd="0" destOrd="0" presId="urn:microsoft.com/office/officeart/2005/8/layout/radial6"/>
    <dgm:cxn modelId="{C501FBB1-6D7A-4F38-9456-711E686449BA}" type="presOf" srcId="{449832E6-C6F8-4775-A634-CAE91EE0B82D}" destId="{01B299C1-57B5-472B-8136-69DCB01FDB2F}" srcOrd="0" destOrd="0" presId="urn:microsoft.com/office/officeart/2005/8/layout/radial6"/>
    <dgm:cxn modelId="{02F361B3-7E8C-4C56-92D5-815ED510793F}" type="presOf" srcId="{CC838111-B3D7-4A17-BB93-47ACFE6C8787}" destId="{ED2DABFC-0DAF-4207-8E5B-4C83EC77CEC1}" srcOrd="0" destOrd="0" presId="urn:microsoft.com/office/officeart/2005/8/layout/radial6"/>
    <dgm:cxn modelId="{EED425B4-DDA2-4957-AC33-1F4D08F05F36}" srcId="{E6E832DD-28A1-444E-BEDA-D75611625A0A}" destId="{D8DBD139-96C8-442F-AAB4-85ED8DEEBC49}" srcOrd="0" destOrd="0" parTransId="{4586FAB8-EF89-47FA-87DE-7A0B85D542C2}" sibTransId="{C1A4B6FA-C5F9-4770-9385-8BF693359E76}"/>
    <dgm:cxn modelId="{805A73BB-D235-4B8E-8A95-16B53BD11F97}" srcId="{D8DBD139-96C8-442F-AAB4-85ED8DEEBC49}" destId="{4DFC80A4-BD32-4763-946A-F486DD279423}" srcOrd="3" destOrd="0" parTransId="{EAE48E5D-879D-40F4-85A7-58CB42658955}" sibTransId="{BEF93942-A6AE-4CBE-88B0-48413D31C35A}"/>
    <dgm:cxn modelId="{8257DDC5-5AFF-4BE3-B411-CCF86C6FE62D}" srcId="{D8DBD139-96C8-442F-AAB4-85ED8DEEBC49}" destId="{7BF2D651-E289-4483-A296-4660EB52EB96}" srcOrd="4" destOrd="0" parTransId="{ABAB2AA4-C403-4322-94CB-902FE2D3CFEB}" sibTransId="{DD56C113-2C74-46A8-A7E2-A40643BF8EA8}"/>
    <dgm:cxn modelId="{D8C8BFCD-731C-4634-A7CE-E496341CEB66}" type="presOf" srcId="{74160E1C-06BF-43F7-B515-83265E48368A}" destId="{8A2BDFB0-F37F-4E43-8E6B-B1A7E06A1553}" srcOrd="0" destOrd="0" presId="urn:microsoft.com/office/officeart/2005/8/layout/radial6"/>
    <dgm:cxn modelId="{FDD395CF-53C7-4F67-948B-7698A96AF65A}" srcId="{D8DBD139-96C8-442F-AAB4-85ED8DEEBC49}" destId="{0B4F08B2-0CF3-4C07-B1C6-C710EB841E8E}" srcOrd="5" destOrd="0" parTransId="{A32A2655-86EA-4BE7-9B78-A06208CC7236}" sibTransId="{879B630D-15EA-4458-9519-0FE60562A3BA}"/>
    <dgm:cxn modelId="{9290D4CF-6939-45CA-9CD1-169720A9B40A}" srcId="{D8DBD139-96C8-442F-AAB4-85ED8DEEBC49}" destId="{74160E1C-06BF-43F7-B515-83265E48368A}" srcOrd="11" destOrd="0" parTransId="{ABFB9530-14E3-4869-BC45-BD5BE9D4D8BE}" sibTransId="{2C64891F-65A5-4DE9-A8CE-DBF1CA15E9C7}"/>
    <dgm:cxn modelId="{8268C5D0-8A26-48C5-BF6C-8E68FF061334}" srcId="{D8DBD139-96C8-442F-AAB4-85ED8DEEBC49}" destId="{BEFBC8A5-503F-40D4-AA15-9A0C70A08B6E}" srcOrd="1" destOrd="0" parTransId="{F8E32FD1-A6A0-4364-BABB-6BF9BBB1F19D}" sibTransId="{CC838111-B3D7-4A17-BB93-47ACFE6C8787}"/>
    <dgm:cxn modelId="{D5A1DDD3-D9A9-4F93-A3B9-11562C3DDA1F}" type="presOf" srcId="{2C64891F-65A5-4DE9-A8CE-DBF1CA15E9C7}" destId="{22A8E702-DD44-4C2C-AB81-D2D7FD7673A9}" srcOrd="0" destOrd="0" presId="urn:microsoft.com/office/officeart/2005/8/layout/radial6"/>
    <dgm:cxn modelId="{296E77E0-CE33-407C-9D60-23BAE557D194}" type="presOf" srcId="{C720B635-1544-4EBE-9EA6-22768EA392A7}" destId="{75C441AF-C1DC-43C8-83FA-F137221DA8E2}" srcOrd="0" destOrd="0" presId="urn:microsoft.com/office/officeart/2005/8/layout/radial6"/>
    <dgm:cxn modelId="{981087E2-9AD8-4B9F-A959-BE823D4EDA97}" type="presOf" srcId="{85C30431-B54F-460D-9F8A-4CB11B2B1771}" destId="{C97E8511-BC20-4A52-98CA-BEEFF2656265}" srcOrd="0" destOrd="0" presId="urn:microsoft.com/office/officeart/2005/8/layout/radial6"/>
    <dgm:cxn modelId="{5959DCE7-9683-493E-83C7-B897B2020F78}" type="presOf" srcId="{290B2A7A-9C8C-42FC-A221-9870C2D0CB65}" destId="{0ACCC54F-6418-45BF-9843-6AB64C8CC794}" srcOrd="0" destOrd="0" presId="urn:microsoft.com/office/officeart/2005/8/layout/radial6"/>
    <dgm:cxn modelId="{7222C4EB-FB6D-435B-859A-E4B4D8428B8C}" srcId="{D8DBD139-96C8-442F-AAB4-85ED8DEEBC49}" destId="{79ACE7BD-6B26-437B-9595-1932DCDFA4C5}" srcOrd="2" destOrd="0" parTransId="{05A99ED9-6406-4432-A9C2-4BCC0DB3C166}" sibTransId="{262737DE-38CA-458A-829B-9AAE50C52FCA}"/>
    <dgm:cxn modelId="{95DB33F3-67C6-4CD0-909D-C9586E4E03E4}" srcId="{D8DBD139-96C8-442F-AAB4-85ED8DEEBC49}" destId="{CBB419F2-CC5D-43F9-8A4A-2BA473D637A2}" srcOrd="0" destOrd="0" parTransId="{3D384A89-8FD3-4E4E-AE78-58778BCA2436}" sibTransId="{290B2A7A-9C8C-42FC-A221-9870C2D0CB65}"/>
    <dgm:cxn modelId="{E39D1FF5-C6DE-4885-B227-3336993C9C26}" srcId="{D8DBD139-96C8-442F-AAB4-85ED8DEEBC49}" destId="{F64C35A6-B4CE-4E73-AFFE-7AB787E0D8F7}" srcOrd="8" destOrd="0" parTransId="{A3C602DD-A0FF-4365-ACF9-913766829E05}" sibTransId="{E2F3AEBC-FD2B-4C6F-B135-0276EA6AEC51}"/>
    <dgm:cxn modelId="{421EB8F7-DD4E-4944-9941-96723CFE56FE}" type="presOf" srcId="{CBB419F2-CC5D-43F9-8A4A-2BA473D637A2}" destId="{CFD738A1-DE60-4A12-97F8-E57453643C54}" srcOrd="0" destOrd="0" presId="urn:microsoft.com/office/officeart/2005/8/layout/radial6"/>
    <dgm:cxn modelId="{D48E85F9-E6BE-41E8-A43D-A83CDE8338DE}" type="presOf" srcId="{465A2E16-7AA5-47D9-AB09-70FF3AC45F90}" destId="{DC6C5D73-A84B-4E03-B3F2-856CEC5003B1}" srcOrd="0" destOrd="0" presId="urn:microsoft.com/office/officeart/2005/8/layout/radial6"/>
    <dgm:cxn modelId="{DCC52219-DF4A-4FF9-9B9C-CDEED36C0D58}" type="presParOf" srcId="{9BF4D041-B161-4F3C-B257-2C4B52ACF019}" destId="{D96EE38A-7C8D-46E7-8649-4D581B80DE30}" srcOrd="0" destOrd="0" presId="urn:microsoft.com/office/officeart/2005/8/layout/radial6"/>
    <dgm:cxn modelId="{B2F6D711-49AC-490D-882F-D07C11453DE1}" type="presParOf" srcId="{9BF4D041-B161-4F3C-B257-2C4B52ACF019}" destId="{CFD738A1-DE60-4A12-97F8-E57453643C54}" srcOrd="1" destOrd="0" presId="urn:microsoft.com/office/officeart/2005/8/layout/radial6"/>
    <dgm:cxn modelId="{2766EE61-4237-4606-970F-05FD6BFC68F0}" type="presParOf" srcId="{9BF4D041-B161-4F3C-B257-2C4B52ACF019}" destId="{A3BDE3F9-82BD-4B2A-9688-BC5318F6E358}" srcOrd="2" destOrd="0" presId="urn:microsoft.com/office/officeart/2005/8/layout/radial6"/>
    <dgm:cxn modelId="{488D5BFC-FE4F-4A3E-BDCC-D6C4C51E0AC2}" type="presParOf" srcId="{9BF4D041-B161-4F3C-B257-2C4B52ACF019}" destId="{0ACCC54F-6418-45BF-9843-6AB64C8CC794}" srcOrd="3" destOrd="0" presId="urn:microsoft.com/office/officeart/2005/8/layout/radial6"/>
    <dgm:cxn modelId="{6F9499C5-9E49-4BCC-A643-C3635641E49D}" type="presParOf" srcId="{9BF4D041-B161-4F3C-B257-2C4B52ACF019}" destId="{83FB1832-8787-4F63-A1C6-323B19301497}" srcOrd="4" destOrd="0" presId="urn:microsoft.com/office/officeart/2005/8/layout/radial6"/>
    <dgm:cxn modelId="{0EC92618-6AB2-41F6-A8FB-E9658983A672}" type="presParOf" srcId="{9BF4D041-B161-4F3C-B257-2C4B52ACF019}" destId="{BBDFFCD8-41AB-4C35-B838-2198A31199C2}" srcOrd="5" destOrd="0" presId="urn:microsoft.com/office/officeart/2005/8/layout/radial6"/>
    <dgm:cxn modelId="{EF689773-FE69-4905-8721-69E2D6273FEA}" type="presParOf" srcId="{9BF4D041-B161-4F3C-B257-2C4B52ACF019}" destId="{ED2DABFC-0DAF-4207-8E5B-4C83EC77CEC1}" srcOrd="6" destOrd="0" presId="urn:microsoft.com/office/officeart/2005/8/layout/radial6"/>
    <dgm:cxn modelId="{D631C0BC-5A45-4074-8F5B-63E72DA45F20}" type="presParOf" srcId="{9BF4D041-B161-4F3C-B257-2C4B52ACF019}" destId="{E5B15058-0EB6-41C3-ACA0-8467EAFB1C89}" srcOrd="7" destOrd="0" presId="urn:microsoft.com/office/officeart/2005/8/layout/radial6"/>
    <dgm:cxn modelId="{B04CE974-CE8E-44A6-AA0F-38A06EEEBA62}" type="presParOf" srcId="{9BF4D041-B161-4F3C-B257-2C4B52ACF019}" destId="{3E8FE705-CC78-4785-9F97-E8CDA85CCE75}" srcOrd="8" destOrd="0" presId="urn:microsoft.com/office/officeart/2005/8/layout/radial6"/>
    <dgm:cxn modelId="{2CC31322-9B43-4311-A899-C4DFC2514ED2}" type="presParOf" srcId="{9BF4D041-B161-4F3C-B257-2C4B52ACF019}" destId="{07B298BD-915C-4B2A-BD99-35FF3BB6BEAA}" srcOrd="9" destOrd="0" presId="urn:microsoft.com/office/officeart/2005/8/layout/radial6"/>
    <dgm:cxn modelId="{B79B218E-E31C-40BD-A0EC-7EAB19874355}" type="presParOf" srcId="{9BF4D041-B161-4F3C-B257-2C4B52ACF019}" destId="{DF6641BC-4CE3-486E-9309-6B9AD20F1679}" srcOrd="10" destOrd="0" presId="urn:microsoft.com/office/officeart/2005/8/layout/radial6"/>
    <dgm:cxn modelId="{33529EA9-46BE-45FD-A78C-97A0C20BA102}" type="presParOf" srcId="{9BF4D041-B161-4F3C-B257-2C4B52ACF019}" destId="{1E438D7B-16E6-4300-B5F3-FFF26F903769}" srcOrd="11" destOrd="0" presId="urn:microsoft.com/office/officeart/2005/8/layout/radial6"/>
    <dgm:cxn modelId="{A800E42A-3A0C-42F7-8370-F252F9AC43E9}" type="presParOf" srcId="{9BF4D041-B161-4F3C-B257-2C4B52ACF019}" destId="{0837CA91-B218-498F-82F0-A59094C504C4}" srcOrd="12" destOrd="0" presId="urn:microsoft.com/office/officeart/2005/8/layout/radial6"/>
    <dgm:cxn modelId="{CB5EF0C4-0F1F-4B3A-AD0D-2E3116677CCA}" type="presParOf" srcId="{9BF4D041-B161-4F3C-B257-2C4B52ACF019}" destId="{F4B561EB-157B-40B6-854B-574FD47E7AA6}" srcOrd="13" destOrd="0" presId="urn:microsoft.com/office/officeart/2005/8/layout/radial6"/>
    <dgm:cxn modelId="{9467CE47-56A5-49B3-81EE-92A13257CC6C}" type="presParOf" srcId="{9BF4D041-B161-4F3C-B257-2C4B52ACF019}" destId="{E4ACBA68-4BF2-482C-9D4D-594F8D152F81}" srcOrd="14" destOrd="0" presId="urn:microsoft.com/office/officeart/2005/8/layout/radial6"/>
    <dgm:cxn modelId="{392F31FD-EA79-4C08-8044-B3A4131B67FB}" type="presParOf" srcId="{9BF4D041-B161-4F3C-B257-2C4B52ACF019}" destId="{7A28A189-E3C2-461C-BC83-E7F7BA05F28C}" srcOrd="15" destOrd="0" presId="urn:microsoft.com/office/officeart/2005/8/layout/radial6"/>
    <dgm:cxn modelId="{20677FFF-88C9-47A6-B1F2-E115E375EB7D}" type="presParOf" srcId="{9BF4D041-B161-4F3C-B257-2C4B52ACF019}" destId="{87D7BA7A-1450-485C-B0C7-55ACDAB2FDB7}" srcOrd="16" destOrd="0" presId="urn:microsoft.com/office/officeart/2005/8/layout/radial6"/>
    <dgm:cxn modelId="{3F1F5F77-0C57-4881-B726-7CD3EF9C2DCF}" type="presParOf" srcId="{9BF4D041-B161-4F3C-B257-2C4B52ACF019}" destId="{5D59ADDB-189A-491A-A694-D8B3134667C9}" srcOrd="17" destOrd="0" presId="urn:microsoft.com/office/officeart/2005/8/layout/radial6"/>
    <dgm:cxn modelId="{3B75E2BE-87CE-4071-ACDA-5E6CC600C8FB}" type="presParOf" srcId="{9BF4D041-B161-4F3C-B257-2C4B52ACF019}" destId="{7A1CAEFA-950E-4F30-B210-BAEAED9F7B2D}" srcOrd="18" destOrd="0" presId="urn:microsoft.com/office/officeart/2005/8/layout/radial6"/>
    <dgm:cxn modelId="{3E40904B-D2BB-4998-B6E8-DF3A671728E7}" type="presParOf" srcId="{9BF4D041-B161-4F3C-B257-2C4B52ACF019}" destId="{75C441AF-C1DC-43C8-83FA-F137221DA8E2}" srcOrd="19" destOrd="0" presId="urn:microsoft.com/office/officeart/2005/8/layout/radial6"/>
    <dgm:cxn modelId="{BC47A27D-9169-4A26-A165-0283C19B88D5}" type="presParOf" srcId="{9BF4D041-B161-4F3C-B257-2C4B52ACF019}" destId="{48642B57-EEEA-4894-84FD-116BEF97BF3A}" srcOrd="20" destOrd="0" presId="urn:microsoft.com/office/officeart/2005/8/layout/radial6"/>
    <dgm:cxn modelId="{A4867FB4-9061-4D0F-B590-48B24E855557}" type="presParOf" srcId="{9BF4D041-B161-4F3C-B257-2C4B52ACF019}" destId="{961468E6-E2F6-4E75-AF85-56E6F263B216}" srcOrd="21" destOrd="0" presId="urn:microsoft.com/office/officeart/2005/8/layout/radial6"/>
    <dgm:cxn modelId="{7C15AE4B-9B16-4473-9C17-7609FDD43DAF}" type="presParOf" srcId="{9BF4D041-B161-4F3C-B257-2C4B52ACF019}" destId="{C97E8511-BC20-4A52-98CA-BEEFF2656265}" srcOrd="22" destOrd="0" presId="urn:microsoft.com/office/officeart/2005/8/layout/radial6"/>
    <dgm:cxn modelId="{559C2806-E146-4664-8074-960643A25EF6}" type="presParOf" srcId="{9BF4D041-B161-4F3C-B257-2C4B52ACF019}" destId="{29A30D21-2D9B-4D4D-856C-574E51FA1F27}" srcOrd="23" destOrd="0" presId="urn:microsoft.com/office/officeart/2005/8/layout/radial6"/>
    <dgm:cxn modelId="{0A53F4A2-8F39-4F29-A669-A3AFDE02EBFC}" type="presParOf" srcId="{9BF4D041-B161-4F3C-B257-2C4B52ACF019}" destId="{5EF69046-A938-492A-B667-40ABEFE151AB}" srcOrd="24" destOrd="0" presId="urn:microsoft.com/office/officeart/2005/8/layout/radial6"/>
    <dgm:cxn modelId="{A87622ED-25E3-498D-92ED-74FFD997C9D7}" type="presParOf" srcId="{9BF4D041-B161-4F3C-B257-2C4B52ACF019}" destId="{E918D811-9BCC-444C-957B-DD980AEB0D92}" srcOrd="25" destOrd="0" presId="urn:microsoft.com/office/officeart/2005/8/layout/radial6"/>
    <dgm:cxn modelId="{151A5FC0-5142-4C9C-B193-E9A862D87587}" type="presParOf" srcId="{9BF4D041-B161-4F3C-B257-2C4B52ACF019}" destId="{E643A08A-813E-4157-AA96-A01EEA57404C}" srcOrd="26" destOrd="0" presId="urn:microsoft.com/office/officeart/2005/8/layout/radial6"/>
    <dgm:cxn modelId="{D695EA7B-7636-4AF1-8F30-809057157D41}" type="presParOf" srcId="{9BF4D041-B161-4F3C-B257-2C4B52ACF019}" destId="{9ADD34C9-4848-4F7C-913A-78BB2EA965F5}" srcOrd="27" destOrd="0" presId="urn:microsoft.com/office/officeart/2005/8/layout/radial6"/>
    <dgm:cxn modelId="{9F85EF98-9A57-4E7E-B92E-085DADFA9F42}" type="presParOf" srcId="{9BF4D041-B161-4F3C-B257-2C4B52ACF019}" destId="{2E3362F2-D195-4BBC-9AFD-42A2827B0D2B}" srcOrd="28" destOrd="0" presId="urn:microsoft.com/office/officeart/2005/8/layout/radial6"/>
    <dgm:cxn modelId="{3C0D024A-03C1-4C53-8DF1-0DF236A567BC}" type="presParOf" srcId="{9BF4D041-B161-4F3C-B257-2C4B52ACF019}" destId="{8C5CB847-594B-4F74-BCD7-7A069BEADA07}" srcOrd="29" destOrd="0" presId="urn:microsoft.com/office/officeart/2005/8/layout/radial6"/>
    <dgm:cxn modelId="{AD9B4883-3D27-4DC8-A32E-247811E27CBF}" type="presParOf" srcId="{9BF4D041-B161-4F3C-B257-2C4B52ACF019}" destId="{DC6C5D73-A84B-4E03-B3F2-856CEC5003B1}" srcOrd="30" destOrd="0" presId="urn:microsoft.com/office/officeart/2005/8/layout/radial6"/>
    <dgm:cxn modelId="{F91419F6-78DF-4EAB-AFD0-19FF271C3AEC}" type="presParOf" srcId="{9BF4D041-B161-4F3C-B257-2C4B52ACF019}" destId="{01B299C1-57B5-472B-8136-69DCB01FDB2F}" srcOrd="31" destOrd="0" presId="urn:microsoft.com/office/officeart/2005/8/layout/radial6"/>
    <dgm:cxn modelId="{EC2D22DE-0D4F-4AAC-8571-9FB5347CA02B}" type="presParOf" srcId="{9BF4D041-B161-4F3C-B257-2C4B52ACF019}" destId="{C8B9B460-9EA5-48D2-B4A7-D64F839BF111}" srcOrd="32" destOrd="0" presId="urn:microsoft.com/office/officeart/2005/8/layout/radial6"/>
    <dgm:cxn modelId="{28F77AFC-E86E-427D-AF9B-3DFC5658B070}" type="presParOf" srcId="{9BF4D041-B161-4F3C-B257-2C4B52ACF019}" destId="{71F9B01F-EAF2-4A57-80AE-8B04559B31E0}" srcOrd="33" destOrd="0" presId="urn:microsoft.com/office/officeart/2005/8/layout/radial6"/>
    <dgm:cxn modelId="{704603FC-3BEE-4EF0-AB24-D322C3255A7A}" type="presParOf" srcId="{9BF4D041-B161-4F3C-B257-2C4B52ACF019}" destId="{8A2BDFB0-F37F-4E43-8E6B-B1A7E06A1553}" srcOrd="34" destOrd="0" presId="urn:microsoft.com/office/officeart/2005/8/layout/radial6"/>
    <dgm:cxn modelId="{8C6D6D58-C554-47C0-9F29-363701665FE6}" type="presParOf" srcId="{9BF4D041-B161-4F3C-B257-2C4B52ACF019}" destId="{81AC2BAF-9487-4387-BAA9-E00F5CD5674A}" srcOrd="35" destOrd="0" presId="urn:microsoft.com/office/officeart/2005/8/layout/radial6"/>
    <dgm:cxn modelId="{01B29648-2BB3-4023-B685-8E24790E553E}" type="presParOf" srcId="{9BF4D041-B161-4F3C-B257-2C4B52ACF019}" destId="{22A8E702-DD44-4C2C-AB81-D2D7FD7673A9}" srcOrd="36"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B2E6AE-B410-4F66-8B9F-E1386BD2D4F2}"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4EE10BA3-D98F-4B11-A62E-92701F1F9D9B}">
      <dgm:prSet/>
      <dgm:spPr/>
      <dgm:t>
        <a:bodyPr/>
        <a:lstStyle/>
        <a:p>
          <a:r>
            <a:rPr lang="en-GB"/>
            <a:t>This is Mark Wright he has won The Apprentice in 2014 and has now launched his digital marketing company in partnerships with Lord Alan Sugar called Climb Online. He has told Radio lives 5 "that it is very worrying"</a:t>
          </a:r>
          <a:endParaRPr lang="en-US"/>
        </a:p>
      </dgm:t>
    </dgm:pt>
    <dgm:pt modelId="{BDE05D2E-08AA-4C30-8BFB-C76E49910522}" type="parTrans" cxnId="{B755205C-43DE-4F51-9E7A-28E78414040B}">
      <dgm:prSet/>
      <dgm:spPr/>
      <dgm:t>
        <a:bodyPr/>
        <a:lstStyle/>
        <a:p>
          <a:endParaRPr lang="en-US"/>
        </a:p>
      </dgm:t>
    </dgm:pt>
    <dgm:pt modelId="{AD1C209E-800F-4C52-9659-6667B32E0636}" type="sibTrans" cxnId="{B755205C-43DE-4F51-9E7A-28E78414040B}">
      <dgm:prSet/>
      <dgm:spPr/>
      <dgm:t>
        <a:bodyPr/>
        <a:lstStyle/>
        <a:p>
          <a:endParaRPr lang="en-US"/>
        </a:p>
      </dgm:t>
    </dgm:pt>
    <dgm:pt modelId="{D981F247-5598-40C9-9F61-04E4363B5411}">
      <dgm:prSet/>
      <dgm:spPr/>
      <dgm:t>
        <a:bodyPr/>
        <a:lstStyle/>
        <a:p>
          <a:r>
            <a:rPr lang="en-GB"/>
            <a:t>Experts say that the UK is facing a huge shortage in digital skill crisis. The research from LinkedIn stated "150 million new technology jobs will be created in the next 5 years". </a:t>
          </a:r>
          <a:endParaRPr lang="en-US"/>
        </a:p>
      </dgm:t>
    </dgm:pt>
    <dgm:pt modelId="{89F11717-749A-4CBA-B705-4FC294B2C2B3}" type="parTrans" cxnId="{0F4B2F2F-3BCF-4C1E-9F7B-7334693262B0}">
      <dgm:prSet/>
      <dgm:spPr/>
      <dgm:t>
        <a:bodyPr/>
        <a:lstStyle/>
        <a:p>
          <a:endParaRPr lang="en-US"/>
        </a:p>
      </dgm:t>
    </dgm:pt>
    <dgm:pt modelId="{ECF863AF-E444-43E6-999E-BB3FE1DE50CD}" type="sibTrans" cxnId="{0F4B2F2F-3BCF-4C1E-9F7B-7334693262B0}">
      <dgm:prSet/>
      <dgm:spPr/>
      <dgm:t>
        <a:bodyPr/>
        <a:lstStyle/>
        <a:p>
          <a:endParaRPr lang="en-US"/>
        </a:p>
      </dgm:t>
    </dgm:pt>
    <dgm:pt modelId="{9D190693-94D8-4B9F-AC1B-E9DE9FA8393D}">
      <dgm:prSet phldr="0"/>
      <dgm:spPr/>
      <dgm:t>
        <a:bodyPr/>
        <a:lstStyle/>
        <a:p>
          <a:pPr rtl="0"/>
          <a:r>
            <a:rPr lang="en-GB">
              <a:latin typeface="Century Gothic" panose="020B0502020202020204"/>
            </a:rPr>
            <a:t> </a:t>
          </a:r>
          <a:r>
            <a:rPr lang="en-GB"/>
            <a:t> Gus O' Donnell who is economist secretary also stated that the UK will be left behind if measures were not taken for new digital skills.</a:t>
          </a:r>
          <a:r>
            <a:rPr lang="en-US"/>
            <a:t> </a:t>
          </a:r>
          <a:r>
            <a:rPr lang="en-GB">
              <a:latin typeface="Century Gothic" panose="020B0502020202020204"/>
            </a:rPr>
            <a:t> </a:t>
          </a:r>
          <a:endParaRPr lang="en-GB"/>
        </a:p>
      </dgm:t>
    </dgm:pt>
    <dgm:pt modelId="{2B10B502-B2BE-4742-BBEE-6B8F17454B48}" type="parTrans" cxnId="{83A712B2-7E9E-48ED-A7CA-E119823E1ADB}">
      <dgm:prSet/>
      <dgm:spPr/>
    </dgm:pt>
    <dgm:pt modelId="{F68190F8-D3A3-4528-8F96-6BE65F6255A9}" type="sibTrans" cxnId="{83A712B2-7E9E-48ED-A7CA-E119823E1ADB}">
      <dgm:prSet/>
      <dgm:spPr/>
      <dgm:t>
        <a:bodyPr/>
        <a:lstStyle/>
        <a:p>
          <a:endParaRPr lang="en-US"/>
        </a:p>
      </dgm:t>
    </dgm:pt>
    <dgm:pt modelId="{57A7D4D8-88AF-4101-B23A-FB677D031FC7}">
      <dgm:prSet phldr="0"/>
      <dgm:spPr/>
      <dgm:t>
        <a:bodyPr/>
        <a:lstStyle/>
        <a:p>
          <a:pPr rtl="0"/>
          <a:r>
            <a:rPr lang="en-GB"/>
            <a:t>. 40% of UK lack is digital skills.</a:t>
          </a:r>
          <a:r>
            <a:rPr lang="en-US"/>
            <a:t> </a:t>
          </a:r>
          <a:r>
            <a:rPr lang="en-US">
              <a:latin typeface="Century Gothic" panose="020B0502020202020204"/>
            </a:rPr>
            <a:t> </a:t>
          </a:r>
          <a:endParaRPr lang="en-GB"/>
        </a:p>
      </dgm:t>
    </dgm:pt>
    <dgm:pt modelId="{1A447298-FC5D-4590-A946-AF6420CD66C8}" type="parTrans" cxnId="{C028EF6F-7E33-443D-8917-554F4441E119}">
      <dgm:prSet/>
      <dgm:spPr/>
    </dgm:pt>
    <dgm:pt modelId="{222BD24B-EFEF-4B6A-B61B-E31DCEC272E1}" type="sibTrans" cxnId="{C028EF6F-7E33-443D-8917-554F4441E119}">
      <dgm:prSet/>
      <dgm:spPr/>
      <dgm:t>
        <a:bodyPr/>
        <a:lstStyle/>
        <a:p>
          <a:endParaRPr lang="en-US"/>
        </a:p>
      </dgm:t>
    </dgm:pt>
    <dgm:pt modelId="{BA41C17C-AD2C-4418-95DC-250ED3AADFFD}">
      <dgm:prSet phldr="0"/>
      <dgm:spPr/>
      <dgm:t>
        <a:bodyPr/>
        <a:lstStyle/>
        <a:p>
          <a:pPr rtl="0"/>
          <a:r>
            <a:rPr lang="en-GB"/>
            <a:t>. UK Government has promised to cooperate by filling gaps for adults who have no skills to retrain them.</a:t>
          </a:r>
          <a:r>
            <a:rPr lang="en-US"/>
            <a:t> </a:t>
          </a:r>
          <a:r>
            <a:rPr lang="en-US">
              <a:latin typeface="Century Gothic" panose="020B0502020202020204"/>
            </a:rPr>
            <a:t> </a:t>
          </a:r>
          <a:endParaRPr lang="en-GB"/>
        </a:p>
      </dgm:t>
    </dgm:pt>
    <dgm:pt modelId="{85D3E8B2-D9A8-4601-A73B-B4169EE56E06}" type="parTrans" cxnId="{9B24DB39-A6AD-4428-B547-43F30C3BC492}">
      <dgm:prSet/>
      <dgm:spPr/>
    </dgm:pt>
    <dgm:pt modelId="{0DB4B786-B35B-4514-B571-D29E8DB6478B}" type="sibTrans" cxnId="{9B24DB39-A6AD-4428-B547-43F30C3BC492}">
      <dgm:prSet/>
      <dgm:spPr/>
      <dgm:t>
        <a:bodyPr/>
        <a:lstStyle/>
        <a:p>
          <a:endParaRPr lang="en-US"/>
        </a:p>
      </dgm:t>
    </dgm:pt>
    <dgm:pt modelId="{DC179FD6-7AD9-498D-8219-21D57A436528}" type="pres">
      <dgm:prSet presAssocID="{CAB2E6AE-B410-4F66-8B9F-E1386BD2D4F2}" presName="vert0" presStyleCnt="0">
        <dgm:presLayoutVars>
          <dgm:dir/>
          <dgm:animOne val="branch"/>
          <dgm:animLvl val="lvl"/>
        </dgm:presLayoutVars>
      </dgm:prSet>
      <dgm:spPr/>
    </dgm:pt>
    <dgm:pt modelId="{279C3EA2-24A5-418E-B299-EEF77EB9D24C}" type="pres">
      <dgm:prSet presAssocID="{4EE10BA3-D98F-4B11-A62E-92701F1F9D9B}" presName="thickLine" presStyleLbl="alignNode1" presStyleIdx="0" presStyleCnt="5"/>
      <dgm:spPr/>
    </dgm:pt>
    <dgm:pt modelId="{0A481284-760B-420A-A2A6-FDF494A235D7}" type="pres">
      <dgm:prSet presAssocID="{4EE10BA3-D98F-4B11-A62E-92701F1F9D9B}" presName="horz1" presStyleCnt="0"/>
      <dgm:spPr/>
    </dgm:pt>
    <dgm:pt modelId="{1AE1BC81-6482-4E89-929F-E8FE97A8B9F2}" type="pres">
      <dgm:prSet presAssocID="{4EE10BA3-D98F-4B11-A62E-92701F1F9D9B}" presName="tx1" presStyleLbl="revTx" presStyleIdx="0" presStyleCnt="5"/>
      <dgm:spPr/>
    </dgm:pt>
    <dgm:pt modelId="{E91B5A0F-772A-4AF0-A60F-151F9B773377}" type="pres">
      <dgm:prSet presAssocID="{4EE10BA3-D98F-4B11-A62E-92701F1F9D9B}" presName="vert1" presStyleCnt="0"/>
      <dgm:spPr/>
    </dgm:pt>
    <dgm:pt modelId="{4DCDEA8C-84FD-44C1-86F8-8F6D13DB2B86}" type="pres">
      <dgm:prSet presAssocID="{D981F247-5598-40C9-9F61-04E4363B5411}" presName="thickLine" presStyleLbl="alignNode1" presStyleIdx="1" presStyleCnt="5"/>
      <dgm:spPr/>
    </dgm:pt>
    <dgm:pt modelId="{17F040A6-F011-4639-B4A7-213840FB117E}" type="pres">
      <dgm:prSet presAssocID="{D981F247-5598-40C9-9F61-04E4363B5411}" presName="horz1" presStyleCnt="0"/>
      <dgm:spPr/>
    </dgm:pt>
    <dgm:pt modelId="{AB74A60E-676B-48CE-9738-137EC3BFE0F3}" type="pres">
      <dgm:prSet presAssocID="{D981F247-5598-40C9-9F61-04E4363B5411}" presName="tx1" presStyleLbl="revTx" presStyleIdx="1" presStyleCnt="5"/>
      <dgm:spPr/>
    </dgm:pt>
    <dgm:pt modelId="{A9AF7E8A-86F9-4419-AEDB-70D1DC213CD6}" type="pres">
      <dgm:prSet presAssocID="{D981F247-5598-40C9-9F61-04E4363B5411}" presName="vert1" presStyleCnt="0"/>
      <dgm:spPr/>
    </dgm:pt>
    <dgm:pt modelId="{258E2EE6-89E2-4820-9DE9-8ECB35AF8F98}" type="pres">
      <dgm:prSet presAssocID="{9D190693-94D8-4B9F-AC1B-E9DE9FA8393D}" presName="thickLine" presStyleLbl="alignNode1" presStyleIdx="2" presStyleCnt="5"/>
      <dgm:spPr/>
    </dgm:pt>
    <dgm:pt modelId="{FAE0549C-5288-43B1-A304-5C49E3F489A2}" type="pres">
      <dgm:prSet presAssocID="{9D190693-94D8-4B9F-AC1B-E9DE9FA8393D}" presName="horz1" presStyleCnt="0"/>
      <dgm:spPr/>
    </dgm:pt>
    <dgm:pt modelId="{EF510B7C-3EB5-48BA-9568-DA9F1CB35818}" type="pres">
      <dgm:prSet presAssocID="{9D190693-94D8-4B9F-AC1B-E9DE9FA8393D}" presName="tx1" presStyleLbl="revTx" presStyleIdx="2" presStyleCnt="5"/>
      <dgm:spPr/>
    </dgm:pt>
    <dgm:pt modelId="{C53CCFF7-629A-42CC-BD13-A92BCD7D11A5}" type="pres">
      <dgm:prSet presAssocID="{9D190693-94D8-4B9F-AC1B-E9DE9FA8393D}" presName="vert1" presStyleCnt="0"/>
      <dgm:spPr/>
    </dgm:pt>
    <dgm:pt modelId="{C39FC700-F161-43BF-9F6A-B316CDA46933}" type="pres">
      <dgm:prSet presAssocID="{57A7D4D8-88AF-4101-B23A-FB677D031FC7}" presName="thickLine" presStyleLbl="alignNode1" presStyleIdx="3" presStyleCnt="5"/>
      <dgm:spPr/>
    </dgm:pt>
    <dgm:pt modelId="{CEF3BFAF-7222-453E-9CE6-8DB527BC3731}" type="pres">
      <dgm:prSet presAssocID="{57A7D4D8-88AF-4101-B23A-FB677D031FC7}" presName="horz1" presStyleCnt="0"/>
      <dgm:spPr/>
    </dgm:pt>
    <dgm:pt modelId="{12F2B5F3-EAE3-4719-8ABD-913D72B366CA}" type="pres">
      <dgm:prSet presAssocID="{57A7D4D8-88AF-4101-B23A-FB677D031FC7}" presName="tx1" presStyleLbl="revTx" presStyleIdx="3" presStyleCnt="5"/>
      <dgm:spPr/>
    </dgm:pt>
    <dgm:pt modelId="{77DF7439-DD9D-4A7A-B89A-7D31DFD10C09}" type="pres">
      <dgm:prSet presAssocID="{57A7D4D8-88AF-4101-B23A-FB677D031FC7}" presName="vert1" presStyleCnt="0"/>
      <dgm:spPr/>
    </dgm:pt>
    <dgm:pt modelId="{26DB47CC-919F-4824-8182-2EBDD83AC301}" type="pres">
      <dgm:prSet presAssocID="{BA41C17C-AD2C-4418-95DC-250ED3AADFFD}" presName="thickLine" presStyleLbl="alignNode1" presStyleIdx="4" presStyleCnt="5"/>
      <dgm:spPr/>
    </dgm:pt>
    <dgm:pt modelId="{3A2F7AF5-C154-4167-B398-33E6742F17C7}" type="pres">
      <dgm:prSet presAssocID="{BA41C17C-AD2C-4418-95DC-250ED3AADFFD}" presName="horz1" presStyleCnt="0"/>
      <dgm:spPr/>
    </dgm:pt>
    <dgm:pt modelId="{1F319C0A-C063-4544-9343-D8D7FE339B1A}" type="pres">
      <dgm:prSet presAssocID="{BA41C17C-AD2C-4418-95DC-250ED3AADFFD}" presName="tx1" presStyleLbl="revTx" presStyleIdx="4" presStyleCnt="5"/>
      <dgm:spPr/>
    </dgm:pt>
    <dgm:pt modelId="{04C01E11-10A7-4F43-8400-49FAF7A35148}" type="pres">
      <dgm:prSet presAssocID="{BA41C17C-AD2C-4418-95DC-250ED3AADFFD}" presName="vert1" presStyleCnt="0"/>
      <dgm:spPr/>
    </dgm:pt>
  </dgm:ptLst>
  <dgm:cxnLst>
    <dgm:cxn modelId="{0F4B2F2F-3BCF-4C1E-9F7B-7334693262B0}" srcId="{CAB2E6AE-B410-4F66-8B9F-E1386BD2D4F2}" destId="{D981F247-5598-40C9-9F61-04E4363B5411}" srcOrd="1" destOrd="0" parTransId="{89F11717-749A-4CBA-B705-4FC294B2C2B3}" sibTransId="{ECF863AF-E444-43E6-999E-BB3FE1DE50CD}"/>
    <dgm:cxn modelId="{9B24DB39-A6AD-4428-B547-43F30C3BC492}" srcId="{CAB2E6AE-B410-4F66-8B9F-E1386BD2D4F2}" destId="{BA41C17C-AD2C-4418-95DC-250ED3AADFFD}" srcOrd="4" destOrd="0" parTransId="{85D3E8B2-D9A8-4601-A73B-B4169EE56E06}" sibTransId="{0DB4B786-B35B-4514-B571-D29E8DB6478B}"/>
    <dgm:cxn modelId="{B755205C-43DE-4F51-9E7A-28E78414040B}" srcId="{CAB2E6AE-B410-4F66-8B9F-E1386BD2D4F2}" destId="{4EE10BA3-D98F-4B11-A62E-92701F1F9D9B}" srcOrd="0" destOrd="0" parTransId="{BDE05D2E-08AA-4C30-8BFB-C76E49910522}" sibTransId="{AD1C209E-800F-4C52-9659-6667B32E0636}"/>
    <dgm:cxn modelId="{C028EF6F-7E33-443D-8917-554F4441E119}" srcId="{CAB2E6AE-B410-4F66-8B9F-E1386BD2D4F2}" destId="{57A7D4D8-88AF-4101-B23A-FB677D031FC7}" srcOrd="3" destOrd="0" parTransId="{1A447298-FC5D-4590-A946-AF6420CD66C8}" sibTransId="{222BD24B-EFEF-4B6A-B61B-E31DCEC272E1}"/>
    <dgm:cxn modelId="{071EE779-EAB5-4212-BFB4-F4C6CFFF0C58}" type="presOf" srcId="{D981F247-5598-40C9-9F61-04E4363B5411}" destId="{AB74A60E-676B-48CE-9738-137EC3BFE0F3}" srcOrd="0" destOrd="0" presId="urn:microsoft.com/office/officeart/2008/layout/LinedList"/>
    <dgm:cxn modelId="{F4A89492-ECFF-431E-8B64-62E6581B09B7}" type="presOf" srcId="{CAB2E6AE-B410-4F66-8B9F-E1386BD2D4F2}" destId="{DC179FD6-7AD9-498D-8219-21D57A436528}" srcOrd="0" destOrd="0" presId="urn:microsoft.com/office/officeart/2008/layout/LinedList"/>
    <dgm:cxn modelId="{98227DA0-EF84-42B8-82DD-E14E312F03D2}" type="presOf" srcId="{4EE10BA3-D98F-4B11-A62E-92701F1F9D9B}" destId="{1AE1BC81-6482-4E89-929F-E8FE97A8B9F2}" srcOrd="0" destOrd="0" presId="urn:microsoft.com/office/officeart/2008/layout/LinedList"/>
    <dgm:cxn modelId="{970BB0A8-DAB4-435A-8A2E-3E0D974A6851}" type="presOf" srcId="{9D190693-94D8-4B9F-AC1B-E9DE9FA8393D}" destId="{EF510B7C-3EB5-48BA-9568-DA9F1CB35818}" srcOrd="0" destOrd="0" presId="urn:microsoft.com/office/officeart/2008/layout/LinedList"/>
    <dgm:cxn modelId="{83A712B2-7E9E-48ED-A7CA-E119823E1ADB}" srcId="{CAB2E6AE-B410-4F66-8B9F-E1386BD2D4F2}" destId="{9D190693-94D8-4B9F-AC1B-E9DE9FA8393D}" srcOrd="2" destOrd="0" parTransId="{2B10B502-B2BE-4742-BBEE-6B8F17454B48}" sibTransId="{F68190F8-D3A3-4528-8F96-6BE65F6255A9}"/>
    <dgm:cxn modelId="{FB87E7B5-2E22-42D5-A1E5-1B7797988AFC}" type="presOf" srcId="{57A7D4D8-88AF-4101-B23A-FB677D031FC7}" destId="{12F2B5F3-EAE3-4719-8ABD-913D72B366CA}" srcOrd="0" destOrd="0" presId="urn:microsoft.com/office/officeart/2008/layout/LinedList"/>
    <dgm:cxn modelId="{6139CBE8-0AB0-4558-BA91-E85F2DCD24CC}" type="presOf" srcId="{BA41C17C-AD2C-4418-95DC-250ED3AADFFD}" destId="{1F319C0A-C063-4544-9343-D8D7FE339B1A}" srcOrd="0" destOrd="0" presId="urn:microsoft.com/office/officeart/2008/layout/LinedList"/>
    <dgm:cxn modelId="{BE311F3A-65BD-413B-8A04-C644092C15CA}" type="presParOf" srcId="{DC179FD6-7AD9-498D-8219-21D57A436528}" destId="{279C3EA2-24A5-418E-B299-EEF77EB9D24C}" srcOrd="0" destOrd="0" presId="urn:microsoft.com/office/officeart/2008/layout/LinedList"/>
    <dgm:cxn modelId="{3D9C2998-183D-4DD2-9378-74FF15BBF1CF}" type="presParOf" srcId="{DC179FD6-7AD9-498D-8219-21D57A436528}" destId="{0A481284-760B-420A-A2A6-FDF494A235D7}" srcOrd="1" destOrd="0" presId="urn:microsoft.com/office/officeart/2008/layout/LinedList"/>
    <dgm:cxn modelId="{D815A8EB-365B-4B99-A9FD-58E45A797279}" type="presParOf" srcId="{0A481284-760B-420A-A2A6-FDF494A235D7}" destId="{1AE1BC81-6482-4E89-929F-E8FE97A8B9F2}" srcOrd="0" destOrd="0" presId="urn:microsoft.com/office/officeart/2008/layout/LinedList"/>
    <dgm:cxn modelId="{6B98DA03-A84A-4904-8B6E-98FAC6B86D3F}" type="presParOf" srcId="{0A481284-760B-420A-A2A6-FDF494A235D7}" destId="{E91B5A0F-772A-4AF0-A60F-151F9B773377}" srcOrd="1" destOrd="0" presId="urn:microsoft.com/office/officeart/2008/layout/LinedList"/>
    <dgm:cxn modelId="{30986C90-CB2A-41EE-8D60-4037B35E9142}" type="presParOf" srcId="{DC179FD6-7AD9-498D-8219-21D57A436528}" destId="{4DCDEA8C-84FD-44C1-86F8-8F6D13DB2B86}" srcOrd="2" destOrd="0" presId="urn:microsoft.com/office/officeart/2008/layout/LinedList"/>
    <dgm:cxn modelId="{3A248DBC-44C5-40B7-AF05-926C9719ECC9}" type="presParOf" srcId="{DC179FD6-7AD9-498D-8219-21D57A436528}" destId="{17F040A6-F011-4639-B4A7-213840FB117E}" srcOrd="3" destOrd="0" presId="urn:microsoft.com/office/officeart/2008/layout/LinedList"/>
    <dgm:cxn modelId="{E383BBBC-8F31-41D6-B42E-EE7D9D5E4172}" type="presParOf" srcId="{17F040A6-F011-4639-B4A7-213840FB117E}" destId="{AB74A60E-676B-48CE-9738-137EC3BFE0F3}" srcOrd="0" destOrd="0" presId="urn:microsoft.com/office/officeart/2008/layout/LinedList"/>
    <dgm:cxn modelId="{BC437D7A-68B6-43CB-8B0B-908AF2D534B3}" type="presParOf" srcId="{17F040A6-F011-4639-B4A7-213840FB117E}" destId="{A9AF7E8A-86F9-4419-AEDB-70D1DC213CD6}" srcOrd="1" destOrd="0" presId="urn:microsoft.com/office/officeart/2008/layout/LinedList"/>
    <dgm:cxn modelId="{25CEC209-E70A-4DEE-9E02-5AFEB18E09D5}" type="presParOf" srcId="{DC179FD6-7AD9-498D-8219-21D57A436528}" destId="{258E2EE6-89E2-4820-9DE9-8ECB35AF8F98}" srcOrd="4" destOrd="0" presId="urn:microsoft.com/office/officeart/2008/layout/LinedList"/>
    <dgm:cxn modelId="{C31FE7AB-2D42-4878-B582-B98825F3F13B}" type="presParOf" srcId="{DC179FD6-7AD9-498D-8219-21D57A436528}" destId="{FAE0549C-5288-43B1-A304-5C49E3F489A2}" srcOrd="5" destOrd="0" presId="urn:microsoft.com/office/officeart/2008/layout/LinedList"/>
    <dgm:cxn modelId="{FBCA58A4-D27C-4325-9582-B9A8758813C3}" type="presParOf" srcId="{FAE0549C-5288-43B1-A304-5C49E3F489A2}" destId="{EF510B7C-3EB5-48BA-9568-DA9F1CB35818}" srcOrd="0" destOrd="0" presId="urn:microsoft.com/office/officeart/2008/layout/LinedList"/>
    <dgm:cxn modelId="{146BF885-CFEA-4800-AF50-FDC559E8A61C}" type="presParOf" srcId="{FAE0549C-5288-43B1-A304-5C49E3F489A2}" destId="{C53CCFF7-629A-42CC-BD13-A92BCD7D11A5}" srcOrd="1" destOrd="0" presId="urn:microsoft.com/office/officeart/2008/layout/LinedList"/>
    <dgm:cxn modelId="{491D77FC-245E-4C67-B248-AA4487371DA7}" type="presParOf" srcId="{DC179FD6-7AD9-498D-8219-21D57A436528}" destId="{C39FC700-F161-43BF-9F6A-B316CDA46933}" srcOrd="6" destOrd="0" presId="urn:microsoft.com/office/officeart/2008/layout/LinedList"/>
    <dgm:cxn modelId="{B392C8C5-C2BE-4182-B057-51F889452A42}" type="presParOf" srcId="{DC179FD6-7AD9-498D-8219-21D57A436528}" destId="{CEF3BFAF-7222-453E-9CE6-8DB527BC3731}" srcOrd="7" destOrd="0" presId="urn:microsoft.com/office/officeart/2008/layout/LinedList"/>
    <dgm:cxn modelId="{80C71F8E-FAAB-4B26-97BD-C580FD4BF64F}" type="presParOf" srcId="{CEF3BFAF-7222-453E-9CE6-8DB527BC3731}" destId="{12F2B5F3-EAE3-4719-8ABD-913D72B366CA}" srcOrd="0" destOrd="0" presId="urn:microsoft.com/office/officeart/2008/layout/LinedList"/>
    <dgm:cxn modelId="{F75592C6-3FCB-4360-B81F-9B3456700C8B}" type="presParOf" srcId="{CEF3BFAF-7222-453E-9CE6-8DB527BC3731}" destId="{77DF7439-DD9D-4A7A-B89A-7D31DFD10C09}" srcOrd="1" destOrd="0" presId="urn:microsoft.com/office/officeart/2008/layout/LinedList"/>
    <dgm:cxn modelId="{D3865307-6CB2-4B04-99C8-143A0DDE1A8E}" type="presParOf" srcId="{DC179FD6-7AD9-498D-8219-21D57A436528}" destId="{26DB47CC-919F-4824-8182-2EBDD83AC301}" srcOrd="8" destOrd="0" presId="urn:microsoft.com/office/officeart/2008/layout/LinedList"/>
    <dgm:cxn modelId="{8C689AED-9A09-42E5-BA70-32709A8E70B0}" type="presParOf" srcId="{DC179FD6-7AD9-498D-8219-21D57A436528}" destId="{3A2F7AF5-C154-4167-B398-33E6742F17C7}" srcOrd="9" destOrd="0" presId="urn:microsoft.com/office/officeart/2008/layout/LinedList"/>
    <dgm:cxn modelId="{CC083A66-9AB7-4D9E-ABA1-11CF7ABA68E7}" type="presParOf" srcId="{3A2F7AF5-C154-4167-B398-33E6742F17C7}" destId="{1F319C0A-C063-4544-9343-D8D7FE339B1A}" srcOrd="0" destOrd="0" presId="urn:microsoft.com/office/officeart/2008/layout/LinedList"/>
    <dgm:cxn modelId="{2B557911-C1AA-4FF7-9CA0-A372BF0FCB7C}" type="presParOf" srcId="{3A2F7AF5-C154-4167-B398-33E6742F17C7}" destId="{04C01E11-10A7-4F43-8400-49FAF7A35148}"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8E702-DD44-4C2C-AB81-D2D7FD7673A9}">
      <dsp:nvSpPr>
        <dsp:cNvPr id="0" name=""/>
        <dsp:cNvSpPr/>
      </dsp:nvSpPr>
      <dsp:spPr>
        <a:xfrm>
          <a:off x="2847810" y="566147"/>
          <a:ext cx="5887500" cy="5887500"/>
        </a:xfrm>
        <a:prstGeom prst="blockArc">
          <a:avLst>
            <a:gd name="adj1" fmla="val 14716415"/>
            <a:gd name="adj2" fmla="val 16469699"/>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F9B01F-EAF2-4A57-80AE-8B04559B31E0}">
      <dsp:nvSpPr>
        <dsp:cNvPr id="0" name=""/>
        <dsp:cNvSpPr/>
      </dsp:nvSpPr>
      <dsp:spPr>
        <a:xfrm>
          <a:off x="2987778" y="497082"/>
          <a:ext cx="5887500" cy="5887500"/>
        </a:xfrm>
        <a:prstGeom prst="blockArc">
          <a:avLst>
            <a:gd name="adj1" fmla="val 12661551"/>
            <a:gd name="adj2" fmla="val 14531988"/>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6C5D73-A84B-4E03-B3F2-856CEC5003B1}">
      <dsp:nvSpPr>
        <dsp:cNvPr id="0" name=""/>
        <dsp:cNvSpPr/>
      </dsp:nvSpPr>
      <dsp:spPr>
        <a:xfrm>
          <a:off x="3083200" y="325595"/>
          <a:ext cx="5887500" cy="5887500"/>
        </a:xfrm>
        <a:prstGeom prst="blockArc">
          <a:avLst>
            <a:gd name="adj1" fmla="val 10661137"/>
            <a:gd name="adj2" fmla="val 12429644"/>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DD34C9-4848-4F7C-913A-78BB2EA965F5}">
      <dsp:nvSpPr>
        <dsp:cNvPr id="0" name=""/>
        <dsp:cNvSpPr/>
      </dsp:nvSpPr>
      <dsp:spPr>
        <a:xfrm>
          <a:off x="3085574" y="443096"/>
          <a:ext cx="5887500" cy="5887500"/>
        </a:xfrm>
        <a:prstGeom prst="blockArc">
          <a:avLst>
            <a:gd name="adj1" fmla="val 9000000"/>
            <a:gd name="adj2" fmla="val 108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EF69046-A938-492A-B667-40ABEFE151AB}">
      <dsp:nvSpPr>
        <dsp:cNvPr id="0" name=""/>
        <dsp:cNvSpPr/>
      </dsp:nvSpPr>
      <dsp:spPr>
        <a:xfrm>
          <a:off x="3085574" y="443096"/>
          <a:ext cx="5887500" cy="5887500"/>
        </a:xfrm>
        <a:prstGeom prst="blockArc">
          <a:avLst>
            <a:gd name="adj1" fmla="val 7200000"/>
            <a:gd name="adj2" fmla="val 90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1468E6-E2F6-4E75-AF85-56E6F263B216}">
      <dsp:nvSpPr>
        <dsp:cNvPr id="0" name=""/>
        <dsp:cNvSpPr/>
      </dsp:nvSpPr>
      <dsp:spPr>
        <a:xfrm>
          <a:off x="3085574" y="443096"/>
          <a:ext cx="5887500" cy="5887500"/>
        </a:xfrm>
        <a:prstGeom prst="blockArc">
          <a:avLst>
            <a:gd name="adj1" fmla="val 5400000"/>
            <a:gd name="adj2" fmla="val 72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1CAEFA-950E-4F30-B210-BAEAED9F7B2D}">
      <dsp:nvSpPr>
        <dsp:cNvPr id="0" name=""/>
        <dsp:cNvSpPr/>
      </dsp:nvSpPr>
      <dsp:spPr>
        <a:xfrm>
          <a:off x="3085574" y="443096"/>
          <a:ext cx="5887500" cy="5887500"/>
        </a:xfrm>
        <a:prstGeom prst="blockArc">
          <a:avLst>
            <a:gd name="adj1" fmla="val 3600000"/>
            <a:gd name="adj2" fmla="val 54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28A189-E3C2-461C-BC83-E7F7BA05F28C}">
      <dsp:nvSpPr>
        <dsp:cNvPr id="0" name=""/>
        <dsp:cNvSpPr/>
      </dsp:nvSpPr>
      <dsp:spPr>
        <a:xfrm>
          <a:off x="3085574" y="443096"/>
          <a:ext cx="5887500" cy="5887500"/>
        </a:xfrm>
        <a:prstGeom prst="blockArc">
          <a:avLst>
            <a:gd name="adj1" fmla="val 1800000"/>
            <a:gd name="adj2" fmla="val 36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37CA91-B218-498F-82F0-A59094C504C4}">
      <dsp:nvSpPr>
        <dsp:cNvPr id="0" name=""/>
        <dsp:cNvSpPr/>
      </dsp:nvSpPr>
      <dsp:spPr>
        <a:xfrm>
          <a:off x="2939408" y="732361"/>
          <a:ext cx="5887500" cy="5887500"/>
        </a:xfrm>
        <a:prstGeom prst="blockArc">
          <a:avLst>
            <a:gd name="adj1" fmla="val 21348944"/>
            <a:gd name="adj2" fmla="val 1416888"/>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B298BD-915C-4B2A-BD99-35FF3BB6BEAA}">
      <dsp:nvSpPr>
        <dsp:cNvPr id="0" name=""/>
        <dsp:cNvSpPr/>
      </dsp:nvSpPr>
      <dsp:spPr>
        <a:xfrm>
          <a:off x="2951470" y="181040"/>
          <a:ext cx="5887500" cy="5887500"/>
        </a:xfrm>
        <a:prstGeom prst="blockArc">
          <a:avLst>
            <a:gd name="adj1" fmla="val 20147947"/>
            <a:gd name="adj2" fmla="val 401454"/>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2DABFC-0DAF-4207-8E5B-4C83EC77CEC1}">
      <dsp:nvSpPr>
        <dsp:cNvPr id="0" name=""/>
        <dsp:cNvSpPr/>
      </dsp:nvSpPr>
      <dsp:spPr>
        <a:xfrm>
          <a:off x="3223106" y="520045"/>
          <a:ext cx="5887500" cy="5887500"/>
        </a:xfrm>
        <a:prstGeom prst="blockArc">
          <a:avLst>
            <a:gd name="adj1" fmla="val 18000000"/>
            <a:gd name="adj2" fmla="val 19800000"/>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CCC54F-6418-45BF-9843-6AB64C8CC794}">
      <dsp:nvSpPr>
        <dsp:cNvPr id="0" name=""/>
        <dsp:cNvSpPr/>
      </dsp:nvSpPr>
      <dsp:spPr>
        <a:xfrm>
          <a:off x="3320417" y="564800"/>
          <a:ext cx="5887500" cy="5887500"/>
        </a:xfrm>
        <a:prstGeom prst="blockArc">
          <a:avLst>
            <a:gd name="adj1" fmla="val 15910707"/>
            <a:gd name="adj2" fmla="val 17687385"/>
            <a:gd name="adj3" fmla="val 231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6EE38A-7C8D-46E7-8649-4D581B80DE30}">
      <dsp:nvSpPr>
        <dsp:cNvPr id="0" name=""/>
        <dsp:cNvSpPr/>
      </dsp:nvSpPr>
      <dsp:spPr>
        <a:xfrm>
          <a:off x="4455460" y="1693750"/>
          <a:ext cx="3147728" cy="338619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Which Digital tool is most used by Students at UWTSD to collaborate together</a:t>
          </a:r>
        </a:p>
      </dsp:txBody>
      <dsp:txXfrm>
        <a:off x="4916434" y="2189646"/>
        <a:ext cx="2225780" cy="2394400"/>
      </dsp:txXfrm>
    </dsp:sp>
    <dsp:sp modelId="{CFD738A1-DE60-4A12-97F8-E57453643C54}">
      <dsp:nvSpPr>
        <dsp:cNvPr id="0" name=""/>
        <dsp:cNvSpPr/>
      </dsp:nvSpPr>
      <dsp:spPr>
        <a:xfrm>
          <a:off x="5546644" y="136195"/>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Gmail</a:t>
          </a:r>
        </a:p>
      </dsp:txBody>
      <dsp:txXfrm>
        <a:off x="5685169" y="274720"/>
        <a:ext cx="668859" cy="668859"/>
      </dsp:txXfrm>
    </dsp:sp>
    <dsp:sp modelId="{83FB1832-8787-4F63-A1C6-323B19301497}">
      <dsp:nvSpPr>
        <dsp:cNvPr id="0" name=""/>
        <dsp:cNvSpPr/>
      </dsp:nvSpPr>
      <dsp:spPr>
        <a:xfrm>
          <a:off x="7011218" y="394019"/>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Instagram</a:t>
          </a:r>
        </a:p>
      </dsp:txBody>
      <dsp:txXfrm>
        <a:off x="7149743" y="532544"/>
        <a:ext cx="668859" cy="668859"/>
      </dsp:txXfrm>
    </dsp:sp>
    <dsp:sp modelId="{E5B15058-0EB6-41C3-ACA0-8467EAFB1C89}">
      <dsp:nvSpPr>
        <dsp:cNvPr id="0" name=""/>
        <dsp:cNvSpPr/>
      </dsp:nvSpPr>
      <dsp:spPr>
        <a:xfrm>
          <a:off x="8076241" y="1459043"/>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Facebook Messenger</a:t>
          </a:r>
        </a:p>
      </dsp:txBody>
      <dsp:txXfrm>
        <a:off x="8214766" y="1597568"/>
        <a:ext cx="668859" cy="668859"/>
      </dsp:txXfrm>
    </dsp:sp>
    <dsp:sp modelId="{DF6641BC-4CE3-486E-9309-6B9AD20F1679}">
      <dsp:nvSpPr>
        <dsp:cNvPr id="0" name=""/>
        <dsp:cNvSpPr/>
      </dsp:nvSpPr>
      <dsp:spPr>
        <a:xfrm>
          <a:off x="8312146" y="2990853"/>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Moodle</a:t>
          </a:r>
        </a:p>
      </dsp:txBody>
      <dsp:txXfrm>
        <a:off x="8450671" y="3129378"/>
        <a:ext cx="668859" cy="668859"/>
      </dsp:txXfrm>
    </dsp:sp>
    <dsp:sp modelId="{F4B561EB-157B-40B6-854B-574FD47E7AA6}">
      <dsp:nvSpPr>
        <dsp:cNvPr id="0" name=""/>
        <dsp:cNvSpPr/>
      </dsp:nvSpPr>
      <dsp:spPr>
        <a:xfrm>
          <a:off x="8076241" y="4368740"/>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PowerPoint</a:t>
          </a:r>
        </a:p>
      </dsp:txBody>
      <dsp:txXfrm>
        <a:off x="8214766" y="4507265"/>
        <a:ext cx="668859" cy="668859"/>
      </dsp:txXfrm>
    </dsp:sp>
    <dsp:sp modelId="{87D7BA7A-1450-485C-B0C7-55ACDAB2FDB7}">
      <dsp:nvSpPr>
        <dsp:cNvPr id="0" name=""/>
        <dsp:cNvSpPr/>
      </dsp:nvSpPr>
      <dsp:spPr>
        <a:xfrm>
          <a:off x="7011218" y="5433763"/>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Zoom</a:t>
          </a:r>
        </a:p>
      </dsp:txBody>
      <dsp:txXfrm>
        <a:off x="7149743" y="5572288"/>
        <a:ext cx="668859" cy="668859"/>
      </dsp:txXfrm>
    </dsp:sp>
    <dsp:sp modelId="{75C441AF-C1DC-43C8-83FA-F137221DA8E2}">
      <dsp:nvSpPr>
        <dsp:cNvPr id="0" name=""/>
        <dsp:cNvSpPr/>
      </dsp:nvSpPr>
      <dsp:spPr>
        <a:xfrm>
          <a:off x="5556369" y="5823589"/>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WhatsApp</a:t>
          </a:r>
        </a:p>
      </dsp:txBody>
      <dsp:txXfrm>
        <a:off x="5694894" y="5962114"/>
        <a:ext cx="668859" cy="668859"/>
      </dsp:txXfrm>
    </dsp:sp>
    <dsp:sp modelId="{C97E8511-BC20-4A52-98CA-BEEFF2656265}">
      <dsp:nvSpPr>
        <dsp:cNvPr id="0" name=""/>
        <dsp:cNvSpPr/>
      </dsp:nvSpPr>
      <dsp:spPr>
        <a:xfrm>
          <a:off x="4101521" y="5433763"/>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Skype</a:t>
          </a:r>
        </a:p>
      </dsp:txBody>
      <dsp:txXfrm>
        <a:off x="4240046" y="5572288"/>
        <a:ext cx="668859" cy="668859"/>
      </dsp:txXfrm>
    </dsp:sp>
    <dsp:sp modelId="{E918D811-9BCC-444C-957B-DD980AEB0D92}">
      <dsp:nvSpPr>
        <dsp:cNvPr id="0" name=""/>
        <dsp:cNvSpPr/>
      </dsp:nvSpPr>
      <dsp:spPr>
        <a:xfrm>
          <a:off x="3036497" y="4368740"/>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Microsoft Word</a:t>
          </a:r>
        </a:p>
      </dsp:txBody>
      <dsp:txXfrm>
        <a:off x="3175022" y="4507265"/>
        <a:ext cx="668859" cy="668859"/>
      </dsp:txXfrm>
    </dsp:sp>
    <dsp:sp modelId="{2E3362F2-D195-4BBC-9AFD-42A2827B0D2B}">
      <dsp:nvSpPr>
        <dsp:cNvPr id="0" name=""/>
        <dsp:cNvSpPr/>
      </dsp:nvSpPr>
      <dsp:spPr>
        <a:xfrm>
          <a:off x="2646672" y="2913891"/>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Online Library</a:t>
          </a:r>
        </a:p>
      </dsp:txBody>
      <dsp:txXfrm>
        <a:off x="2785197" y="3052416"/>
        <a:ext cx="668859" cy="668859"/>
      </dsp:txXfrm>
    </dsp:sp>
    <dsp:sp modelId="{01B299C1-57B5-472B-8136-69DCB01FDB2F}">
      <dsp:nvSpPr>
        <dsp:cNvPr id="0" name=""/>
        <dsp:cNvSpPr/>
      </dsp:nvSpPr>
      <dsp:spPr>
        <a:xfrm>
          <a:off x="2965152" y="1468148"/>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OneDrive</a:t>
          </a:r>
        </a:p>
      </dsp:txBody>
      <dsp:txXfrm>
        <a:off x="3103677" y="1606673"/>
        <a:ext cx="668859" cy="668859"/>
      </dsp:txXfrm>
    </dsp:sp>
    <dsp:sp modelId="{8A2BDFB0-F37F-4E43-8E6B-B1A7E06A1553}">
      <dsp:nvSpPr>
        <dsp:cNvPr id="0" name=""/>
        <dsp:cNvSpPr/>
      </dsp:nvSpPr>
      <dsp:spPr>
        <a:xfrm>
          <a:off x="4101521" y="394019"/>
          <a:ext cx="945909" cy="94590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Outlook</a:t>
          </a:r>
        </a:p>
      </dsp:txBody>
      <dsp:txXfrm>
        <a:off x="4240046" y="532544"/>
        <a:ext cx="668859" cy="668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C3EA2-24A5-418E-B299-EEF77EB9D24C}">
      <dsp:nvSpPr>
        <dsp:cNvPr id="0" name=""/>
        <dsp:cNvSpPr/>
      </dsp:nvSpPr>
      <dsp:spPr>
        <a:xfrm>
          <a:off x="0" y="734"/>
          <a:ext cx="864671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AE1BC81-6482-4E89-929F-E8FE97A8B9F2}">
      <dsp:nvSpPr>
        <dsp:cNvPr id="0" name=""/>
        <dsp:cNvSpPr/>
      </dsp:nvSpPr>
      <dsp:spPr>
        <a:xfrm>
          <a:off x="0" y="734"/>
          <a:ext cx="8646716" cy="1202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is Mark Wright he has won The Apprentice in 2014 and has now launched his digital marketing company in partnerships with Lord Alan Sugar called Climb Online. He has told Radio lives 5 "that it is very worrying"</a:t>
          </a:r>
          <a:endParaRPr lang="en-US" sz="1900" kern="1200"/>
        </a:p>
      </dsp:txBody>
      <dsp:txXfrm>
        <a:off x="0" y="734"/>
        <a:ext cx="8646716" cy="1202488"/>
      </dsp:txXfrm>
    </dsp:sp>
    <dsp:sp modelId="{4DCDEA8C-84FD-44C1-86F8-8F6D13DB2B86}">
      <dsp:nvSpPr>
        <dsp:cNvPr id="0" name=""/>
        <dsp:cNvSpPr/>
      </dsp:nvSpPr>
      <dsp:spPr>
        <a:xfrm>
          <a:off x="0" y="1203222"/>
          <a:ext cx="864671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B74A60E-676B-48CE-9738-137EC3BFE0F3}">
      <dsp:nvSpPr>
        <dsp:cNvPr id="0" name=""/>
        <dsp:cNvSpPr/>
      </dsp:nvSpPr>
      <dsp:spPr>
        <a:xfrm>
          <a:off x="0" y="1203222"/>
          <a:ext cx="8646716" cy="1202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Experts say that the UK is facing a huge shortage in digital skill crisis. The research from LinkedIn stated "150 million new technology jobs will be created in the next 5 years". </a:t>
          </a:r>
          <a:endParaRPr lang="en-US" sz="1900" kern="1200"/>
        </a:p>
      </dsp:txBody>
      <dsp:txXfrm>
        <a:off x="0" y="1203222"/>
        <a:ext cx="8646716" cy="1202488"/>
      </dsp:txXfrm>
    </dsp:sp>
    <dsp:sp modelId="{258E2EE6-89E2-4820-9DE9-8ECB35AF8F98}">
      <dsp:nvSpPr>
        <dsp:cNvPr id="0" name=""/>
        <dsp:cNvSpPr/>
      </dsp:nvSpPr>
      <dsp:spPr>
        <a:xfrm>
          <a:off x="0" y="2405710"/>
          <a:ext cx="864671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F510B7C-3EB5-48BA-9568-DA9F1CB35818}">
      <dsp:nvSpPr>
        <dsp:cNvPr id="0" name=""/>
        <dsp:cNvSpPr/>
      </dsp:nvSpPr>
      <dsp:spPr>
        <a:xfrm>
          <a:off x="0" y="2405710"/>
          <a:ext cx="8646716" cy="1202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latin typeface="Century Gothic" panose="020B0502020202020204"/>
            </a:rPr>
            <a:t> </a:t>
          </a:r>
          <a:r>
            <a:rPr lang="en-GB" sz="1900" kern="1200"/>
            <a:t> Gus O' Donnell who is economist secretary also stated that the UK will be left behind if measures were not taken for new digital skills.</a:t>
          </a:r>
          <a:r>
            <a:rPr lang="en-US" sz="1900" kern="1200"/>
            <a:t> </a:t>
          </a:r>
          <a:r>
            <a:rPr lang="en-GB" sz="1900" kern="1200">
              <a:latin typeface="Century Gothic" panose="020B0502020202020204"/>
            </a:rPr>
            <a:t> </a:t>
          </a:r>
          <a:endParaRPr lang="en-GB" sz="1900" kern="1200"/>
        </a:p>
      </dsp:txBody>
      <dsp:txXfrm>
        <a:off x="0" y="2405710"/>
        <a:ext cx="8646716" cy="1202488"/>
      </dsp:txXfrm>
    </dsp:sp>
    <dsp:sp modelId="{C39FC700-F161-43BF-9F6A-B316CDA46933}">
      <dsp:nvSpPr>
        <dsp:cNvPr id="0" name=""/>
        <dsp:cNvSpPr/>
      </dsp:nvSpPr>
      <dsp:spPr>
        <a:xfrm>
          <a:off x="0" y="3608198"/>
          <a:ext cx="864671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2F2B5F3-EAE3-4719-8ABD-913D72B366CA}">
      <dsp:nvSpPr>
        <dsp:cNvPr id="0" name=""/>
        <dsp:cNvSpPr/>
      </dsp:nvSpPr>
      <dsp:spPr>
        <a:xfrm>
          <a:off x="0" y="3608198"/>
          <a:ext cx="8646716" cy="1202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 40% of UK lack is digital skills.</a:t>
          </a:r>
          <a:r>
            <a:rPr lang="en-US" sz="1900" kern="1200"/>
            <a:t> </a:t>
          </a:r>
          <a:r>
            <a:rPr lang="en-US" sz="1900" kern="1200">
              <a:latin typeface="Century Gothic" panose="020B0502020202020204"/>
            </a:rPr>
            <a:t> </a:t>
          </a:r>
          <a:endParaRPr lang="en-GB" sz="1900" kern="1200"/>
        </a:p>
      </dsp:txBody>
      <dsp:txXfrm>
        <a:off x="0" y="3608198"/>
        <a:ext cx="8646716" cy="1202488"/>
      </dsp:txXfrm>
    </dsp:sp>
    <dsp:sp modelId="{26DB47CC-919F-4824-8182-2EBDD83AC301}">
      <dsp:nvSpPr>
        <dsp:cNvPr id="0" name=""/>
        <dsp:cNvSpPr/>
      </dsp:nvSpPr>
      <dsp:spPr>
        <a:xfrm>
          <a:off x="0" y="4810686"/>
          <a:ext cx="864671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F319C0A-C063-4544-9343-D8D7FE339B1A}">
      <dsp:nvSpPr>
        <dsp:cNvPr id="0" name=""/>
        <dsp:cNvSpPr/>
      </dsp:nvSpPr>
      <dsp:spPr>
        <a:xfrm>
          <a:off x="0" y="4810686"/>
          <a:ext cx="8646716" cy="1202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 UK Government has promised to cooperate by filling gaps for adults who have no skills to retrain them.</a:t>
          </a:r>
          <a:r>
            <a:rPr lang="en-US" sz="1900" kern="1200"/>
            <a:t> </a:t>
          </a:r>
          <a:r>
            <a:rPr lang="en-US" sz="1900" kern="1200">
              <a:latin typeface="Century Gothic" panose="020B0502020202020204"/>
            </a:rPr>
            <a:t> </a:t>
          </a:r>
          <a:endParaRPr lang="en-GB" sz="1900" kern="1200"/>
        </a:p>
      </dsp:txBody>
      <dsp:txXfrm>
        <a:off x="0" y="4810686"/>
        <a:ext cx="8646716" cy="120248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0"/>
    </inkml:context>
    <inkml:brush xml:id="br0">
      <inkml:brushProperty name="width" value="0.1" units="cm"/>
      <inkml:brushProperty name="height" value="0.1" units="cm"/>
    </inkml:brush>
  </inkml:definitions>
  <inkml:trace contextRef="#ctx0" brushRef="#br0">16669 9737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1"/>
    </inkml:context>
    <inkml:brush xml:id="br0">
      <inkml:brushProperty name="width" value="0.1" units="cm"/>
      <inkml:brushProperty name="height" value="0.1" units="cm"/>
    </inkml:brush>
  </inkml:definitions>
  <inkml:trace contextRef="#ctx0" brushRef="#br0">16669 9737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5"/>
    </inkml:context>
    <inkml:brush xml:id="br0">
      <inkml:brushProperty name="width" value="0.2" units="cm"/>
      <inkml:brushProperty name="height" value="0.2" units="cm"/>
    </inkml:brush>
  </inkml:definitions>
  <inkml:trace contextRef="#ctx0" brushRef="#br0">17552 11014 16383 0 0,'-17'0'0'0'0,"-23"0"0"0"0,-22 0 0 0 0,-26 0 0 0 0,-15 0 0 0 0,-16 0 0 0 0,-13 0 0 0 0,-1 0 0 0 0,-5 0 0 0 0,5 0 0 0 0,17 0 0 0 0,18 0 0 0 0,19 0 0 0 0,13 0 0 0 0,10 0 0 0 0,5 0 0 0 0,12 9 0 0 0,4 2 0 0 0,-1 0 0 0 0,-3-2 0 0 0,-3-3 0 0 0,-3-2 0 0 0,-3-2 0 0 0,-1-1 0 0 0,-2-1 0 0 0,9-9 0 0 0,2-3 0 0 0,9-8 0 0 0,9-9 0 0 0,8-9 0 0 0,7-5 0 0 0,4-5 0 0 0,3-3 0 0 0,2-1 0 0 0,-1 0 0 0 0,1 0 0 0 0,0 0 0 0 0,-1 1 0 0 0,-1 0 0 0 0,0 0 0 0 0,1 1 0 0 0,-1-1 0 0 0,0 1 0 0 0,-1 0 0 0 0,1 0 0 0 0,0-9 0 0 0,0-3 0 0 0,0-8 0 0 0,0 0 0 0 0,0 2 0 0 0,0-4 0 0 0,0 2 0 0 0,0 4 0 0 0,0 5 0 0 0,0 4 0 0 0,0 3 0 0 0,0 3 0 0 0,0 0 0 0 0,0 2 0 0 0,0-1 0 0 0,0 1 0 0 0,0-1 0 0 0,0 0 0 0 0,0 0 0 0 0,0 0 0 0 0,9 8 0 0 0,11 11 0 0 0,11 12 0 0 0,8 8 0 0 0,7 6 0 0 0,4 5 0 0 0,1 1 0 0 0,2 1 0 0 0,0 0 0 0 0,-1 0 0 0 0,0 0 0 0 0,-1-2 0 0 0,0 1 0 0 0,-1-1 0 0 0,1 0 0 0 0,-1 0 0 0 0,0 0 0 0 0,1 0 0 0 0,-1 0 0 0 0,0 0 0 0 0,1 0 0 0 0,-1 0 0 0 0,1 0 0 0 0,-1 0 0 0 0,0 0 0 0 0,1 0 0 0 0,-1 0 0 0 0,1 0 0 0 0,-1 0 0 0 0,0 0 0 0 0,1 0 0 0 0,-1 0 0 0 0,1 0 0 0 0,-1 0 0 0 0,0 0 0 0 0,1 0 0 0 0,-1 0 0 0 0,0 0 0 0 0,1 0 0 0 0,-1 0 0 0 0,1 0 0 0 0,-1 0 0 0 0,0 0 0 0 0,1 0 0 0 0,-18 0 0 0 0,-14 8 0 0 0,-10 12 0 0 0,-16 11 0 0 0,-6 9 0 0 0,-1 5 0 0 0,2 5 0 0 0,3 2 0 0 0,-6 0 0 0 0,0 1 0 0 0,3-1 0 0 0,3 0 0 0 0,3-1 0 0 0,2 0 0 0 0,3 0 0 0 0,1-1 0 0 0,0 1 0 0 0,1-1 0 0 0,-1 0 0 0 0,1 1 0 0 0,-1-1 0 0 0,0 0 0 0 0,1 1 0 0 0,-1-1 0 0 0,0 0 0 0 0,0 1 0 0 0,0-1 0 0 0,0 1 0 0 0,0-1 0 0 0,0 0 0 0 0,0 1 0 0 0,0-1 0 0 0,0 1 0 0 0,0-1 0 0 0,0 0 0 0 0,0 1 0 0 0,0-1 0 0 0,0 1 0 0 0,0-1 0 0 0,0 0 0 0 0,0 1 0 0 0,0-1 0 0 0,0 1 0 0 0,0-1 0 0 0,-9-8 0 0 0,-11-12 0 0 0,-11-10 0 0 0,-8-9 0 0 0,-7-7 0 0 0,-4-3 0 0 0,-2-3 0 0 0,0 0 0 0 0,-1 0 0 0 0,1 0 0 0 0,0 1 0 0 0,1 0 0 0 0,0 1 0 0 0,0-1 0 0 0,1 1 0 0 0,0 0 0 0 0,-1 0 0 0 0,1 1 0 0 0,0-1 0 0 0,-1 0 0 0 0,1-9 0 0 0,0-2 0 0 0,-1 0 0 0 0,1 2 0 0 0,-1-6 0 0 0,1 0 0 0 0,0 2 0 0 0,-1 4 0 0 0,1 2 0 0 0,-1 4 0 0 0,1 1 0 0 0,8-7 0 0 0,3-2 0 0 0,0 1 0 0 0,-3 2 0 0 0,6-6 0 0 0,1-1 0 0 0,-2 2 0 0 0,-4 4 0 0 0,-3 3 0 0 0,-3 2 0 0 0,-2 3 0 0 0,-1 0 0 0 0,-1 2 0 0 0,9-9 0 0 0,11-12 0 0 0,11-10 0 0 0,8-9 0 0 0,8-7 0 0 0,3-3 0 0 0,2-3 0 0 0,1-1 0 0 0,0 1 0 0 0,0 0 0 0 0,0 0 0 0 0,-1 1 0 0 0,-1 0 0 0 0,0 0 0 0 0,0-8 0 0 0,0-3 0 0 0,0 1 0 0 0,0-7 0 0 0,0-8 0 0 0,0-9 0 0 0,0-7 0 0 0,0-5 0 0 0,0-3 0 0 0,0 7 0 0 0,0 2 0 0 0,0 7 0 0 0,0 11 0 0 0,0 8 0 0 0,0 7 0 0 0,0 5 0 0 0,0 2 0 0 0,0 2 0 0 0,0 9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6"/>
    </inkml:context>
    <inkml:brush xml:id="br0">
      <inkml:brushProperty name="width" value="0.2" units="cm"/>
      <inkml:brushProperty name="height" value="0.2" units="cm"/>
    </inkml:brush>
  </inkml:definitions>
  <inkml:trace contextRef="#ctx0" brushRef="#br0">17013 5530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7"/>
    </inkml:context>
    <inkml:brush xml:id="br0">
      <inkml:brushProperty name="width" value="0.2" units="cm"/>
      <inkml:brushProperty name="height" value="0.2" units="cm"/>
    </inkml:brush>
  </inkml:definitions>
  <inkml:trace contextRef="#ctx0" brushRef="#br0">16245 6033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8"/>
    </inkml:context>
    <inkml:brush xml:id="br0">
      <inkml:brushProperty name="width" value="0.2" units="cm"/>
      <inkml:brushProperty name="height" value="0.2" units="cm"/>
    </inkml:brush>
  </inkml:definitions>
  <inkml:trace contextRef="#ctx0" brushRef="#br0">16245 6033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3T16:29:37.129"/>
    </inkml:context>
    <inkml:brush xml:id="br0">
      <inkml:brushProperty name="width" value="0.2" units="cm"/>
      <inkml:brushProperty name="height" value="0.2" units="cm"/>
    </inkml:brush>
  </inkml:definitions>
  <inkml:trace contextRef="#ctx0" brushRef="#br0">15875 6033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25D8AC-0722-4DA6-9C42-5A15DCC64A6F}"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A78190-4CB6-4C4F-B0D7-2572BD9E4B61}" type="slidenum">
              <a:rPr lang="en-GB" smtClean="0"/>
              <a:t>‹#›</a:t>
            </a:fld>
            <a:endParaRPr lang="en-GB"/>
          </a:p>
        </p:txBody>
      </p:sp>
    </p:spTree>
    <p:extLst>
      <p:ext uri="{BB962C8B-B14F-4D97-AF65-F5344CB8AC3E}">
        <p14:creationId xmlns:p14="http://schemas.microsoft.com/office/powerpoint/2010/main" val="4230764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85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0295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16803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50746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2101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98102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0668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19642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22686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5954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00021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478704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41185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55211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49949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22479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86289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215558653"/>
      </p:ext>
    </p:extLst>
  </p:cSld>
  <p:clrMap bg1="dk1" tx1="lt1" bg2="dk2" tx2="lt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nottingham.ac.uk/dts/knowledge-hub/microsoft-365/microsoft-365.aspx#:~:text=Microsoft%20365%20is%20a%20cloud,or%20studies%20at%20the%20university" TargetMode="External"/><Relationship Id="rId5" Type="http://schemas.openxmlformats.org/officeDocument/2006/relationships/hyperlink" Target="https://www.itservices.manchester.ac.uk/ourservices/popular/microsoft365/onedrive/#:~:text=OneDrive%20gives%20you%20cloud%20based,anywhere%2C%20across%20all%20your%20devices" TargetMode="External"/><Relationship Id="rId4" Type="http://schemas.openxmlformats.org/officeDocument/2006/relationships/hyperlink" Target="https://support.microsoft.com/en-us/topic/what-is-microsoft-teams-3de4d369-0167-8def-b93b-0eb5286d7a2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coriniumtech.com/onedrive-files-demand-setup-configuration-us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nottingham.ac.uk/dts/knowledge-hub/microsoft-365/microsoft-365.aspx#:~:text=Microsoft%20365%20is%20a%20cloud,or%20studies%20at%20the%20university"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google.com/url?sa=i&amp;url=https%3A%2F%2Fmyuni.swansea.ac.uk%2Facademic-life%2Fdigital-skills%2F&amp;psig=AOvVaw31Dg0uTYAWc-dFr5387DbJ&amp;ust=1666389698892000&amp;source=images&amp;cd=vfe&amp;ved=0CAkQjRxqFwoTCID_ocjn7_oCFQAAAAAdAAAAABAX" TargetMode="Externa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2.png"/><Relationship Id="rId7" Type="http://schemas.openxmlformats.org/officeDocument/2006/relationships/image" Target="../media/image14.png"/><Relationship Id="rId12"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diagramColors" Target="../diagrams/colors2.xml"/><Relationship Id="rId5" Type="http://schemas.openxmlformats.org/officeDocument/2006/relationships/image" Target="../media/image4.png"/><Relationship Id="rId10" Type="http://schemas.openxmlformats.org/officeDocument/2006/relationships/diagramQuickStyle" Target="../diagrams/quickStyle2.xml"/><Relationship Id="rId4" Type="http://schemas.openxmlformats.org/officeDocument/2006/relationships/image" Target="../media/image3.png"/><Relationship Id="rId9"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2.xml"/><Relationship Id="rId18" Type="http://schemas.openxmlformats.org/officeDocument/2006/relationships/image" Target="../media/image20.png"/><Relationship Id="rId3" Type="http://schemas.openxmlformats.org/officeDocument/2006/relationships/image" Target="../media/image3.png"/><Relationship Id="rId21" Type="http://schemas.openxmlformats.org/officeDocument/2006/relationships/customXml" Target="../ink/ink7.xml"/><Relationship Id="rId7" Type="http://schemas.openxmlformats.org/officeDocument/2006/relationships/image" Target="../media/image15.png"/><Relationship Id="rId2" Type="http://schemas.openxmlformats.org/officeDocument/2006/relationships/image" Target="../media/image2.png"/><Relationship Id="rId20" Type="http://schemas.openxmlformats.org/officeDocument/2006/relationships/customXml" Target="../ink/ink6.xml"/><Relationship Id="rId1" Type="http://schemas.openxmlformats.org/officeDocument/2006/relationships/slideLayout" Target="../slideLayouts/slideLayout7.xml"/><Relationship Id="rId6" Type="http://schemas.openxmlformats.org/officeDocument/2006/relationships/customXml" Target="../ink/ink1.xml"/><Relationship Id="rId11" Type="http://schemas.openxmlformats.org/officeDocument/2006/relationships/customXml" Target="../ink/ink4.xml"/><Relationship Id="rId5" Type="http://schemas.openxmlformats.org/officeDocument/2006/relationships/image" Target="../media/image5.png"/><Relationship Id="rId10" Type="http://schemas.openxmlformats.org/officeDocument/2006/relationships/image" Target="../media/image16.png"/><Relationship Id="rId19" Type="http://schemas.openxmlformats.org/officeDocument/2006/relationships/customXml" Target="../ink/ink5.xml"/><Relationship Id="rId4" Type="http://schemas.openxmlformats.org/officeDocument/2006/relationships/image" Target="../media/image4.png"/><Relationship Id="rId9" Type="http://schemas.openxmlformats.org/officeDocument/2006/relationships/customXml" Target="../ink/ink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coriniumtech.com/onedrive-files-demand-setup-configuration-use/"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hyperlink" Target="https://www.nottingham.ac.uk/dts/knowledge-hub/microsoft-365/microsoft-365.aspx#:~:text=Microsoft%20365%20is%20a%20cloud,or%20studies%20at%20the%20university" TargetMode="External"/><Relationship Id="rId3" Type="http://schemas.openxmlformats.org/officeDocument/2006/relationships/hyperlink" Target="https://www.bbc.co.uk/news/technology-57101527" TargetMode="External"/><Relationship Id="rId7" Type="http://schemas.openxmlformats.org/officeDocument/2006/relationships/hyperlink" Target="https://www.itservices.manchester.ac.uk/ourservices/popular/microsoft365/onedrive/#:~:text=OneDrive%20gives%20you%20cloud%20based,anywhere%2C%20across%20all%20your%20devices" TargetMode="External"/><Relationship Id="rId2" Type="http://schemas.openxmlformats.org/officeDocument/2006/relationships/hyperlink" Target="https://www.techradar.com/news/what-is-zoom-how-does-it-work-tips-and-tricks-plus-best-alternatives" TargetMode="External"/><Relationship Id="rId1" Type="http://schemas.openxmlformats.org/officeDocument/2006/relationships/slideLayout" Target="../slideLayouts/slideLayout7.xml"/><Relationship Id="rId6" Type="http://schemas.openxmlformats.org/officeDocument/2006/relationships/hyperlink" Target="https://support.microsoft.com/en-us/topic/what-is-microsoft-teams-3de4d369-0167-8def-b93b-0eb5286d7a29" TargetMode="External"/><Relationship Id="rId5" Type="http://schemas.openxmlformats.org/officeDocument/2006/relationships/image" Target="../media/image1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8EE6F3-CA99-DDBA-F526-E08B014A8258}"/>
              </a:ext>
            </a:extLst>
          </p:cNvPr>
          <p:cNvSpPr/>
          <p:nvPr/>
        </p:nvSpPr>
        <p:spPr>
          <a:xfrm>
            <a:off x="-246442" y="360323"/>
            <a:ext cx="12256880" cy="1754326"/>
          </a:xfrm>
          <a:prstGeom prst="rect">
            <a:avLst/>
          </a:prstGeom>
          <a:noFill/>
        </p:spPr>
        <p:txBody>
          <a:bodyPr wrap="none" lIns="91440" tIns="45720" rIns="91440" bIns="45720">
            <a:spAutoFit/>
          </a:bodyPr>
          <a:lstStyle/>
          <a:p>
            <a:pPr lvl="1" algn="ctr"/>
            <a:r>
              <a:rPr lang="en-US"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How do Students use technology </a:t>
            </a:r>
          </a:p>
          <a:p>
            <a:pPr lvl="1" algn="ctr"/>
            <a:r>
              <a:rPr lang="en-US" sz="5400"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to collaborate at UWTSD</a:t>
            </a:r>
            <a:endParaRPr lang="en-US"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5" name="Rectangle 4">
            <a:extLst>
              <a:ext uri="{FF2B5EF4-FFF2-40B4-BE49-F238E27FC236}">
                <a16:creationId xmlns:a16="http://schemas.microsoft.com/office/drawing/2014/main" id="{262D7CCB-23F4-1E17-05BC-1A2D197C0991}"/>
              </a:ext>
            </a:extLst>
          </p:cNvPr>
          <p:cNvSpPr/>
          <p:nvPr/>
        </p:nvSpPr>
        <p:spPr>
          <a:xfrm>
            <a:off x="1846579" y="3912354"/>
            <a:ext cx="8693405" cy="2585323"/>
          </a:xfrm>
          <a:prstGeom prst="rect">
            <a:avLst/>
          </a:prstGeom>
          <a:noFill/>
        </p:spPr>
        <p:txBody>
          <a:bodyPr wrap="none" lIns="91440" tIns="45720" rIns="91440" bIns="45720">
            <a:spAutoFit/>
          </a:bodyPr>
          <a:lstStyle/>
          <a:p>
            <a:pPr algn="ctr"/>
            <a:r>
              <a:rPr lang="en-US" sz="5400" b="0" cap="none" spc="0" err="1">
                <a:ln w="0"/>
                <a:solidFill>
                  <a:schemeClr val="tx1"/>
                </a:solidFill>
                <a:effectLst>
                  <a:outerShdw blurRad="38100" dist="19050" dir="2700000" algn="tl" rotWithShape="0">
                    <a:schemeClr val="dk1">
                      <a:alpha val="40000"/>
                    </a:schemeClr>
                  </a:outerShdw>
                </a:effectLst>
              </a:rPr>
              <a:t>Nazreena</a:t>
            </a:r>
            <a:r>
              <a:rPr lang="en-US" sz="5400" b="0" cap="none" spc="0">
                <a:ln w="0"/>
                <a:solidFill>
                  <a:schemeClr val="tx1"/>
                </a:solidFill>
                <a:effectLst>
                  <a:outerShdw blurRad="38100" dist="19050" dir="2700000" algn="tl" rotWithShape="0">
                    <a:schemeClr val="dk1">
                      <a:alpha val="40000"/>
                    </a:schemeClr>
                  </a:outerShdw>
                </a:effectLst>
              </a:rPr>
              <a:t> </a:t>
            </a:r>
            <a:r>
              <a:rPr lang="en-US" sz="5400" b="0" cap="none" spc="0" err="1">
                <a:ln w="0"/>
                <a:solidFill>
                  <a:schemeClr val="tx1"/>
                </a:solidFill>
                <a:effectLst>
                  <a:outerShdw blurRad="38100" dist="19050" dir="2700000" algn="tl" rotWithShape="0">
                    <a:schemeClr val="dk1">
                      <a:alpha val="40000"/>
                    </a:schemeClr>
                  </a:outerShdw>
                </a:effectLst>
              </a:rPr>
              <a:t>Penno</a:t>
            </a:r>
            <a:r>
              <a:rPr lang="en-US" sz="5400" b="0" cap="none" spc="0">
                <a:ln w="0"/>
                <a:solidFill>
                  <a:schemeClr val="tx1"/>
                </a:solidFill>
                <a:effectLst>
                  <a:outerShdw blurRad="38100" dist="19050" dir="2700000" algn="tl" rotWithShape="0">
                    <a:schemeClr val="dk1">
                      <a:alpha val="40000"/>
                    </a:schemeClr>
                  </a:outerShdw>
                </a:effectLst>
              </a:rPr>
              <a:t> 2215058</a:t>
            </a:r>
          </a:p>
          <a:p>
            <a:pPr algn="ctr"/>
            <a:r>
              <a:rPr lang="en-US" sz="5400">
                <a:ln w="0"/>
                <a:effectLst>
                  <a:outerShdw blurRad="38100" dist="19050" dir="2700000" algn="tl" rotWithShape="0">
                    <a:schemeClr val="dk1">
                      <a:alpha val="40000"/>
                    </a:schemeClr>
                  </a:outerShdw>
                </a:effectLst>
              </a:rPr>
              <a:t>Mariam Bibi 2213762</a:t>
            </a:r>
          </a:p>
          <a:p>
            <a:pPr algn="ctr"/>
            <a:r>
              <a:rPr lang="en-US" sz="5400" b="0" cap="none" spc="0">
                <a:ln w="0"/>
                <a:solidFill>
                  <a:schemeClr val="tx1"/>
                </a:solidFill>
                <a:effectLst>
                  <a:outerShdw blurRad="38100" dist="19050" dir="2700000" algn="tl" rotWithShape="0">
                    <a:schemeClr val="dk1">
                      <a:alpha val="40000"/>
                    </a:schemeClr>
                  </a:outerShdw>
                </a:effectLst>
              </a:rPr>
              <a:t>Naida </a:t>
            </a:r>
            <a:r>
              <a:rPr lang="en-US" sz="5400">
                <a:ln w="0"/>
                <a:effectLst>
                  <a:outerShdw blurRad="38100" dist="19050" dir="2700000" algn="tl" rotWithShape="0">
                    <a:schemeClr val="dk1">
                      <a:alpha val="40000"/>
                    </a:schemeClr>
                  </a:outerShdw>
                </a:effectLst>
              </a:rPr>
              <a:t>Parveen</a:t>
            </a:r>
            <a:r>
              <a:rPr lang="en-US" sz="5400" b="0" cap="none" spc="0">
                <a:ln w="0"/>
                <a:solidFill>
                  <a:schemeClr val="tx1"/>
                </a:solidFill>
                <a:effectLst>
                  <a:outerShdw blurRad="38100" dist="19050" dir="2700000" algn="tl" rotWithShape="0">
                    <a:schemeClr val="dk1">
                      <a:alpha val="40000"/>
                    </a:schemeClr>
                  </a:outerShdw>
                </a:effectLst>
              </a:rPr>
              <a:t> 2213762 </a:t>
            </a:r>
          </a:p>
        </p:txBody>
      </p:sp>
    </p:spTree>
    <p:extLst>
      <p:ext uri="{BB962C8B-B14F-4D97-AF65-F5344CB8AC3E}">
        <p14:creationId xmlns:p14="http://schemas.microsoft.com/office/powerpoint/2010/main" val="253667024"/>
      </p:ext>
    </p:extLst>
  </p:cSld>
  <p:clrMapOvr>
    <a:masterClrMapping/>
  </p:clrMapOvr>
  <p:transition spd="slow">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729B81AF-A1BD-2539-AC4D-5489D52E2603}"/>
              </a:ext>
            </a:extLst>
          </p:cNvPr>
          <p:cNvGraphicFramePr/>
          <p:nvPr>
            <p:extLst>
              <p:ext uri="{D42A27DB-BD31-4B8C-83A1-F6EECF244321}">
                <p14:modId xmlns:p14="http://schemas.microsoft.com/office/powerpoint/2010/main" val="600296803"/>
              </p:ext>
            </p:extLst>
          </p:nvPr>
        </p:nvGraphicFramePr>
        <p:xfrm>
          <a:off x="0" y="-68094"/>
          <a:ext cx="12058649" cy="67736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D9041195-B17A-BBA8-5178-FD0CD3516F0C}"/>
              </a:ext>
            </a:extLst>
          </p:cNvPr>
          <p:cNvSpPr txBox="1"/>
          <p:nvPr/>
        </p:nvSpPr>
        <p:spPr>
          <a:xfrm>
            <a:off x="9630383" y="6254885"/>
            <a:ext cx="2237362" cy="369332"/>
          </a:xfrm>
          <a:prstGeom prst="rect">
            <a:avLst/>
          </a:prstGeom>
          <a:noFill/>
        </p:spPr>
        <p:txBody>
          <a:bodyPr wrap="square" rtlCol="0">
            <a:spAutoFit/>
          </a:bodyPr>
          <a:lstStyle/>
          <a:p>
            <a:r>
              <a:rPr lang="en-GB" err="1"/>
              <a:t>Nazreena</a:t>
            </a:r>
            <a:r>
              <a:rPr lang="en-GB"/>
              <a:t> </a:t>
            </a:r>
            <a:r>
              <a:rPr lang="en-GB" err="1"/>
              <a:t>Penno</a:t>
            </a:r>
            <a:endParaRPr lang="en-GB"/>
          </a:p>
        </p:txBody>
      </p:sp>
    </p:spTree>
    <p:extLst>
      <p:ext uri="{BB962C8B-B14F-4D97-AF65-F5344CB8AC3E}">
        <p14:creationId xmlns:p14="http://schemas.microsoft.com/office/powerpoint/2010/main" val="126147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96EE38A-7C8D-46E7-8649-4D581B80DE3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CFD738A1-DE60-4A12-97F8-E57453643C5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ACCC54F-6418-45BF-9843-6AB64C8CC79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83FB1832-8787-4F63-A1C6-323B19301497}"/>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ED2DABFC-0DAF-4207-8E5B-4C83EC77CEC1}"/>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graphicEl>
                                              <a:dgm id="{E5B15058-0EB6-41C3-ACA0-8467EAFB1C8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07B298BD-915C-4B2A-BD99-35FF3BB6BEAA}"/>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graphicEl>
                                              <a:dgm id="{DF6641BC-4CE3-486E-9309-6B9AD20F1679}"/>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graphicEl>
                                              <a:dgm id="{0837CA91-B218-498F-82F0-A59094C504C4}"/>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F4B561EB-157B-40B6-854B-574FD47E7AA6}"/>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7A28A189-E3C2-461C-BC83-E7F7BA05F28C}"/>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87D7BA7A-1450-485C-B0C7-55ACDAB2FDB7}"/>
                                            </p:graphic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graphicEl>
                                              <a:dgm id="{7A1CAEFA-950E-4F30-B210-BAEAED9F7B2D}"/>
                                            </p:graphic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5">
                                            <p:graphicEl>
                                              <a:dgm id="{75C441AF-C1DC-43C8-83FA-F137221DA8E2}"/>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graphicEl>
                                              <a:dgm id="{961468E6-E2F6-4E75-AF85-56E6F263B216}"/>
                                            </p:graphic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
                                            <p:graphicEl>
                                              <a:dgm id="{C97E8511-BC20-4A52-98CA-BEEFF2656265}"/>
                                            </p:graphic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5">
                                            <p:graphicEl>
                                              <a:dgm id="{5EF69046-A938-492A-B667-40ABEFE151AB}"/>
                                            </p:graphic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5">
                                            <p:graphicEl>
                                              <a:dgm id="{E918D811-9BCC-444C-957B-DD980AEB0D92}"/>
                                            </p:graphic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graphicEl>
                                              <a:dgm id="{9ADD34C9-4848-4F7C-913A-78BB2EA965F5}"/>
                                            </p:graphic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5">
                                            <p:graphicEl>
                                              <a:dgm id="{2E3362F2-D195-4BBC-9AFD-42A2827B0D2B}"/>
                                            </p:graphic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5">
                                            <p:graphicEl>
                                              <a:dgm id="{DC6C5D73-A84B-4E03-B3F2-856CEC5003B1}"/>
                                            </p:graphic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5">
                                            <p:graphicEl>
                                              <a:dgm id="{01B299C1-57B5-472B-8136-69DCB01FDB2F}"/>
                                            </p:graphic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
                                            <p:graphicEl>
                                              <a:dgm id="{71F9B01F-EAF2-4A57-80AE-8B04559B31E0}"/>
                                            </p:graphicEl>
                                          </p:spTgt>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5">
                                            <p:graphicEl>
                                              <a:dgm id="{8A2BDFB0-F37F-4E43-8E6B-B1A7E06A1553}"/>
                                            </p:graphicEl>
                                          </p:spTgt>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5">
                                            <p:graphicEl>
                                              <a:dgm id="{22A8E702-DD44-4C2C-AB81-D2D7FD7673A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F12B92-75E8-4127-8645-A672D5B6A0E1}"/>
              </a:ext>
            </a:extLst>
          </p:cNvPr>
          <p:cNvSpPr txBox="1"/>
          <p:nvPr/>
        </p:nvSpPr>
        <p:spPr>
          <a:xfrm>
            <a:off x="3012331" y="175098"/>
            <a:ext cx="6167338" cy="1569660"/>
          </a:xfrm>
          <a:prstGeom prst="rect">
            <a:avLst/>
          </a:prstGeom>
          <a:noFill/>
        </p:spPr>
        <p:txBody>
          <a:bodyPr wrap="square" rtlCol="0">
            <a:spAutoFit/>
          </a:bodyPr>
          <a:lstStyle/>
          <a:p>
            <a:r>
              <a:rPr lang="en-GB" sz="3200"/>
              <a:t>We have chosen to talk about One Drive, Microsoft Teams and Microsoft 365</a:t>
            </a:r>
          </a:p>
        </p:txBody>
      </p:sp>
      <p:sp>
        <p:nvSpPr>
          <p:cNvPr id="3" name="TextBox 2">
            <a:extLst>
              <a:ext uri="{FF2B5EF4-FFF2-40B4-BE49-F238E27FC236}">
                <a16:creationId xmlns:a16="http://schemas.microsoft.com/office/drawing/2014/main" id="{B7D0E12E-2193-214C-F9B7-9D5824EE3953}"/>
              </a:ext>
            </a:extLst>
          </p:cNvPr>
          <p:cNvSpPr txBox="1"/>
          <p:nvPr/>
        </p:nvSpPr>
        <p:spPr>
          <a:xfrm>
            <a:off x="9283430" y="6488668"/>
            <a:ext cx="2908570" cy="369332"/>
          </a:xfrm>
          <a:prstGeom prst="rect">
            <a:avLst/>
          </a:prstGeom>
          <a:noFill/>
        </p:spPr>
        <p:txBody>
          <a:bodyPr wrap="square" rtlCol="0">
            <a:spAutoFit/>
          </a:bodyPr>
          <a:lstStyle/>
          <a:p>
            <a:r>
              <a:rPr lang="en-GB"/>
              <a:t>                      Mariam Bibi</a:t>
            </a:r>
          </a:p>
        </p:txBody>
      </p:sp>
      <p:sp>
        <p:nvSpPr>
          <p:cNvPr id="4" name="TextBox 3">
            <a:extLst>
              <a:ext uri="{FF2B5EF4-FFF2-40B4-BE49-F238E27FC236}">
                <a16:creationId xmlns:a16="http://schemas.microsoft.com/office/drawing/2014/main" id="{19B5DB8A-AFC0-01BE-3AA2-6919CD68E590}"/>
              </a:ext>
            </a:extLst>
          </p:cNvPr>
          <p:cNvSpPr txBox="1"/>
          <p:nvPr/>
        </p:nvSpPr>
        <p:spPr>
          <a:xfrm>
            <a:off x="4505325" y="2166056"/>
            <a:ext cx="6924675" cy="2123658"/>
          </a:xfrm>
          <a:prstGeom prst="rect">
            <a:avLst/>
          </a:prstGeom>
          <a:noFill/>
        </p:spPr>
        <p:txBody>
          <a:bodyPr wrap="square" rtlCol="0">
            <a:spAutoFit/>
          </a:bodyPr>
          <a:lstStyle/>
          <a:p>
            <a:r>
              <a:rPr lang="en-GB" sz="1200"/>
              <a:t>Microsoft teams –</a:t>
            </a:r>
          </a:p>
          <a:p>
            <a:r>
              <a:rPr lang="en-GB" sz="1200"/>
              <a:t>Microsoft teams is a app that is used across the globe by hundreds of people.</a:t>
            </a:r>
          </a:p>
          <a:p>
            <a:endParaRPr lang="en-GB" sz="1200"/>
          </a:p>
          <a:p>
            <a:r>
              <a:rPr lang="en-GB" sz="1200"/>
              <a:t>Microsoft Teams is the ultimate messaging app for your university                                                                                                            —a workspace for real-time collaboration and communication, meetings, file and app sharing, and even the occasional emoji! All in one place, all in the open, all accessible to everyone. It’s the most convenient app to use as its very easy access and works for all age groups so </a:t>
            </a:r>
            <a:r>
              <a:rPr lang="en-GB" sz="1200" err="1"/>
              <a:t>theres</a:t>
            </a:r>
            <a:r>
              <a:rPr lang="en-GB" sz="1200"/>
              <a:t> never any trouble with communication.</a:t>
            </a:r>
          </a:p>
          <a:p>
            <a:endParaRPr lang="en-GB"/>
          </a:p>
          <a:p>
            <a:endParaRPr lang="en-GB"/>
          </a:p>
        </p:txBody>
      </p:sp>
      <p:pic>
        <p:nvPicPr>
          <p:cNvPr id="5" name="Picture 4">
            <a:extLst>
              <a:ext uri="{FF2B5EF4-FFF2-40B4-BE49-F238E27FC236}">
                <a16:creationId xmlns:a16="http://schemas.microsoft.com/office/drawing/2014/main" id="{8FA48856-6EAB-BEF3-F0CD-C10FC1D0CE6F}"/>
              </a:ext>
            </a:extLst>
          </p:cNvPr>
          <p:cNvPicPr>
            <a:picLocks noChangeAspect="1"/>
          </p:cNvPicPr>
          <p:nvPr/>
        </p:nvPicPr>
        <p:blipFill>
          <a:blip r:embed="rId2"/>
          <a:stretch>
            <a:fillRect/>
          </a:stretch>
        </p:blipFill>
        <p:spPr>
          <a:xfrm>
            <a:off x="79847" y="300427"/>
            <a:ext cx="2476500" cy="2297642"/>
          </a:xfrm>
          <a:prstGeom prst="rect">
            <a:avLst/>
          </a:prstGeom>
        </p:spPr>
      </p:pic>
      <p:sp>
        <p:nvSpPr>
          <p:cNvPr id="7" name="TextBox 6">
            <a:extLst>
              <a:ext uri="{FF2B5EF4-FFF2-40B4-BE49-F238E27FC236}">
                <a16:creationId xmlns:a16="http://schemas.microsoft.com/office/drawing/2014/main" id="{AFE7371C-8EBA-B95D-472F-46B825DE1465}"/>
              </a:ext>
            </a:extLst>
          </p:cNvPr>
          <p:cNvSpPr txBox="1"/>
          <p:nvPr/>
        </p:nvSpPr>
        <p:spPr>
          <a:xfrm>
            <a:off x="-103559" y="972621"/>
            <a:ext cx="6096000" cy="369332"/>
          </a:xfrm>
          <a:prstGeom prst="rect">
            <a:avLst/>
          </a:prstGeom>
          <a:noFill/>
        </p:spPr>
        <p:txBody>
          <a:bodyPr wrap="square">
            <a:spAutoFit/>
          </a:bodyPr>
          <a:lstStyle/>
          <a:p>
            <a:r>
              <a:rPr lang="en-GB">
                <a:hlinkClick r:id="rId3"/>
              </a:rPr>
              <a:t>Microsoft Teams - Wikipedia</a:t>
            </a:r>
            <a:endParaRPr lang="en-GB"/>
          </a:p>
        </p:txBody>
      </p:sp>
      <p:sp>
        <p:nvSpPr>
          <p:cNvPr id="9" name="TextBox 8">
            <a:extLst>
              <a:ext uri="{FF2B5EF4-FFF2-40B4-BE49-F238E27FC236}">
                <a16:creationId xmlns:a16="http://schemas.microsoft.com/office/drawing/2014/main" id="{333E7772-99A6-B00D-E521-45EE050AA970}"/>
              </a:ext>
            </a:extLst>
          </p:cNvPr>
          <p:cNvSpPr txBox="1"/>
          <p:nvPr/>
        </p:nvSpPr>
        <p:spPr>
          <a:xfrm>
            <a:off x="4749530" y="3560722"/>
            <a:ext cx="6172200" cy="738664"/>
          </a:xfrm>
          <a:prstGeom prst="rect">
            <a:avLst/>
          </a:prstGeom>
          <a:noFill/>
        </p:spPr>
        <p:txBody>
          <a:bodyPr wrap="square">
            <a:spAutoFit/>
          </a:bodyPr>
          <a:lstStyle/>
          <a:p>
            <a:r>
              <a:rPr lang="en-GB" sz="1200" b="1" i="1">
                <a:latin typeface="Arial" panose="020B0604020202020204" pitchFamily="34" charset="0"/>
                <a:cs typeface="Arial" panose="020B0604020202020204" pitchFamily="34" charset="0"/>
                <a:hlinkClick r:id="rId4"/>
              </a:rPr>
              <a:t>https://support.microsoft.com/en-us/topic/what-is-microsoft-teams-3de4d369-0167-8def-b93b-0eb5286d7a29</a:t>
            </a:r>
            <a:endParaRPr lang="en-GB" sz="1200" b="1" i="1">
              <a:latin typeface="Arial" panose="020B0604020202020204" pitchFamily="34" charset="0"/>
              <a:cs typeface="Arial" panose="020B0604020202020204" pitchFamily="34" charset="0"/>
            </a:endParaRPr>
          </a:p>
          <a:p>
            <a:r>
              <a:rPr lang="en-GB"/>
              <a:t> </a:t>
            </a:r>
            <a:r>
              <a:rPr lang="en-GB" sz="1100" b="1" i="1"/>
              <a:t>© Microsoft 2022 page 1</a:t>
            </a:r>
          </a:p>
        </p:txBody>
      </p:sp>
      <p:sp>
        <p:nvSpPr>
          <p:cNvPr id="10" name="Arrow: Right 9">
            <a:extLst>
              <a:ext uri="{FF2B5EF4-FFF2-40B4-BE49-F238E27FC236}">
                <a16:creationId xmlns:a16="http://schemas.microsoft.com/office/drawing/2014/main" id="{4451B3E9-D2F6-439B-743D-442141B95228}"/>
              </a:ext>
            </a:extLst>
          </p:cNvPr>
          <p:cNvSpPr/>
          <p:nvPr/>
        </p:nvSpPr>
        <p:spPr>
          <a:xfrm>
            <a:off x="4372381" y="3429000"/>
            <a:ext cx="7819619" cy="33219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One drive</a:t>
            </a:r>
          </a:p>
          <a:p>
            <a:pPr algn="l" fontAlgn="base"/>
            <a:r>
              <a:rPr lang="en-GB" sz="1100">
                <a:solidFill>
                  <a:schemeClr val="tx1"/>
                </a:solidFill>
                <a:effectLst/>
                <a:latin typeface="Arial" panose="020B0604020202020204" pitchFamily="34" charset="0"/>
                <a:cs typeface="Arial" panose="020B0604020202020204" pitchFamily="34" charset="0"/>
              </a:rPr>
              <a:t>What is it?</a:t>
            </a:r>
          </a:p>
          <a:p>
            <a:pPr algn="l" fontAlgn="base"/>
            <a:r>
              <a:rPr lang="en-GB" sz="1100">
                <a:solidFill>
                  <a:schemeClr val="tx1"/>
                </a:solidFill>
                <a:effectLst/>
                <a:latin typeface="Arial" panose="020B0604020202020204" pitchFamily="34" charset="0"/>
                <a:cs typeface="Arial" panose="020B0604020202020204" pitchFamily="34" charset="0"/>
              </a:rPr>
              <a:t>OneDrive is the University’s first choice platform for storing your information. It should be used for your working drafts and to collaborate on documents before they are finalised and stored elsewhere, such as a </a:t>
            </a:r>
            <a:r>
              <a:rPr lang="en-GB" sz="1100" u="sng">
                <a:solidFill>
                  <a:schemeClr val="tx1"/>
                </a:solidFill>
                <a:latin typeface="Arial" panose="020B0604020202020204" pitchFamily="34" charset="0"/>
                <a:cs typeface="Arial" panose="020B0604020202020204" pitchFamily="34" charset="0"/>
              </a:rPr>
              <a:t>share point site</a:t>
            </a:r>
            <a:r>
              <a:rPr lang="en-GB" sz="1100">
                <a:solidFill>
                  <a:schemeClr val="tx1"/>
                </a:solidFill>
                <a:effectLst/>
                <a:latin typeface="Arial" panose="020B0604020202020204" pitchFamily="34" charset="0"/>
                <a:cs typeface="Arial" panose="020B0604020202020204" pitchFamily="34" charset="0"/>
              </a:rPr>
              <a:t>, where they should be managed in accordance with the </a:t>
            </a:r>
            <a:r>
              <a:rPr lang="en-GB" sz="1100" u="sng">
                <a:solidFill>
                  <a:schemeClr val="tx1"/>
                </a:solidFill>
                <a:latin typeface="Arial" panose="020B0604020202020204" pitchFamily="34" charset="0"/>
                <a:cs typeface="Arial" panose="020B0604020202020204" pitchFamily="34" charset="0"/>
              </a:rPr>
              <a:t>Records Retention Schedule</a:t>
            </a:r>
          </a:p>
          <a:p>
            <a:pPr algn="l" fontAlgn="base"/>
            <a:r>
              <a:rPr lang="en-GB" sz="1100" u="sng">
                <a:solidFill>
                  <a:schemeClr val="tx1"/>
                </a:solidFill>
                <a:effectLst/>
                <a:latin typeface="Arial" panose="020B0604020202020204" pitchFamily="34" charset="0"/>
                <a:cs typeface="Arial" panose="020B0604020202020204" pitchFamily="34" charset="0"/>
              </a:rPr>
              <a:t>Students can access one drive easily through they university site and clicking on quic</a:t>
            </a:r>
            <a:r>
              <a:rPr lang="en-GB" sz="1100" u="sng">
                <a:solidFill>
                  <a:schemeClr val="tx1"/>
                </a:solidFill>
                <a:latin typeface="Arial" panose="020B0604020202020204" pitchFamily="34" charset="0"/>
                <a:cs typeface="Arial" panose="020B0604020202020204" pitchFamily="34" charset="0"/>
              </a:rPr>
              <a:t>k links to find there </a:t>
            </a:r>
            <a:r>
              <a:rPr lang="en-GB" sz="1100" u="sng" err="1">
                <a:solidFill>
                  <a:schemeClr val="tx1"/>
                </a:solidFill>
                <a:latin typeface="Arial" panose="020B0604020202020204" pitchFamily="34" charset="0"/>
                <a:cs typeface="Arial" panose="020B0604020202020204" pitchFamily="34" charset="0"/>
              </a:rPr>
              <a:t>onde</a:t>
            </a:r>
            <a:r>
              <a:rPr lang="en-GB" sz="1100" u="sng">
                <a:solidFill>
                  <a:schemeClr val="tx1"/>
                </a:solidFill>
                <a:latin typeface="Arial" panose="020B0604020202020204" pitchFamily="34" charset="0"/>
                <a:cs typeface="Arial" panose="020B0604020202020204" pitchFamily="34" charset="0"/>
              </a:rPr>
              <a:t> drive or for a easier alternative they can go on the email and access it from there to save and send there work.</a:t>
            </a:r>
          </a:p>
          <a:p>
            <a:pPr algn="l" fontAlgn="base"/>
            <a:endParaRPr lang="en-GB" sz="1100">
              <a:solidFill>
                <a:schemeClr val="tx1"/>
              </a:solidFill>
              <a:effectLst/>
              <a:latin typeface="Arial" panose="020B0604020202020204" pitchFamily="34" charset="0"/>
              <a:cs typeface="Arial" panose="020B0604020202020204" pitchFamily="34" charset="0"/>
            </a:endParaRPr>
          </a:p>
          <a:p>
            <a:pPr algn="ctr"/>
            <a:r>
              <a:rPr lang="en-GB" sz="1100" b="1" i="1">
                <a:hlinkClick r:id="rId5"/>
              </a:rPr>
              <a:t>https://www.itservices.manchester.ac.uk/ourservices/popular/microsoft365/onedrive/#:~:text=OneDrive%20gives%20you%20cloud%20based,anywhere%2C%20across%20all%20your%20devices</a:t>
            </a:r>
            <a:r>
              <a:rPr lang="en-GB"/>
              <a:t>.</a:t>
            </a:r>
          </a:p>
          <a:p>
            <a:pPr algn="ctr"/>
            <a:endParaRPr lang="en-GB"/>
          </a:p>
        </p:txBody>
      </p:sp>
      <p:sp>
        <p:nvSpPr>
          <p:cNvPr id="12" name="Cube 11">
            <a:extLst>
              <a:ext uri="{FF2B5EF4-FFF2-40B4-BE49-F238E27FC236}">
                <a16:creationId xmlns:a16="http://schemas.microsoft.com/office/drawing/2014/main" id="{94DF11AF-84BB-2E67-AB68-286815A1E9BB}"/>
              </a:ext>
            </a:extLst>
          </p:cNvPr>
          <p:cNvSpPr/>
          <p:nvPr/>
        </p:nvSpPr>
        <p:spPr>
          <a:xfrm>
            <a:off x="47017" y="2666163"/>
            <a:ext cx="4136790" cy="4084833"/>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latin typeface="Arial" panose="020B0604020202020204" pitchFamily="34" charset="0"/>
                <a:cs typeface="Arial" panose="020B0604020202020204" pitchFamily="34" charset="0"/>
              </a:rPr>
              <a:t>Microsoft 365</a:t>
            </a:r>
          </a:p>
          <a:p>
            <a:pPr algn="ctr"/>
            <a:r>
              <a:rPr lang="en-GB" sz="1100">
                <a:latin typeface="Arial" panose="020B0604020202020204" pitchFamily="34" charset="0"/>
                <a:cs typeface="Arial" panose="020B0604020202020204" pitchFamily="34" charset="0"/>
              </a:rPr>
              <a:t>Microsoft 365 is a cloud suite of applications that enables access to a wide range of communication and collaboration tools, including Teams and OneDrive.</a:t>
            </a:r>
          </a:p>
          <a:p>
            <a:pPr algn="ctr"/>
            <a:r>
              <a:rPr lang="en-GB" sz="1100">
                <a:latin typeface="Arial" panose="020B0604020202020204" pitchFamily="34" charset="0"/>
                <a:cs typeface="Arial" panose="020B0604020202020204" pitchFamily="34" charset="0"/>
              </a:rPr>
              <a:t>All staff and students have access to Microsoft 365 applications for the duration of their work or studies at the university.</a:t>
            </a:r>
          </a:p>
          <a:p>
            <a:pPr algn="ctr"/>
            <a:r>
              <a:rPr lang="en-GB" sz="1100">
                <a:latin typeface="Arial" panose="020B0604020202020204" pitchFamily="34" charset="0"/>
                <a:cs typeface="Arial" panose="020B0604020202020204" pitchFamily="34" charset="0"/>
              </a:rPr>
              <a:t>The benefits: </a:t>
            </a:r>
          </a:p>
          <a:p>
            <a:pPr marL="171450" indent="-171450" algn="ctr">
              <a:buFont typeface="Arial" panose="020B0604020202020204" pitchFamily="34" charset="0"/>
              <a:buChar char="•"/>
            </a:pPr>
            <a:r>
              <a:rPr lang="en-GB" sz="1100">
                <a:latin typeface="Arial" panose="020B0604020202020204" pitchFamily="34" charset="0"/>
                <a:cs typeface="Arial" panose="020B0604020202020204" pitchFamily="34" charset="0"/>
              </a:rPr>
              <a:t>Students access anything including email up until </a:t>
            </a:r>
            <a:r>
              <a:rPr lang="en-GB" sz="1100" err="1">
                <a:latin typeface="Arial" panose="020B0604020202020204" pitchFamily="34" charset="0"/>
                <a:cs typeface="Arial" panose="020B0604020202020204" pitchFamily="34" charset="0"/>
              </a:rPr>
              <a:t>edexcel</a:t>
            </a:r>
            <a:r>
              <a:rPr lang="en-GB" sz="1100">
                <a:latin typeface="Arial" panose="020B0604020202020204" pitchFamily="34" charset="0"/>
                <a:cs typeface="Arial" panose="020B0604020202020204" pitchFamily="34" charset="0"/>
              </a:rPr>
              <a:t> </a:t>
            </a:r>
          </a:p>
          <a:p>
            <a:pPr marL="171450" indent="-171450" algn="ctr">
              <a:buFont typeface="Arial" panose="020B0604020202020204" pitchFamily="34" charset="0"/>
              <a:buChar char="•"/>
            </a:pPr>
            <a:r>
              <a:rPr lang="en-GB" sz="1100">
                <a:latin typeface="Arial" panose="020B0604020202020204" pitchFamily="34" charset="0"/>
                <a:cs typeface="Arial" panose="020B0604020202020204" pitchFamily="34" charset="0"/>
              </a:rPr>
              <a:t>Can share the presentations with each other</a:t>
            </a:r>
          </a:p>
          <a:p>
            <a:pPr marL="171450" indent="-171450" algn="ctr">
              <a:buFont typeface="Arial" panose="020B0604020202020204" pitchFamily="34" charset="0"/>
              <a:buChar char="•"/>
            </a:pPr>
            <a:r>
              <a:rPr lang="en-GB" sz="1100">
                <a:latin typeface="Arial" panose="020B0604020202020204" pitchFamily="34" charset="0"/>
                <a:cs typeface="Arial" panose="020B0604020202020204" pitchFamily="34" charset="0"/>
              </a:rPr>
              <a:t>Have backups </a:t>
            </a:r>
          </a:p>
          <a:p>
            <a:pPr marL="171450" indent="-171450" algn="ctr">
              <a:buFont typeface="Arial" panose="020B0604020202020204" pitchFamily="34" charset="0"/>
              <a:buChar char="•"/>
            </a:pPr>
            <a:r>
              <a:rPr lang="en-GB" sz="1100">
                <a:latin typeface="Arial" panose="020B0604020202020204" pitchFamily="34" charset="0"/>
                <a:cs typeface="Arial" panose="020B0604020202020204" pitchFamily="34" charset="0"/>
              </a:rPr>
              <a:t>Constantly saving as a reassurance </a:t>
            </a:r>
          </a:p>
          <a:p>
            <a:pPr marL="171450" indent="-171450" algn="ctr">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algn="ctr"/>
            <a:r>
              <a:rPr lang="en-GB" sz="1100" b="1" i="1">
                <a:latin typeface="Arial" panose="020B0604020202020204" pitchFamily="34" charset="0"/>
                <a:cs typeface="Arial" panose="020B0604020202020204" pitchFamily="34" charset="0"/>
                <a:hlinkClick r:id="rId6"/>
              </a:rPr>
              <a:t>https://www.nottingham.ac.uk/dts/knowledge-hub/microsoft-365/microsoft-365.aspx#:~:text=Microsoft%20365%20is%20a%20cloud,or%20studies%20at%20the%20university</a:t>
            </a:r>
            <a:r>
              <a:rPr lang="en-GB" sz="1100" b="1" i="1">
                <a:latin typeface="Arial" panose="020B0604020202020204" pitchFamily="34" charset="0"/>
                <a:cs typeface="Arial" panose="020B0604020202020204" pitchFamily="34" charset="0"/>
              </a:rPr>
              <a:t>.</a:t>
            </a:r>
          </a:p>
          <a:p>
            <a:pPr algn="ctr"/>
            <a:endParaRPr lang="en-GB" sz="1100" b="1"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87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1000"/>
                                        <p:tgtEl>
                                          <p:spTgt spid="10"/>
                                        </p:tgtEl>
                                      </p:cBhvr>
                                    </p:animEffect>
                                    <p:anim calcmode="lin" valueType="num">
                                      <p:cBhvr>
                                        <p:cTn id="31" dur="1000" fill="hold"/>
                                        <p:tgtEl>
                                          <p:spTgt spid="10"/>
                                        </p:tgtEl>
                                        <p:attrNameLst>
                                          <p:attrName>ppt_x</p:attrName>
                                        </p:attrNameLst>
                                      </p:cBhvr>
                                      <p:tavLst>
                                        <p:tav tm="0">
                                          <p:val>
                                            <p:strVal val="#ppt_x"/>
                                          </p:val>
                                        </p:tav>
                                        <p:tav tm="100000">
                                          <p:val>
                                            <p:strVal val="#ppt_x"/>
                                          </p:val>
                                        </p:tav>
                                      </p:tavLst>
                                    </p:anim>
                                    <p:anim calcmode="lin" valueType="num">
                                      <p:cBhvr>
                                        <p:cTn id="3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9F4DD7E-FC70-FC38-E5E6-4421BC8DA0EB}"/>
              </a:ext>
            </a:extLst>
          </p:cNvPr>
          <p:cNvSpPr/>
          <p:nvPr/>
        </p:nvSpPr>
        <p:spPr>
          <a:xfrm>
            <a:off x="5512160" y="58016"/>
            <a:ext cx="3333749" cy="28694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ea typeface="+mn-lt"/>
                <a:cs typeface="+mn-lt"/>
                <a:hlinkClick r:id="rId2"/>
              </a:rPr>
              <a:t>  </a:t>
            </a:r>
            <a:endParaRPr lang="en-US"/>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endParaRPr lang="en-US" sz="1200">
              <a:ea typeface="+mn-lt"/>
              <a:cs typeface="+mn-lt"/>
            </a:endParaRPr>
          </a:p>
          <a:p>
            <a:pPr algn="ctr"/>
            <a:r>
              <a:rPr lang="en-US" sz="1200">
                <a:ea typeface="+mn-lt"/>
                <a:cs typeface="+mn-lt"/>
                <a:hlinkClick r:id="rId2"/>
              </a:rPr>
              <a:t>https://www.coriniumtech.com/onedrive-files-demand-setup-configuration-use/</a:t>
            </a:r>
            <a:r>
              <a:rPr lang="en-US" sz="2400">
                <a:ea typeface="+mn-lt"/>
                <a:cs typeface="+mn-lt"/>
              </a:rPr>
              <a:t> </a:t>
            </a:r>
            <a:endParaRPr lang="en-US"/>
          </a:p>
          <a:p>
            <a:pPr algn="ctr"/>
            <a:endParaRPr lang="en-US" sz="2400"/>
          </a:p>
        </p:txBody>
      </p:sp>
      <p:sp>
        <p:nvSpPr>
          <p:cNvPr id="4" name="TextBox 3">
            <a:extLst>
              <a:ext uri="{FF2B5EF4-FFF2-40B4-BE49-F238E27FC236}">
                <a16:creationId xmlns:a16="http://schemas.microsoft.com/office/drawing/2014/main" id="{4BCEB5BF-0A5E-8738-46DF-F7BF36A98B6F}"/>
              </a:ext>
            </a:extLst>
          </p:cNvPr>
          <p:cNvSpPr txBox="1"/>
          <p:nvPr/>
        </p:nvSpPr>
        <p:spPr>
          <a:xfrm>
            <a:off x="10217728" y="6355772"/>
            <a:ext cx="19482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Naida Parveen </a:t>
            </a:r>
          </a:p>
        </p:txBody>
      </p:sp>
      <p:sp>
        <p:nvSpPr>
          <p:cNvPr id="5" name="TextBox 4">
            <a:extLst>
              <a:ext uri="{FF2B5EF4-FFF2-40B4-BE49-F238E27FC236}">
                <a16:creationId xmlns:a16="http://schemas.microsoft.com/office/drawing/2014/main" id="{A07011E6-80B8-154C-6B8B-4F6CBD317177}"/>
              </a:ext>
            </a:extLst>
          </p:cNvPr>
          <p:cNvSpPr txBox="1"/>
          <p:nvPr/>
        </p:nvSpPr>
        <p:spPr>
          <a:xfrm>
            <a:off x="1012901" y="854926"/>
            <a:ext cx="227438"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EA0F2BF0-D73E-2DC3-9B76-CF75AEBB06AC}"/>
              </a:ext>
            </a:extLst>
          </p:cNvPr>
          <p:cNvSpPr txBox="1"/>
          <p:nvPr/>
        </p:nvSpPr>
        <p:spPr>
          <a:xfrm>
            <a:off x="520389" y="288072"/>
            <a:ext cx="429321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One drive is a online personal storage you can save documents photo's &amp; other files in the cloud .</a:t>
            </a:r>
          </a:p>
          <a:p>
            <a:r>
              <a:rPr lang="en-US"/>
              <a:t>If you're using </a:t>
            </a:r>
            <a:r>
              <a:rPr lang="en-US" err="1"/>
              <a:t>microsoft</a:t>
            </a:r>
            <a:r>
              <a:rPr lang="en-US"/>
              <a:t> 365, you get at least 1 TB of space in the cloud, depending on your plan.</a:t>
            </a:r>
          </a:p>
          <a:p>
            <a:r>
              <a:rPr lang="en-US"/>
              <a:t>If your </a:t>
            </a:r>
            <a:r>
              <a:rPr lang="en-US" err="1"/>
              <a:t>onedrive</a:t>
            </a:r>
            <a:r>
              <a:rPr lang="en-US"/>
              <a:t> library is hosted on </a:t>
            </a:r>
            <a:r>
              <a:rPr lang="en-US" err="1"/>
              <a:t>sharepoint</a:t>
            </a:r>
            <a:r>
              <a:rPr lang="en-US"/>
              <a:t> serving your </a:t>
            </a:r>
            <a:r>
              <a:rPr lang="en-US" err="1"/>
              <a:t>organization,your</a:t>
            </a:r>
            <a:r>
              <a:rPr lang="en-US"/>
              <a:t> organization administrators determine how much storage space is available.</a:t>
            </a:r>
          </a:p>
          <a:p>
            <a:endParaRPr lang="en-US"/>
          </a:p>
          <a:p>
            <a:r>
              <a:rPr lang="en-US"/>
              <a:t>All files that you store in </a:t>
            </a:r>
            <a:r>
              <a:rPr lang="en-US" err="1"/>
              <a:t>onedrive</a:t>
            </a:r>
            <a:r>
              <a:rPr lang="en-US"/>
              <a:t> are private unless you decide to share them. You can share files &amp; folders with co-workers so you can collaborate on projects.</a:t>
            </a:r>
          </a:p>
          <a:p>
            <a:endParaRPr lang="en-US"/>
          </a:p>
          <a:p>
            <a:r>
              <a:rPr lang="en-US"/>
              <a:t>(support.microsoft.com)</a:t>
            </a:r>
          </a:p>
          <a:p>
            <a:endParaRPr lang="en-US"/>
          </a:p>
        </p:txBody>
      </p:sp>
      <p:pic>
        <p:nvPicPr>
          <p:cNvPr id="7" name="Picture 7" descr="Logo, company name&#10;&#10;Description automatically generated">
            <a:extLst>
              <a:ext uri="{FF2B5EF4-FFF2-40B4-BE49-F238E27FC236}">
                <a16:creationId xmlns:a16="http://schemas.microsoft.com/office/drawing/2014/main" id="{AB2328E1-69FC-9593-0D3A-FF0432B3C430}"/>
              </a:ext>
            </a:extLst>
          </p:cNvPr>
          <p:cNvPicPr>
            <a:picLocks noChangeAspect="1"/>
          </p:cNvPicPr>
          <p:nvPr/>
        </p:nvPicPr>
        <p:blipFill>
          <a:blip r:embed="rId3"/>
          <a:stretch>
            <a:fillRect/>
          </a:stretch>
        </p:blipFill>
        <p:spPr>
          <a:xfrm>
            <a:off x="5779331" y="285285"/>
            <a:ext cx="2789663" cy="17340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A583F0B6-40E6-EBE7-58EA-AA2E1C4D5775}"/>
              </a:ext>
            </a:extLst>
          </p:cNvPr>
          <p:cNvSpPr txBox="1"/>
          <p:nvPr/>
        </p:nvSpPr>
        <p:spPr>
          <a:xfrm>
            <a:off x="9314985" y="127681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https://www.coriniumtech.com/onedrive-files-demand-setup-configuration-use/</a:t>
            </a:r>
          </a:p>
        </p:txBody>
      </p:sp>
      <p:sp>
        <p:nvSpPr>
          <p:cNvPr id="2" name="TextBox 1">
            <a:extLst>
              <a:ext uri="{FF2B5EF4-FFF2-40B4-BE49-F238E27FC236}">
                <a16:creationId xmlns:a16="http://schemas.microsoft.com/office/drawing/2014/main" id="{52942E94-E185-6BB1-3BE8-F9938F8BBE2A}"/>
              </a:ext>
            </a:extLst>
          </p:cNvPr>
          <p:cNvSpPr txBox="1"/>
          <p:nvPr/>
        </p:nvSpPr>
        <p:spPr>
          <a:xfrm>
            <a:off x="5108864" y="3325090"/>
            <a:ext cx="31605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many benefits of one drive include:</a:t>
            </a:r>
          </a:p>
          <a:p>
            <a:endParaRPr lang="en-US"/>
          </a:p>
          <a:p>
            <a:r>
              <a:rPr lang="en-US"/>
              <a:t>*unlimited file access at anytime</a:t>
            </a:r>
          </a:p>
          <a:p>
            <a:r>
              <a:rPr lang="en-US"/>
              <a:t>*renders files available from anywhere for collaboration</a:t>
            </a:r>
          </a:p>
          <a:p>
            <a:r>
              <a:rPr lang="en-US"/>
              <a:t>*free up device storage</a:t>
            </a:r>
          </a:p>
          <a:p>
            <a:endParaRPr lang="en-US"/>
          </a:p>
        </p:txBody>
      </p:sp>
      <p:sp>
        <p:nvSpPr>
          <p:cNvPr id="9" name="TextBox 8">
            <a:extLst>
              <a:ext uri="{FF2B5EF4-FFF2-40B4-BE49-F238E27FC236}">
                <a16:creationId xmlns:a16="http://schemas.microsoft.com/office/drawing/2014/main" id="{0294D568-5A2B-B9A4-32DB-9C18676E35DC}"/>
              </a:ext>
            </a:extLst>
          </p:cNvPr>
          <p:cNvSpPr txBox="1"/>
          <p:nvPr/>
        </p:nvSpPr>
        <p:spPr>
          <a:xfrm>
            <a:off x="8182841" y="3939886"/>
            <a:ext cx="332509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*sharable content across teams large or small</a:t>
            </a:r>
          </a:p>
          <a:p>
            <a:r>
              <a:rPr lang="en-US"/>
              <a:t>*securely store files &amp;information</a:t>
            </a:r>
          </a:p>
          <a:p>
            <a:endParaRPr lang="en-US"/>
          </a:p>
          <a:p>
            <a:r>
              <a:rPr lang="en-US"/>
              <a:t>https://www.ramsac.com&gt;blog</a:t>
            </a:r>
          </a:p>
          <a:p>
            <a:endParaRPr lang="en-US"/>
          </a:p>
        </p:txBody>
      </p:sp>
    </p:spTree>
    <p:extLst>
      <p:ext uri="{BB962C8B-B14F-4D97-AF65-F5344CB8AC3E}">
        <p14:creationId xmlns:p14="http://schemas.microsoft.com/office/powerpoint/2010/main" val="1863179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anim calcmode="lin" valueType="num">
                                      <p:cBhvr>
                                        <p:cTn id="21" dur="1000" fill="hold"/>
                                        <p:tgtEl>
                                          <p:spTgt spid="2"/>
                                        </p:tgtEl>
                                        <p:attrNameLst>
                                          <p:attrName>ppt_x</p:attrName>
                                        </p:attrNameLst>
                                      </p:cBhvr>
                                      <p:tavLst>
                                        <p:tav tm="0">
                                          <p:val>
                                            <p:strVal val="#ppt_x"/>
                                          </p:val>
                                        </p:tav>
                                        <p:tav tm="100000">
                                          <p:val>
                                            <p:strVal val="#ppt_x"/>
                                          </p:val>
                                        </p:tav>
                                      </p:tavLst>
                                    </p:anim>
                                    <p:anim calcmode="lin" valueType="num">
                                      <p:cBhvr>
                                        <p:cTn id="2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17E7F3-5C5C-6582-B863-C3953CB16E42}"/>
              </a:ext>
            </a:extLst>
          </p:cNvPr>
          <p:cNvSpPr txBox="1"/>
          <p:nvPr/>
        </p:nvSpPr>
        <p:spPr>
          <a:xfrm>
            <a:off x="9888681" y="6355773"/>
            <a:ext cx="2147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Nazreena</a:t>
            </a:r>
            <a:r>
              <a:rPr lang="en-US"/>
              <a:t> Penno </a:t>
            </a:r>
          </a:p>
        </p:txBody>
      </p:sp>
      <p:sp>
        <p:nvSpPr>
          <p:cNvPr id="7" name="TextBox 6">
            <a:extLst>
              <a:ext uri="{FF2B5EF4-FFF2-40B4-BE49-F238E27FC236}">
                <a16:creationId xmlns:a16="http://schemas.microsoft.com/office/drawing/2014/main" id="{A52AF6BD-8F0B-EF78-EDAF-1B02C3986760}"/>
              </a:ext>
            </a:extLst>
          </p:cNvPr>
          <p:cNvSpPr txBox="1"/>
          <p:nvPr/>
        </p:nvSpPr>
        <p:spPr>
          <a:xfrm>
            <a:off x="148683" y="1533292"/>
            <a:ext cx="72947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Zoom allows you to communicate with other users.</a:t>
            </a:r>
          </a:p>
          <a:p>
            <a:r>
              <a:rPr lang="en-US"/>
              <a:t> This can be by </a:t>
            </a:r>
          </a:p>
        </p:txBody>
      </p:sp>
      <p:sp>
        <p:nvSpPr>
          <p:cNvPr id="8" name="TextBox 7">
            <a:extLst>
              <a:ext uri="{FF2B5EF4-FFF2-40B4-BE49-F238E27FC236}">
                <a16:creationId xmlns:a16="http://schemas.microsoft.com/office/drawing/2014/main" id="{CC79FAB2-A726-591E-2CCC-74F44F83A635}"/>
              </a:ext>
            </a:extLst>
          </p:cNvPr>
          <p:cNvSpPr txBox="1"/>
          <p:nvPr/>
        </p:nvSpPr>
        <p:spPr>
          <a:xfrm>
            <a:off x="288072" y="2388219"/>
            <a:ext cx="262982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Video </a:t>
            </a:r>
          </a:p>
          <a:p>
            <a:r>
              <a:rPr lang="en-US"/>
              <a:t>. Chat</a:t>
            </a:r>
          </a:p>
          <a:p>
            <a:r>
              <a:rPr lang="en-US"/>
              <a:t>. Phone</a:t>
            </a:r>
          </a:p>
          <a:p>
            <a:r>
              <a:rPr lang="en-US"/>
              <a:t>.Audio </a:t>
            </a:r>
          </a:p>
          <a:p>
            <a:endParaRPr lang="en-US"/>
          </a:p>
          <a:p>
            <a:endParaRPr lang="en-US"/>
          </a:p>
          <a:p>
            <a:endParaRPr lang="en-US"/>
          </a:p>
          <a:p>
            <a:endParaRPr lang="en-US"/>
          </a:p>
        </p:txBody>
      </p:sp>
      <p:sp>
        <p:nvSpPr>
          <p:cNvPr id="13" name="TextBox 12">
            <a:extLst>
              <a:ext uri="{FF2B5EF4-FFF2-40B4-BE49-F238E27FC236}">
                <a16:creationId xmlns:a16="http://schemas.microsoft.com/office/drawing/2014/main" id="{E487F232-6B65-49CE-4480-5E9AE0BAB6B7}"/>
              </a:ext>
            </a:extLst>
          </p:cNvPr>
          <p:cNvSpPr txBox="1"/>
          <p:nvPr/>
        </p:nvSpPr>
        <p:spPr>
          <a:xfrm>
            <a:off x="2332959" y="2388591"/>
            <a:ext cx="319209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Zoom is a platform which allows you to download on your cell phone or computer for free. </a:t>
            </a:r>
          </a:p>
        </p:txBody>
      </p:sp>
      <p:sp>
        <p:nvSpPr>
          <p:cNvPr id="15" name="TextBox 14">
            <a:extLst>
              <a:ext uri="{FF2B5EF4-FFF2-40B4-BE49-F238E27FC236}">
                <a16:creationId xmlns:a16="http://schemas.microsoft.com/office/drawing/2014/main" id="{559EDD14-C27F-3938-F71A-E85A6D5BE90B}"/>
              </a:ext>
            </a:extLst>
          </p:cNvPr>
          <p:cNvSpPr txBox="1"/>
          <p:nvPr/>
        </p:nvSpPr>
        <p:spPr>
          <a:xfrm>
            <a:off x="396240" y="4084320"/>
            <a:ext cx="581113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Zoom is good for video chat, meeting recordings, audio conferencing, Zoom is good for students it allows you to hold your digital skills remotely if not in lesson you can benefit from using this technology from the internet. Your teacher can do online lessons and you can chat to student in class via zoom. </a:t>
            </a:r>
          </a:p>
        </p:txBody>
      </p:sp>
      <p:sp>
        <p:nvSpPr>
          <p:cNvPr id="2" name="TextBox 1">
            <a:extLst>
              <a:ext uri="{FF2B5EF4-FFF2-40B4-BE49-F238E27FC236}">
                <a16:creationId xmlns:a16="http://schemas.microsoft.com/office/drawing/2014/main" id="{D796CFA9-7246-32C4-D69F-F24EE43235DF}"/>
              </a:ext>
            </a:extLst>
          </p:cNvPr>
          <p:cNvSpPr txBox="1"/>
          <p:nvPr/>
        </p:nvSpPr>
        <p:spPr>
          <a:xfrm>
            <a:off x="6964947" y="2789208"/>
            <a:ext cx="44917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During the Covid Pandemic majority of appointment have been done via video consultation due to cross contamination of Covid,  G.P and consultants are going video calling unless its urgent to be seen. </a:t>
            </a:r>
          </a:p>
        </p:txBody>
      </p:sp>
      <p:pic>
        <p:nvPicPr>
          <p:cNvPr id="4" name="Picture 8" descr="Graphical user interface, application&#10;&#10;Description automatically generated">
            <a:extLst>
              <a:ext uri="{FF2B5EF4-FFF2-40B4-BE49-F238E27FC236}">
                <a16:creationId xmlns:a16="http://schemas.microsoft.com/office/drawing/2014/main" id="{F3245CCA-6633-4429-3C68-E5313B964243}"/>
              </a:ext>
            </a:extLst>
          </p:cNvPr>
          <p:cNvPicPr>
            <a:picLocks noChangeAspect="1"/>
          </p:cNvPicPr>
          <p:nvPr/>
        </p:nvPicPr>
        <p:blipFill>
          <a:blip r:embed="rId2"/>
          <a:stretch>
            <a:fillRect/>
          </a:stretch>
        </p:blipFill>
        <p:spPr>
          <a:xfrm>
            <a:off x="8203720" y="1093"/>
            <a:ext cx="3994030" cy="2226305"/>
          </a:xfrm>
          <a:prstGeom prst="rect">
            <a:avLst/>
          </a:prstGeom>
        </p:spPr>
      </p:pic>
      <p:sp>
        <p:nvSpPr>
          <p:cNvPr id="9" name="Arrow: Left 8">
            <a:extLst>
              <a:ext uri="{FF2B5EF4-FFF2-40B4-BE49-F238E27FC236}">
                <a16:creationId xmlns:a16="http://schemas.microsoft.com/office/drawing/2014/main" id="{7FAC621E-9759-511A-2A26-39B64880CF03}"/>
              </a:ext>
            </a:extLst>
          </p:cNvPr>
          <p:cNvSpPr/>
          <p:nvPr/>
        </p:nvSpPr>
        <p:spPr>
          <a:xfrm>
            <a:off x="5606796" y="2638578"/>
            <a:ext cx="1283367" cy="481263"/>
          </a:xfrm>
          <a:prstGeom prst="leftArrow">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7290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p:cTn id="16" dur="500" fill="hold"/>
                                        <p:tgtEl>
                                          <p:spTgt spid="8"/>
                                        </p:tgtEl>
                                        <p:attrNameLst>
                                          <p:attrName>ppt_w</p:attrName>
                                        </p:attrNameLst>
                                      </p:cBhvr>
                                      <p:tavLst>
                                        <p:tav tm="0">
                                          <p:val>
                                            <p:fltVal val="0"/>
                                          </p:val>
                                        </p:tav>
                                        <p:tav tm="100000">
                                          <p:val>
                                            <p:strVal val="#ppt_w"/>
                                          </p:val>
                                        </p:tav>
                                      </p:tavLst>
                                    </p:anim>
                                    <p:anim calcmode="lin" valueType="num">
                                      <p:cBhvr>
                                        <p:cTn id="17" dur="500" fill="hold"/>
                                        <p:tgtEl>
                                          <p:spTgt spid="8"/>
                                        </p:tgtEl>
                                        <p:attrNameLst>
                                          <p:attrName>ppt_h</p:attrName>
                                        </p:attrNameLst>
                                      </p:cBhvr>
                                      <p:tavLst>
                                        <p:tav tm="0">
                                          <p:val>
                                            <p:fltVal val="0"/>
                                          </p:val>
                                        </p:tav>
                                        <p:tav tm="100000">
                                          <p:val>
                                            <p:strVal val="#ppt_h"/>
                                          </p:val>
                                        </p:tav>
                                      </p:tavLst>
                                    </p:anim>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P spid="15"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0048DF-B7BC-4268-79B2-113586000A21}"/>
              </a:ext>
            </a:extLst>
          </p:cNvPr>
          <p:cNvSpPr txBox="1"/>
          <p:nvPr/>
        </p:nvSpPr>
        <p:spPr>
          <a:xfrm>
            <a:off x="680720" y="264160"/>
            <a:ext cx="3566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Rationale </a:t>
            </a:r>
          </a:p>
        </p:txBody>
      </p:sp>
      <p:sp>
        <p:nvSpPr>
          <p:cNvPr id="3" name="TextBox 2">
            <a:extLst>
              <a:ext uri="{FF2B5EF4-FFF2-40B4-BE49-F238E27FC236}">
                <a16:creationId xmlns:a16="http://schemas.microsoft.com/office/drawing/2014/main" id="{DE54528C-657A-D473-E6B6-2562FADA737E}"/>
              </a:ext>
            </a:extLst>
          </p:cNvPr>
          <p:cNvSpPr txBox="1"/>
          <p:nvPr/>
        </p:nvSpPr>
        <p:spPr>
          <a:xfrm>
            <a:off x="350707" y="825011"/>
            <a:ext cx="2847974" cy="535531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t>A revolution in digital learning is underway. The number of students taking online courses in the US has skyrocketed to 7.1 million in higher education institutions (Allen and Seaman,  2014)</a:t>
            </a:r>
          </a:p>
          <a:p>
            <a:r>
              <a:rPr lang="en-GB" b="1" i="1"/>
              <a:t>Digital technologies offer new mechanisms to support reform-based approaches and increase student engagement (Armbruster et al., 2009)                                 </a:t>
            </a:r>
          </a:p>
          <a:p>
            <a:r>
              <a:rPr lang="en-GB" b="1" i="1"/>
              <a:t>NP                                                   </a:t>
            </a:r>
          </a:p>
        </p:txBody>
      </p:sp>
      <p:sp>
        <p:nvSpPr>
          <p:cNvPr id="4" name="TextBox 3">
            <a:extLst>
              <a:ext uri="{FF2B5EF4-FFF2-40B4-BE49-F238E27FC236}">
                <a16:creationId xmlns:a16="http://schemas.microsoft.com/office/drawing/2014/main" id="{C34B84F6-4DEB-26BF-B79C-77F3780DE7B0}"/>
              </a:ext>
            </a:extLst>
          </p:cNvPr>
          <p:cNvSpPr txBox="1"/>
          <p:nvPr/>
        </p:nvSpPr>
        <p:spPr>
          <a:xfrm>
            <a:off x="10119894" y="6430209"/>
            <a:ext cx="203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Naida Parveen</a:t>
            </a:r>
          </a:p>
        </p:txBody>
      </p:sp>
      <p:pic>
        <p:nvPicPr>
          <p:cNvPr id="17" name="Picture 16">
            <a:extLst>
              <a:ext uri="{FF2B5EF4-FFF2-40B4-BE49-F238E27FC236}">
                <a16:creationId xmlns:a16="http://schemas.microsoft.com/office/drawing/2014/main" id="{52206AC8-D33D-5F0D-8FA0-36F9B502E4AA}"/>
              </a:ext>
            </a:extLst>
          </p:cNvPr>
          <p:cNvPicPr>
            <a:picLocks noChangeAspect="1"/>
          </p:cNvPicPr>
          <p:nvPr/>
        </p:nvPicPr>
        <p:blipFill>
          <a:blip r:embed="rId2"/>
          <a:stretch>
            <a:fillRect/>
          </a:stretch>
        </p:blipFill>
        <p:spPr>
          <a:xfrm>
            <a:off x="3438153" y="185403"/>
            <a:ext cx="6586827" cy="4295552"/>
          </a:xfrm>
          <a:prstGeom prst="rect">
            <a:avLst/>
          </a:prstGeom>
        </p:spPr>
      </p:pic>
    </p:spTree>
    <p:extLst>
      <p:ext uri="{BB962C8B-B14F-4D97-AF65-F5344CB8AC3E}">
        <p14:creationId xmlns:p14="http://schemas.microsoft.com/office/powerpoint/2010/main" val="52681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8AAD37DD-2953-9960-B6E2-4DC9CC99DA58}"/>
              </a:ext>
            </a:extLst>
          </p:cNvPr>
          <p:cNvPicPr>
            <a:picLocks noChangeAspect="1"/>
          </p:cNvPicPr>
          <p:nvPr/>
        </p:nvPicPr>
        <p:blipFill>
          <a:blip r:embed="rId2"/>
          <a:stretch>
            <a:fillRect/>
          </a:stretch>
        </p:blipFill>
        <p:spPr>
          <a:xfrm>
            <a:off x="3051419" y="0"/>
            <a:ext cx="9060492" cy="4741623"/>
          </a:xfrm>
          <a:prstGeom prst="rect">
            <a:avLst/>
          </a:prstGeom>
        </p:spPr>
      </p:pic>
      <p:sp>
        <p:nvSpPr>
          <p:cNvPr id="2" name="TextBox 1">
            <a:extLst>
              <a:ext uri="{FF2B5EF4-FFF2-40B4-BE49-F238E27FC236}">
                <a16:creationId xmlns:a16="http://schemas.microsoft.com/office/drawing/2014/main" id="{94A93BD8-4A0E-747F-D2E6-4F50AD37E12F}"/>
              </a:ext>
            </a:extLst>
          </p:cNvPr>
          <p:cNvSpPr txBox="1"/>
          <p:nvPr/>
        </p:nvSpPr>
        <p:spPr>
          <a:xfrm>
            <a:off x="213360" y="111760"/>
            <a:ext cx="4297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Rational Mariam Bibi</a:t>
            </a:r>
          </a:p>
        </p:txBody>
      </p:sp>
      <p:pic>
        <p:nvPicPr>
          <p:cNvPr id="4" name="Picture 3" descr="Chart&#10;&#10;Description automatically generated">
            <a:extLst>
              <a:ext uri="{FF2B5EF4-FFF2-40B4-BE49-F238E27FC236}">
                <a16:creationId xmlns:a16="http://schemas.microsoft.com/office/drawing/2014/main" id="{DBA3861E-25D5-221C-1046-42ADC5E52BC7}"/>
              </a:ext>
            </a:extLst>
          </p:cNvPr>
          <p:cNvPicPr>
            <a:picLocks noChangeAspect="1"/>
          </p:cNvPicPr>
          <p:nvPr/>
        </p:nvPicPr>
        <p:blipFill>
          <a:blip r:embed="rId3"/>
          <a:stretch>
            <a:fillRect/>
          </a:stretch>
        </p:blipFill>
        <p:spPr>
          <a:xfrm>
            <a:off x="437965" y="746439"/>
            <a:ext cx="5811863" cy="2269490"/>
          </a:xfrm>
          <a:prstGeom prst="rect">
            <a:avLst/>
          </a:prstGeom>
        </p:spPr>
      </p:pic>
      <p:pic>
        <p:nvPicPr>
          <p:cNvPr id="6" name="Picture 5">
            <a:extLst>
              <a:ext uri="{FF2B5EF4-FFF2-40B4-BE49-F238E27FC236}">
                <a16:creationId xmlns:a16="http://schemas.microsoft.com/office/drawing/2014/main" id="{6E4EF75B-C0F1-232A-FD06-47259909F366}"/>
              </a:ext>
            </a:extLst>
          </p:cNvPr>
          <p:cNvPicPr>
            <a:picLocks noChangeAspect="1"/>
          </p:cNvPicPr>
          <p:nvPr/>
        </p:nvPicPr>
        <p:blipFill>
          <a:blip r:embed="rId4"/>
          <a:stretch>
            <a:fillRect/>
          </a:stretch>
        </p:blipFill>
        <p:spPr>
          <a:xfrm>
            <a:off x="270689" y="3206960"/>
            <a:ext cx="6147856" cy="365792"/>
          </a:xfrm>
          <a:prstGeom prst="rect">
            <a:avLst/>
          </a:prstGeom>
        </p:spPr>
      </p:pic>
      <p:sp>
        <p:nvSpPr>
          <p:cNvPr id="8" name="Rectangle 7">
            <a:extLst>
              <a:ext uri="{FF2B5EF4-FFF2-40B4-BE49-F238E27FC236}">
                <a16:creationId xmlns:a16="http://schemas.microsoft.com/office/drawing/2014/main" id="{A1DF1649-D279-D214-3184-4D365B1E2E30}"/>
              </a:ext>
            </a:extLst>
          </p:cNvPr>
          <p:cNvSpPr/>
          <p:nvPr/>
        </p:nvSpPr>
        <p:spPr>
          <a:xfrm>
            <a:off x="6493702" y="3144555"/>
            <a:ext cx="5629618" cy="294182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b="1" i="1">
                <a:solidFill>
                  <a:srgbClr val="2A2A2A"/>
                </a:solidFill>
                <a:effectLst/>
                <a:latin typeface="Calibri" panose="020F0502020204030204" pitchFamily="34" charset="0"/>
                <a:cs typeface="Calibri" panose="020F0502020204030204" pitchFamily="34" charset="0"/>
              </a:rPr>
              <a:t>In some senses, digital skills make the workplace a freer and simpler place to navigate. A lot of work can now be done from home, or on the move, but this also brings its own set of challenges.</a:t>
            </a:r>
          </a:p>
          <a:p>
            <a:pPr algn="l"/>
            <a:r>
              <a:rPr lang="en-GB" b="1" i="1">
                <a:solidFill>
                  <a:srgbClr val="2A2A2A"/>
                </a:solidFill>
                <a:effectLst/>
                <a:latin typeface="Calibri" panose="020F0502020204030204" pitchFamily="34" charset="0"/>
                <a:cs typeface="Calibri" panose="020F0502020204030204" pitchFamily="34" charset="0"/>
              </a:rPr>
              <a:t>A consumer expects more from a company knowing that technology has made everything so much faster.</a:t>
            </a:r>
          </a:p>
          <a:p>
            <a:pPr algn="l"/>
            <a:r>
              <a:rPr lang="en-GB" b="1" i="1">
                <a:solidFill>
                  <a:srgbClr val="2A2A2A"/>
                </a:solidFill>
                <a:latin typeface="Calibri" panose="020F0502020204030204" pitchFamily="34" charset="0"/>
                <a:cs typeface="Calibri" panose="020F0502020204030204" pitchFamily="34" charset="0"/>
              </a:rPr>
              <a:t>(Burton </a:t>
            </a:r>
            <a:r>
              <a:rPr lang="en-GB" b="1" i="1" err="1">
                <a:solidFill>
                  <a:srgbClr val="2A2A2A"/>
                </a:solidFill>
                <a:latin typeface="Calibri" panose="020F0502020204030204" pitchFamily="34" charset="0"/>
                <a:cs typeface="Calibri" panose="020F0502020204030204" pitchFamily="34" charset="0"/>
              </a:rPr>
              <a:t>phillip</a:t>
            </a:r>
            <a:r>
              <a:rPr lang="en-GB" b="1" i="1">
                <a:solidFill>
                  <a:srgbClr val="2A2A2A"/>
                </a:solidFill>
                <a:latin typeface="Calibri" panose="020F0502020204030204" pitchFamily="34" charset="0"/>
                <a:cs typeface="Calibri" panose="020F0502020204030204" pitchFamily="34" charset="0"/>
              </a:rPr>
              <a:t>, © 2011 - 2022 SkillsYouNeed.com)</a:t>
            </a:r>
          </a:p>
        </p:txBody>
      </p:sp>
      <p:pic>
        <p:nvPicPr>
          <p:cNvPr id="3" name="Picture 2">
            <a:extLst>
              <a:ext uri="{FF2B5EF4-FFF2-40B4-BE49-F238E27FC236}">
                <a16:creationId xmlns:a16="http://schemas.microsoft.com/office/drawing/2014/main" id="{F4C54EBF-060E-2519-2AF3-33BFAB4EC952}"/>
              </a:ext>
            </a:extLst>
          </p:cNvPr>
          <p:cNvPicPr>
            <a:picLocks noChangeAspect="1"/>
          </p:cNvPicPr>
          <p:nvPr/>
        </p:nvPicPr>
        <p:blipFill>
          <a:blip r:embed="rId5"/>
          <a:stretch>
            <a:fillRect/>
          </a:stretch>
        </p:blipFill>
        <p:spPr>
          <a:xfrm>
            <a:off x="1557743" y="3613811"/>
            <a:ext cx="4369141" cy="2924175"/>
          </a:xfrm>
          <a:prstGeom prst="rect">
            <a:avLst/>
          </a:prstGeom>
        </p:spPr>
      </p:pic>
      <p:sp>
        <p:nvSpPr>
          <p:cNvPr id="10" name="TextBox 9">
            <a:extLst>
              <a:ext uri="{FF2B5EF4-FFF2-40B4-BE49-F238E27FC236}">
                <a16:creationId xmlns:a16="http://schemas.microsoft.com/office/drawing/2014/main" id="{E8C88DB3-CF58-C88B-F0EB-6248ADD14965}"/>
              </a:ext>
            </a:extLst>
          </p:cNvPr>
          <p:cNvSpPr txBox="1"/>
          <p:nvPr/>
        </p:nvSpPr>
        <p:spPr>
          <a:xfrm>
            <a:off x="959021" y="6014766"/>
            <a:ext cx="6386512" cy="1046440"/>
          </a:xfrm>
          <a:prstGeom prst="rect">
            <a:avLst/>
          </a:prstGeom>
          <a:noFill/>
        </p:spPr>
        <p:txBody>
          <a:bodyPr wrap="square">
            <a:spAutoFit/>
          </a:bodyPr>
          <a:lstStyle/>
          <a:p>
            <a:r>
              <a:rPr lang="en-GB" sz="1100">
                <a:hlinkClick r:id="rId6"/>
              </a:rPr>
              <a:t>https://www.google.com/url?sa=i&amp;url=https%3A%2F%2Fmyuni.swansea.ac.uk%2Facademic-life%2Fdigital-skills%2F&amp;psig=AOvVaw31Dg0uTYAWc-dFr5387DbJ&amp;ust=1666389698892000&amp;source=images&amp;cd=vfe&amp;ved=0CAkQjRxqFwoTCID_ocjn7_oCFQAAAAAdAAAAABAX</a:t>
            </a:r>
            <a:endParaRPr lang="en-GB" sz="1100"/>
          </a:p>
          <a:p>
            <a:endParaRPr lang="en-GB"/>
          </a:p>
        </p:txBody>
      </p:sp>
      <p:sp>
        <p:nvSpPr>
          <p:cNvPr id="7" name="TextBox 6">
            <a:extLst>
              <a:ext uri="{FF2B5EF4-FFF2-40B4-BE49-F238E27FC236}">
                <a16:creationId xmlns:a16="http://schemas.microsoft.com/office/drawing/2014/main" id="{6D4A340D-A298-A347-5506-8B3980ED6A15}"/>
              </a:ext>
            </a:extLst>
          </p:cNvPr>
          <p:cNvSpPr txBox="1"/>
          <p:nvPr/>
        </p:nvSpPr>
        <p:spPr>
          <a:xfrm>
            <a:off x="6035768" y="2603097"/>
            <a:ext cx="6104238" cy="600164"/>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hlinkClick r:id="rId7"/>
              </a:rPr>
              <a:t>https://www.nottingham.ac.uk/dts/knowledge-hub/microsoft-365/microsoft-365.aspx#:~:text=Microsoft%20365%20is%20a%20cloud,or%20studies%20at%20the%20university</a:t>
            </a:r>
            <a:r>
              <a:rPr kumimoji="0" lang="en-GB" sz="11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1389138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2" name="Picture 6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4" name="Oval 6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6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6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0" name="Rectangle 6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 name="Rectangle 7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5FBB1C-D49F-3050-D9E5-BDF68823B063}"/>
              </a:ext>
            </a:extLst>
          </p:cNvPr>
          <p:cNvSpPr txBox="1"/>
          <p:nvPr/>
        </p:nvSpPr>
        <p:spPr>
          <a:xfrm>
            <a:off x="73836" y="154813"/>
            <a:ext cx="6188190" cy="8171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a:solidFill>
                  <a:srgbClr val="EBEBEB"/>
                </a:solidFill>
                <a:latin typeface="+mj-lt"/>
                <a:ea typeface="+mj-ea"/>
                <a:cs typeface="+mj-cs"/>
              </a:rPr>
              <a:t>Rational </a:t>
            </a:r>
            <a:r>
              <a:rPr lang="en-US" err="1">
                <a:solidFill>
                  <a:srgbClr val="EBEBEB"/>
                </a:solidFill>
                <a:latin typeface="+mj-lt"/>
                <a:ea typeface="+mj-ea"/>
                <a:cs typeface="+mj-cs"/>
              </a:rPr>
              <a:t>Nazreena</a:t>
            </a:r>
            <a:r>
              <a:rPr lang="en-US">
                <a:solidFill>
                  <a:srgbClr val="EBEBEB"/>
                </a:solidFill>
                <a:latin typeface="+mj-lt"/>
                <a:ea typeface="+mj-ea"/>
                <a:cs typeface="+mj-cs"/>
              </a:rPr>
              <a:t> Penno</a:t>
            </a:r>
          </a:p>
        </p:txBody>
      </p:sp>
      <p:sp>
        <p:nvSpPr>
          <p:cNvPr id="7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 name="Picture 3">
            <a:extLst>
              <a:ext uri="{FF2B5EF4-FFF2-40B4-BE49-F238E27FC236}">
                <a16:creationId xmlns:a16="http://schemas.microsoft.com/office/drawing/2014/main" id="{D9431D2A-085D-344A-1C09-0EBC18CA2D9D}"/>
              </a:ext>
            </a:extLst>
          </p:cNvPr>
          <p:cNvPicPr>
            <a:picLocks noChangeAspect="1"/>
          </p:cNvPicPr>
          <p:nvPr/>
        </p:nvPicPr>
        <p:blipFill rotWithShape="1">
          <a:blip r:embed="rId7"/>
          <a:srcRect l="41521" r="17770"/>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9" name="TextBox 3">
            <a:extLst>
              <a:ext uri="{FF2B5EF4-FFF2-40B4-BE49-F238E27FC236}">
                <a16:creationId xmlns:a16="http://schemas.microsoft.com/office/drawing/2014/main" id="{C799CC95-63AD-F08A-B731-629409312856}"/>
              </a:ext>
            </a:extLst>
          </p:cNvPr>
          <p:cNvGraphicFramePr/>
          <p:nvPr>
            <p:extLst>
              <p:ext uri="{D42A27DB-BD31-4B8C-83A1-F6EECF244321}">
                <p14:modId xmlns:p14="http://schemas.microsoft.com/office/powerpoint/2010/main" val="3077364062"/>
              </p:ext>
            </p:extLst>
          </p:nvPr>
        </p:nvGraphicFramePr>
        <p:xfrm>
          <a:off x="145723" y="698740"/>
          <a:ext cx="8646716" cy="60139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786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95" name="Picture 194">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7" name="Picture 196">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9" name="Oval 198">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1" name="Picture 200">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3" name="Picture 202">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5" name="Rectangle 204">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7" name="Rectangle 206">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9"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11" name="Freeform: Shape 210">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13" name="Rectangle 21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811C6D1-8F59-2A39-8EC8-FD0DEC6EE33E}"/>
              </a:ext>
            </a:extLst>
          </p:cNvPr>
          <p:cNvSpPr txBox="1"/>
          <p:nvPr/>
        </p:nvSpPr>
        <p:spPr>
          <a:xfrm>
            <a:off x="5348" y="5348"/>
            <a:ext cx="9200144" cy="6789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1. Which Digital tool do you use most when studying? </a:t>
            </a:r>
            <a:r>
              <a:rPr lang="en-US" sz="1400">
                <a:latin typeface="Arial"/>
              </a:rPr>
              <a:t>​</a:t>
            </a:r>
          </a:p>
          <a:p>
            <a:r>
              <a:rPr lang="en-US"/>
              <a:t>​</a:t>
            </a:r>
          </a:p>
          <a:p>
            <a:r>
              <a:rPr lang="en-US"/>
              <a:t>​</a:t>
            </a:r>
          </a:p>
          <a:p>
            <a:r>
              <a:rPr lang="en-US" sz="1400">
                <a:latin typeface="Arial"/>
                <a:cs typeface="Arial"/>
              </a:rPr>
              <a:t>2. Was your chosen method sufficient to complete your task?              Yes                  No</a:t>
            </a:r>
          </a:p>
          <a:p>
            <a:r>
              <a:rPr lang="en-US" sz="1400">
                <a:latin typeface="Arial"/>
                <a:cs typeface="Arial"/>
              </a:rPr>
              <a:t>​</a:t>
            </a:r>
          </a:p>
          <a:p>
            <a:r>
              <a:rPr lang="en-US"/>
              <a:t>​</a:t>
            </a:r>
          </a:p>
          <a:p>
            <a:r>
              <a:rPr lang="en-US" sz="1400">
                <a:latin typeface="Arial"/>
                <a:cs typeface="Arial"/>
              </a:rPr>
              <a:t>3. Put these in order in how confident you are using them.</a:t>
            </a:r>
            <a:r>
              <a:rPr lang="en-US" sz="1400">
                <a:latin typeface="Arial"/>
              </a:rPr>
              <a:t>​</a:t>
            </a:r>
            <a:endParaRPr lang="en-US" sz="1400">
              <a:latin typeface="Arial"/>
              <a:cs typeface="Arial"/>
            </a:endParaRPr>
          </a:p>
          <a:p>
            <a:endParaRPr lang="en-US" sz="1400">
              <a:latin typeface="Arial"/>
              <a:cs typeface="Arial"/>
            </a:endParaRPr>
          </a:p>
          <a:p>
            <a:r>
              <a:rPr lang="en-US" sz="1400">
                <a:latin typeface="Arial"/>
                <a:cs typeface="Arial"/>
              </a:rPr>
              <a:t>MS Teams</a:t>
            </a:r>
            <a:r>
              <a:rPr lang="en-US" sz="1400">
                <a:latin typeface="Arial"/>
              </a:rPr>
              <a:t>​</a:t>
            </a:r>
            <a:endParaRPr lang="en-US" sz="1400">
              <a:latin typeface="Arial"/>
              <a:cs typeface="Arial"/>
            </a:endParaRPr>
          </a:p>
          <a:p>
            <a:r>
              <a:rPr lang="en-US" sz="1400">
                <a:latin typeface="Arial"/>
                <a:cs typeface="Arial"/>
              </a:rPr>
              <a:t>WhatsApp</a:t>
            </a:r>
            <a:r>
              <a:rPr lang="en-US" sz="1400">
                <a:latin typeface="Arial"/>
              </a:rPr>
              <a:t>​</a:t>
            </a:r>
            <a:endParaRPr lang="en-US" sz="1400">
              <a:latin typeface="Arial"/>
              <a:cs typeface="Arial"/>
            </a:endParaRPr>
          </a:p>
          <a:p>
            <a:r>
              <a:rPr lang="en-US" sz="1400">
                <a:latin typeface="Arial"/>
                <a:cs typeface="Arial"/>
              </a:rPr>
              <a:t>Moodle</a:t>
            </a:r>
            <a:r>
              <a:rPr lang="en-US" sz="1400">
                <a:latin typeface="Arial"/>
              </a:rPr>
              <a:t>​</a:t>
            </a:r>
            <a:endParaRPr lang="en-US" sz="1400">
              <a:latin typeface="Arial"/>
              <a:cs typeface="Arial"/>
            </a:endParaRPr>
          </a:p>
          <a:p>
            <a:r>
              <a:rPr lang="en-US" sz="1400">
                <a:latin typeface="Arial"/>
                <a:cs typeface="Arial"/>
              </a:rPr>
              <a:t>MS Word</a:t>
            </a:r>
            <a:r>
              <a:rPr lang="en-US" sz="1400">
                <a:latin typeface="Arial"/>
              </a:rPr>
              <a:t>​</a:t>
            </a:r>
            <a:endParaRPr lang="en-US" sz="1400">
              <a:latin typeface="Arial"/>
              <a:cs typeface="Arial"/>
            </a:endParaRPr>
          </a:p>
          <a:p>
            <a:r>
              <a:rPr lang="en-US" sz="1400">
                <a:latin typeface="Arial"/>
                <a:cs typeface="Arial"/>
              </a:rPr>
              <a:t>One Drive</a:t>
            </a:r>
            <a:r>
              <a:rPr lang="en-US" sz="1400">
                <a:latin typeface="Arial"/>
              </a:rPr>
              <a:t>​</a:t>
            </a:r>
            <a:endParaRPr lang="en-US" sz="1400">
              <a:latin typeface="Arial"/>
              <a:cs typeface="Arial"/>
            </a:endParaRPr>
          </a:p>
          <a:p>
            <a:endParaRPr lang="en-US" sz="1400">
              <a:latin typeface="Arial"/>
            </a:endParaRPr>
          </a:p>
          <a:p>
            <a:r>
              <a:rPr lang="en-US" sz="1400">
                <a:latin typeface="Arial"/>
              </a:rPr>
              <a:t>4. Do you use One Drive more than other digital tool to collaborate with peers?   Yes                    No</a:t>
            </a:r>
            <a:endParaRPr lang="en-US" sz="1400">
              <a:latin typeface="Arial"/>
              <a:cs typeface="Arial"/>
            </a:endParaRPr>
          </a:p>
          <a:p>
            <a:endParaRPr lang="en-US" sz="1400">
              <a:latin typeface="Arial"/>
            </a:endParaRPr>
          </a:p>
          <a:p>
            <a:r>
              <a:rPr lang="en-US" sz="1400">
                <a:latin typeface="Arial"/>
              </a:rPr>
              <a:t>5. Put these in order how confident are you using technology to </a:t>
            </a:r>
          </a:p>
          <a:p>
            <a:r>
              <a:rPr lang="en-US" sz="1400">
                <a:latin typeface="Arial"/>
              </a:rPr>
              <a:t>Collaborate? </a:t>
            </a:r>
          </a:p>
          <a:p>
            <a:endParaRPr lang="en-US" sz="1400">
              <a:latin typeface="Arial"/>
              <a:cs typeface="Arial"/>
            </a:endParaRPr>
          </a:p>
          <a:p>
            <a:r>
              <a:rPr lang="en-US" sz="1400">
                <a:latin typeface="Arial"/>
              </a:rPr>
              <a:t>Happy                Sad                   Angry               Confident </a:t>
            </a:r>
            <a:endParaRPr lang="en-US" sz="1400">
              <a:latin typeface="Arial"/>
              <a:cs typeface="Arial"/>
            </a:endParaRPr>
          </a:p>
          <a:p>
            <a:endParaRPr lang="en-US" sz="1400">
              <a:latin typeface="Arial"/>
            </a:endParaRPr>
          </a:p>
          <a:p>
            <a:endParaRPr lang="en-US" sz="1400">
              <a:latin typeface="Arial"/>
            </a:endParaRPr>
          </a:p>
          <a:p>
            <a:r>
              <a:rPr lang="en-US" sz="1400">
                <a:latin typeface="Arial"/>
              </a:rPr>
              <a:t>6. I know how to use Microsoft Teams to collaborate with others online. (Circle)</a:t>
            </a:r>
            <a:endParaRPr lang="en-US" sz="1400">
              <a:latin typeface="Arial"/>
              <a:cs typeface="Arial"/>
            </a:endParaRPr>
          </a:p>
          <a:p>
            <a:r>
              <a:rPr lang="en-US" sz="1400">
                <a:latin typeface="Arial"/>
              </a:rPr>
              <a:t>Strongly Agree       Agree        Disagree         Strongly Disagree</a:t>
            </a:r>
            <a:endParaRPr lang="en-US" sz="1400">
              <a:latin typeface="Arial"/>
              <a:cs typeface="Arial"/>
            </a:endParaRPr>
          </a:p>
          <a:p>
            <a:endParaRPr lang="en-US" sz="1400">
              <a:latin typeface="Arial"/>
            </a:endParaRPr>
          </a:p>
          <a:p>
            <a:r>
              <a:rPr lang="en-US" sz="1400">
                <a:latin typeface="Arial"/>
                <a:cs typeface="Arial"/>
              </a:rPr>
              <a:t>7. Overall did you need moral support? </a:t>
            </a:r>
            <a:r>
              <a:rPr lang="en-US" sz="1400">
                <a:latin typeface="Arial"/>
              </a:rPr>
              <a:t>​</a:t>
            </a:r>
            <a:endParaRPr lang="en-US" sz="1400">
              <a:latin typeface="Arial"/>
              <a:cs typeface="Arial"/>
            </a:endParaRPr>
          </a:p>
          <a:p>
            <a:r>
              <a:rPr lang="en-US"/>
              <a:t>​</a:t>
            </a:r>
          </a:p>
          <a:p>
            <a:r>
              <a:rPr lang="en-US" sz="1400">
                <a:latin typeface="Arial"/>
                <a:cs typeface="Arial"/>
              </a:rPr>
              <a:t>These questions will be asked to students of UWTSD. We will be collecting my data through open and closed questions.</a:t>
            </a:r>
          </a:p>
        </p:txBody>
      </p:sp>
      <p:sp>
        <p:nvSpPr>
          <p:cNvPr id="8" name="TextBox 7">
            <a:extLst>
              <a:ext uri="{FF2B5EF4-FFF2-40B4-BE49-F238E27FC236}">
                <a16:creationId xmlns:a16="http://schemas.microsoft.com/office/drawing/2014/main" id="{A44A6410-FBCD-61C0-43E0-3A67A2693F21}"/>
              </a:ext>
            </a:extLst>
          </p:cNvPr>
          <p:cNvSpPr txBox="1"/>
          <p:nvPr/>
        </p:nvSpPr>
        <p:spPr>
          <a:xfrm>
            <a:off x="9853968" y="6097027"/>
            <a:ext cx="2137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Nazreena</a:t>
            </a:r>
            <a:r>
              <a:rPr lang="en-GB"/>
              <a:t> Penno</a:t>
            </a:r>
          </a:p>
        </p:txBody>
      </p:sp>
      <p:sp>
        <p:nvSpPr>
          <p:cNvPr id="10" name="TextBox 9">
            <a:extLst>
              <a:ext uri="{FF2B5EF4-FFF2-40B4-BE49-F238E27FC236}">
                <a16:creationId xmlns:a16="http://schemas.microsoft.com/office/drawing/2014/main" id="{89BB6026-ACB5-6841-FFE2-46D778B137D2}"/>
              </a:ext>
            </a:extLst>
          </p:cNvPr>
          <p:cNvSpPr txBox="1"/>
          <p:nvPr/>
        </p:nvSpPr>
        <p:spPr>
          <a:xfrm>
            <a:off x="9427529" y="1449609"/>
            <a:ext cx="271750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Purposed </a:t>
            </a:r>
            <a:r>
              <a:rPr lang="en-US" sz="2800" b="1">
                <a:latin typeface="Arial"/>
                <a:cs typeface="Arial"/>
              </a:rPr>
              <a:t>​</a:t>
            </a:r>
          </a:p>
          <a:p>
            <a:pPr algn="ctr"/>
            <a:r>
              <a:rPr lang="en-GB" sz="2800" b="1">
                <a:latin typeface="Arial"/>
                <a:cs typeface="Arial"/>
              </a:rPr>
              <a:t>Method</a:t>
            </a:r>
            <a:r>
              <a:rPr lang="en-US" sz="2800" b="1">
                <a:latin typeface="Arial"/>
                <a:cs typeface="Arial"/>
              </a:rPr>
              <a:t>​</a:t>
            </a:r>
          </a:p>
          <a:p>
            <a:pPr algn="ctr"/>
            <a:r>
              <a:rPr lang="en-GB" sz="2800" b="1">
                <a:latin typeface="Arial"/>
                <a:cs typeface="Arial"/>
              </a:rPr>
              <a:t>​</a:t>
            </a:r>
          </a:p>
          <a:p>
            <a:pPr algn="ctr"/>
            <a:r>
              <a:rPr lang="en-GB" b="1">
                <a:latin typeface="Arial"/>
                <a:cs typeface="Arial"/>
              </a:rPr>
              <a:t>Please tick box to confirm you are happy to continue with questionnaire</a:t>
            </a:r>
            <a:r>
              <a:rPr lang="en-US" b="1">
                <a:latin typeface="Arial"/>
                <a:cs typeface="Arial"/>
              </a:rPr>
              <a:t>​</a:t>
            </a:r>
          </a:p>
        </p:txBody>
      </p:sp>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CD71E729-2EE1-E29E-CA71-82FF7C0F6F88}"/>
                  </a:ext>
                </a:extLst>
              </p14:cNvPr>
              <p14:cNvContentPartPr/>
              <p14:nvPr/>
            </p14:nvContentPartPr>
            <p14:xfrm>
              <a:off x="11176000" y="5261429"/>
              <a:ext cx="18142" cy="18142"/>
            </p14:xfrm>
          </p:contentPart>
        </mc:Choice>
        <mc:Fallback xmlns="">
          <p:pic>
            <p:nvPicPr>
              <p:cNvPr id="15" name="Ink 14">
                <a:extLst>
                  <a:ext uri="{FF2B5EF4-FFF2-40B4-BE49-F238E27FC236}">
                    <a16:creationId xmlns:a16="http://schemas.microsoft.com/office/drawing/2014/main" id="{CD71E729-2EE1-E29E-CA71-82FF7C0F6F88}"/>
                  </a:ext>
                </a:extLst>
              </p:cNvPr>
              <p:cNvPicPr/>
              <p:nvPr/>
            </p:nvPicPr>
            <p:blipFill>
              <a:blip r:embed="rId7"/>
              <a:stretch>
                <a:fillRect/>
              </a:stretch>
            </p:blipFill>
            <p:spPr>
              <a:xfrm>
                <a:off x="10268900" y="4354329"/>
                <a:ext cx="1814200" cy="1814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6" name="Ink 15">
                <a:extLst>
                  <a:ext uri="{FF2B5EF4-FFF2-40B4-BE49-F238E27FC236}">
                    <a16:creationId xmlns:a16="http://schemas.microsoft.com/office/drawing/2014/main" id="{928BFF56-E9A1-C0F8-4C11-61CFDA7D1C61}"/>
                  </a:ext>
                </a:extLst>
              </p14:cNvPr>
              <p14:cNvContentPartPr/>
              <p14:nvPr/>
            </p14:nvContentPartPr>
            <p14:xfrm>
              <a:off x="11176000" y="5261429"/>
              <a:ext cx="18142" cy="18142"/>
            </p14:xfrm>
          </p:contentPart>
        </mc:Choice>
        <mc:Fallback xmlns="">
          <p:pic>
            <p:nvPicPr>
              <p:cNvPr id="16" name="Ink 15">
                <a:extLst>
                  <a:ext uri="{FF2B5EF4-FFF2-40B4-BE49-F238E27FC236}">
                    <a16:creationId xmlns:a16="http://schemas.microsoft.com/office/drawing/2014/main" id="{928BFF56-E9A1-C0F8-4C11-61CFDA7D1C61}"/>
                  </a:ext>
                </a:extLst>
              </p:cNvPr>
              <p:cNvPicPr/>
              <p:nvPr/>
            </p:nvPicPr>
            <p:blipFill>
              <a:blip r:embed="rId7"/>
              <a:stretch>
                <a:fillRect/>
              </a:stretch>
            </p:blipFill>
            <p:spPr>
              <a:xfrm>
                <a:off x="10268900" y="4354329"/>
                <a:ext cx="1814200" cy="18142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1" name="Ink 20">
                <a:extLst>
                  <a:ext uri="{FF2B5EF4-FFF2-40B4-BE49-F238E27FC236}">
                    <a16:creationId xmlns:a16="http://schemas.microsoft.com/office/drawing/2014/main" id="{A567CF6B-6361-D115-56D6-EBE5316F5031}"/>
                  </a:ext>
                </a:extLst>
              </p14:cNvPr>
              <p14:cNvContentPartPr/>
              <p14:nvPr/>
            </p14:nvContentPartPr>
            <p14:xfrm>
              <a:off x="10512527" y="5021001"/>
              <a:ext cx="806813" cy="787388"/>
            </p14:xfrm>
          </p:contentPart>
        </mc:Choice>
        <mc:Fallback xmlns="">
          <p:pic>
            <p:nvPicPr>
              <p:cNvPr id="21" name="Ink 20">
                <a:extLst>
                  <a:ext uri="{FF2B5EF4-FFF2-40B4-BE49-F238E27FC236}">
                    <a16:creationId xmlns:a16="http://schemas.microsoft.com/office/drawing/2014/main" id="{A567CF6B-6361-D115-56D6-EBE5316F5031}"/>
                  </a:ext>
                </a:extLst>
              </p:cNvPr>
              <p:cNvPicPr/>
              <p:nvPr/>
            </p:nvPicPr>
            <p:blipFill>
              <a:blip r:embed="rId10"/>
              <a:stretch>
                <a:fillRect/>
              </a:stretch>
            </p:blipFill>
            <p:spPr>
              <a:xfrm>
                <a:off x="10476541" y="4985014"/>
                <a:ext cx="878426" cy="85900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2" name="Ink 21">
                <a:extLst>
                  <a:ext uri="{FF2B5EF4-FFF2-40B4-BE49-F238E27FC236}">
                    <a16:creationId xmlns:a16="http://schemas.microsoft.com/office/drawing/2014/main" id="{E2C5E78B-4B6C-22DE-5114-7ED693D7E25A}"/>
                  </a:ext>
                </a:extLst>
              </p14:cNvPr>
              <p14:cNvContentPartPr/>
              <p14:nvPr/>
            </p14:nvContentPartPr>
            <p14:xfrm>
              <a:off x="11411857" y="2376714"/>
              <a:ext cx="18142" cy="18142"/>
            </p14:xfrm>
          </p:contentPart>
        </mc:Choice>
        <mc:Fallback xmlns="">
          <p:pic>
            <p:nvPicPr>
              <p:cNvPr id="22" name="Ink 21">
                <a:extLst>
                  <a:ext uri="{FF2B5EF4-FFF2-40B4-BE49-F238E27FC236}">
                    <a16:creationId xmlns:a16="http://schemas.microsoft.com/office/drawing/2014/main" id="{E2C5E78B-4B6C-22DE-5114-7ED693D7E25A}"/>
                  </a:ext>
                </a:extLst>
              </p:cNvPr>
              <p:cNvPicPr/>
              <p:nvPr/>
            </p:nvPicPr>
            <p:blipFill>
              <a:blip r:embed="rId18"/>
              <a:stretch>
                <a:fillRect/>
              </a:stretch>
            </p:blipFill>
            <p:spPr>
              <a:xfrm>
                <a:off x="9597657" y="562514"/>
                <a:ext cx="3628400" cy="36284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3" name="Ink 22">
                <a:extLst>
                  <a:ext uri="{FF2B5EF4-FFF2-40B4-BE49-F238E27FC236}">
                    <a16:creationId xmlns:a16="http://schemas.microsoft.com/office/drawing/2014/main" id="{F8E5193F-9FBD-24A2-4372-94355D500767}"/>
                  </a:ext>
                </a:extLst>
              </p14:cNvPr>
              <p14:cNvContentPartPr/>
              <p14:nvPr/>
            </p14:nvContentPartPr>
            <p14:xfrm>
              <a:off x="10885714" y="2721429"/>
              <a:ext cx="18142" cy="18142"/>
            </p14:xfrm>
          </p:contentPart>
        </mc:Choice>
        <mc:Fallback xmlns="">
          <p:pic>
            <p:nvPicPr>
              <p:cNvPr id="23" name="Ink 22">
                <a:extLst>
                  <a:ext uri="{FF2B5EF4-FFF2-40B4-BE49-F238E27FC236}">
                    <a16:creationId xmlns:a16="http://schemas.microsoft.com/office/drawing/2014/main" id="{F8E5193F-9FBD-24A2-4372-94355D500767}"/>
                  </a:ext>
                </a:extLst>
              </p:cNvPr>
              <p:cNvPicPr/>
              <p:nvPr/>
            </p:nvPicPr>
            <p:blipFill>
              <a:blip r:embed="rId18"/>
              <a:stretch>
                <a:fillRect/>
              </a:stretch>
            </p:blipFill>
            <p:spPr>
              <a:xfrm>
                <a:off x="9071514" y="907229"/>
                <a:ext cx="3628400" cy="36284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4" name="Ink 23">
                <a:extLst>
                  <a:ext uri="{FF2B5EF4-FFF2-40B4-BE49-F238E27FC236}">
                    <a16:creationId xmlns:a16="http://schemas.microsoft.com/office/drawing/2014/main" id="{6644B134-AE43-AE17-02FC-4055F7057ADC}"/>
                  </a:ext>
                </a:extLst>
              </p14:cNvPr>
              <p14:cNvContentPartPr/>
              <p14:nvPr/>
            </p14:nvContentPartPr>
            <p14:xfrm>
              <a:off x="10885714" y="2721429"/>
              <a:ext cx="18142" cy="18142"/>
            </p14:xfrm>
          </p:contentPart>
        </mc:Choice>
        <mc:Fallback xmlns="">
          <p:pic>
            <p:nvPicPr>
              <p:cNvPr id="24" name="Ink 23">
                <a:extLst>
                  <a:ext uri="{FF2B5EF4-FFF2-40B4-BE49-F238E27FC236}">
                    <a16:creationId xmlns:a16="http://schemas.microsoft.com/office/drawing/2014/main" id="{6644B134-AE43-AE17-02FC-4055F7057ADC}"/>
                  </a:ext>
                </a:extLst>
              </p:cNvPr>
              <p:cNvPicPr/>
              <p:nvPr/>
            </p:nvPicPr>
            <p:blipFill>
              <a:blip r:embed="rId18"/>
              <a:stretch>
                <a:fillRect/>
              </a:stretch>
            </p:blipFill>
            <p:spPr>
              <a:xfrm>
                <a:off x="9071514" y="907229"/>
                <a:ext cx="3628400" cy="36284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5" name="Ink 24">
                <a:extLst>
                  <a:ext uri="{FF2B5EF4-FFF2-40B4-BE49-F238E27FC236}">
                    <a16:creationId xmlns:a16="http://schemas.microsoft.com/office/drawing/2014/main" id="{7B880B14-5505-2BC8-003A-610CA0B37350}"/>
                  </a:ext>
                </a:extLst>
              </p14:cNvPr>
              <p14:cNvContentPartPr/>
              <p14:nvPr/>
            </p14:nvContentPartPr>
            <p14:xfrm>
              <a:off x="7285789" y="2914316"/>
              <a:ext cx="13368" cy="13368"/>
            </p14:xfrm>
          </p:contentPart>
        </mc:Choice>
        <mc:Fallback xmlns="">
          <p:pic>
            <p:nvPicPr>
              <p:cNvPr id="25" name="Ink 24">
                <a:extLst>
                  <a:ext uri="{FF2B5EF4-FFF2-40B4-BE49-F238E27FC236}">
                    <a16:creationId xmlns:a16="http://schemas.microsoft.com/office/drawing/2014/main" id="{7B880B14-5505-2BC8-003A-610CA0B37350}"/>
                  </a:ext>
                </a:extLst>
              </p:cNvPr>
              <p:cNvPicPr/>
              <p:nvPr/>
            </p:nvPicPr>
            <p:blipFill>
              <a:blip r:embed="rId18"/>
              <a:stretch>
                <a:fillRect/>
              </a:stretch>
            </p:blipFill>
            <p:spPr>
              <a:xfrm>
                <a:off x="5948989" y="1577516"/>
                <a:ext cx="2673600" cy="2673600"/>
              </a:xfrm>
              <a:prstGeom prst="rect">
                <a:avLst/>
              </a:prstGeom>
            </p:spPr>
          </p:pic>
        </mc:Fallback>
      </mc:AlternateContent>
    </p:spTree>
    <p:extLst>
      <p:ext uri="{BB962C8B-B14F-4D97-AF65-F5344CB8AC3E}">
        <p14:creationId xmlns:p14="http://schemas.microsoft.com/office/powerpoint/2010/main" val="114136989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Exclamation mark on a yellow background">
            <a:extLst>
              <a:ext uri="{FF2B5EF4-FFF2-40B4-BE49-F238E27FC236}">
                <a16:creationId xmlns:a16="http://schemas.microsoft.com/office/drawing/2014/main" id="{714638C2-8789-6131-F6CB-4E202006D7F0}"/>
              </a:ext>
            </a:extLst>
          </p:cNvPr>
          <p:cNvPicPr>
            <a:picLocks noChangeAspect="1"/>
          </p:cNvPicPr>
          <p:nvPr/>
        </p:nvPicPr>
        <p:blipFill rotWithShape="1">
          <a:blip r:embed="rId7"/>
          <a:srcRect t="43564" r="-1" b="1532"/>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4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44" name="Freeform: Shape 4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8F74FE5-B282-64A1-7DF9-412B922DEBD0}"/>
              </a:ext>
            </a:extLst>
          </p:cNvPr>
          <p:cNvSpPr txBox="1"/>
          <p:nvPr/>
        </p:nvSpPr>
        <p:spPr>
          <a:xfrm>
            <a:off x="636916" y="4854346"/>
            <a:ext cx="10407602" cy="86802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4800">
                <a:solidFill>
                  <a:srgbClr val="EBEBEB"/>
                </a:solidFill>
                <a:latin typeface="+mj-lt"/>
                <a:ea typeface="+mj-ea"/>
                <a:cs typeface="+mj-cs"/>
              </a:rPr>
              <a:t>ETHICAL CONSIDERATION</a:t>
            </a:r>
          </a:p>
        </p:txBody>
      </p:sp>
      <p:sp>
        <p:nvSpPr>
          <p:cNvPr id="3" name="TextBox 2">
            <a:extLst>
              <a:ext uri="{FF2B5EF4-FFF2-40B4-BE49-F238E27FC236}">
                <a16:creationId xmlns:a16="http://schemas.microsoft.com/office/drawing/2014/main" id="{23F39799-A3BE-B3FD-AACE-74B8E0DB91EE}"/>
              </a:ext>
            </a:extLst>
          </p:cNvPr>
          <p:cNvSpPr txBox="1"/>
          <p:nvPr/>
        </p:nvSpPr>
        <p:spPr>
          <a:xfrm>
            <a:off x="382369" y="327598"/>
            <a:ext cx="1091857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chemeClr val="bg1"/>
                </a:solidFill>
                <a:latin typeface="Arial"/>
                <a:cs typeface="Arial"/>
              </a:rPr>
              <a:t>We as a group would make sure we protect the dignity and right of participants, making sure questionnaires are completed in a professional and confidential manner. We as a group would also keep participants at UWTSD anonymous. In our questionnaire we have a tick box for participants to confirm they are consenting to go ahead with completing questionnaire. </a:t>
            </a:r>
          </a:p>
        </p:txBody>
      </p:sp>
      <p:sp>
        <p:nvSpPr>
          <p:cNvPr id="7" name="TextBox 6">
            <a:extLst>
              <a:ext uri="{FF2B5EF4-FFF2-40B4-BE49-F238E27FC236}">
                <a16:creationId xmlns:a16="http://schemas.microsoft.com/office/drawing/2014/main" id="{6B8B0B78-F550-FD90-22FD-48901ADF7190}"/>
              </a:ext>
            </a:extLst>
          </p:cNvPr>
          <p:cNvSpPr txBox="1"/>
          <p:nvPr/>
        </p:nvSpPr>
        <p:spPr>
          <a:xfrm>
            <a:off x="8525431" y="5774220"/>
            <a:ext cx="337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t>Nazreena</a:t>
            </a:r>
            <a:r>
              <a:rPr lang="en-GB" sz="2800"/>
              <a:t> Penno</a:t>
            </a:r>
          </a:p>
        </p:txBody>
      </p:sp>
    </p:spTree>
    <p:extLst>
      <p:ext uri="{BB962C8B-B14F-4D97-AF65-F5344CB8AC3E}">
        <p14:creationId xmlns:p14="http://schemas.microsoft.com/office/powerpoint/2010/main" val="2601652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1" name="Rectangle 21">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46D83D-E61B-3538-432E-54F25BD3BA30}"/>
              </a:ext>
            </a:extLst>
          </p:cNvPr>
          <p:cNvSpPr txBox="1"/>
          <p:nvPr/>
        </p:nvSpPr>
        <p:spPr>
          <a:xfrm>
            <a:off x="648930" y="629266"/>
            <a:ext cx="5616217"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200" b="0" i="0" kern="1200">
                <a:solidFill>
                  <a:srgbClr val="EBEBEB"/>
                </a:solidFill>
                <a:latin typeface="+mj-lt"/>
                <a:ea typeface="+mj-ea"/>
                <a:cs typeface="+mj-cs"/>
              </a:rPr>
              <a:t>Hypothesis</a:t>
            </a:r>
          </a:p>
        </p:txBody>
      </p:sp>
      <p:sp>
        <p:nvSpPr>
          <p:cNvPr id="5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53" name="Freeform: Shape 25">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7" descr="Logo, company name&#10;&#10;Description automatically generated">
            <a:extLst>
              <a:ext uri="{FF2B5EF4-FFF2-40B4-BE49-F238E27FC236}">
                <a16:creationId xmlns:a16="http://schemas.microsoft.com/office/drawing/2014/main" id="{58E3BC27-5BB8-6E33-669A-58B9ED11A9CE}"/>
              </a:ext>
            </a:extLst>
          </p:cNvPr>
          <p:cNvPicPr>
            <a:picLocks noChangeAspect="1"/>
          </p:cNvPicPr>
          <p:nvPr/>
        </p:nvPicPr>
        <p:blipFill>
          <a:blip r:embed="rId6"/>
          <a:stretch>
            <a:fillRect/>
          </a:stretch>
        </p:blipFill>
        <p:spPr>
          <a:xfrm>
            <a:off x="7563742" y="2433964"/>
            <a:ext cx="3980139" cy="1990069"/>
          </a:xfrm>
          <a:prstGeom prst="rect">
            <a:avLst/>
          </a:prstGeom>
          <a:effectLst/>
          <a:scene3d>
            <a:camera prst="orthographicFront"/>
            <a:lightRig rig="contrasting" dir="t">
              <a:rot lat="0" lon="0" rev="4200000"/>
            </a:lightRig>
          </a:scene3d>
          <a:sp3d prstMaterial="plastic">
            <a:bevelT w="381000" h="114300" prst="relaxedInset"/>
            <a:contourClr>
              <a:srgbClr val="969696"/>
            </a:contourClr>
          </a:sp3d>
        </p:spPr>
      </p:pic>
      <p:sp>
        <p:nvSpPr>
          <p:cNvPr id="54" name="Rectangle 27">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DC1A46F-D0D2-E487-31C4-D2B6B0521C3F}"/>
              </a:ext>
            </a:extLst>
          </p:cNvPr>
          <p:cNvSpPr txBox="1"/>
          <p:nvPr/>
        </p:nvSpPr>
        <p:spPr>
          <a:xfrm>
            <a:off x="648931" y="2438400"/>
            <a:ext cx="5616216"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buClr>
                <a:schemeClr val="bg2">
                  <a:lumMod val="40000"/>
                  <a:lumOff val="60000"/>
                </a:schemeClr>
              </a:buClr>
              <a:buSzPct val="80000"/>
              <a:buFont typeface="Wingdings 3" charset="2"/>
              <a:buChar char=""/>
            </a:pPr>
            <a:r>
              <a:rPr lang="en-US" sz="1500">
                <a:solidFill>
                  <a:srgbClr val="FFFFFF"/>
                </a:solidFill>
                <a:latin typeface="+mj-lt"/>
                <a:ea typeface="+mj-ea"/>
                <a:cs typeface="+mj-cs"/>
              </a:rPr>
              <a:t>Our hypothesis explains many facts. Such as how we find out which student like using which technology to collaborate with one another. From what we researched we think that One-Drive is the most used to collaborate, this is because you can save emails including backups and share Microsoft word or PowerPoint (presentations) with one another and even edit each other's work, to make sure everything's right, we also understand that though this might be one of the most used sources of technology to collaborate etc but there is many other apps/technology that other students may want to use and think it may be far better to use and work around with which is obviously there valid opinion but again from what we have understood and thoroughly researched One-Drive does come at the top of the list for being most helpful and resourceful and easiest/best to use overall,   </a:t>
            </a:r>
          </a:p>
        </p:txBody>
      </p:sp>
      <p:sp>
        <p:nvSpPr>
          <p:cNvPr id="6" name="TextBox 5">
            <a:extLst>
              <a:ext uri="{FF2B5EF4-FFF2-40B4-BE49-F238E27FC236}">
                <a16:creationId xmlns:a16="http://schemas.microsoft.com/office/drawing/2014/main" id="{6E1944D6-CB3C-8A0A-5D95-83504C294052}"/>
              </a:ext>
            </a:extLst>
          </p:cNvPr>
          <p:cNvSpPr txBox="1"/>
          <p:nvPr/>
        </p:nvSpPr>
        <p:spPr>
          <a:xfrm>
            <a:off x="6502401" y="3874053"/>
            <a:ext cx="601206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Segoe UI"/>
              </a:rPr>
              <a:t>​</a:t>
            </a:r>
          </a:p>
          <a:p>
            <a:pPr algn="ctr"/>
            <a:r>
              <a:rPr lang="en-US" sz="1100">
                <a:solidFill>
                  <a:srgbClr val="58C1BA"/>
                </a:solidFill>
                <a:cs typeface="Segoe UI"/>
                <a:hlinkClick r:id="rId7"/>
              </a:rPr>
              <a:t>https://www.coriniumtech.com/onedrive-files-demand-setup-configuration-use/</a:t>
            </a:r>
          </a:p>
        </p:txBody>
      </p:sp>
    </p:spTree>
    <p:extLst>
      <p:ext uri="{BB962C8B-B14F-4D97-AF65-F5344CB8AC3E}">
        <p14:creationId xmlns:p14="http://schemas.microsoft.com/office/powerpoint/2010/main" val="2002652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2489E-D0EB-9388-A910-16001E40CDE7}"/>
              </a:ext>
            </a:extLst>
          </p:cNvPr>
          <p:cNvSpPr txBox="1"/>
          <p:nvPr/>
        </p:nvSpPr>
        <p:spPr>
          <a:xfrm>
            <a:off x="374316" y="187157"/>
            <a:ext cx="1871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 List</a:t>
            </a:r>
          </a:p>
        </p:txBody>
      </p:sp>
      <p:sp>
        <p:nvSpPr>
          <p:cNvPr id="3" name="TextBox 2">
            <a:extLst>
              <a:ext uri="{FF2B5EF4-FFF2-40B4-BE49-F238E27FC236}">
                <a16:creationId xmlns:a16="http://schemas.microsoft.com/office/drawing/2014/main" id="{966B15E6-F8D3-4AF2-A727-1B2079468DCE}"/>
              </a:ext>
            </a:extLst>
          </p:cNvPr>
          <p:cNvSpPr txBox="1"/>
          <p:nvPr/>
        </p:nvSpPr>
        <p:spPr>
          <a:xfrm>
            <a:off x="317311" y="3015840"/>
            <a:ext cx="786508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Slide 6 NP </a:t>
            </a:r>
            <a:endParaRPr lang="en-GB">
              <a:ea typeface="+mn-lt"/>
              <a:cs typeface="+mn-lt"/>
            </a:endParaRPr>
          </a:p>
          <a:p>
            <a:r>
              <a:rPr lang="en-GB">
                <a:ea typeface="+mn-lt"/>
                <a:cs typeface="+mn-lt"/>
              </a:rPr>
              <a:t>Date accessed 21.10.20122</a:t>
            </a:r>
          </a:p>
          <a:p>
            <a:r>
              <a:rPr lang="en-GB">
                <a:ea typeface="+mn-lt"/>
                <a:cs typeface="+mn-lt"/>
              </a:rPr>
              <a:t> </a:t>
            </a:r>
            <a:r>
              <a:rPr lang="en-GB">
                <a:ea typeface="+mn-lt"/>
                <a:cs typeface="+mn-lt"/>
                <a:hlinkClick r:id="rId2"/>
              </a:rPr>
              <a:t>https://www.techradar.com/news/what-is-zoom-how-does-it-work-tips-and-tricks-plus-best-alternatives</a:t>
            </a:r>
            <a:endParaRPr lang="en-GB">
              <a:ea typeface="+mn-lt"/>
              <a:cs typeface="+mn-lt"/>
            </a:endParaRPr>
          </a:p>
          <a:p>
            <a:r>
              <a:rPr lang="en-GB">
                <a:ea typeface="+mn-lt"/>
                <a:cs typeface="+mn-lt"/>
              </a:rPr>
              <a:t>Slide 8: </a:t>
            </a:r>
          </a:p>
          <a:p>
            <a:r>
              <a:rPr lang="en-GB">
                <a:ea typeface="+mn-lt"/>
                <a:cs typeface="+mn-lt"/>
              </a:rPr>
              <a:t>Elisabeth Mahy </a:t>
            </a:r>
            <a:r>
              <a:rPr lang="en-GB" i="1">
                <a:ea typeface="+mn-lt"/>
                <a:cs typeface="+mn-lt"/>
              </a:rPr>
              <a:t>Wake Up to Money,</a:t>
            </a:r>
            <a:r>
              <a:rPr lang="en-GB">
                <a:ea typeface="+mn-lt"/>
                <a:cs typeface="+mn-lt"/>
              </a:rPr>
              <a:t> Radio 5 Live</a:t>
            </a:r>
            <a:endParaRPr lang="en-GB"/>
          </a:p>
          <a:p>
            <a:r>
              <a:rPr lang="en-GB">
                <a:ea typeface="+mn-lt"/>
                <a:cs typeface="+mn-lt"/>
              </a:rPr>
              <a:t>Date accessed 21.10.2022 </a:t>
            </a:r>
            <a:r>
              <a:rPr lang="en-GB">
                <a:ea typeface="+mn-lt"/>
                <a:cs typeface="+mn-lt"/>
                <a:hlinkClick r:id="rId3"/>
              </a:rPr>
              <a:t>https://www.bbc.co.uk/news/technology-57101527</a:t>
            </a:r>
            <a:endParaRPr lang="en-GB">
              <a:ea typeface="+mn-lt"/>
              <a:cs typeface="+mn-lt"/>
            </a:endParaRPr>
          </a:p>
          <a:p>
            <a:r>
              <a:rPr lang="en-GB"/>
              <a:t>Slide 10 PowerPoint presentation class room </a:t>
            </a:r>
          </a:p>
          <a:p>
            <a:endParaRPr lang="en-GB"/>
          </a:p>
        </p:txBody>
      </p:sp>
      <p:pic>
        <p:nvPicPr>
          <p:cNvPr id="4" name="Picture 4" descr="Text, letter&#10;&#10;Description automatically generated">
            <a:extLst>
              <a:ext uri="{FF2B5EF4-FFF2-40B4-BE49-F238E27FC236}">
                <a16:creationId xmlns:a16="http://schemas.microsoft.com/office/drawing/2014/main" id="{9371D0ED-2793-7FD6-4AEB-968FC381AB34}"/>
              </a:ext>
            </a:extLst>
          </p:cNvPr>
          <p:cNvPicPr>
            <a:picLocks noChangeAspect="1"/>
          </p:cNvPicPr>
          <p:nvPr/>
        </p:nvPicPr>
        <p:blipFill rotWithShape="1">
          <a:blip r:embed="rId4"/>
          <a:srcRect b="66000"/>
          <a:stretch/>
        </p:blipFill>
        <p:spPr>
          <a:xfrm>
            <a:off x="238664" y="638120"/>
            <a:ext cx="7947802" cy="1985212"/>
          </a:xfrm>
          <a:prstGeom prst="rect">
            <a:avLst/>
          </a:prstGeom>
        </p:spPr>
      </p:pic>
      <p:pic>
        <p:nvPicPr>
          <p:cNvPr id="7" name="Picture 6">
            <a:extLst>
              <a:ext uri="{FF2B5EF4-FFF2-40B4-BE49-F238E27FC236}">
                <a16:creationId xmlns:a16="http://schemas.microsoft.com/office/drawing/2014/main" id="{8F2A0468-BDE3-A94A-7612-92DF8AB2E51D}"/>
              </a:ext>
            </a:extLst>
          </p:cNvPr>
          <p:cNvPicPr>
            <a:picLocks noChangeAspect="1"/>
          </p:cNvPicPr>
          <p:nvPr/>
        </p:nvPicPr>
        <p:blipFill>
          <a:blip r:embed="rId5"/>
          <a:stretch>
            <a:fillRect/>
          </a:stretch>
        </p:blipFill>
        <p:spPr>
          <a:xfrm>
            <a:off x="8588407" y="1380768"/>
            <a:ext cx="6145301" cy="499915"/>
          </a:xfrm>
          <a:prstGeom prst="rect">
            <a:avLst/>
          </a:prstGeom>
        </p:spPr>
      </p:pic>
      <p:sp>
        <p:nvSpPr>
          <p:cNvPr id="8" name="TextBox 7">
            <a:extLst>
              <a:ext uri="{FF2B5EF4-FFF2-40B4-BE49-F238E27FC236}">
                <a16:creationId xmlns:a16="http://schemas.microsoft.com/office/drawing/2014/main" id="{02179CD7-5FCB-2238-742F-0148CCDB0103}"/>
              </a:ext>
            </a:extLst>
          </p:cNvPr>
          <p:cNvSpPr txBox="1"/>
          <p:nvPr/>
        </p:nvSpPr>
        <p:spPr>
          <a:xfrm>
            <a:off x="8305180" y="1880683"/>
            <a:ext cx="3886820" cy="923330"/>
          </a:xfrm>
          <a:prstGeom prst="rect">
            <a:avLst/>
          </a:prstGeom>
          <a:noFill/>
        </p:spPr>
        <p:txBody>
          <a:bodyPr wrap="square">
            <a:spAutoFit/>
          </a:bodyPr>
          <a:lstStyle/>
          <a:p>
            <a:r>
              <a:rPr lang="en-GB" sz="1200" b="1" i="1">
                <a:latin typeface="Arial" panose="020B0604020202020204" pitchFamily="34" charset="0"/>
                <a:cs typeface="Arial" panose="020B0604020202020204" pitchFamily="34" charset="0"/>
                <a:hlinkClick r:id="rId6"/>
              </a:rPr>
              <a:t>https://support.microsoft.com/en-us/topic/what-is-microsoft-teams-3de4d369-0167-8def-b93b-0eb5286d7a29</a:t>
            </a:r>
            <a:endParaRPr lang="en-GB" sz="1200" b="1" i="1">
              <a:latin typeface="Arial" panose="020B0604020202020204" pitchFamily="34" charset="0"/>
              <a:cs typeface="Arial" panose="020B0604020202020204" pitchFamily="34" charset="0"/>
            </a:endParaRPr>
          </a:p>
          <a:p>
            <a:r>
              <a:rPr lang="en-GB"/>
              <a:t> </a:t>
            </a:r>
            <a:r>
              <a:rPr lang="en-GB" sz="1100" b="1" i="1"/>
              <a:t>© Microsoft 2022 page 1</a:t>
            </a:r>
          </a:p>
        </p:txBody>
      </p:sp>
      <p:sp>
        <p:nvSpPr>
          <p:cNvPr id="10" name="TextBox 9">
            <a:extLst>
              <a:ext uri="{FF2B5EF4-FFF2-40B4-BE49-F238E27FC236}">
                <a16:creationId xmlns:a16="http://schemas.microsoft.com/office/drawing/2014/main" id="{68E3A476-AE5E-3424-98CD-D922BA804BBA}"/>
              </a:ext>
            </a:extLst>
          </p:cNvPr>
          <p:cNvSpPr txBox="1"/>
          <p:nvPr/>
        </p:nvSpPr>
        <p:spPr>
          <a:xfrm>
            <a:off x="8311982" y="2748472"/>
            <a:ext cx="3433915" cy="104644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1" u="none" strike="noStrike" kern="1200" cap="none" spc="0" normalizeH="0" baseline="0" noProof="0">
                <a:ln>
                  <a:noFill/>
                </a:ln>
                <a:solidFill>
                  <a:prstClr val="white"/>
                </a:solidFill>
                <a:effectLst/>
                <a:uLnTx/>
                <a:uFillTx/>
                <a:latin typeface="Century Gothic" panose="020B0502020202020204"/>
                <a:ea typeface="+mn-ea"/>
                <a:cs typeface="+mn-cs"/>
                <a:hlinkClick r:id="rId7"/>
              </a:rPr>
              <a:t>https://www.itservices.manchester.ac.uk/ourservices/popular/microsoft365/onedrive/#:~:text=OneDrive%20gives%20you%20cloud%20based,anywhere%2C%20across%20all%20your%20devices</a:t>
            </a:r>
            <a:r>
              <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rPr>
              <a:t>.</a:t>
            </a:r>
          </a:p>
        </p:txBody>
      </p:sp>
      <p:sp>
        <p:nvSpPr>
          <p:cNvPr id="15" name="TextBox 14">
            <a:extLst>
              <a:ext uri="{FF2B5EF4-FFF2-40B4-BE49-F238E27FC236}">
                <a16:creationId xmlns:a16="http://schemas.microsoft.com/office/drawing/2014/main" id="{8F223ED5-9F7D-D436-9343-023E6FDB928C}"/>
              </a:ext>
            </a:extLst>
          </p:cNvPr>
          <p:cNvSpPr txBox="1"/>
          <p:nvPr/>
        </p:nvSpPr>
        <p:spPr>
          <a:xfrm>
            <a:off x="8588407" y="4585228"/>
            <a:ext cx="2561374" cy="383458"/>
          </a:xfrm>
          <a:prstGeom prst="rect">
            <a:avLst/>
          </a:prstGeom>
          <a:noFill/>
        </p:spPr>
        <p:txBody>
          <a:bodyPr wrap="square" rtlCol="0">
            <a:spAutoFit/>
          </a:bodyPr>
          <a:lstStyle/>
          <a:p>
            <a:r>
              <a:rPr lang="en-GB"/>
              <a:t>Slide 3 MB</a:t>
            </a:r>
          </a:p>
        </p:txBody>
      </p:sp>
      <p:sp>
        <p:nvSpPr>
          <p:cNvPr id="14" name="TextBox 13">
            <a:extLst>
              <a:ext uri="{FF2B5EF4-FFF2-40B4-BE49-F238E27FC236}">
                <a16:creationId xmlns:a16="http://schemas.microsoft.com/office/drawing/2014/main" id="{221FCAFC-2583-64BF-8D00-0AAE74A677CA}"/>
              </a:ext>
            </a:extLst>
          </p:cNvPr>
          <p:cNvSpPr txBox="1"/>
          <p:nvPr/>
        </p:nvSpPr>
        <p:spPr>
          <a:xfrm>
            <a:off x="7865806" y="3746729"/>
            <a:ext cx="4004186"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1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hlinkClick r:id="rId8"/>
              </a:rPr>
              <a:t>https://www.nottingham.ac.uk/dts/knowledge-hub/microsoft-365/microsoft-365.aspx#:~:text=Microsoft%20365%20is%20a%20cloud,or%20studies%20at%20the%20university</a:t>
            </a:r>
            <a:r>
              <a:rPr kumimoji="0" lang="en-GB" sz="11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20517414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118161d234c1f376e15ce585bb0ad2f4">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cee226a70634f8abf98f20b79512fc68"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2ABB6C-892B-4A94-B8C0-EBC01AC71F54}">
  <ds:schemaRefs>
    <ds:schemaRef ds:uri="http://schemas.microsoft.com/sharepoint/v3/contenttype/forms"/>
  </ds:schemaRefs>
</ds:datastoreItem>
</file>

<file path=customXml/itemProps2.xml><?xml version="1.0" encoding="utf-8"?>
<ds:datastoreItem xmlns:ds="http://schemas.openxmlformats.org/officeDocument/2006/customXml" ds:itemID="{8FB707C8-0396-4454-89F0-C1BD60FEEB55}">
  <ds:schemaRefs>
    <ds:schemaRef ds:uri="461f81f1-dbc4-4122-adb0-1c0e154b8134"/>
    <ds:schemaRef ds:uri="a450a3cc-050d-4aca-8a4e-543025a63de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868B5FE-B2D4-4DDA-BD48-57A1ABC7E5FE}">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 Bibi</dc:creator>
  <cp:revision>1</cp:revision>
  <cp:lastPrinted>2022-10-17T11:13:42Z</cp:lastPrinted>
  <dcterms:created xsi:type="dcterms:W3CDTF">2022-10-17T10:43:27Z</dcterms:created>
  <dcterms:modified xsi:type="dcterms:W3CDTF">2022-10-24T08:05:47Z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