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31"/>
  </p:notesMasterIdLst>
  <p:sldIdLst>
    <p:sldId id="256" r:id="rId2"/>
    <p:sldId id="257" r:id="rId3"/>
    <p:sldId id="284" r:id="rId4"/>
    <p:sldId id="258" r:id="rId5"/>
    <p:sldId id="281" r:id="rId6"/>
    <p:sldId id="260" r:id="rId7"/>
    <p:sldId id="283" r:id="rId8"/>
    <p:sldId id="261" r:id="rId9"/>
    <p:sldId id="282" r:id="rId10"/>
    <p:sldId id="262" r:id="rId11"/>
    <p:sldId id="263" r:id="rId12"/>
    <p:sldId id="287" r:id="rId13"/>
    <p:sldId id="264" r:id="rId14"/>
    <p:sldId id="286" r:id="rId15"/>
    <p:sldId id="272" r:id="rId16"/>
    <p:sldId id="270" r:id="rId17"/>
    <p:sldId id="273" r:id="rId18"/>
    <p:sldId id="279" r:id="rId19"/>
    <p:sldId id="290" r:id="rId20"/>
    <p:sldId id="269" r:id="rId21"/>
    <p:sldId id="271" r:id="rId22"/>
    <p:sldId id="280" r:id="rId23"/>
    <p:sldId id="259" r:id="rId24"/>
    <p:sldId id="291" r:id="rId25"/>
    <p:sldId id="268" r:id="rId26"/>
    <p:sldId id="275" r:id="rId27"/>
    <p:sldId id="276" r:id="rId28"/>
    <p:sldId id="277" r:id="rId29"/>
    <p:sldId id="278"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A"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E41AC-D87D-8A20-6A71-671A83F0645B}" v="77" dt="2023-02-05T20:26:59.218"/>
    <p1510:client id="{0B16302B-004E-2A46-33C0-5FE69EF1B542}" v="69" dt="2023-02-06T10:47:35.910"/>
    <p1510:client id="{0EE33DF3-D3CB-A5A8-9D5E-B43399150CEA}" v="162" dt="2023-03-01T18:58:04.296"/>
    <p1510:client id="{0F64EA7F-8366-A5E2-3EFB-A568584C20A9}" v="178" dt="2023-02-28T22:18:21.418"/>
    <p1510:client id="{26FD9683-9996-EBFD-7EEE-59E829F2F866}" v="1" dt="2023-02-20T10:43:41.562"/>
    <p1510:client id="{2894BD89-9A7F-D872-9BA2-3A8BCC56210F}" v="14" dt="2023-02-28T22:48:58.525"/>
    <p1510:client id="{339E2158-EB92-2C64-E306-01DCF5D715F0}" v="1236" dt="2023-02-28T21:44:03.498"/>
    <p1510:client id="{38CABE70-72D4-3C0B-123B-0A07030E3C07}" v="475" dt="2023-02-13T12:33:29.952"/>
    <p1510:client id="{46788048-AF61-F0A5-1342-BD806E317AA2}" v="71" dt="2023-02-01T21:11:23.981"/>
    <p1510:client id="{489967EF-C21D-F790-B5D5-A9DB5CADFE94}" v="274" dt="2023-01-29T21:21:40.187"/>
    <p1510:client id="{4CA2FF43-3AA0-D3EE-8839-97936635EEB5}" v="45" dt="2023-02-03T20:53:34.764"/>
    <p1510:client id="{4E25F780-5CCC-A59E-7A25-C41C3D4809A7}" v="1005" dt="2023-02-25T09:45:57.934"/>
    <p1510:client id="{53A75B53-039B-B0C1-2A87-C9B673D0D0E4}" v="36" dt="2023-01-28T20:05:23.357"/>
    <p1510:client id="{54480B31-4AAA-89FE-BF2D-B6214FE40F75}" v="178" dt="2023-02-07T11:44:57.518"/>
    <p1510:client id="{588F6DED-F72D-4B0C-39BD-8CE497D212AB}" v="94" dt="2023-01-30T20:45:16.723"/>
    <p1510:client id="{5F243ED6-4EA1-D38B-C7CD-B2D7509DD3BE}" v="15" dt="2023-02-07T10:19:05.511"/>
    <p1510:client id="{6D3DCA12-1056-9BB9-48C1-99F4DE184BBE}" v="222" dt="2023-03-02T15:41:40.560"/>
    <p1510:client id="{6D5DD748-AA24-1215-8928-113A3092444B}" v="1154" dt="2023-02-18T19:59:01.193"/>
    <p1510:client id="{78577347-E898-B1CF-5BC2-69C8B9E36755}" v="42" dt="2023-02-07T12:44:14.586"/>
    <p1510:client id="{8045872F-0F4C-61C2-487C-27F9A27A7BEB}" v="50" dt="2023-02-06T21:57:51.013"/>
    <p1510:client id="{85AB4A40-68C6-3EFB-7BB1-86FAEFD43CE6}" v="1442" dt="2023-03-02T13:59:15.639"/>
    <p1510:client id="{86E2DF56-C74A-0C07-6B35-2D67B90D91A7}" v="75" dt="2023-02-25T10:00:51.404"/>
    <p1510:client id="{87043A9D-316F-39FE-2919-6D25B55B2CC4}" v="99" dt="2023-02-05T13:33:08.309"/>
    <p1510:client id="{876E8240-DB99-0122-4D02-A3E06415B852}" v="275" dt="2023-03-02T22:23:03.720"/>
    <p1510:client id="{88A1B632-2E98-2FE2-CBAA-8F5C4DC0710D}" v="4" dt="2023-02-21T09:12:20.641"/>
    <p1510:client id="{95AEA287-B502-6B50-0DD3-6189C3588213}" v="45" dt="2023-02-25T11:47:10.758"/>
    <p1510:client id="{A1E12506-B050-3F1C-9C1F-E4A44EF3B907}" v="336" dt="2023-02-12T11:57:11.463"/>
    <p1510:client id="{A8401E84-E697-E66D-B6DF-CF9FE95293B7}" v="29" dt="2023-01-28T20:30:41.870"/>
    <p1510:client id="{AD4115E6-1991-074C-0B65-2B5A8394D824}" v="26" dt="2023-02-14T08:38:24.869"/>
    <p1510:client id="{AF8F5B5C-5FAB-B07A-22AD-303808F95E84}" v="103" dt="2023-01-31T11:41:45.091"/>
    <p1510:client id="{B1D3FE28-D8C8-4D66-67BD-ACF3EADC8758}" v="120" dt="2023-03-02T21:37:43.584"/>
    <p1510:client id="{C4CEBE3C-B85D-D8E7-4020-CC12C86A6077}" v="6" dt="2023-03-01T16:54:11.355"/>
    <p1510:client id="{C580DE52-95CD-942E-85C1-A801D786D300}" v="270" dt="2023-02-12T10:12:12.095"/>
    <p1510:client id="{CC2CF821-0317-437B-ADF6-B7AAA5509EE1}" v="78" dt="2023-01-24T12:28:38.919"/>
    <p1510:client id="{CE5F02E0-194D-11ED-1EC6-D97A0EF3950E}" v="125" dt="2023-02-11T17:53:25.349"/>
    <p1510:client id="{E64DC255-DF53-ADC9-19EB-038AF8D83C7B}" v="44" dt="2023-02-06T11:50:36.961"/>
    <p1510:client id="{EE50B9F7-726A-80F6-BE60-C325151A63F6}" v="19" dt="2023-03-01T14:39:40.039"/>
    <p1510:client id="{F875DC3E-3664-0CF9-918A-B1FD990CF711}" v="102" dt="2023-02-07T12:05:08.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zmin Dawes (2015980)" userId="S::2015980@student.uwtsd.ac.uk::fdc99597-4b04-4bf9-b5b4-7f6b823e46b7" providerId="AD" clId="Web-{CC2CF821-0317-437B-ADF6-B7AAA5509EE1}"/>
    <pc:docChg chg="addSld modSld addMainMaster delMainMaster">
      <pc:chgData name="Jazmin Dawes (2015980)" userId="S::2015980@student.uwtsd.ac.uk::fdc99597-4b04-4bf9-b5b4-7f6b823e46b7" providerId="AD" clId="Web-{CC2CF821-0317-437B-ADF6-B7AAA5509EE1}" dt="2023-01-24T12:28:38.919" v="80" actId="20577"/>
      <pc:docMkLst>
        <pc:docMk/>
      </pc:docMkLst>
      <pc:sldChg chg="addSp modSp mod setBg modClrScheme addAnim setClrOvrMap chgLayout">
        <pc:chgData name="Jazmin Dawes (2015980)" userId="S::2015980@student.uwtsd.ac.uk::fdc99597-4b04-4bf9-b5b4-7f6b823e46b7" providerId="AD" clId="Web-{CC2CF821-0317-437B-ADF6-B7AAA5509EE1}" dt="2023-01-24T12:24:58.539" v="71" actId="20577"/>
        <pc:sldMkLst>
          <pc:docMk/>
          <pc:sldMk cId="109857222" sldId="256"/>
        </pc:sldMkLst>
        <pc:spChg chg="mod">
          <ac:chgData name="Jazmin Dawes (2015980)" userId="S::2015980@student.uwtsd.ac.uk::fdc99597-4b04-4bf9-b5b4-7f6b823e46b7" providerId="AD" clId="Web-{CC2CF821-0317-437B-ADF6-B7AAA5509EE1}" dt="2023-01-24T12:24:58.539" v="71" actId="20577"/>
          <ac:spMkLst>
            <pc:docMk/>
            <pc:sldMk cId="109857222" sldId="256"/>
            <ac:spMk id="2" creationId="{00000000-0000-0000-0000-000000000000}"/>
          </ac:spMkLst>
        </pc:spChg>
        <pc:spChg chg="mod">
          <ac:chgData name="Jazmin Dawes (2015980)" userId="S::2015980@student.uwtsd.ac.uk::fdc99597-4b04-4bf9-b5b4-7f6b823e46b7" providerId="AD" clId="Web-{CC2CF821-0317-437B-ADF6-B7AAA5509EE1}" dt="2023-01-24T12:24:22.319" v="68" actId="20577"/>
          <ac:spMkLst>
            <pc:docMk/>
            <pc:sldMk cId="109857222" sldId="256"/>
            <ac:spMk id="3" creationId="{00000000-0000-0000-0000-000000000000}"/>
          </ac:spMkLst>
        </pc:spChg>
        <pc:spChg chg="add">
          <ac:chgData name="Jazmin Dawes (2015980)" userId="S::2015980@student.uwtsd.ac.uk::fdc99597-4b04-4bf9-b5b4-7f6b823e46b7" providerId="AD" clId="Web-{CC2CF821-0317-437B-ADF6-B7AAA5509EE1}" dt="2023-01-24T12:22:18.801" v="27"/>
          <ac:spMkLst>
            <pc:docMk/>
            <pc:sldMk cId="109857222" sldId="256"/>
            <ac:spMk id="9" creationId="{875485B9-8EE1-447A-9C08-F7D6B532A8CF}"/>
          </ac:spMkLst>
        </pc:spChg>
        <pc:spChg chg="add">
          <ac:chgData name="Jazmin Dawes (2015980)" userId="S::2015980@student.uwtsd.ac.uk::fdc99597-4b04-4bf9-b5b4-7f6b823e46b7" providerId="AD" clId="Web-{CC2CF821-0317-437B-ADF6-B7AAA5509EE1}" dt="2023-01-24T12:22:18.801" v="27"/>
          <ac:spMkLst>
            <pc:docMk/>
            <pc:sldMk cId="109857222" sldId="256"/>
            <ac:spMk id="11" creationId="{B963707F-B98C-4143-AFCF-D6B56C975C5A}"/>
          </ac:spMkLst>
        </pc:spChg>
        <pc:spChg chg="add">
          <ac:chgData name="Jazmin Dawes (2015980)" userId="S::2015980@student.uwtsd.ac.uk::fdc99597-4b04-4bf9-b5b4-7f6b823e46b7" providerId="AD" clId="Web-{CC2CF821-0317-437B-ADF6-B7AAA5509EE1}" dt="2023-01-24T12:22:18.801" v="27"/>
          <ac:spMkLst>
            <pc:docMk/>
            <pc:sldMk cId="109857222" sldId="256"/>
            <ac:spMk id="13" creationId="{88D2DFBB-460D-4ECB-BD76-509C99DAD65A}"/>
          </ac:spMkLst>
        </pc:spChg>
        <pc:picChg chg="add">
          <ac:chgData name="Jazmin Dawes (2015980)" userId="S::2015980@student.uwtsd.ac.uk::fdc99597-4b04-4bf9-b5b4-7f6b823e46b7" providerId="AD" clId="Web-{CC2CF821-0317-437B-ADF6-B7AAA5509EE1}" dt="2023-01-24T12:22:18.801" v="27"/>
          <ac:picMkLst>
            <pc:docMk/>
            <pc:sldMk cId="109857222" sldId="256"/>
            <ac:picMk id="4" creationId="{90A64A1A-88B5-35D5-FED3-8E1B536EBD70}"/>
          </ac:picMkLst>
        </pc:picChg>
      </pc:sldChg>
      <pc:sldChg chg="modSp new">
        <pc:chgData name="Jazmin Dawes (2015980)" userId="S::2015980@student.uwtsd.ac.uk::fdc99597-4b04-4bf9-b5b4-7f6b823e46b7" providerId="AD" clId="Web-{CC2CF821-0317-437B-ADF6-B7AAA5509EE1}" dt="2023-01-24T12:28:38.919" v="80" actId="20577"/>
        <pc:sldMkLst>
          <pc:docMk/>
          <pc:sldMk cId="2027993865" sldId="257"/>
        </pc:sldMkLst>
        <pc:spChg chg="mod">
          <ac:chgData name="Jazmin Dawes (2015980)" userId="S::2015980@student.uwtsd.ac.uk::fdc99597-4b04-4bf9-b5b4-7f6b823e46b7" providerId="AD" clId="Web-{CC2CF821-0317-437B-ADF6-B7AAA5509EE1}" dt="2023-01-24T12:28:38.919" v="80" actId="20577"/>
          <ac:spMkLst>
            <pc:docMk/>
            <pc:sldMk cId="2027993865" sldId="257"/>
            <ac:spMk id="2" creationId="{E60C5FCC-546C-22C1-D07D-C8A82689C5E7}"/>
          </ac:spMkLst>
        </pc:spChg>
      </pc:sldChg>
      <pc:sldMasterChg chg="del delSldLayout">
        <pc:chgData name="Jazmin Dawes (2015980)" userId="S::2015980@student.uwtsd.ac.uk::fdc99597-4b04-4bf9-b5b4-7f6b823e46b7" providerId="AD" clId="Web-{CC2CF821-0317-437B-ADF6-B7AAA5509EE1}" dt="2023-01-24T12:22:18.801" v="27"/>
        <pc:sldMasterMkLst>
          <pc:docMk/>
          <pc:sldMasterMk cId="2460954070" sldId="2147483660"/>
        </pc:sldMasterMkLst>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2385387890" sldId="2147483661"/>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949138452" sldId="2147483662"/>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2591524520" sldId="2147483663"/>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1203092039" sldId="2147483664"/>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733172339" sldId="2147483665"/>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210312558" sldId="2147483666"/>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146388984" sldId="2147483667"/>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171841454" sldId="2147483668"/>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1718958274" sldId="2147483669"/>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2202905451" sldId="2147483670"/>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479445657" sldId="2147483671"/>
          </pc:sldLayoutMkLst>
        </pc:sldLayoutChg>
      </pc:sldMasterChg>
      <pc:sldMasterChg chg="add addSldLayout">
        <pc:chgData name="Jazmin Dawes (2015980)" userId="S::2015980@student.uwtsd.ac.uk::fdc99597-4b04-4bf9-b5b4-7f6b823e46b7" providerId="AD" clId="Web-{CC2CF821-0317-437B-ADF6-B7AAA5509EE1}" dt="2023-01-24T12:22:18.801" v="27"/>
        <pc:sldMasterMkLst>
          <pc:docMk/>
          <pc:sldMasterMk cId="300667435" sldId="2147483685"/>
        </pc:sldMasterMkLst>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535275982" sldId="2147483674"/>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2979804367" sldId="2147483675"/>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51801604" sldId="2147483676"/>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3768625084" sldId="2147483677"/>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3061273788" sldId="2147483678"/>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207628349" sldId="2147483679"/>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224849560" sldId="2147483680"/>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20576641" sldId="2147483681"/>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2588321101" sldId="2147483682"/>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627236607" sldId="2147483683"/>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3008237400" sldId="2147483684"/>
          </pc:sldLayoutMkLst>
        </pc:sldLayoutChg>
      </pc:sldMasterChg>
    </pc:docChg>
  </pc:docChgLst>
  <pc:docChgLst>
    <pc:chgData name="Jazmin Dawes (2015980)" userId="S::2015980@student.uwtsd.ac.uk::fdc99597-4b04-4bf9-b5b4-7f6b823e46b7" providerId="AD" clId="Web-{6D3DCA12-1056-9BB9-48C1-99F4DE184BBE}"/>
    <pc:docChg chg="modSld">
      <pc:chgData name="Jazmin Dawes (2015980)" userId="S::2015980@student.uwtsd.ac.uk::fdc99597-4b04-4bf9-b5b4-7f6b823e46b7" providerId="AD" clId="Web-{6D3DCA12-1056-9BB9-48C1-99F4DE184BBE}" dt="2023-03-02T15:41:40.560" v="126" actId="20577"/>
      <pc:docMkLst>
        <pc:docMk/>
      </pc:docMkLst>
      <pc:sldChg chg="modSp">
        <pc:chgData name="Jazmin Dawes (2015980)" userId="S::2015980@student.uwtsd.ac.uk::fdc99597-4b04-4bf9-b5b4-7f6b823e46b7" providerId="AD" clId="Web-{6D3DCA12-1056-9BB9-48C1-99F4DE184BBE}" dt="2023-03-02T15:41:40.560" v="126" actId="20577"/>
        <pc:sldMkLst>
          <pc:docMk/>
          <pc:sldMk cId="2890408108" sldId="280"/>
        </pc:sldMkLst>
        <pc:spChg chg="mod">
          <ac:chgData name="Jazmin Dawes (2015980)" userId="S::2015980@student.uwtsd.ac.uk::fdc99597-4b04-4bf9-b5b4-7f6b823e46b7" providerId="AD" clId="Web-{6D3DCA12-1056-9BB9-48C1-99F4DE184BBE}" dt="2023-03-02T15:41:40.560" v="126" actId="20577"/>
          <ac:spMkLst>
            <pc:docMk/>
            <pc:sldMk cId="2890408108" sldId="280"/>
            <ac:spMk id="2" creationId="{DAEE6504-C44D-88A2-33F0-F9D566966852}"/>
          </ac:spMkLst>
        </pc:spChg>
        <pc:spChg chg="mod">
          <ac:chgData name="Jazmin Dawes (2015980)" userId="S::2015980@student.uwtsd.ac.uk::fdc99597-4b04-4bf9-b5b4-7f6b823e46b7" providerId="AD" clId="Web-{6D3DCA12-1056-9BB9-48C1-99F4DE184BBE}" dt="2023-03-02T15:36:40.122" v="103" actId="20577"/>
          <ac:spMkLst>
            <pc:docMk/>
            <pc:sldMk cId="2890408108" sldId="280"/>
            <ac:spMk id="3" creationId="{8959AED5-468B-0D4C-34B9-78D899ADBD0D}"/>
          </ac:spMkLst>
        </pc:spChg>
      </pc:sldChg>
      <pc:sldChg chg="modNotes">
        <pc:chgData name="Jazmin Dawes (2015980)" userId="S::2015980@student.uwtsd.ac.uk::fdc99597-4b04-4bf9-b5b4-7f6b823e46b7" providerId="AD" clId="Web-{6D3DCA12-1056-9BB9-48C1-99F4DE184BBE}" dt="2023-03-02T14:44:13.260" v="1"/>
        <pc:sldMkLst>
          <pc:docMk/>
          <pc:sldMk cId="745850959" sldId="287"/>
        </pc:sldMkLst>
      </pc:sldChg>
    </pc:docChg>
  </pc:docChgLst>
  <pc:docChgLst>
    <pc:chgData name="Jazmin Dawes (2015980)" userId="S::2015980@student.uwtsd.ac.uk::fdc99597-4b04-4bf9-b5b4-7f6b823e46b7" providerId="AD" clId="Web-{F875DC3E-3664-0CF9-918A-B1FD990CF711}"/>
    <pc:docChg chg="addSld modSld sldOrd">
      <pc:chgData name="Jazmin Dawes (2015980)" userId="S::2015980@student.uwtsd.ac.uk::fdc99597-4b04-4bf9-b5b4-7f6b823e46b7" providerId="AD" clId="Web-{F875DC3E-3664-0CF9-918A-B1FD990CF711}" dt="2023-02-07T12:05:08.322" v="84" actId="20577"/>
      <pc:docMkLst>
        <pc:docMk/>
      </pc:docMkLst>
      <pc:sldChg chg="modSp">
        <pc:chgData name="Jazmin Dawes (2015980)" userId="S::2015980@student.uwtsd.ac.uk::fdc99597-4b04-4bf9-b5b4-7f6b823e46b7" providerId="AD" clId="Web-{F875DC3E-3664-0CF9-918A-B1FD990CF711}" dt="2023-02-07T11:47:12.491" v="3" actId="1076"/>
        <pc:sldMkLst>
          <pc:docMk/>
          <pc:sldMk cId="2516873773" sldId="259"/>
        </pc:sldMkLst>
        <pc:spChg chg="mod">
          <ac:chgData name="Jazmin Dawes (2015980)" userId="S::2015980@student.uwtsd.ac.uk::fdc99597-4b04-4bf9-b5b4-7f6b823e46b7" providerId="AD" clId="Web-{F875DC3E-3664-0CF9-918A-B1FD990CF711}" dt="2023-02-07T11:47:12.491" v="3" actId="1076"/>
          <ac:spMkLst>
            <pc:docMk/>
            <pc:sldMk cId="2516873773" sldId="259"/>
            <ac:spMk id="3" creationId="{AF6B78FD-A838-6C20-3B83-01F32F76F3C5}"/>
          </ac:spMkLst>
        </pc:spChg>
      </pc:sldChg>
      <pc:sldChg chg="modSp">
        <pc:chgData name="Jazmin Dawes (2015980)" userId="S::2015980@student.uwtsd.ac.uk::fdc99597-4b04-4bf9-b5b4-7f6b823e46b7" providerId="AD" clId="Web-{F875DC3E-3664-0CF9-918A-B1FD990CF711}" dt="2023-02-07T12:03:01.536" v="69" actId="14100"/>
        <pc:sldMkLst>
          <pc:docMk/>
          <pc:sldMk cId="168704063" sldId="265"/>
        </pc:sldMkLst>
        <pc:spChg chg="mod">
          <ac:chgData name="Jazmin Dawes (2015980)" userId="S::2015980@student.uwtsd.ac.uk::fdc99597-4b04-4bf9-b5b4-7f6b823e46b7" providerId="AD" clId="Web-{F875DC3E-3664-0CF9-918A-B1FD990CF711}" dt="2023-02-07T12:02:28.738" v="65" actId="1076"/>
          <ac:spMkLst>
            <pc:docMk/>
            <pc:sldMk cId="168704063" sldId="265"/>
            <ac:spMk id="2" creationId="{3D2B6E98-E45B-4A0B-83AD-1981E3E1392B}"/>
          </ac:spMkLst>
        </pc:spChg>
        <pc:spChg chg="mod">
          <ac:chgData name="Jazmin Dawes (2015980)" userId="S::2015980@student.uwtsd.ac.uk::fdc99597-4b04-4bf9-b5b4-7f6b823e46b7" providerId="AD" clId="Web-{F875DC3E-3664-0CF9-918A-B1FD990CF711}" dt="2023-02-07T12:03:01.536" v="69" actId="14100"/>
          <ac:spMkLst>
            <pc:docMk/>
            <pc:sldMk cId="168704063" sldId="265"/>
            <ac:spMk id="3" creationId="{9EE3D0EE-1BA5-F31C-6E0A-C4F51E736298}"/>
          </ac:spMkLst>
        </pc:spChg>
      </pc:sldChg>
      <pc:sldChg chg="modSp">
        <pc:chgData name="Jazmin Dawes (2015980)" userId="S::2015980@student.uwtsd.ac.uk::fdc99597-4b04-4bf9-b5b4-7f6b823e46b7" providerId="AD" clId="Web-{F875DC3E-3664-0CF9-918A-B1FD990CF711}" dt="2023-02-07T11:46:56.974" v="2" actId="1076"/>
        <pc:sldMkLst>
          <pc:docMk/>
          <pc:sldMk cId="998750571" sldId="266"/>
        </pc:sldMkLst>
        <pc:spChg chg="mod">
          <ac:chgData name="Jazmin Dawes (2015980)" userId="S::2015980@student.uwtsd.ac.uk::fdc99597-4b04-4bf9-b5b4-7f6b823e46b7" providerId="AD" clId="Web-{F875DC3E-3664-0CF9-918A-B1FD990CF711}" dt="2023-02-07T11:46:51.037" v="1" actId="1076"/>
          <ac:spMkLst>
            <pc:docMk/>
            <pc:sldMk cId="998750571" sldId="266"/>
            <ac:spMk id="2" creationId="{FFC9130A-B7F9-B3D1-C6FC-826251213313}"/>
          </ac:spMkLst>
        </pc:spChg>
        <pc:spChg chg="mod">
          <ac:chgData name="Jazmin Dawes (2015980)" userId="S::2015980@student.uwtsd.ac.uk::fdc99597-4b04-4bf9-b5b4-7f6b823e46b7" providerId="AD" clId="Web-{F875DC3E-3664-0CF9-918A-B1FD990CF711}" dt="2023-02-07T11:46:56.974" v="2" actId="1076"/>
          <ac:spMkLst>
            <pc:docMk/>
            <pc:sldMk cId="998750571" sldId="266"/>
            <ac:spMk id="3" creationId="{B4C08EEC-82A9-0B26-79DC-FA99F344C2A4}"/>
          </ac:spMkLst>
        </pc:spChg>
      </pc:sldChg>
      <pc:sldChg chg="modSp">
        <pc:chgData name="Jazmin Dawes (2015980)" userId="S::2015980@student.uwtsd.ac.uk::fdc99597-4b04-4bf9-b5b4-7f6b823e46b7" providerId="AD" clId="Web-{F875DC3E-3664-0CF9-918A-B1FD990CF711}" dt="2023-02-07T12:04:25.992" v="72" actId="1076"/>
        <pc:sldMkLst>
          <pc:docMk/>
          <pc:sldMk cId="537655478" sldId="267"/>
        </pc:sldMkLst>
        <pc:spChg chg="mod">
          <ac:chgData name="Jazmin Dawes (2015980)" userId="S::2015980@student.uwtsd.ac.uk::fdc99597-4b04-4bf9-b5b4-7f6b823e46b7" providerId="AD" clId="Web-{F875DC3E-3664-0CF9-918A-B1FD990CF711}" dt="2023-02-07T12:04:25.992" v="72" actId="1076"/>
          <ac:spMkLst>
            <pc:docMk/>
            <pc:sldMk cId="537655478" sldId="267"/>
            <ac:spMk id="3" creationId="{F28BB201-0899-9080-7EF7-AC56F21298E9}"/>
          </ac:spMkLst>
        </pc:spChg>
      </pc:sldChg>
      <pc:sldChg chg="modSp">
        <pc:chgData name="Jazmin Dawes (2015980)" userId="S::2015980@student.uwtsd.ac.uk::fdc99597-4b04-4bf9-b5b4-7f6b823e46b7" providerId="AD" clId="Web-{F875DC3E-3664-0CF9-918A-B1FD990CF711}" dt="2023-02-07T11:54:09.332" v="44" actId="20577"/>
        <pc:sldMkLst>
          <pc:docMk/>
          <pc:sldMk cId="664417271" sldId="268"/>
        </pc:sldMkLst>
        <pc:spChg chg="mod">
          <ac:chgData name="Jazmin Dawes (2015980)" userId="S::2015980@student.uwtsd.ac.uk::fdc99597-4b04-4bf9-b5b4-7f6b823e46b7" providerId="AD" clId="Web-{F875DC3E-3664-0CF9-918A-B1FD990CF711}" dt="2023-02-07T11:54:09.332" v="44" actId="20577"/>
          <ac:spMkLst>
            <pc:docMk/>
            <pc:sldMk cId="664417271" sldId="268"/>
            <ac:spMk id="2" creationId="{EE6D60C5-CE05-0A80-267A-2A06C3480287}"/>
          </ac:spMkLst>
        </pc:spChg>
        <pc:spChg chg="mod">
          <ac:chgData name="Jazmin Dawes (2015980)" userId="S::2015980@student.uwtsd.ac.uk::fdc99597-4b04-4bf9-b5b4-7f6b823e46b7" providerId="AD" clId="Web-{F875DC3E-3664-0CF9-918A-B1FD990CF711}" dt="2023-02-07T11:52:12.547" v="26" actId="20577"/>
          <ac:spMkLst>
            <pc:docMk/>
            <pc:sldMk cId="664417271" sldId="268"/>
            <ac:spMk id="3" creationId="{807AD616-E3C0-6C90-5B55-D5FFFA65C94F}"/>
          </ac:spMkLst>
        </pc:spChg>
      </pc:sldChg>
      <pc:sldChg chg="addSp modSp ord">
        <pc:chgData name="Jazmin Dawes (2015980)" userId="S::2015980@student.uwtsd.ac.uk::fdc99597-4b04-4bf9-b5b4-7f6b823e46b7" providerId="AD" clId="Web-{F875DC3E-3664-0CF9-918A-B1FD990CF711}" dt="2023-02-07T12:02:01.894" v="64" actId="20577"/>
        <pc:sldMkLst>
          <pc:docMk/>
          <pc:sldMk cId="1494120257" sldId="270"/>
        </pc:sldMkLst>
        <pc:spChg chg="mod">
          <ac:chgData name="Jazmin Dawes (2015980)" userId="S::2015980@student.uwtsd.ac.uk::fdc99597-4b04-4bf9-b5b4-7f6b823e46b7" providerId="AD" clId="Web-{F875DC3E-3664-0CF9-918A-B1FD990CF711}" dt="2023-02-07T12:01:44.862" v="62" actId="20577"/>
          <ac:spMkLst>
            <pc:docMk/>
            <pc:sldMk cId="1494120257" sldId="270"/>
            <ac:spMk id="2" creationId="{666B5501-E178-C41D-6C74-5A3DF09FF9A6}"/>
          </ac:spMkLst>
        </pc:spChg>
        <pc:spChg chg="add mod">
          <ac:chgData name="Jazmin Dawes (2015980)" userId="S::2015980@student.uwtsd.ac.uk::fdc99597-4b04-4bf9-b5b4-7f6b823e46b7" providerId="AD" clId="Web-{F875DC3E-3664-0CF9-918A-B1FD990CF711}" dt="2023-02-07T12:02:01.894" v="64" actId="20577"/>
          <ac:spMkLst>
            <pc:docMk/>
            <pc:sldMk cId="1494120257" sldId="270"/>
            <ac:spMk id="4" creationId="{DD321016-A741-E097-C93E-85519A333493}"/>
          </ac:spMkLst>
        </pc:spChg>
      </pc:sldChg>
      <pc:sldChg chg="modSp new ord">
        <pc:chgData name="Jazmin Dawes (2015980)" userId="S::2015980@student.uwtsd.ac.uk::fdc99597-4b04-4bf9-b5b4-7f6b823e46b7" providerId="AD" clId="Web-{F875DC3E-3664-0CF9-918A-B1FD990CF711}" dt="2023-02-07T12:05:08.322" v="84" actId="20577"/>
        <pc:sldMkLst>
          <pc:docMk/>
          <pc:sldMk cId="644723459" sldId="272"/>
        </pc:sldMkLst>
        <pc:spChg chg="mod">
          <ac:chgData name="Jazmin Dawes (2015980)" userId="S::2015980@student.uwtsd.ac.uk::fdc99597-4b04-4bf9-b5b4-7f6b823e46b7" providerId="AD" clId="Web-{F875DC3E-3664-0CF9-918A-B1FD990CF711}" dt="2023-02-07T12:04:37.555" v="73" actId="20577"/>
          <ac:spMkLst>
            <pc:docMk/>
            <pc:sldMk cId="644723459" sldId="272"/>
            <ac:spMk id="2" creationId="{BB15EE46-3DE8-54A2-0954-0D9327ED4E85}"/>
          </ac:spMkLst>
        </pc:spChg>
        <pc:spChg chg="mod">
          <ac:chgData name="Jazmin Dawes (2015980)" userId="S::2015980@student.uwtsd.ac.uk::fdc99597-4b04-4bf9-b5b4-7f6b823e46b7" providerId="AD" clId="Web-{F875DC3E-3664-0CF9-918A-B1FD990CF711}" dt="2023-02-07T12:05:08.322" v="84" actId="20577"/>
          <ac:spMkLst>
            <pc:docMk/>
            <pc:sldMk cId="644723459" sldId="272"/>
            <ac:spMk id="3" creationId="{DE0DDF32-DD25-104E-A9C7-947C8E5E9C15}"/>
          </ac:spMkLst>
        </pc:spChg>
      </pc:sldChg>
    </pc:docChg>
  </pc:docChgLst>
  <pc:docChgLst>
    <pc:chgData name="Jazmin Dawes (2015980)" userId="S::2015980@student.uwtsd.ac.uk::fdc99597-4b04-4bf9-b5b4-7f6b823e46b7" providerId="AD" clId="Web-{95AEA287-B502-6B50-0DD3-6189C3588213}"/>
    <pc:docChg chg="modSld">
      <pc:chgData name="Jazmin Dawes (2015980)" userId="S::2015980@student.uwtsd.ac.uk::fdc99597-4b04-4bf9-b5b4-7f6b823e46b7" providerId="AD" clId="Web-{95AEA287-B502-6B50-0DD3-6189C3588213}" dt="2023-02-25T11:47:10.758" v="29" actId="20577"/>
      <pc:docMkLst>
        <pc:docMk/>
      </pc:docMkLst>
      <pc:sldChg chg="modSp">
        <pc:chgData name="Jazmin Dawes (2015980)" userId="S::2015980@student.uwtsd.ac.uk::fdc99597-4b04-4bf9-b5b4-7f6b823e46b7" providerId="AD" clId="Web-{95AEA287-B502-6B50-0DD3-6189C3588213}" dt="2023-02-25T11:47:01.711" v="26" actId="20577"/>
        <pc:sldMkLst>
          <pc:docMk/>
          <pc:sldMk cId="3619738163" sldId="275"/>
        </pc:sldMkLst>
        <pc:spChg chg="mod">
          <ac:chgData name="Jazmin Dawes (2015980)" userId="S::2015980@student.uwtsd.ac.uk::fdc99597-4b04-4bf9-b5b4-7f6b823e46b7" providerId="AD" clId="Web-{95AEA287-B502-6B50-0DD3-6189C3588213}" dt="2023-02-25T11:47:01.711" v="26" actId="20577"/>
          <ac:spMkLst>
            <pc:docMk/>
            <pc:sldMk cId="3619738163" sldId="275"/>
            <ac:spMk id="4" creationId="{E58B2FEA-5F7E-C687-35B9-29B55FF67BDB}"/>
          </ac:spMkLst>
        </pc:spChg>
      </pc:sldChg>
      <pc:sldChg chg="modSp">
        <pc:chgData name="Jazmin Dawes (2015980)" userId="S::2015980@student.uwtsd.ac.uk::fdc99597-4b04-4bf9-b5b4-7f6b823e46b7" providerId="AD" clId="Web-{95AEA287-B502-6B50-0DD3-6189C3588213}" dt="2023-02-25T11:47:10.758" v="29" actId="20577"/>
        <pc:sldMkLst>
          <pc:docMk/>
          <pc:sldMk cId="745850959" sldId="287"/>
        </pc:sldMkLst>
        <pc:spChg chg="mod">
          <ac:chgData name="Jazmin Dawes (2015980)" userId="S::2015980@student.uwtsd.ac.uk::fdc99597-4b04-4bf9-b5b4-7f6b823e46b7" providerId="AD" clId="Web-{95AEA287-B502-6B50-0DD3-6189C3588213}" dt="2023-02-25T11:47:10.758" v="29" actId="20577"/>
          <ac:spMkLst>
            <pc:docMk/>
            <pc:sldMk cId="745850959" sldId="287"/>
            <ac:spMk id="3" creationId="{C23B4849-781C-852D-3064-FA13495D3E39}"/>
          </ac:spMkLst>
        </pc:spChg>
      </pc:sldChg>
    </pc:docChg>
  </pc:docChgLst>
  <pc:docChgLst>
    <pc:chgData name="Jazmin Dawes (2015980)" userId="S::2015980@student.uwtsd.ac.uk::fdc99597-4b04-4bf9-b5b4-7f6b823e46b7" providerId="AD" clId="Web-{EE50B9F7-726A-80F6-BE60-C325151A63F6}"/>
    <pc:docChg chg="modSld">
      <pc:chgData name="Jazmin Dawes (2015980)" userId="S::2015980@student.uwtsd.ac.uk::fdc99597-4b04-4bf9-b5b4-7f6b823e46b7" providerId="AD" clId="Web-{EE50B9F7-726A-80F6-BE60-C325151A63F6}" dt="2023-03-01T14:39:40.039" v="30" actId="20577"/>
      <pc:docMkLst>
        <pc:docMk/>
      </pc:docMkLst>
      <pc:sldChg chg="modNotes">
        <pc:chgData name="Jazmin Dawes (2015980)" userId="S::2015980@student.uwtsd.ac.uk::fdc99597-4b04-4bf9-b5b4-7f6b823e46b7" providerId="AD" clId="Web-{EE50B9F7-726A-80F6-BE60-C325151A63F6}" dt="2023-02-28T23:26:35.550" v="20"/>
        <pc:sldMkLst>
          <pc:docMk/>
          <pc:sldMk cId="903901925" sldId="263"/>
        </pc:sldMkLst>
      </pc:sldChg>
      <pc:sldChg chg="modSp">
        <pc:chgData name="Jazmin Dawes (2015980)" userId="S::2015980@student.uwtsd.ac.uk::fdc99597-4b04-4bf9-b5b4-7f6b823e46b7" providerId="AD" clId="Web-{EE50B9F7-726A-80F6-BE60-C325151A63F6}" dt="2023-03-01T14:39:28.663" v="24" actId="20577"/>
        <pc:sldMkLst>
          <pc:docMk/>
          <pc:sldMk cId="1254698632" sldId="279"/>
        </pc:sldMkLst>
        <pc:spChg chg="mod">
          <ac:chgData name="Jazmin Dawes (2015980)" userId="S::2015980@student.uwtsd.ac.uk::fdc99597-4b04-4bf9-b5b4-7f6b823e46b7" providerId="AD" clId="Web-{EE50B9F7-726A-80F6-BE60-C325151A63F6}" dt="2023-03-01T14:39:28.663" v="24" actId="20577"/>
          <ac:spMkLst>
            <pc:docMk/>
            <pc:sldMk cId="1254698632" sldId="279"/>
            <ac:spMk id="3" creationId="{6BC4B512-A208-1E94-8585-825EE7C31DEF}"/>
          </ac:spMkLst>
        </pc:spChg>
      </pc:sldChg>
      <pc:sldChg chg="modSp modNotes">
        <pc:chgData name="Jazmin Dawes (2015980)" userId="S::2015980@student.uwtsd.ac.uk::fdc99597-4b04-4bf9-b5b4-7f6b823e46b7" providerId="AD" clId="Web-{EE50B9F7-726A-80F6-BE60-C325151A63F6}" dt="2023-02-28T23:25:12.735" v="8" actId="1076"/>
        <pc:sldMkLst>
          <pc:docMk/>
          <pc:sldMk cId="745850959" sldId="287"/>
        </pc:sldMkLst>
        <pc:spChg chg="mod">
          <ac:chgData name="Jazmin Dawes (2015980)" userId="S::2015980@student.uwtsd.ac.uk::fdc99597-4b04-4bf9-b5b4-7f6b823e46b7" providerId="AD" clId="Web-{EE50B9F7-726A-80F6-BE60-C325151A63F6}" dt="2023-02-28T23:24:49.469" v="4" actId="20577"/>
          <ac:spMkLst>
            <pc:docMk/>
            <pc:sldMk cId="745850959" sldId="287"/>
            <ac:spMk id="3" creationId="{C23B4849-781C-852D-3064-FA13495D3E39}"/>
          </ac:spMkLst>
        </pc:spChg>
        <pc:picChg chg="mod">
          <ac:chgData name="Jazmin Dawes (2015980)" userId="S::2015980@student.uwtsd.ac.uk::fdc99597-4b04-4bf9-b5b4-7f6b823e46b7" providerId="AD" clId="Web-{EE50B9F7-726A-80F6-BE60-C325151A63F6}" dt="2023-02-28T23:25:12.735" v="8" actId="1076"/>
          <ac:picMkLst>
            <pc:docMk/>
            <pc:sldMk cId="745850959" sldId="287"/>
            <ac:picMk id="4" creationId="{D42D2B05-4C3B-5B19-E5E3-0C5046CA25D9}"/>
          </ac:picMkLst>
        </pc:picChg>
      </pc:sldChg>
      <pc:sldChg chg="modSp">
        <pc:chgData name="Jazmin Dawes (2015980)" userId="S::2015980@student.uwtsd.ac.uk::fdc99597-4b04-4bf9-b5b4-7f6b823e46b7" providerId="AD" clId="Web-{EE50B9F7-726A-80F6-BE60-C325151A63F6}" dt="2023-03-01T14:39:40.039" v="30" actId="20577"/>
        <pc:sldMkLst>
          <pc:docMk/>
          <pc:sldMk cId="1717402015" sldId="290"/>
        </pc:sldMkLst>
        <pc:spChg chg="mod">
          <ac:chgData name="Jazmin Dawes (2015980)" userId="S::2015980@student.uwtsd.ac.uk::fdc99597-4b04-4bf9-b5b4-7f6b823e46b7" providerId="AD" clId="Web-{EE50B9F7-726A-80F6-BE60-C325151A63F6}" dt="2023-03-01T14:39:40.039" v="30" actId="20577"/>
          <ac:spMkLst>
            <pc:docMk/>
            <pc:sldMk cId="1717402015" sldId="290"/>
            <ac:spMk id="4" creationId="{87C1836B-564F-8906-E62C-8E4A710B78D9}"/>
          </ac:spMkLst>
        </pc:spChg>
      </pc:sldChg>
    </pc:docChg>
  </pc:docChgLst>
  <pc:docChgLst>
    <pc:chgData name="Joanne Davies (Yr Athrofa)" userId="S::j.davies1@uwtsd.ac.uk::7d35233f-6d70-4aad-b960-8c083fbd221c" providerId="AD" clId="Web-{AD4115E6-1991-074C-0B65-2B5A8394D824}"/>
    <pc:docChg chg="mod modSld">
      <pc:chgData name="Joanne Davies (Yr Athrofa)" userId="S::j.davies1@uwtsd.ac.uk::7d35233f-6d70-4aad-b960-8c083fbd221c" providerId="AD" clId="Web-{AD4115E6-1991-074C-0B65-2B5A8394D824}" dt="2023-02-14T08:38:24.869" v="21"/>
      <pc:docMkLst>
        <pc:docMk/>
      </pc:docMkLst>
      <pc:sldChg chg="modSp addCm">
        <pc:chgData name="Joanne Davies (Yr Athrofa)" userId="S::j.davies1@uwtsd.ac.uk::7d35233f-6d70-4aad-b960-8c083fbd221c" providerId="AD" clId="Web-{AD4115E6-1991-074C-0B65-2B5A8394D824}" dt="2023-02-14T08:24:31.615" v="3" actId="20577"/>
        <pc:sldMkLst>
          <pc:docMk/>
          <pc:sldMk cId="2027993865" sldId="257"/>
        </pc:sldMkLst>
        <pc:spChg chg="mod">
          <ac:chgData name="Joanne Davies (Yr Athrofa)" userId="S::j.davies1@uwtsd.ac.uk::7d35233f-6d70-4aad-b960-8c083fbd221c" providerId="AD" clId="Web-{AD4115E6-1991-074C-0B65-2B5A8394D824}" dt="2023-02-14T08:24:31.615" v="3" actId="20577"/>
          <ac:spMkLst>
            <pc:docMk/>
            <pc:sldMk cId="2027993865" sldId="257"/>
            <ac:spMk id="3" creationId="{340153E7-1681-AF75-DFD5-DEED18140525}"/>
          </ac:spMkLst>
        </pc:spChg>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4:17.255" v="2"/>
              <pc2:cmMkLst xmlns:pc2="http://schemas.microsoft.com/office/powerpoint/2019/9/main/command">
                <pc:docMk/>
                <pc:sldMk cId="2027993865" sldId="257"/>
                <pc2:cmMk id="{2E81AE35-3792-4003-BA61-8EB5255D08F8}"/>
              </pc2:cmMkLst>
            </pc226:cmChg>
          </p:ext>
        </pc:extLst>
      </pc:sldChg>
      <pc:sldChg chg="modSp addCm">
        <pc:chgData name="Joanne Davies (Yr Athrofa)" userId="S::j.davies1@uwtsd.ac.uk::7d35233f-6d70-4aad-b960-8c083fbd221c" providerId="AD" clId="Web-{AD4115E6-1991-074C-0B65-2B5A8394D824}" dt="2023-02-14T08:37:08.336" v="20"/>
        <pc:sldMkLst>
          <pc:docMk/>
          <pc:sldMk cId="2516873773" sldId="259"/>
        </pc:sldMkLst>
        <pc:spChg chg="mod">
          <ac:chgData name="Joanne Davies (Yr Athrofa)" userId="S::j.davies1@uwtsd.ac.uk::7d35233f-6d70-4aad-b960-8c083fbd221c" providerId="AD" clId="Web-{AD4115E6-1991-074C-0B65-2B5A8394D824}" dt="2023-02-14T08:35:45.053" v="17" actId="1076"/>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37:08.336" v="20"/>
              <pc2:cmMkLst xmlns:pc2="http://schemas.microsoft.com/office/powerpoint/2019/9/main/command">
                <pc:docMk/>
                <pc:sldMk cId="2516873773" sldId="259"/>
                <pc2:cmMk id="{FC99EE13-4EA6-4CF1-9D61-9B32F84492EB}"/>
              </pc2:cmMkLst>
            </pc226:cmChg>
            <pc226:cmChg xmlns:pc226="http://schemas.microsoft.com/office/powerpoint/2022/06/main/command" chg="add">
              <pc226:chgData name="Joanne Davies (Yr Athrofa)" userId="S::j.davies1@uwtsd.ac.uk::7d35233f-6d70-4aad-b960-8c083fbd221c" providerId="AD" clId="Web-{AD4115E6-1991-074C-0B65-2B5A8394D824}" dt="2023-02-14T08:36:25.757" v="18"/>
              <pc2:cmMkLst xmlns:pc2="http://schemas.microsoft.com/office/powerpoint/2019/9/main/command">
                <pc:docMk/>
                <pc:sldMk cId="2516873773" sldId="259"/>
                <pc2:cmMk id="{4F229327-AEEB-4AD9-9519-964E38478E79}"/>
              </pc2:cmMkLst>
            </pc226:cmChg>
            <pc226:cmChg xmlns:pc226="http://schemas.microsoft.com/office/powerpoint/2022/06/main/command" chg="add">
              <pc226:chgData name="Joanne Davies (Yr Athrofa)" userId="S::j.davies1@uwtsd.ac.uk::7d35233f-6d70-4aad-b960-8c083fbd221c" providerId="AD" clId="Web-{AD4115E6-1991-074C-0B65-2B5A8394D824}" dt="2023-02-14T08:36:50.992" v="19"/>
              <pc2:cmMkLst xmlns:pc2="http://schemas.microsoft.com/office/powerpoint/2019/9/main/command">
                <pc:docMk/>
                <pc:sldMk cId="2516873773" sldId="259"/>
                <pc2:cmMk id="{A30AB078-4032-4FD5-BE79-9459A00CD8AE}"/>
              </pc2:cmMkLst>
            </pc226:cmChg>
          </p:ext>
        </pc:extLst>
      </pc:sldChg>
      <pc:sldChg chg="addCm">
        <pc:chgData name="Joanne Davies (Yr Athrofa)" userId="S::j.davies1@uwtsd.ac.uk::7d35233f-6d70-4aad-b960-8c083fbd221c" providerId="AD" clId="Web-{AD4115E6-1991-074C-0B65-2B5A8394D824}" dt="2023-02-14T08:28:28.230" v="5"/>
        <pc:sldMkLst>
          <pc:docMk/>
          <pc:sldMk cId="903901925" sldId="263"/>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8:28.230" v="5"/>
              <pc2:cmMkLst xmlns:pc2="http://schemas.microsoft.com/office/powerpoint/2019/9/main/command">
                <pc:docMk/>
                <pc:sldMk cId="903901925" sldId="263"/>
                <pc2:cmMk id="{DC2395D5-E344-44A1-8B3B-C62E04C50B11}"/>
              </pc2:cmMkLst>
            </pc226:cmChg>
          </p:ext>
        </pc:extLst>
      </pc:sldChg>
      <pc:sldChg chg="addCm">
        <pc:chgData name="Joanne Davies (Yr Athrofa)" userId="S::j.davies1@uwtsd.ac.uk::7d35233f-6d70-4aad-b960-8c083fbd221c" providerId="AD" clId="Web-{AD4115E6-1991-074C-0B65-2B5A8394D824}" dt="2023-02-14T08:26:36.009" v="4"/>
        <pc:sldMkLst>
          <pc:docMk/>
          <pc:sldMk cId="358291842" sldId="264"/>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6:36.009" v="4"/>
              <pc2:cmMkLst xmlns:pc2="http://schemas.microsoft.com/office/powerpoint/2019/9/main/command">
                <pc:docMk/>
                <pc:sldMk cId="358291842" sldId="264"/>
                <pc2:cmMk id="{B6BE6595-0ABF-4CE4-B25B-2A51A379BE2D}"/>
              </pc2:cmMkLst>
            </pc226:cmChg>
          </p:ext>
        </pc:extLst>
      </pc:sldChg>
      <pc:sldChg chg="addCm">
        <pc:chgData name="Joanne Davies (Yr Athrofa)" userId="S::j.davies1@uwtsd.ac.uk::7d35233f-6d70-4aad-b960-8c083fbd221c" providerId="AD" clId="Web-{AD4115E6-1991-074C-0B65-2B5A8394D824}" dt="2023-02-14T08:29:41.950" v="6"/>
        <pc:sldMkLst>
          <pc:docMk/>
          <pc:sldMk cId="168704063" sldId="265"/>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9:41.950" v="6"/>
              <pc2:cmMkLst xmlns:pc2="http://schemas.microsoft.com/office/powerpoint/2019/9/main/command">
                <pc:docMk/>
                <pc:sldMk cId="168704063" sldId="265"/>
                <pc2:cmMk id="{F926D617-5BC9-41D8-9A65-AB5F260CC067}"/>
              </pc2:cmMkLst>
            </pc226:cmChg>
          </p:ext>
        </pc:extLst>
      </pc:sldChg>
      <pc:sldChg chg="addCm">
        <pc:chgData name="Joanne Davies (Yr Athrofa)" userId="S::j.davies1@uwtsd.ac.uk::7d35233f-6d70-4aad-b960-8c083fbd221c" providerId="AD" clId="Web-{AD4115E6-1991-074C-0B65-2B5A8394D824}" dt="2023-02-14T08:38:24.869" v="21"/>
        <pc:sldMkLst>
          <pc:docMk/>
          <pc:sldMk cId="664417271" sldId="268"/>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38:24.869" v="21"/>
              <pc2:cmMkLst xmlns:pc2="http://schemas.microsoft.com/office/powerpoint/2019/9/main/command">
                <pc:docMk/>
                <pc:sldMk cId="664417271" sldId="268"/>
                <pc2:cmMk id="{0E42BB09-7DEB-4F5D-9391-E29E22E75651}"/>
              </pc2:cmMkLst>
            </pc226:cmChg>
          </p:ext>
        </pc:extLst>
      </pc:sldChg>
      <pc:sldChg chg="modSp">
        <pc:chgData name="Joanne Davies (Yr Athrofa)" userId="S::j.davies1@uwtsd.ac.uk::7d35233f-6d70-4aad-b960-8c083fbd221c" providerId="AD" clId="Web-{AD4115E6-1991-074C-0B65-2B5A8394D824}" dt="2023-02-14T08:33:03.690" v="10" actId="20577"/>
        <pc:sldMkLst>
          <pc:docMk/>
          <pc:sldMk cId="2924905139" sldId="269"/>
        </pc:sldMkLst>
        <pc:spChg chg="mod">
          <ac:chgData name="Joanne Davies (Yr Athrofa)" userId="S::j.davies1@uwtsd.ac.uk::7d35233f-6d70-4aad-b960-8c083fbd221c" providerId="AD" clId="Web-{AD4115E6-1991-074C-0B65-2B5A8394D824}" dt="2023-02-14T08:33:03.690" v="10" actId="20577"/>
          <ac:spMkLst>
            <pc:docMk/>
            <pc:sldMk cId="2924905139" sldId="269"/>
            <ac:spMk id="3" creationId="{C6A5036E-EE85-B5A2-AA6D-26FE5D6155F6}"/>
          </ac:spMkLst>
        </pc:spChg>
      </pc:sldChg>
      <pc:sldChg chg="modSp">
        <pc:chgData name="Joanne Davies (Yr Athrofa)" userId="S::j.davies1@uwtsd.ac.uk::7d35233f-6d70-4aad-b960-8c083fbd221c" providerId="AD" clId="Web-{AD4115E6-1991-074C-0B65-2B5A8394D824}" dt="2023-02-14T08:34:27.176" v="13" actId="20577"/>
        <pc:sldMkLst>
          <pc:docMk/>
          <pc:sldMk cId="3236764754" sldId="271"/>
        </pc:sldMkLst>
        <pc:spChg chg="mod">
          <ac:chgData name="Joanne Davies (Yr Athrofa)" userId="S::j.davies1@uwtsd.ac.uk::7d35233f-6d70-4aad-b960-8c083fbd221c" providerId="AD" clId="Web-{AD4115E6-1991-074C-0B65-2B5A8394D824}" dt="2023-02-14T08:34:27.176" v="13" actId="20577"/>
          <ac:spMkLst>
            <pc:docMk/>
            <pc:sldMk cId="3236764754" sldId="271"/>
            <ac:spMk id="2" creationId="{75E3B549-B9B9-DF7E-A1C6-9EF465302B1E}"/>
          </ac:spMkLst>
        </pc:spChg>
      </pc:sldChg>
      <pc:sldChg chg="modSp addCm">
        <pc:chgData name="Joanne Davies (Yr Athrofa)" userId="S::j.davies1@uwtsd.ac.uk::7d35233f-6d70-4aad-b960-8c083fbd221c" providerId="AD" clId="Web-{AD4115E6-1991-074C-0B65-2B5A8394D824}" dt="2023-02-14T08:33:42.519" v="12" actId="1076"/>
        <pc:sldMkLst>
          <pc:docMk/>
          <pc:sldMk cId="1449783228" sldId="273"/>
        </pc:sldMkLst>
        <pc:spChg chg="mod">
          <ac:chgData name="Joanne Davies (Yr Athrofa)" userId="S::j.davies1@uwtsd.ac.uk::7d35233f-6d70-4aad-b960-8c083fbd221c" providerId="AD" clId="Web-{AD4115E6-1991-074C-0B65-2B5A8394D824}" dt="2023-02-14T08:33:42.519" v="12" actId="1076"/>
          <ac:spMkLst>
            <pc:docMk/>
            <pc:sldMk cId="1449783228" sldId="273"/>
            <ac:spMk id="3" creationId="{C1202534-81F9-15C5-971F-B8300ED3AA47}"/>
          </ac:spMkLst>
        </pc:spChg>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31:35.625" v="7"/>
              <pc2:cmMkLst xmlns:pc2="http://schemas.microsoft.com/office/powerpoint/2019/9/main/command">
                <pc:docMk/>
                <pc:sldMk cId="1449783228" sldId="273"/>
                <pc2:cmMk id="{F6E4A1E8-CB98-4057-9DA0-F696556AF6A5}"/>
              </pc2:cmMkLst>
            </pc226:cmChg>
          </p:ext>
        </pc:extLst>
      </pc:sldChg>
    </pc:docChg>
  </pc:docChgLst>
  <pc:docChgLst>
    <pc:chgData name="Jazmin Dawes (2015980)" userId="S::2015980@student.uwtsd.ac.uk::fdc99597-4b04-4bf9-b5b4-7f6b823e46b7" providerId="AD" clId="Web-{2894BD89-9A7F-D872-9BA2-3A8BCC56210F}"/>
    <pc:docChg chg="modSld">
      <pc:chgData name="Jazmin Dawes (2015980)" userId="S::2015980@student.uwtsd.ac.uk::fdc99597-4b04-4bf9-b5b4-7f6b823e46b7" providerId="AD" clId="Web-{2894BD89-9A7F-D872-9BA2-3A8BCC56210F}" dt="2023-02-28T22:48:58.525" v="13" actId="1076"/>
      <pc:docMkLst>
        <pc:docMk/>
      </pc:docMkLst>
      <pc:sldChg chg="modSp">
        <pc:chgData name="Jazmin Dawes (2015980)" userId="S::2015980@student.uwtsd.ac.uk::fdc99597-4b04-4bf9-b5b4-7f6b823e46b7" providerId="AD" clId="Web-{2894BD89-9A7F-D872-9BA2-3A8BCC56210F}" dt="2023-02-28T22:45:17.898" v="4" actId="1076"/>
        <pc:sldMkLst>
          <pc:docMk/>
          <pc:sldMk cId="1254698632" sldId="279"/>
        </pc:sldMkLst>
        <pc:spChg chg="mod">
          <ac:chgData name="Jazmin Dawes (2015980)" userId="S::2015980@student.uwtsd.ac.uk::fdc99597-4b04-4bf9-b5b4-7f6b823e46b7" providerId="AD" clId="Web-{2894BD89-9A7F-D872-9BA2-3A8BCC56210F}" dt="2023-02-28T22:45:17.898" v="4" actId="1076"/>
          <ac:spMkLst>
            <pc:docMk/>
            <pc:sldMk cId="1254698632" sldId="279"/>
            <ac:spMk id="3" creationId="{6BC4B512-A208-1E94-8585-825EE7C31DEF}"/>
          </ac:spMkLst>
        </pc:spChg>
      </pc:sldChg>
      <pc:sldChg chg="modSp">
        <pc:chgData name="Jazmin Dawes (2015980)" userId="S::2015980@student.uwtsd.ac.uk::fdc99597-4b04-4bf9-b5b4-7f6b823e46b7" providerId="AD" clId="Web-{2894BD89-9A7F-D872-9BA2-3A8BCC56210F}" dt="2023-02-28T22:47:30.752" v="12" actId="14100"/>
        <pc:sldMkLst>
          <pc:docMk/>
          <pc:sldMk cId="3800244835" sldId="286"/>
        </pc:sldMkLst>
        <pc:spChg chg="mod">
          <ac:chgData name="Jazmin Dawes (2015980)" userId="S::2015980@student.uwtsd.ac.uk::fdc99597-4b04-4bf9-b5b4-7f6b823e46b7" providerId="AD" clId="Web-{2894BD89-9A7F-D872-9BA2-3A8BCC56210F}" dt="2023-02-28T22:47:30.752" v="12" actId="14100"/>
          <ac:spMkLst>
            <pc:docMk/>
            <pc:sldMk cId="3800244835" sldId="286"/>
            <ac:spMk id="5" creationId="{30AB08DE-2CD0-C78A-9500-747B3C0717D7}"/>
          </ac:spMkLst>
        </pc:spChg>
        <pc:picChg chg="mod">
          <ac:chgData name="Jazmin Dawes (2015980)" userId="S::2015980@student.uwtsd.ac.uk::fdc99597-4b04-4bf9-b5b4-7f6b823e46b7" providerId="AD" clId="Web-{2894BD89-9A7F-D872-9BA2-3A8BCC56210F}" dt="2023-02-28T22:47:22.705" v="11" actId="14100"/>
          <ac:picMkLst>
            <pc:docMk/>
            <pc:sldMk cId="3800244835" sldId="286"/>
            <ac:picMk id="9" creationId="{D4AEE4A4-A96F-92D4-4652-3468AF86D80F}"/>
          </ac:picMkLst>
        </pc:picChg>
      </pc:sldChg>
      <pc:sldChg chg="modSp">
        <pc:chgData name="Jazmin Dawes (2015980)" userId="S::2015980@student.uwtsd.ac.uk::fdc99597-4b04-4bf9-b5b4-7f6b823e46b7" providerId="AD" clId="Web-{2894BD89-9A7F-D872-9BA2-3A8BCC56210F}" dt="2023-02-28T22:48:58.525" v="13" actId="1076"/>
        <pc:sldMkLst>
          <pc:docMk/>
          <pc:sldMk cId="745850959" sldId="287"/>
        </pc:sldMkLst>
        <pc:spChg chg="mod">
          <ac:chgData name="Jazmin Dawes (2015980)" userId="S::2015980@student.uwtsd.ac.uk::fdc99597-4b04-4bf9-b5b4-7f6b823e46b7" providerId="AD" clId="Web-{2894BD89-9A7F-D872-9BA2-3A8BCC56210F}" dt="2023-02-28T22:48:58.525" v="13" actId="1076"/>
          <ac:spMkLst>
            <pc:docMk/>
            <pc:sldMk cId="745850959" sldId="287"/>
            <ac:spMk id="2" creationId="{B7228B08-0BCC-7226-242F-58D8DEA73050}"/>
          </ac:spMkLst>
        </pc:spChg>
      </pc:sldChg>
      <pc:sldChg chg="modSp">
        <pc:chgData name="Jazmin Dawes (2015980)" userId="S::2015980@student.uwtsd.ac.uk::fdc99597-4b04-4bf9-b5b4-7f6b823e46b7" providerId="AD" clId="Web-{2894BD89-9A7F-D872-9BA2-3A8BCC56210F}" dt="2023-02-28T22:45:32.274" v="5" actId="14100"/>
        <pc:sldMkLst>
          <pc:docMk/>
          <pc:sldMk cId="1717402015" sldId="290"/>
        </pc:sldMkLst>
        <pc:spChg chg="mod">
          <ac:chgData name="Jazmin Dawes (2015980)" userId="S::2015980@student.uwtsd.ac.uk::fdc99597-4b04-4bf9-b5b4-7f6b823e46b7" providerId="AD" clId="Web-{2894BD89-9A7F-D872-9BA2-3A8BCC56210F}" dt="2023-02-28T22:45:32.274" v="5" actId="14100"/>
          <ac:spMkLst>
            <pc:docMk/>
            <pc:sldMk cId="1717402015" sldId="290"/>
            <ac:spMk id="4" creationId="{87C1836B-564F-8906-E62C-8E4A710B78D9}"/>
          </ac:spMkLst>
        </pc:spChg>
      </pc:sldChg>
    </pc:docChg>
  </pc:docChgLst>
  <pc:docChgLst>
    <pc:chgData name="Jazmin Dawes (2015980)" userId="S::2015980@student.uwtsd.ac.uk::fdc99597-4b04-4bf9-b5b4-7f6b823e46b7" providerId="AD" clId="Web-{040E41AC-D87D-8A20-6A71-671A83F0645B}"/>
    <pc:docChg chg="addSld modSld">
      <pc:chgData name="Jazmin Dawes (2015980)" userId="S::2015980@student.uwtsd.ac.uk::fdc99597-4b04-4bf9-b5b4-7f6b823e46b7" providerId="AD" clId="Web-{040E41AC-D87D-8A20-6A71-671A83F0645B}" dt="2023-02-05T20:26:59.218" v="78" actId="1076"/>
      <pc:docMkLst>
        <pc:docMk/>
      </pc:docMkLst>
      <pc:sldChg chg="modSp">
        <pc:chgData name="Jazmin Dawes (2015980)" userId="S::2015980@student.uwtsd.ac.uk::fdc99597-4b04-4bf9-b5b4-7f6b823e46b7" providerId="AD" clId="Web-{040E41AC-D87D-8A20-6A71-671A83F0645B}" dt="2023-02-05T20:01:28.987" v="11" actId="20577"/>
        <pc:sldMkLst>
          <pc:docMk/>
          <pc:sldMk cId="2516873773" sldId="259"/>
        </pc:sldMkLst>
        <pc:spChg chg="mod">
          <ac:chgData name="Jazmin Dawes (2015980)" userId="S::2015980@student.uwtsd.ac.uk::fdc99597-4b04-4bf9-b5b4-7f6b823e46b7" providerId="AD" clId="Web-{040E41AC-D87D-8A20-6A71-671A83F0645B}" dt="2023-02-05T20:01:28.987" v="11" actId="20577"/>
          <ac:spMkLst>
            <pc:docMk/>
            <pc:sldMk cId="2516873773" sldId="259"/>
            <ac:spMk id="3" creationId="{AF6B78FD-A838-6C20-3B83-01F32F76F3C5}"/>
          </ac:spMkLst>
        </pc:spChg>
      </pc:sldChg>
      <pc:sldChg chg="modSp">
        <pc:chgData name="Jazmin Dawes (2015980)" userId="S::2015980@student.uwtsd.ac.uk::fdc99597-4b04-4bf9-b5b4-7f6b823e46b7" providerId="AD" clId="Web-{040E41AC-D87D-8A20-6A71-671A83F0645B}" dt="2023-02-05T20:25:38.436" v="73" actId="20577"/>
        <pc:sldMkLst>
          <pc:docMk/>
          <pc:sldMk cId="4073168131" sldId="260"/>
        </pc:sldMkLst>
        <pc:spChg chg="mod">
          <ac:chgData name="Jazmin Dawes (2015980)" userId="S::2015980@student.uwtsd.ac.uk::fdc99597-4b04-4bf9-b5b4-7f6b823e46b7" providerId="AD" clId="Web-{040E41AC-D87D-8A20-6A71-671A83F0645B}" dt="2023-02-05T20:25:38.436" v="73" actId="20577"/>
          <ac:spMkLst>
            <pc:docMk/>
            <pc:sldMk cId="4073168131" sldId="260"/>
            <ac:spMk id="3" creationId="{A831A0AC-9D18-0615-F850-DE00CBF0D8CB}"/>
          </ac:spMkLst>
        </pc:spChg>
      </pc:sldChg>
      <pc:sldChg chg="modSp">
        <pc:chgData name="Jazmin Dawes (2015980)" userId="S::2015980@student.uwtsd.ac.uk::fdc99597-4b04-4bf9-b5b4-7f6b823e46b7" providerId="AD" clId="Web-{040E41AC-D87D-8A20-6A71-671A83F0645B}" dt="2023-02-05T20:26:59.218" v="78" actId="1076"/>
        <pc:sldMkLst>
          <pc:docMk/>
          <pc:sldMk cId="3255518818" sldId="261"/>
        </pc:sldMkLst>
        <pc:spChg chg="mod">
          <ac:chgData name="Jazmin Dawes (2015980)" userId="S::2015980@student.uwtsd.ac.uk::fdc99597-4b04-4bf9-b5b4-7f6b823e46b7" providerId="AD" clId="Web-{040E41AC-D87D-8A20-6A71-671A83F0645B}" dt="2023-02-05T20:26:52.312" v="77" actId="1076"/>
          <ac:spMkLst>
            <pc:docMk/>
            <pc:sldMk cId="3255518818" sldId="261"/>
            <ac:spMk id="2" creationId="{683867A9-411F-BBDC-886C-64707949E94A}"/>
          </ac:spMkLst>
        </pc:spChg>
        <pc:spChg chg="mod">
          <ac:chgData name="Jazmin Dawes (2015980)" userId="S::2015980@student.uwtsd.ac.uk::fdc99597-4b04-4bf9-b5b4-7f6b823e46b7" providerId="AD" clId="Web-{040E41AC-D87D-8A20-6A71-671A83F0645B}" dt="2023-02-05T20:26:59.218" v="78" actId="1076"/>
          <ac:spMkLst>
            <pc:docMk/>
            <pc:sldMk cId="3255518818" sldId="261"/>
            <ac:spMk id="3" creationId="{62565FAF-55A6-4AB9-DBA7-AA0FFFD7EC67}"/>
          </ac:spMkLst>
        </pc:spChg>
      </pc:sldChg>
      <pc:sldChg chg="modSp">
        <pc:chgData name="Jazmin Dawes (2015980)" userId="S::2015980@student.uwtsd.ac.uk::fdc99597-4b04-4bf9-b5b4-7f6b823e46b7" providerId="AD" clId="Web-{040E41AC-D87D-8A20-6A71-671A83F0645B}" dt="2023-02-05T20:03:54.146" v="15" actId="20577"/>
        <pc:sldMkLst>
          <pc:docMk/>
          <pc:sldMk cId="903901925" sldId="263"/>
        </pc:sldMkLst>
        <pc:spChg chg="mod">
          <ac:chgData name="Jazmin Dawes (2015980)" userId="S::2015980@student.uwtsd.ac.uk::fdc99597-4b04-4bf9-b5b4-7f6b823e46b7" providerId="AD" clId="Web-{040E41AC-D87D-8A20-6A71-671A83F0645B}" dt="2023-02-05T20:03:54.146" v="15" actId="20577"/>
          <ac:spMkLst>
            <pc:docMk/>
            <pc:sldMk cId="903901925" sldId="263"/>
            <ac:spMk id="3" creationId="{44F9BDE3-25B9-B2C6-3DA3-472B74507759}"/>
          </ac:spMkLst>
        </pc:spChg>
      </pc:sldChg>
      <pc:sldChg chg="addSp delSp modSp">
        <pc:chgData name="Jazmin Dawes (2015980)" userId="S::2015980@student.uwtsd.ac.uk::fdc99597-4b04-4bf9-b5b4-7f6b823e46b7" providerId="AD" clId="Web-{040E41AC-D87D-8A20-6A71-671A83F0645B}" dt="2023-02-05T20:23:01.105" v="66" actId="20577"/>
        <pc:sldMkLst>
          <pc:docMk/>
          <pc:sldMk cId="358291842" sldId="264"/>
        </pc:sldMkLst>
        <pc:spChg chg="del mod">
          <ac:chgData name="Jazmin Dawes (2015980)" userId="S::2015980@student.uwtsd.ac.uk::fdc99597-4b04-4bf9-b5b4-7f6b823e46b7" providerId="AD" clId="Web-{040E41AC-D87D-8A20-6A71-671A83F0645B}" dt="2023-02-05T20:08:14.385" v="21"/>
          <ac:spMkLst>
            <pc:docMk/>
            <pc:sldMk cId="358291842" sldId="264"/>
            <ac:spMk id="2" creationId="{EC92D680-890D-6B77-7876-44313C979D10}"/>
          </ac:spMkLst>
        </pc:spChg>
        <pc:spChg chg="mod">
          <ac:chgData name="Jazmin Dawes (2015980)" userId="S::2015980@student.uwtsd.ac.uk::fdc99597-4b04-4bf9-b5b4-7f6b823e46b7" providerId="AD" clId="Web-{040E41AC-D87D-8A20-6A71-671A83F0645B}" dt="2023-02-05T20:23:01.105" v="66" actId="20577"/>
          <ac:spMkLst>
            <pc:docMk/>
            <pc:sldMk cId="358291842" sldId="264"/>
            <ac:spMk id="3" creationId="{D9DB1027-D08D-D304-1218-CBFB43DDDDC0}"/>
          </ac:spMkLst>
        </pc:spChg>
        <pc:spChg chg="add mod">
          <ac:chgData name="Jazmin Dawes (2015980)" userId="S::2015980@student.uwtsd.ac.uk::fdc99597-4b04-4bf9-b5b4-7f6b823e46b7" providerId="AD" clId="Web-{040E41AC-D87D-8A20-6A71-671A83F0645B}" dt="2023-02-05T20:08:22.729" v="22" actId="1076"/>
          <ac:spMkLst>
            <pc:docMk/>
            <pc:sldMk cId="358291842" sldId="264"/>
            <ac:spMk id="5" creationId="{4E056D40-0CEC-B7CC-C3C6-40160369A79D}"/>
          </ac:spMkLst>
        </pc:spChg>
      </pc:sldChg>
      <pc:sldChg chg="new">
        <pc:chgData name="Jazmin Dawes (2015980)" userId="S::2015980@student.uwtsd.ac.uk::fdc99597-4b04-4bf9-b5b4-7f6b823e46b7" providerId="AD" clId="Web-{040E41AC-D87D-8A20-6A71-671A83F0645B}" dt="2023-02-05T20:23:02.089" v="67"/>
        <pc:sldMkLst>
          <pc:docMk/>
          <pc:sldMk cId="168704063" sldId="265"/>
        </pc:sldMkLst>
      </pc:sldChg>
    </pc:docChg>
  </pc:docChgLst>
  <pc:docChgLst>
    <pc:chgData name="Jazmin Dawes (2015980)" userId="S::2015980@student.uwtsd.ac.uk::fdc99597-4b04-4bf9-b5b4-7f6b823e46b7" providerId="AD" clId="Web-{5F243ED6-4EA1-D38B-C7CD-B2D7509DD3BE}"/>
    <pc:docChg chg="modSld">
      <pc:chgData name="Jazmin Dawes (2015980)" userId="S::2015980@student.uwtsd.ac.uk::fdc99597-4b04-4bf9-b5b4-7f6b823e46b7" providerId="AD" clId="Web-{5F243ED6-4EA1-D38B-C7CD-B2D7509DD3BE}" dt="2023-02-07T10:19:05.511" v="12" actId="20577"/>
      <pc:docMkLst>
        <pc:docMk/>
      </pc:docMkLst>
      <pc:sldChg chg="modSp">
        <pc:chgData name="Jazmin Dawes (2015980)" userId="S::2015980@student.uwtsd.ac.uk::fdc99597-4b04-4bf9-b5b4-7f6b823e46b7" providerId="AD" clId="Web-{5F243ED6-4EA1-D38B-C7CD-B2D7509DD3BE}" dt="2023-02-07T10:14:47.317" v="10" actId="20577"/>
        <pc:sldMkLst>
          <pc:docMk/>
          <pc:sldMk cId="168704063" sldId="265"/>
        </pc:sldMkLst>
        <pc:spChg chg="mod">
          <ac:chgData name="Jazmin Dawes (2015980)" userId="S::2015980@student.uwtsd.ac.uk::fdc99597-4b04-4bf9-b5b4-7f6b823e46b7" providerId="AD" clId="Web-{5F243ED6-4EA1-D38B-C7CD-B2D7509DD3BE}" dt="2023-02-07T10:14:47.317" v="10" actId="20577"/>
          <ac:spMkLst>
            <pc:docMk/>
            <pc:sldMk cId="168704063" sldId="265"/>
            <ac:spMk id="2" creationId="{3D2B6E98-E45B-4A0B-83AD-1981E3E1392B}"/>
          </ac:spMkLst>
        </pc:spChg>
      </pc:sldChg>
      <pc:sldChg chg="modSp">
        <pc:chgData name="Jazmin Dawes (2015980)" userId="S::2015980@student.uwtsd.ac.uk::fdc99597-4b04-4bf9-b5b4-7f6b823e46b7" providerId="AD" clId="Web-{5F243ED6-4EA1-D38B-C7CD-B2D7509DD3BE}" dt="2023-02-07T10:19:05.511" v="12" actId="20577"/>
        <pc:sldMkLst>
          <pc:docMk/>
          <pc:sldMk cId="998750571" sldId="266"/>
        </pc:sldMkLst>
        <pc:spChg chg="mod">
          <ac:chgData name="Jazmin Dawes (2015980)" userId="S::2015980@student.uwtsd.ac.uk::fdc99597-4b04-4bf9-b5b4-7f6b823e46b7" providerId="AD" clId="Web-{5F243ED6-4EA1-D38B-C7CD-B2D7509DD3BE}" dt="2023-02-07T09:50:43.732" v="8" actId="20577"/>
          <ac:spMkLst>
            <pc:docMk/>
            <pc:sldMk cId="998750571" sldId="266"/>
            <ac:spMk id="2" creationId="{FFC9130A-B7F9-B3D1-C6FC-826251213313}"/>
          </ac:spMkLst>
        </pc:spChg>
        <pc:spChg chg="mod">
          <ac:chgData name="Jazmin Dawes (2015980)" userId="S::2015980@student.uwtsd.ac.uk::fdc99597-4b04-4bf9-b5b4-7f6b823e46b7" providerId="AD" clId="Web-{5F243ED6-4EA1-D38B-C7CD-B2D7509DD3BE}" dt="2023-02-07T10:19:05.511" v="12" actId="20577"/>
          <ac:spMkLst>
            <pc:docMk/>
            <pc:sldMk cId="998750571" sldId="266"/>
            <ac:spMk id="3" creationId="{B4C08EEC-82A9-0B26-79DC-FA99F344C2A4}"/>
          </ac:spMkLst>
        </pc:spChg>
      </pc:sldChg>
    </pc:docChg>
  </pc:docChgLst>
  <pc:docChgLst>
    <pc:chgData name="Jazmin Dawes (2015980)" userId="S::2015980@student.uwtsd.ac.uk::fdc99597-4b04-4bf9-b5b4-7f6b823e46b7" providerId="AD" clId="Web-{8045872F-0F4C-61C2-487C-27F9A27A7BEB}"/>
    <pc:docChg chg="addSld modSld">
      <pc:chgData name="Jazmin Dawes (2015980)" userId="S::2015980@student.uwtsd.ac.uk::fdc99597-4b04-4bf9-b5b4-7f6b823e46b7" providerId="AD" clId="Web-{8045872F-0F4C-61C2-487C-27F9A27A7BEB}" dt="2023-02-06T21:57:51.013" v="49" actId="20577"/>
      <pc:docMkLst>
        <pc:docMk/>
      </pc:docMkLst>
      <pc:sldChg chg="modSp">
        <pc:chgData name="Jazmin Dawes (2015980)" userId="S::2015980@student.uwtsd.ac.uk::fdc99597-4b04-4bf9-b5b4-7f6b823e46b7" providerId="AD" clId="Web-{8045872F-0F4C-61C2-487C-27F9A27A7BEB}" dt="2023-02-06T20:27:48.560" v="14" actId="1076"/>
        <pc:sldMkLst>
          <pc:docMk/>
          <pc:sldMk cId="2516873773" sldId="259"/>
        </pc:sldMkLst>
        <pc:spChg chg="mod">
          <ac:chgData name="Jazmin Dawes (2015980)" userId="S::2015980@student.uwtsd.ac.uk::fdc99597-4b04-4bf9-b5b4-7f6b823e46b7" providerId="AD" clId="Web-{8045872F-0F4C-61C2-487C-27F9A27A7BEB}" dt="2023-02-06T20:27:48.560" v="14" actId="1076"/>
          <ac:spMkLst>
            <pc:docMk/>
            <pc:sldMk cId="2516873773" sldId="259"/>
            <ac:spMk id="3" creationId="{AF6B78FD-A838-6C20-3B83-01F32F76F3C5}"/>
          </ac:spMkLst>
        </pc:spChg>
      </pc:sldChg>
      <pc:sldChg chg="modSp new">
        <pc:chgData name="Jazmin Dawes (2015980)" userId="S::2015980@student.uwtsd.ac.uk::fdc99597-4b04-4bf9-b5b4-7f6b823e46b7" providerId="AD" clId="Web-{8045872F-0F4C-61C2-487C-27F9A27A7BEB}" dt="2023-02-06T21:57:51.013" v="49" actId="20577"/>
        <pc:sldMkLst>
          <pc:docMk/>
          <pc:sldMk cId="998750571" sldId="266"/>
        </pc:sldMkLst>
        <pc:spChg chg="mod">
          <ac:chgData name="Jazmin Dawes (2015980)" userId="S::2015980@student.uwtsd.ac.uk::fdc99597-4b04-4bf9-b5b4-7f6b823e46b7" providerId="AD" clId="Web-{8045872F-0F4C-61C2-487C-27F9A27A7BEB}" dt="2023-02-06T21:57:51.013" v="49" actId="20577"/>
          <ac:spMkLst>
            <pc:docMk/>
            <pc:sldMk cId="998750571" sldId="266"/>
            <ac:spMk id="3" creationId="{B4C08EEC-82A9-0B26-79DC-FA99F344C2A4}"/>
          </ac:spMkLst>
        </pc:spChg>
      </pc:sldChg>
    </pc:docChg>
  </pc:docChgLst>
  <pc:docChgLst>
    <pc:chgData name="Jazmin Dawes (2015980)" userId="S::2015980@student.uwtsd.ac.uk::fdc99597-4b04-4bf9-b5b4-7f6b823e46b7" providerId="AD" clId="Web-{88A1B632-2E98-2FE2-CBAA-8F5C4DC0710D}"/>
    <pc:docChg chg="modSld">
      <pc:chgData name="Jazmin Dawes (2015980)" userId="S::2015980@student.uwtsd.ac.uk::fdc99597-4b04-4bf9-b5b4-7f6b823e46b7" providerId="AD" clId="Web-{88A1B632-2E98-2FE2-CBAA-8F5C4DC0710D}" dt="2023-02-21T09:12:20.641" v="3" actId="20577"/>
      <pc:docMkLst>
        <pc:docMk/>
      </pc:docMkLst>
      <pc:sldChg chg="modSp">
        <pc:chgData name="Jazmin Dawes (2015980)" userId="S::2015980@student.uwtsd.ac.uk::fdc99597-4b04-4bf9-b5b4-7f6b823e46b7" providerId="AD" clId="Web-{88A1B632-2E98-2FE2-CBAA-8F5C4DC0710D}" dt="2023-02-21T09:12:20.641" v="3" actId="20577"/>
        <pc:sldMkLst>
          <pc:docMk/>
          <pc:sldMk cId="358291842" sldId="264"/>
        </pc:sldMkLst>
        <pc:spChg chg="mod">
          <ac:chgData name="Jazmin Dawes (2015980)" userId="S::2015980@student.uwtsd.ac.uk::fdc99597-4b04-4bf9-b5b4-7f6b823e46b7" providerId="AD" clId="Web-{88A1B632-2E98-2FE2-CBAA-8F5C4DC0710D}" dt="2023-02-21T09:12:20.641" v="3" actId="20577"/>
          <ac:spMkLst>
            <pc:docMk/>
            <pc:sldMk cId="358291842" sldId="264"/>
            <ac:spMk id="3" creationId="{D9DB1027-D08D-D304-1218-CBFB43DDDDC0}"/>
          </ac:spMkLst>
        </pc:spChg>
      </pc:sldChg>
    </pc:docChg>
  </pc:docChgLst>
  <pc:docChgLst>
    <pc:chgData name="Jazmin Dawes (2015980)" userId="S::2015980@student.uwtsd.ac.uk::fdc99597-4b04-4bf9-b5b4-7f6b823e46b7" providerId="AD" clId="Web-{0F64EA7F-8366-A5E2-3EFB-A568584C20A9}"/>
    <pc:docChg chg="modSld">
      <pc:chgData name="Jazmin Dawes (2015980)" userId="S::2015980@student.uwtsd.ac.uk::fdc99597-4b04-4bf9-b5b4-7f6b823e46b7" providerId="AD" clId="Web-{0F64EA7F-8366-A5E2-3EFB-A568584C20A9}" dt="2023-02-28T22:10:06.875" v="88" actId="20577"/>
      <pc:docMkLst>
        <pc:docMk/>
      </pc:docMkLst>
      <pc:sldChg chg="modSp modCm">
        <pc:chgData name="Jazmin Dawes (2015980)" userId="S::2015980@student.uwtsd.ac.uk::fdc99597-4b04-4bf9-b5b4-7f6b823e46b7" providerId="AD" clId="Web-{0F64EA7F-8366-A5E2-3EFB-A568584C20A9}" dt="2023-02-28T21:57:10.700" v="50" actId="20577"/>
        <pc:sldMkLst>
          <pc:docMk/>
          <pc:sldMk cId="2516873773" sldId="259"/>
        </pc:sldMkLst>
        <pc:spChg chg="mod">
          <ac:chgData name="Jazmin Dawes (2015980)" userId="S::2015980@student.uwtsd.ac.uk::fdc99597-4b04-4bf9-b5b4-7f6b823e46b7" providerId="AD" clId="Web-{0F64EA7F-8366-A5E2-3EFB-A568584C20A9}" dt="2023-02-28T21:57:10.700" v="50"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F64EA7F-8366-A5E2-3EFB-A568584C20A9}" dt="2023-02-28T21:56:44.543" v="48"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0F64EA7F-8366-A5E2-3EFB-A568584C20A9}" dt="2023-02-28T21:56:44.543" v="48"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0F64EA7F-8366-A5E2-3EFB-A568584C20A9}" dt="2023-02-28T21:56:44.543" v="48" actId="20577"/>
              <pc2:cmMkLst xmlns:pc2="http://schemas.microsoft.com/office/powerpoint/2019/9/main/command">
                <pc:docMk/>
                <pc:sldMk cId="2516873773" sldId="259"/>
                <pc2:cmMk id="{A30AB078-4032-4FD5-BE79-9459A00CD8AE}"/>
              </pc2:cmMkLst>
            </pc226:cmChg>
          </p:ext>
        </pc:extLst>
      </pc:sldChg>
      <pc:sldChg chg="modSp modCm">
        <pc:chgData name="Jazmin Dawes (2015980)" userId="S::2015980@student.uwtsd.ac.uk::fdc99597-4b04-4bf9-b5b4-7f6b823e46b7" providerId="AD" clId="Web-{0F64EA7F-8366-A5E2-3EFB-A568584C20A9}" dt="2023-02-28T21:54:19.868" v="36" actId="20577"/>
        <pc:sldMkLst>
          <pc:docMk/>
          <pc:sldMk cId="664417271" sldId="268"/>
        </pc:sldMkLst>
        <pc:spChg chg="mod">
          <ac:chgData name="Jazmin Dawes (2015980)" userId="S::2015980@student.uwtsd.ac.uk::fdc99597-4b04-4bf9-b5b4-7f6b823e46b7" providerId="AD" clId="Web-{0F64EA7F-8366-A5E2-3EFB-A568584C20A9}" dt="2023-02-28T21:54:19.868" v="36"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F64EA7F-8366-A5E2-3EFB-A568584C20A9}" dt="2023-02-28T21:52:07.459" v="35"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0F64EA7F-8366-A5E2-3EFB-A568584C20A9}" dt="2023-02-28T21:50:27.566" v="21" actId="20577"/>
        <pc:sldMkLst>
          <pc:docMk/>
          <pc:sldMk cId="400133135" sldId="276"/>
        </pc:sldMkLst>
        <pc:spChg chg="mod">
          <ac:chgData name="Jazmin Dawes (2015980)" userId="S::2015980@student.uwtsd.ac.uk::fdc99597-4b04-4bf9-b5b4-7f6b823e46b7" providerId="AD" clId="Web-{0F64EA7F-8366-A5E2-3EFB-A568584C20A9}" dt="2023-02-28T21:50:27.566" v="21" actId="20577"/>
          <ac:spMkLst>
            <pc:docMk/>
            <pc:sldMk cId="400133135" sldId="276"/>
            <ac:spMk id="3" creationId="{8C9B75D3-A670-AA61-89D3-ABB2255CC452}"/>
          </ac:spMkLst>
        </pc:spChg>
      </pc:sldChg>
      <pc:sldChg chg="modSp">
        <pc:chgData name="Jazmin Dawes (2015980)" userId="S::2015980@student.uwtsd.ac.uk::fdc99597-4b04-4bf9-b5b4-7f6b823e46b7" providerId="AD" clId="Web-{0F64EA7F-8366-A5E2-3EFB-A568584C20A9}" dt="2023-02-28T21:59:49.470" v="77" actId="20577"/>
        <pc:sldMkLst>
          <pc:docMk/>
          <pc:sldMk cId="4086968244" sldId="277"/>
        </pc:sldMkLst>
        <pc:spChg chg="mod">
          <ac:chgData name="Jazmin Dawes (2015980)" userId="S::2015980@student.uwtsd.ac.uk::fdc99597-4b04-4bf9-b5b4-7f6b823e46b7" providerId="AD" clId="Web-{0F64EA7F-8366-A5E2-3EFB-A568584C20A9}" dt="2023-02-28T21:59:49.470" v="77" actId="20577"/>
          <ac:spMkLst>
            <pc:docMk/>
            <pc:sldMk cId="4086968244" sldId="277"/>
            <ac:spMk id="4" creationId="{E3CA644B-BA7B-2338-4296-DEAEEC2DFADE}"/>
          </ac:spMkLst>
        </pc:spChg>
      </pc:sldChg>
      <pc:sldChg chg="modSp modNotes">
        <pc:chgData name="Jazmin Dawes (2015980)" userId="S::2015980@student.uwtsd.ac.uk::fdc99597-4b04-4bf9-b5b4-7f6b823e46b7" providerId="AD" clId="Web-{0F64EA7F-8366-A5E2-3EFB-A568584C20A9}" dt="2023-02-28T22:10:06.875" v="88" actId="20577"/>
        <pc:sldMkLst>
          <pc:docMk/>
          <pc:sldMk cId="1717402015" sldId="290"/>
        </pc:sldMkLst>
        <pc:spChg chg="mod">
          <ac:chgData name="Jazmin Dawes (2015980)" userId="S::2015980@student.uwtsd.ac.uk::fdc99597-4b04-4bf9-b5b4-7f6b823e46b7" providerId="AD" clId="Web-{0F64EA7F-8366-A5E2-3EFB-A568584C20A9}" dt="2023-02-28T22:10:06.875" v="88" actId="20577"/>
          <ac:spMkLst>
            <pc:docMk/>
            <pc:sldMk cId="1717402015" sldId="290"/>
            <ac:spMk id="4" creationId="{87C1836B-564F-8906-E62C-8E4A710B78D9}"/>
          </ac:spMkLst>
        </pc:spChg>
      </pc:sldChg>
    </pc:docChg>
  </pc:docChgLst>
  <pc:docChgLst>
    <pc:chgData name="Jazmin Dawes (2015980)" userId="S::2015980@student.uwtsd.ac.uk::fdc99597-4b04-4bf9-b5b4-7f6b823e46b7" providerId="AD" clId="Web-{AF8F5B5C-5FAB-B07A-22AD-303808F95E84}"/>
    <pc:docChg chg="modSld">
      <pc:chgData name="Jazmin Dawes (2015980)" userId="S::2015980@student.uwtsd.ac.uk::fdc99597-4b04-4bf9-b5b4-7f6b823e46b7" providerId="AD" clId="Web-{AF8F5B5C-5FAB-B07A-22AD-303808F95E84}" dt="2023-01-31T11:41:45.091" v="106" actId="20577"/>
      <pc:docMkLst>
        <pc:docMk/>
      </pc:docMkLst>
      <pc:sldChg chg="modSp">
        <pc:chgData name="Jazmin Dawes (2015980)" userId="S::2015980@student.uwtsd.ac.uk::fdc99597-4b04-4bf9-b5b4-7f6b823e46b7" providerId="AD" clId="Web-{AF8F5B5C-5FAB-B07A-22AD-303808F95E84}" dt="2023-01-31T11:41:06.901" v="97" actId="20577"/>
        <pc:sldMkLst>
          <pc:docMk/>
          <pc:sldMk cId="2516873773" sldId="259"/>
        </pc:sldMkLst>
        <pc:spChg chg="mod">
          <ac:chgData name="Jazmin Dawes (2015980)" userId="S::2015980@student.uwtsd.ac.uk::fdc99597-4b04-4bf9-b5b4-7f6b823e46b7" providerId="AD" clId="Web-{AF8F5B5C-5FAB-B07A-22AD-303808F95E84}" dt="2023-01-31T11:41:06.901" v="97" actId="20577"/>
          <ac:spMkLst>
            <pc:docMk/>
            <pc:sldMk cId="2516873773" sldId="259"/>
            <ac:spMk id="3" creationId="{AF6B78FD-A838-6C20-3B83-01F32F76F3C5}"/>
          </ac:spMkLst>
        </pc:spChg>
      </pc:sldChg>
      <pc:sldChg chg="modSp">
        <pc:chgData name="Jazmin Dawes (2015980)" userId="S::2015980@student.uwtsd.ac.uk::fdc99597-4b04-4bf9-b5b4-7f6b823e46b7" providerId="AD" clId="Web-{AF8F5B5C-5FAB-B07A-22AD-303808F95E84}" dt="2023-01-31T10:07:10.366" v="3" actId="20577"/>
        <pc:sldMkLst>
          <pc:docMk/>
          <pc:sldMk cId="4073168131" sldId="260"/>
        </pc:sldMkLst>
        <pc:spChg chg="mod">
          <ac:chgData name="Jazmin Dawes (2015980)" userId="S::2015980@student.uwtsd.ac.uk::fdc99597-4b04-4bf9-b5b4-7f6b823e46b7" providerId="AD" clId="Web-{AF8F5B5C-5FAB-B07A-22AD-303808F95E84}" dt="2023-01-31T10:07:10.366" v="3" actId="20577"/>
          <ac:spMkLst>
            <pc:docMk/>
            <pc:sldMk cId="4073168131" sldId="260"/>
            <ac:spMk id="3" creationId="{A831A0AC-9D18-0615-F850-DE00CBF0D8CB}"/>
          </ac:spMkLst>
        </pc:spChg>
      </pc:sldChg>
      <pc:sldChg chg="modSp">
        <pc:chgData name="Jazmin Dawes (2015980)" userId="S::2015980@student.uwtsd.ac.uk::fdc99597-4b04-4bf9-b5b4-7f6b823e46b7" providerId="AD" clId="Web-{AF8F5B5C-5FAB-B07A-22AD-303808F95E84}" dt="2023-01-31T11:41:45.091" v="106" actId="20577"/>
        <pc:sldMkLst>
          <pc:docMk/>
          <pc:sldMk cId="3255518818" sldId="261"/>
        </pc:sldMkLst>
        <pc:spChg chg="mod">
          <ac:chgData name="Jazmin Dawes (2015980)" userId="S::2015980@student.uwtsd.ac.uk::fdc99597-4b04-4bf9-b5b4-7f6b823e46b7" providerId="AD" clId="Web-{AF8F5B5C-5FAB-B07A-22AD-303808F95E84}" dt="2023-01-31T11:41:45.091" v="106" actId="20577"/>
          <ac:spMkLst>
            <pc:docMk/>
            <pc:sldMk cId="3255518818" sldId="261"/>
            <ac:spMk id="3" creationId="{62565FAF-55A6-4AB9-DBA7-AA0FFFD7EC67}"/>
          </ac:spMkLst>
        </pc:spChg>
      </pc:sldChg>
    </pc:docChg>
  </pc:docChgLst>
  <pc:docChgLst>
    <pc:chgData name="Jazmin Dawes (2015980)" userId="S::2015980@student.uwtsd.ac.uk::fdc99597-4b04-4bf9-b5b4-7f6b823e46b7" providerId="AD" clId="Web-{0EE33DF3-D3CB-A5A8-9D5E-B43399150CEA}"/>
    <pc:docChg chg="modSld">
      <pc:chgData name="Jazmin Dawes (2015980)" userId="S::2015980@student.uwtsd.ac.uk::fdc99597-4b04-4bf9-b5b4-7f6b823e46b7" providerId="AD" clId="Web-{0EE33DF3-D3CB-A5A8-9D5E-B43399150CEA}" dt="2023-03-01T18:58:04.296" v="122"/>
      <pc:docMkLst>
        <pc:docMk/>
      </pc:docMkLst>
      <pc:sldChg chg="modSp modCm">
        <pc:chgData name="Jazmin Dawes (2015980)" userId="S::2015980@student.uwtsd.ac.uk::fdc99597-4b04-4bf9-b5b4-7f6b823e46b7" providerId="AD" clId="Web-{0EE33DF3-D3CB-A5A8-9D5E-B43399150CEA}" dt="2023-03-01T18:56:21.261" v="121" actId="20577"/>
        <pc:sldMkLst>
          <pc:docMk/>
          <pc:sldMk cId="2516873773" sldId="259"/>
        </pc:sldMkLst>
        <pc:spChg chg="mod">
          <ac:chgData name="Jazmin Dawes (2015980)" userId="S::2015980@student.uwtsd.ac.uk::fdc99597-4b04-4bf9-b5b4-7f6b823e46b7" providerId="AD" clId="Web-{0EE33DF3-D3CB-A5A8-9D5E-B43399150CEA}" dt="2023-03-01T18:56:21.261" v="121"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EE33DF3-D3CB-A5A8-9D5E-B43399150CEA}" dt="2023-03-01T18:56:21.261" v="121"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0EE33DF3-D3CB-A5A8-9D5E-B43399150CEA}" dt="2023-03-01T18:56:21.261" v="121"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0EE33DF3-D3CB-A5A8-9D5E-B43399150CEA}" dt="2023-03-01T18:56:21.261" v="121" actId="20577"/>
              <pc2:cmMkLst xmlns:pc2="http://schemas.microsoft.com/office/powerpoint/2019/9/main/command">
                <pc:docMk/>
                <pc:sldMk cId="2516873773" sldId="259"/>
                <pc2:cmMk id="{A30AB078-4032-4FD5-BE79-9459A00CD8AE}"/>
              </pc2:cmMkLst>
            </pc226:cmChg>
          </p:ext>
        </pc:extLst>
      </pc:sldChg>
      <pc:sldChg chg="modSp modCm">
        <pc:chgData name="Jazmin Dawes (2015980)" userId="S::2015980@student.uwtsd.ac.uk::fdc99597-4b04-4bf9-b5b4-7f6b823e46b7" providerId="AD" clId="Web-{0EE33DF3-D3CB-A5A8-9D5E-B43399150CEA}" dt="2023-03-01T18:53:49.224" v="102" actId="20577"/>
        <pc:sldMkLst>
          <pc:docMk/>
          <pc:sldMk cId="664417271" sldId="268"/>
        </pc:sldMkLst>
        <pc:spChg chg="mod">
          <ac:chgData name="Jazmin Dawes (2015980)" userId="S::2015980@student.uwtsd.ac.uk::fdc99597-4b04-4bf9-b5b4-7f6b823e46b7" providerId="AD" clId="Web-{0EE33DF3-D3CB-A5A8-9D5E-B43399150CEA}" dt="2023-03-01T18:53:49.224" v="102"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EE33DF3-D3CB-A5A8-9D5E-B43399150CEA}" dt="2023-03-01T18:53:41.489" v="101" actId="20577"/>
              <pc2:cmMkLst xmlns:pc2="http://schemas.microsoft.com/office/powerpoint/2019/9/main/command">
                <pc:docMk/>
                <pc:sldMk cId="664417271" sldId="268"/>
                <pc2:cmMk id="{0E42BB09-7DEB-4F5D-9391-E29E22E75651}"/>
              </pc2:cmMkLst>
            </pc226:cmChg>
          </p:ext>
        </pc:extLst>
      </pc:sldChg>
      <pc:sldChg chg="addSp delSp modSp">
        <pc:chgData name="Jazmin Dawes (2015980)" userId="S::2015980@student.uwtsd.ac.uk::fdc99597-4b04-4bf9-b5b4-7f6b823e46b7" providerId="AD" clId="Web-{0EE33DF3-D3CB-A5A8-9D5E-B43399150CEA}" dt="2023-03-01T18:58:04.296" v="122"/>
        <pc:sldMkLst>
          <pc:docMk/>
          <pc:sldMk cId="1449783228" sldId="273"/>
        </pc:sldMkLst>
        <pc:spChg chg="mod">
          <ac:chgData name="Jazmin Dawes (2015980)" userId="S::2015980@student.uwtsd.ac.uk::fdc99597-4b04-4bf9-b5b4-7f6b823e46b7" providerId="AD" clId="Web-{0EE33DF3-D3CB-A5A8-9D5E-B43399150CEA}" dt="2023-03-01T18:55:27.118" v="118" actId="20577"/>
          <ac:spMkLst>
            <pc:docMk/>
            <pc:sldMk cId="1449783228" sldId="273"/>
            <ac:spMk id="3" creationId="{C1202534-81F9-15C5-971F-B8300ED3AA47}"/>
          </ac:spMkLst>
        </pc:spChg>
        <pc:spChg chg="add mod">
          <ac:chgData name="Jazmin Dawes (2015980)" userId="S::2015980@student.uwtsd.ac.uk::fdc99597-4b04-4bf9-b5b4-7f6b823e46b7" providerId="AD" clId="Web-{0EE33DF3-D3CB-A5A8-9D5E-B43399150CEA}" dt="2023-03-01T18:55:06.711" v="115" actId="1076"/>
          <ac:spMkLst>
            <pc:docMk/>
            <pc:sldMk cId="1449783228" sldId="273"/>
            <ac:spMk id="4" creationId="{9BC45098-A468-0BB9-24E7-9D0A563A08BF}"/>
          </ac:spMkLst>
        </pc:spChg>
        <pc:spChg chg="del mod">
          <ac:chgData name="Jazmin Dawes (2015980)" userId="S::2015980@student.uwtsd.ac.uk::fdc99597-4b04-4bf9-b5b4-7f6b823e46b7" providerId="AD" clId="Web-{0EE33DF3-D3CB-A5A8-9D5E-B43399150CEA}" dt="2023-03-01T18:58:04.296" v="122"/>
          <ac:spMkLst>
            <pc:docMk/>
            <pc:sldMk cId="1449783228" sldId="273"/>
            <ac:spMk id="5" creationId="{2052452B-0ED7-D01C-3936-2A40BE8010A9}"/>
          </ac:spMkLst>
        </pc:spChg>
        <pc:picChg chg="del">
          <ac:chgData name="Jazmin Dawes (2015980)" userId="S::2015980@student.uwtsd.ac.uk::fdc99597-4b04-4bf9-b5b4-7f6b823e46b7" providerId="AD" clId="Web-{0EE33DF3-D3CB-A5A8-9D5E-B43399150CEA}" dt="2023-03-01T18:03:08.799" v="73"/>
          <ac:picMkLst>
            <pc:docMk/>
            <pc:sldMk cId="1449783228" sldId="273"/>
            <ac:picMk id="4" creationId="{A3BA983A-1F37-7B57-4637-C53FBD3F9620}"/>
          </ac:picMkLst>
        </pc:picChg>
        <pc:picChg chg="add mod">
          <ac:chgData name="Jazmin Dawes (2015980)" userId="S::2015980@student.uwtsd.ac.uk::fdc99597-4b04-4bf9-b5b4-7f6b823e46b7" providerId="AD" clId="Web-{0EE33DF3-D3CB-A5A8-9D5E-B43399150CEA}" dt="2023-03-01T18:55:18.337" v="117" actId="14100"/>
          <ac:picMkLst>
            <pc:docMk/>
            <pc:sldMk cId="1449783228" sldId="273"/>
            <ac:picMk id="6" creationId="{5C49F21E-F03E-885C-353A-0231C4E9B294}"/>
          </ac:picMkLst>
        </pc:picChg>
      </pc:sldChg>
      <pc:sldChg chg="modSp">
        <pc:chgData name="Jazmin Dawes (2015980)" userId="S::2015980@student.uwtsd.ac.uk::fdc99597-4b04-4bf9-b5b4-7f6b823e46b7" providerId="AD" clId="Web-{0EE33DF3-D3CB-A5A8-9D5E-B43399150CEA}" dt="2023-03-01T17:46:03.125" v="33" actId="20577"/>
        <pc:sldMkLst>
          <pc:docMk/>
          <pc:sldMk cId="2057612491" sldId="278"/>
        </pc:sldMkLst>
        <pc:spChg chg="mod">
          <ac:chgData name="Jazmin Dawes (2015980)" userId="S::2015980@student.uwtsd.ac.uk::fdc99597-4b04-4bf9-b5b4-7f6b823e46b7" providerId="AD" clId="Web-{0EE33DF3-D3CB-A5A8-9D5E-B43399150CEA}" dt="2023-03-01T17:46:03.125" v="33" actId="20577"/>
          <ac:spMkLst>
            <pc:docMk/>
            <pc:sldMk cId="2057612491" sldId="278"/>
            <ac:spMk id="3" creationId="{113A631D-1089-A97B-93EE-988EE0DAA4FD}"/>
          </ac:spMkLst>
        </pc:spChg>
      </pc:sldChg>
      <pc:sldChg chg="addSp modSp">
        <pc:chgData name="Jazmin Dawes (2015980)" userId="S::2015980@student.uwtsd.ac.uk::fdc99597-4b04-4bf9-b5b4-7f6b823e46b7" providerId="AD" clId="Web-{0EE33DF3-D3CB-A5A8-9D5E-B43399150CEA}" dt="2023-03-01T18:00:18.834" v="72" actId="1076"/>
        <pc:sldMkLst>
          <pc:docMk/>
          <pc:sldMk cId="1254698632" sldId="279"/>
        </pc:sldMkLst>
        <pc:spChg chg="mod">
          <ac:chgData name="Jazmin Dawes (2015980)" userId="S::2015980@student.uwtsd.ac.uk::fdc99597-4b04-4bf9-b5b4-7f6b823e46b7" providerId="AD" clId="Web-{0EE33DF3-D3CB-A5A8-9D5E-B43399150CEA}" dt="2023-03-01T17:46:13.423" v="36" actId="20577"/>
          <ac:spMkLst>
            <pc:docMk/>
            <pc:sldMk cId="1254698632" sldId="279"/>
            <ac:spMk id="3" creationId="{6BC4B512-A208-1E94-8585-825EE7C31DEF}"/>
          </ac:spMkLst>
        </pc:spChg>
        <pc:spChg chg="add mod">
          <ac:chgData name="Jazmin Dawes (2015980)" userId="S::2015980@student.uwtsd.ac.uk::fdc99597-4b04-4bf9-b5b4-7f6b823e46b7" providerId="AD" clId="Web-{0EE33DF3-D3CB-A5A8-9D5E-B43399150CEA}" dt="2023-03-01T18:00:18.834" v="72" actId="1076"/>
          <ac:spMkLst>
            <pc:docMk/>
            <pc:sldMk cId="1254698632" sldId="279"/>
            <ac:spMk id="4" creationId="{2F030203-DDC7-4148-7ECF-9A13A8CBFB0F}"/>
          </ac:spMkLst>
        </pc:spChg>
        <pc:picChg chg="add mod">
          <ac:chgData name="Jazmin Dawes (2015980)" userId="S::2015980@student.uwtsd.ac.uk::fdc99597-4b04-4bf9-b5b4-7f6b823e46b7" providerId="AD" clId="Web-{0EE33DF3-D3CB-A5A8-9D5E-B43399150CEA}" dt="2023-03-01T17:54:10.374" v="48" actId="14100"/>
          <ac:picMkLst>
            <pc:docMk/>
            <pc:sldMk cId="1254698632" sldId="279"/>
            <ac:picMk id="2" creationId="{EDB22A61-4440-C2E1-ABF2-00C1345D4497}"/>
          </ac:picMkLst>
        </pc:picChg>
      </pc:sldChg>
      <pc:sldChg chg="addSp delSp modSp">
        <pc:chgData name="Jazmin Dawes (2015980)" userId="S::2015980@student.uwtsd.ac.uk::fdc99597-4b04-4bf9-b5b4-7f6b823e46b7" providerId="AD" clId="Web-{0EE33DF3-D3CB-A5A8-9D5E-B43399150CEA}" dt="2023-03-01T17:49:17.606" v="40"/>
        <pc:sldMkLst>
          <pc:docMk/>
          <pc:sldMk cId="1717402015" sldId="290"/>
        </pc:sldMkLst>
        <pc:picChg chg="add del mod">
          <ac:chgData name="Jazmin Dawes (2015980)" userId="S::2015980@student.uwtsd.ac.uk::fdc99597-4b04-4bf9-b5b4-7f6b823e46b7" providerId="AD" clId="Web-{0EE33DF3-D3CB-A5A8-9D5E-B43399150CEA}" dt="2023-03-01T17:49:17.606" v="40"/>
          <ac:picMkLst>
            <pc:docMk/>
            <pc:sldMk cId="1717402015" sldId="290"/>
            <ac:picMk id="3" creationId="{F6944C10-2664-D623-CA9A-F632E97A8036}"/>
          </ac:picMkLst>
        </pc:picChg>
      </pc:sldChg>
    </pc:docChg>
  </pc:docChgLst>
  <pc:docChgLst>
    <pc:chgData name="Jazmin Dawes (2015980)" userId="S::2015980@student.uwtsd.ac.uk::fdc99597-4b04-4bf9-b5b4-7f6b823e46b7" providerId="AD" clId="Web-{4E25F780-5CCC-A59E-7A25-C41C3D4809A7}"/>
    <pc:docChg chg="addSld delSld modSld sldOrd">
      <pc:chgData name="Jazmin Dawes (2015980)" userId="S::2015980@student.uwtsd.ac.uk::fdc99597-4b04-4bf9-b5b4-7f6b823e46b7" providerId="AD" clId="Web-{4E25F780-5CCC-A59E-7A25-C41C3D4809A7}" dt="2023-02-25T09:45:57.934" v="728" actId="20577"/>
      <pc:docMkLst>
        <pc:docMk/>
      </pc:docMkLst>
      <pc:sldChg chg="modSp ord">
        <pc:chgData name="Jazmin Dawes (2015980)" userId="S::2015980@student.uwtsd.ac.uk::fdc99597-4b04-4bf9-b5b4-7f6b823e46b7" providerId="AD" clId="Web-{4E25F780-5CCC-A59E-7A25-C41C3D4809A7}" dt="2023-02-24T00:15:03.401" v="130"/>
        <pc:sldMkLst>
          <pc:docMk/>
          <pc:sldMk cId="3463372744" sldId="258"/>
        </pc:sldMkLst>
        <pc:spChg chg="mod">
          <ac:chgData name="Jazmin Dawes (2015980)" userId="S::2015980@student.uwtsd.ac.uk::fdc99597-4b04-4bf9-b5b4-7f6b823e46b7" providerId="AD" clId="Web-{4E25F780-5CCC-A59E-7A25-C41C3D4809A7}" dt="2023-02-23T23:52:31.868" v="42" actId="1076"/>
          <ac:spMkLst>
            <pc:docMk/>
            <pc:sldMk cId="3463372744" sldId="258"/>
            <ac:spMk id="3" creationId="{F9B5FF78-891A-E7FD-98C8-42A45026ABCD}"/>
          </ac:spMkLst>
        </pc:spChg>
        <pc:spChg chg="mod">
          <ac:chgData name="Jazmin Dawes (2015980)" userId="S::2015980@student.uwtsd.ac.uk::fdc99597-4b04-4bf9-b5b4-7f6b823e46b7" providerId="AD" clId="Web-{4E25F780-5CCC-A59E-7A25-C41C3D4809A7}" dt="2023-02-23T23:52:15.242" v="39" actId="1076"/>
          <ac:spMkLst>
            <pc:docMk/>
            <pc:sldMk cId="3463372744" sldId="258"/>
            <ac:spMk id="11" creationId="{E5A1A650-6FD8-097E-A386-0BA867A92901}"/>
          </ac:spMkLst>
        </pc:spChg>
        <pc:picChg chg="mod">
          <ac:chgData name="Jazmin Dawes (2015980)" userId="S::2015980@student.uwtsd.ac.uk::fdc99597-4b04-4bf9-b5b4-7f6b823e46b7" providerId="AD" clId="Web-{4E25F780-5CCC-A59E-7A25-C41C3D4809A7}" dt="2023-02-23T23:52:06.367" v="38" actId="14100"/>
          <ac:picMkLst>
            <pc:docMk/>
            <pc:sldMk cId="3463372744" sldId="258"/>
            <ac:picMk id="6" creationId="{7A066FE8-8B92-3195-5E1C-3A1712F14F2E}"/>
          </ac:picMkLst>
        </pc:picChg>
      </pc:sldChg>
      <pc:sldChg chg="modSp modCm">
        <pc:chgData name="Jazmin Dawes (2015980)" userId="S::2015980@student.uwtsd.ac.uk::fdc99597-4b04-4bf9-b5b4-7f6b823e46b7" providerId="AD" clId="Web-{4E25F780-5CCC-A59E-7A25-C41C3D4809A7}" dt="2023-02-24T21:06:20.963" v="618" actId="20577"/>
        <pc:sldMkLst>
          <pc:docMk/>
          <pc:sldMk cId="2516873773" sldId="259"/>
        </pc:sldMkLst>
        <pc:spChg chg="mod">
          <ac:chgData name="Jazmin Dawes (2015980)" userId="S::2015980@student.uwtsd.ac.uk::fdc99597-4b04-4bf9-b5b4-7f6b823e46b7" providerId="AD" clId="Web-{4E25F780-5CCC-A59E-7A25-C41C3D4809A7}" dt="2023-02-24T21:06:20.963" v="618"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4E25F780-5CCC-A59E-7A25-C41C3D4809A7}" dt="2023-02-24T21:04:44.176" v="614"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4E25F780-5CCC-A59E-7A25-C41C3D4809A7}" dt="2023-02-24T21:04:44.176" v="614"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4E25F780-5CCC-A59E-7A25-C41C3D4809A7}" dt="2023-02-24T21:04:44.176" v="614" actId="20577"/>
              <pc2:cmMkLst xmlns:pc2="http://schemas.microsoft.com/office/powerpoint/2019/9/main/command">
                <pc:docMk/>
                <pc:sldMk cId="2516873773" sldId="259"/>
                <pc2:cmMk id="{A30AB078-4032-4FD5-BE79-9459A00CD8AE}"/>
              </pc2:cmMkLst>
            </pc226:cmChg>
          </p:ext>
        </pc:extLst>
      </pc:sldChg>
      <pc:sldChg chg="addSp delSp modSp">
        <pc:chgData name="Jazmin Dawes (2015980)" userId="S::2015980@student.uwtsd.ac.uk::fdc99597-4b04-4bf9-b5b4-7f6b823e46b7" providerId="AD" clId="Web-{4E25F780-5CCC-A59E-7A25-C41C3D4809A7}" dt="2023-02-24T22:46:58.238" v="674" actId="1076"/>
        <pc:sldMkLst>
          <pc:docMk/>
          <pc:sldMk cId="4073168131" sldId="260"/>
        </pc:sldMkLst>
        <pc:spChg chg="mod">
          <ac:chgData name="Jazmin Dawes (2015980)" userId="S::2015980@student.uwtsd.ac.uk::fdc99597-4b04-4bf9-b5b4-7f6b823e46b7" providerId="AD" clId="Web-{4E25F780-5CCC-A59E-7A25-C41C3D4809A7}" dt="2023-02-24T22:42:42.708" v="663"/>
          <ac:spMkLst>
            <pc:docMk/>
            <pc:sldMk cId="4073168131" sldId="260"/>
            <ac:spMk id="2" creationId="{7C5F14CA-4666-3534-99DE-5998CAAFCEA4}"/>
          </ac:spMkLst>
        </pc:spChg>
        <pc:spChg chg="mod ord">
          <ac:chgData name="Jazmin Dawes (2015980)" userId="S::2015980@student.uwtsd.ac.uk::fdc99597-4b04-4bf9-b5b4-7f6b823e46b7" providerId="AD" clId="Web-{4E25F780-5CCC-A59E-7A25-C41C3D4809A7}" dt="2023-02-24T22:42:42.708" v="663"/>
          <ac:spMkLst>
            <pc:docMk/>
            <pc:sldMk cId="4073168131" sldId="260"/>
            <ac:spMk id="3" creationId="{A831A0AC-9D18-0615-F850-DE00CBF0D8CB}"/>
          </ac:spMkLst>
        </pc:spChg>
        <pc:spChg chg="del">
          <ac:chgData name="Jazmin Dawes (2015980)" userId="S::2015980@student.uwtsd.ac.uk::fdc99597-4b04-4bf9-b5b4-7f6b823e46b7" providerId="AD" clId="Web-{4E25F780-5CCC-A59E-7A25-C41C3D4809A7}" dt="2023-02-24T00:07:08.685" v="105"/>
          <ac:spMkLst>
            <pc:docMk/>
            <pc:sldMk cId="4073168131" sldId="260"/>
            <ac:spMk id="4" creationId="{85C56722-7C97-44A8-A697-9CEBBB23DF85}"/>
          </ac:spMkLst>
        </pc:spChg>
        <pc:spChg chg="add mod">
          <ac:chgData name="Jazmin Dawes (2015980)" userId="S::2015980@student.uwtsd.ac.uk::fdc99597-4b04-4bf9-b5b4-7f6b823e46b7" providerId="AD" clId="Web-{4E25F780-5CCC-A59E-7A25-C41C3D4809A7}" dt="2023-02-24T22:46:58.238" v="674" actId="1076"/>
          <ac:spMkLst>
            <pc:docMk/>
            <pc:sldMk cId="4073168131" sldId="260"/>
            <ac:spMk id="5" creationId="{EF834FBB-79A9-AF39-DF20-B721E9FAF226}"/>
          </ac:spMkLst>
        </pc:spChg>
        <pc:spChg chg="del">
          <ac:chgData name="Jazmin Dawes (2015980)" userId="S::2015980@student.uwtsd.ac.uk::fdc99597-4b04-4bf9-b5b4-7f6b823e46b7" providerId="AD" clId="Web-{4E25F780-5CCC-A59E-7A25-C41C3D4809A7}" dt="2023-02-24T22:42:42.708" v="663"/>
          <ac:spMkLst>
            <pc:docMk/>
            <pc:sldMk cId="4073168131" sldId="260"/>
            <ac:spMk id="19" creationId="{504BED40-EAF7-4E55-AFF7-2CD840EBD3AA}"/>
          </ac:spMkLst>
        </pc:spChg>
        <pc:spChg chg="del">
          <ac:chgData name="Jazmin Dawes (2015980)" userId="S::2015980@student.uwtsd.ac.uk::fdc99597-4b04-4bf9-b5b4-7f6b823e46b7" providerId="AD" clId="Web-{4E25F780-5CCC-A59E-7A25-C41C3D4809A7}" dt="2023-02-24T22:42:42.708" v="663"/>
          <ac:spMkLst>
            <pc:docMk/>
            <pc:sldMk cId="4073168131" sldId="260"/>
            <ac:spMk id="21" creationId="{F367CCF1-BB1E-41CF-8499-94A870C33EFA}"/>
          </ac:spMkLst>
        </pc:spChg>
        <pc:picChg chg="add mod">
          <ac:chgData name="Jazmin Dawes (2015980)" userId="S::2015980@student.uwtsd.ac.uk::fdc99597-4b04-4bf9-b5b4-7f6b823e46b7" providerId="AD" clId="Web-{4E25F780-5CCC-A59E-7A25-C41C3D4809A7}" dt="2023-02-24T22:42:42.708" v="663"/>
          <ac:picMkLst>
            <pc:docMk/>
            <pc:sldMk cId="4073168131" sldId="260"/>
            <ac:picMk id="4" creationId="{C2E15558-55D1-795D-124F-5099CE1822C8}"/>
          </ac:picMkLst>
        </pc:picChg>
        <pc:picChg chg="del">
          <ac:chgData name="Jazmin Dawes (2015980)" userId="S::2015980@student.uwtsd.ac.uk::fdc99597-4b04-4bf9-b5b4-7f6b823e46b7" providerId="AD" clId="Web-{4E25F780-5CCC-A59E-7A25-C41C3D4809A7}" dt="2023-02-24T00:05:31.789" v="95"/>
          <ac:picMkLst>
            <pc:docMk/>
            <pc:sldMk cId="4073168131" sldId="260"/>
            <ac:picMk id="5" creationId="{2144E174-CBEB-B395-64B8-BE238CC40F37}"/>
          </ac:picMkLst>
        </pc:picChg>
      </pc:sldChg>
      <pc:sldChg chg="addSp delSp modSp">
        <pc:chgData name="Jazmin Dawes (2015980)" userId="S::2015980@student.uwtsd.ac.uk::fdc99597-4b04-4bf9-b5b4-7f6b823e46b7" providerId="AD" clId="Web-{4E25F780-5CCC-A59E-7A25-C41C3D4809A7}" dt="2023-02-24T23:07:33.154" v="708" actId="1076"/>
        <pc:sldMkLst>
          <pc:docMk/>
          <pc:sldMk cId="3255518818" sldId="261"/>
        </pc:sldMkLst>
        <pc:spChg chg="mod">
          <ac:chgData name="Jazmin Dawes (2015980)" userId="S::2015980@student.uwtsd.ac.uk::fdc99597-4b04-4bf9-b5b4-7f6b823e46b7" providerId="AD" clId="Web-{4E25F780-5CCC-A59E-7A25-C41C3D4809A7}" dt="2023-02-24T00:09:57.956" v="115"/>
          <ac:spMkLst>
            <pc:docMk/>
            <pc:sldMk cId="3255518818" sldId="261"/>
            <ac:spMk id="2" creationId="{683867A9-411F-BBDC-886C-64707949E94A}"/>
          </ac:spMkLst>
        </pc:spChg>
        <pc:spChg chg="mod">
          <ac:chgData name="Jazmin Dawes (2015980)" userId="S::2015980@student.uwtsd.ac.uk::fdc99597-4b04-4bf9-b5b4-7f6b823e46b7" providerId="AD" clId="Web-{4E25F780-5CCC-A59E-7A25-C41C3D4809A7}" dt="2023-02-24T23:07:24.685" v="705" actId="20577"/>
          <ac:spMkLst>
            <pc:docMk/>
            <pc:sldMk cId="3255518818" sldId="261"/>
            <ac:spMk id="3" creationId="{62565FAF-55A6-4AB9-DBA7-AA0FFFD7EC67}"/>
          </ac:spMkLst>
        </pc:spChg>
        <pc:spChg chg="add mod">
          <ac:chgData name="Jazmin Dawes (2015980)" userId="S::2015980@student.uwtsd.ac.uk::fdc99597-4b04-4bf9-b5b4-7f6b823e46b7" providerId="AD" clId="Web-{4E25F780-5CCC-A59E-7A25-C41C3D4809A7}" dt="2023-02-24T23:07:33.154" v="708" actId="1076"/>
          <ac:spMkLst>
            <pc:docMk/>
            <pc:sldMk cId="3255518818" sldId="261"/>
            <ac:spMk id="5" creationId="{546C2D49-4ED3-C2E1-F165-6413CB707D57}"/>
          </ac:spMkLst>
        </pc:spChg>
        <pc:spChg chg="del">
          <ac:chgData name="Jazmin Dawes (2015980)" userId="S::2015980@student.uwtsd.ac.uk::fdc99597-4b04-4bf9-b5b4-7f6b823e46b7" providerId="AD" clId="Web-{4E25F780-5CCC-A59E-7A25-C41C3D4809A7}" dt="2023-02-24T00:05:10.835" v="92"/>
          <ac:spMkLst>
            <pc:docMk/>
            <pc:sldMk cId="3255518818" sldId="261"/>
            <ac:spMk id="6" creationId="{7AFABF76-7B92-40BE-943D-98500EF364AD}"/>
          </ac:spMkLst>
        </pc:spChg>
        <pc:spChg chg="add del mod">
          <ac:chgData name="Jazmin Dawes (2015980)" userId="S::2015980@student.uwtsd.ac.uk::fdc99597-4b04-4bf9-b5b4-7f6b823e46b7" providerId="AD" clId="Web-{4E25F780-5CCC-A59E-7A25-C41C3D4809A7}" dt="2023-02-24T00:10:23.035" v="117"/>
          <ac:spMkLst>
            <pc:docMk/>
            <pc:sldMk cId="3255518818" sldId="261"/>
            <ac:spMk id="7" creationId="{C9D0877D-89BA-8DC6-AE2B-07C27C6E8544}"/>
          </ac:spMkLst>
        </pc:spChg>
        <pc:spChg chg="del">
          <ac:chgData name="Jazmin Dawes (2015980)" userId="S::2015980@student.uwtsd.ac.uk::fdc99597-4b04-4bf9-b5b4-7f6b823e46b7" providerId="AD" clId="Web-{4E25F780-5CCC-A59E-7A25-C41C3D4809A7}" dt="2023-02-24T00:09:57.956" v="115"/>
          <ac:spMkLst>
            <pc:docMk/>
            <pc:sldMk cId="3255518818" sldId="261"/>
            <ac:spMk id="10" creationId="{504BED40-EAF7-4E55-AFF7-2CD840EBD3AA}"/>
          </ac:spMkLst>
        </pc:spChg>
        <pc:spChg chg="add del mod">
          <ac:chgData name="Jazmin Dawes (2015980)" userId="S::2015980@student.uwtsd.ac.uk::fdc99597-4b04-4bf9-b5b4-7f6b823e46b7" providerId="AD" clId="Web-{4E25F780-5CCC-A59E-7A25-C41C3D4809A7}" dt="2023-02-24T00:13:23.036" v="125"/>
          <ac:spMkLst>
            <pc:docMk/>
            <pc:sldMk cId="3255518818" sldId="261"/>
            <ac:spMk id="11" creationId="{265CBDCC-4426-78DA-F675-384981926EC5}"/>
          </ac:spMkLst>
        </pc:spChg>
        <pc:spChg chg="del">
          <ac:chgData name="Jazmin Dawes (2015980)" userId="S::2015980@student.uwtsd.ac.uk::fdc99597-4b04-4bf9-b5b4-7f6b823e46b7" providerId="AD" clId="Web-{4E25F780-5CCC-A59E-7A25-C41C3D4809A7}" dt="2023-02-24T00:09:57.956" v="115"/>
          <ac:spMkLst>
            <pc:docMk/>
            <pc:sldMk cId="3255518818" sldId="261"/>
            <ac:spMk id="12" creationId="{F367CCF1-BB1E-41CF-8499-94A870C33EFA}"/>
          </ac:spMkLst>
        </pc:spChg>
        <pc:picChg chg="del">
          <ac:chgData name="Jazmin Dawes (2015980)" userId="S::2015980@student.uwtsd.ac.uk::fdc99597-4b04-4bf9-b5b4-7f6b823e46b7" providerId="AD" clId="Web-{4E25F780-5CCC-A59E-7A25-C41C3D4809A7}" dt="2023-02-24T00:04:18.331" v="86"/>
          <ac:picMkLst>
            <pc:docMk/>
            <pc:sldMk cId="3255518818" sldId="261"/>
            <ac:picMk id="4" creationId="{054D3AC6-C649-71FA-78D6-46366F5F2CA9}"/>
          </ac:picMkLst>
        </pc:picChg>
        <pc:picChg chg="add mod">
          <ac:chgData name="Jazmin Dawes (2015980)" userId="S::2015980@student.uwtsd.ac.uk::fdc99597-4b04-4bf9-b5b4-7f6b823e46b7" providerId="AD" clId="Web-{4E25F780-5CCC-A59E-7A25-C41C3D4809A7}" dt="2023-02-24T22:50:14.827" v="677" actId="14100"/>
          <ac:picMkLst>
            <pc:docMk/>
            <pc:sldMk cId="3255518818" sldId="261"/>
            <ac:picMk id="4" creationId="{69F86EF7-850B-7F8B-71B1-FB01025DF2D8}"/>
          </ac:picMkLst>
        </pc:picChg>
        <pc:picChg chg="add del mod">
          <ac:chgData name="Jazmin Dawes (2015980)" userId="S::2015980@student.uwtsd.ac.uk::fdc99597-4b04-4bf9-b5b4-7f6b823e46b7" providerId="AD" clId="Web-{4E25F780-5CCC-A59E-7A25-C41C3D4809A7}" dt="2023-02-24T00:13:26.348" v="127"/>
          <ac:picMkLst>
            <pc:docMk/>
            <pc:sldMk cId="3255518818" sldId="261"/>
            <ac:picMk id="5" creationId="{84B986E6-194C-3A1F-3C2B-BFEC670890B4}"/>
          </ac:picMkLst>
        </pc:picChg>
        <pc:picChg chg="add del mod">
          <ac:chgData name="Jazmin Dawes (2015980)" userId="S::2015980@student.uwtsd.ac.uk::fdc99597-4b04-4bf9-b5b4-7f6b823e46b7" providerId="AD" clId="Web-{4E25F780-5CCC-A59E-7A25-C41C3D4809A7}" dt="2023-02-24T00:13:23.036" v="126"/>
          <ac:picMkLst>
            <pc:docMk/>
            <pc:sldMk cId="3255518818" sldId="261"/>
            <ac:picMk id="9" creationId="{EBA6C788-3EEF-9F43-53A4-E8F0BCFCF628}"/>
          </ac:picMkLst>
        </pc:picChg>
      </pc:sldChg>
      <pc:sldChg chg="modSp">
        <pc:chgData name="Jazmin Dawes (2015980)" userId="S::2015980@student.uwtsd.ac.uk::fdc99597-4b04-4bf9-b5b4-7f6b823e46b7" providerId="AD" clId="Web-{4E25F780-5CCC-A59E-7A25-C41C3D4809A7}" dt="2023-02-24T00:00:05.676" v="69" actId="1076"/>
        <pc:sldMkLst>
          <pc:docMk/>
          <pc:sldMk cId="405575318" sldId="262"/>
        </pc:sldMkLst>
        <pc:spChg chg="mod">
          <ac:chgData name="Jazmin Dawes (2015980)" userId="S::2015980@student.uwtsd.ac.uk::fdc99597-4b04-4bf9-b5b4-7f6b823e46b7" providerId="AD" clId="Web-{4E25F780-5CCC-A59E-7A25-C41C3D4809A7}" dt="2023-02-24T00:00:05.676" v="69" actId="1076"/>
          <ac:spMkLst>
            <pc:docMk/>
            <pc:sldMk cId="405575318" sldId="262"/>
            <ac:spMk id="3" creationId="{5D088482-BF8E-C615-13CB-2AFE2F0B57B7}"/>
          </ac:spMkLst>
        </pc:spChg>
        <pc:picChg chg="mod">
          <ac:chgData name="Jazmin Dawes (2015980)" userId="S::2015980@student.uwtsd.ac.uk::fdc99597-4b04-4bf9-b5b4-7f6b823e46b7" providerId="AD" clId="Web-{4E25F780-5CCC-A59E-7A25-C41C3D4809A7}" dt="2023-02-23T23:58:55.422" v="58" actId="1076"/>
          <ac:picMkLst>
            <pc:docMk/>
            <pc:sldMk cId="405575318" sldId="262"/>
            <ac:picMk id="7" creationId="{56D60621-24AF-3088-6DD5-2AF3DF2DA8DD}"/>
          </ac:picMkLst>
        </pc:picChg>
      </pc:sldChg>
      <pc:sldChg chg="addSp delSp modSp">
        <pc:chgData name="Jazmin Dawes (2015980)" userId="S::2015980@student.uwtsd.ac.uk::fdc99597-4b04-4bf9-b5b4-7f6b823e46b7" providerId="AD" clId="Web-{4E25F780-5CCC-A59E-7A25-C41C3D4809A7}" dt="2023-02-24T20:24:26.454" v="298" actId="1076"/>
        <pc:sldMkLst>
          <pc:docMk/>
          <pc:sldMk cId="358291842" sldId="264"/>
        </pc:sldMkLst>
        <pc:spChg chg="mod">
          <ac:chgData name="Jazmin Dawes (2015980)" userId="S::2015980@student.uwtsd.ac.uk::fdc99597-4b04-4bf9-b5b4-7f6b823e46b7" providerId="AD" clId="Web-{4E25F780-5CCC-A59E-7A25-C41C3D4809A7}" dt="2023-02-24T20:10:17.675" v="218" actId="1076"/>
          <ac:spMkLst>
            <pc:docMk/>
            <pc:sldMk cId="358291842" sldId="264"/>
            <ac:spMk id="3" creationId="{D9DB1027-D08D-D304-1218-CBFB43DDDDC0}"/>
          </ac:spMkLst>
        </pc:spChg>
        <pc:spChg chg="mod">
          <ac:chgData name="Jazmin Dawes (2015980)" userId="S::2015980@student.uwtsd.ac.uk::fdc99597-4b04-4bf9-b5b4-7f6b823e46b7" providerId="AD" clId="Web-{4E25F780-5CCC-A59E-7A25-C41C3D4809A7}" dt="2023-02-24T19:32:53.107" v="200"/>
          <ac:spMkLst>
            <pc:docMk/>
            <pc:sldMk cId="358291842" sldId="264"/>
            <ac:spMk id="5" creationId="{4E056D40-0CEC-B7CC-C3C6-40160369A79D}"/>
          </ac:spMkLst>
        </pc:spChg>
        <pc:spChg chg="mod">
          <ac:chgData name="Jazmin Dawes (2015980)" userId="S::2015980@student.uwtsd.ac.uk::fdc99597-4b04-4bf9-b5b4-7f6b823e46b7" providerId="AD" clId="Web-{4E25F780-5CCC-A59E-7A25-C41C3D4809A7}" dt="2023-02-24T20:23:41.186" v="290" actId="20577"/>
          <ac:spMkLst>
            <pc:docMk/>
            <pc:sldMk cId="358291842" sldId="264"/>
            <ac:spMk id="6" creationId="{2E99A425-C626-D857-B887-CD3E2B7847A6}"/>
          </ac:spMkLst>
        </pc:spChg>
        <pc:spChg chg="add mod">
          <ac:chgData name="Jazmin Dawes (2015980)" userId="S::2015980@student.uwtsd.ac.uk::fdc99597-4b04-4bf9-b5b4-7f6b823e46b7" providerId="AD" clId="Web-{4E25F780-5CCC-A59E-7A25-C41C3D4809A7}" dt="2023-02-24T20:24:26.454" v="298" actId="1076"/>
          <ac:spMkLst>
            <pc:docMk/>
            <pc:sldMk cId="358291842" sldId="264"/>
            <ac:spMk id="7" creationId="{DDEE8769-21F9-380B-1973-1C1CDEE30621}"/>
          </ac:spMkLst>
        </pc:spChg>
        <pc:spChg chg="del">
          <ac:chgData name="Jazmin Dawes (2015980)" userId="S::2015980@student.uwtsd.ac.uk::fdc99597-4b04-4bf9-b5b4-7f6b823e46b7" providerId="AD" clId="Web-{4E25F780-5CCC-A59E-7A25-C41C3D4809A7}" dt="2023-02-24T19:32:53.107" v="200"/>
          <ac:spMkLst>
            <pc:docMk/>
            <pc:sldMk cId="358291842" sldId="264"/>
            <ac:spMk id="32" creationId="{FBB53F82-F191-4EEB-AB7B-F69E634FA3E8}"/>
          </ac:spMkLst>
        </pc:spChg>
        <pc:spChg chg="del">
          <ac:chgData name="Jazmin Dawes (2015980)" userId="S::2015980@student.uwtsd.ac.uk::fdc99597-4b04-4bf9-b5b4-7f6b823e46b7" providerId="AD" clId="Web-{4E25F780-5CCC-A59E-7A25-C41C3D4809A7}" dt="2023-02-24T19:32:53.107" v="200"/>
          <ac:spMkLst>
            <pc:docMk/>
            <pc:sldMk cId="358291842" sldId="264"/>
            <ac:spMk id="34" creationId="{8616AA08-3831-473D-B61B-89484A33CF65}"/>
          </ac:spMkLst>
        </pc:spChg>
        <pc:spChg chg="del">
          <ac:chgData name="Jazmin Dawes (2015980)" userId="S::2015980@student.uwtsd.ac.uk::fdc99597-4b04-4bf9-b5b4-7f6b823e46b7" providerId="AD" clId="Web-{4E25F780-5CCC-A59E-7A25-C41C3D4809A7}" dt="2023-02-24T19:32:53.107" v="200"/>
          <ac:spMkLst>
            <pc:docMk/>
            <pc:sldMk cId="358291842" sldId="264"/>
            <ac:spMk id="36" creationId="{8431B918-3A1C-46BA-9430-CAD97D9DA0FC}"/>
          </ac:spMkLst>
        </pc:spChg>
        <pc:spChg chg="del">
          <ac:chgData name="Jazmin Dawes (2015980)" userId="S::2015980@student.uwtsd.ac.uk::fdc99597-4b04-4bf9-b5b4-7f6b823e46b7" providerId="AD" clId="Web-{4E25F780-5CCC-A59E-7A25-C41C3D4809A7}" dt="2023-02-24T19:32:53.107" v="200"/>
          <ac:spMkLst>
            <pc:docMk/>
            <pc:sldMk cId="358291842" sldId="264"/>
            <ac:spMk id="38" creationId="{8400935A-2F82-4DC4-A4E1-E12EFB8C2738}"/>
          </ac:spMkLst>
        </pc:spChg>
        <pc:spChg chg="del">
          <ac:chgData name="Jazmin Dawes (2015980)" userId="S::2015980@student.uwtsd.ac.uk::fdc99597-4b04-4bf9-b5b4-7f6b823e46b7" providerId="AD" clId="Web-{4E25F780-5CCC-A59E-7A25-C41C3D4809A7}" dt="2023-02-24T19:32:53.107" v="200"/>
          <ac:spMkLst>
            <pc:docMk/>
            <pc:sldMk cId="358291842" sldId="264"/>
            <ac:spMk id="40" creationId="{A3D5D599-1CAE-4C92-B5AE-8E51AF6D47C9}"/>
          </ac:spMkLst>
        </pc:spChg>
        <pc:picChg chg="add mod">
          <ac:chgData name="Jazmin Dawes (2015980)" userId="S::2015980@student.uwtsd.ac.uk::fdc99597-4b04-4bf9-b5b4-7f6b823e46b7" providerId="AD" clId="Web-{4E25F780-5CCC-A59E-7A25-C41C3D4809A7}" dt="2023-02-24T20:24:19.782" v="297" actId="14100"/>
          <ac:picMkLst>
            <pc:docMk/>
            <pc:sldMk cId="358291842" sldId="264"/>
            <ac:picMk id="2" creationId="{11668760-5B98-12E5-0196-4D3A841422BB}"/>
          </ac:picMkLst>
        </pc:picChg>
        <pc:picChg chg="del mod">
          <ac:chgData name="Jazmin Dawes (2015980)" userId="S::2015980@student.uwtsd.ac.uk::fdc99597-4b04-4bf9-b5b4-7f6b823e46b7" providerId="AD" clId="Web-{4E25F780-5CCC-A59E-7A25-C41C3D4809A7}" dt="2023-02-24T20:13:16.265" v="225"/>
          <ac:picMkLst>
            <pc:docMk/>
            <pc:sldMk cId="358291842" sldId="264"/>
            <ac:picMk id="4" creationId="{1DA02756-3260-0D60-68FC-6D8E73C898DA}"/>
          </ac:picMkLst>
        </pc:picChg>
      </pc:sldChg>
      <pc:sldChg chg="addSp delSp modSp del">
        <pc:chgData name="Jazmin Dawes (2015980)" userId="S::2015980@student.uwtsd.ac.uk::fdc99597-4b04-4bf9-b5b4-7f6b823e46b7" providerId="AD" clId="Web-{4E25F780-5CCC-A59E-7A25-C41C3D4809A7}" dt="2023-02-24T20:33:57.554" v="367"/>
        <pc:sldMkLst>
          <pc:docMk/>
          <pc:sldMk cId="168704063" sldId="265"/>
        </pc:sldMkLst>
        <pc:spChg chg="mod">
          <ac:chgData name="Jazmin Dawes (2015980)" userId="S::2015980@student.uwtsd.ac.uk::fdc99597-4b04-4bf9-b5b4-7f6b823e46b7" providerId="AD" clId="Web-{4E25F780-5CCC-A59E-7A25-C41C3D4809A7}" dt="2023-02-24T20:14:04.128" v="229" actId="20577"/>
          <ac:spMkLst>
            <pc:docMk/>
            <pc:sldMk cId="168704063" sldId="265"/>
            <ac:spMk id="2" creationId="{3D2B6E98-E45B-4A0B-83AD-1981E3E1392B}"/>
          </ac:spMkLst>
        </pc:spChg>
        <pc:spChg chg="mod">
          <ac:chgData name="Jazmin Dawes (2015980)" userId="S::2015980@student.uwtsd.ac.uk::fdc99597-4b04-4bf9-b5b4-7f6b823e46b7" providerId="AD" clId="Web-{4E25F780-5CCC-A59E-7A25-C41C3D4809A7}" dt="2023-02-24T20:14:41.318" v="236" actId="20577"/>
          <ac:spMkLst>
            <pc:docMk/>
            <pc:sldMk cId="168704063" sldId="265"/>
            <ac:spMk id="3" creationId="{9EE3D0EE-1BA5-F31C-6E0A-C4F51E736298}"/>
          </ac:spMkLst>
        </pc:spChg>
        <pc:spChg chg="mod">
          <ac:chgData name="Jazmin Dawes (2015980)" userId="S::2015980@student.uwtsd.ac.uk::fdc99597-4b04-4bf9-b5b4-7f6b823e46b7" providerId="AD" clId="Web-{4E25F780-5CCC-A59E-7A25-C41C3D4809A7}" dt="2023-02-24T20:22:37.150" v="286" actId="1076"/>
          <ac:spMkLst>
            <pc:docMk/>
            <pc:sldMk cId="168704063" sldId="265"/>
            <ac:spMk id="5" creationId="{B93F6ED5-B0C8-08C0-1EFF-9741980E8A21}"/>
          </ac:spMkLst>
        </pc:spChg>
        <pc:picChg chg="del mod">
          <ac:chgData name="Jazmin Dawes (2015980)" userId="S::2015980@student.uwtsd.ac.uk::fdc99597-4b04-4bf9-b5b4-7f6b823e46b7" providerId="AD" clId="Web-{4E25F780-5CCC-A59E-7A25-C41C3D4809A7}" dt="2023-02-24T20:13:06.046" v="223"/>
          <ac:picMkLst>
            <pc:docMk/>
            <pc:sldMk cId="168704063" sldId="265"/>
            <ac:picMk id="4" creationId="{F80D763C-D622-60B8-3AF7-6B51E763A14C}"/>
          </ac:picMkLst>
        </pc:picChg>
        <pc:picChg chg="add del mod">
          <ac:chgData name="Jazmin Dawes (2015980)" userId="S::2015980@student.uwtsd.ac.uk::fdc99597-4b04-4bf9-b5b4-7f6b823e46b7" providerId="AD" clId="Web-{4E25F780-5CCC-A59E-7A25-C41C3D4809A7}" dt="2023-02-24T20:14:16.800" v="233"/>
          <ac:picMkLst>
            <pc:docMk/>
            <pc:sldMk cId="168704063" sldId="265"/>
            <ac:picMk id="6" creationId="{52A12A9C-5131-333C-DCCA-F6C18E661A33}"/>
          </ac:picMkLst>
        </pc:picChg>
      </pc:sldChg>
      <pc:sldChg chg="modSp">
        <pc:chgData name="Jazmin Dawes (2015980)" userId="S::2015980@student.uwtsd.ac.uk::fdc99597-4b04-4bf9-b5b4-7f6b823e46b7" providerId="AD" clId="Web-{4E25F780-5CCC-A59E-7A25-C41C3D4809A7}" dt="2023-02-24T19:29:56.674" v="198" actId="1076"/>
        <pc:sldMkLst>
          <pc:docMk/>
          <pc:sldMk cId="537655478" sldId="267"/>
        </pc:sldMkLst>
        <pc:spChg chg="mod">
          <ac:chgData name="Jazmin Dawes (2015980)" userId="S::2015980@student.uwtsd.ac.uk::fdc99597-4b04-4bf9-b5b4-7f6b823e46b7" providerId="AD" clId="Web-{4E25F780-5CCC-A59E-7A25-C41C3D4809A7}" dt="2023-02-24T19:29:56.674" v="198" actId="1076"/>
          <ac:spMkLst>
            <pc:docMk/>
            <pc:sldMk cId="537655478" sldId="267"/>
            <ac:spMk id="3" creationId="{F28BB201-0899-9080-7EF7-AC56F21298E9}"/>
          </ac:spMkLst>
        </pc:spChg>
      </pc:sldChg>
      <pc:sldChg chg="modSp modCm">
        <pc:chgData name="Jazmin Dawes (2015980)" userId="S::2015980@student.uwtsd.ac.uk::fdc99597-4b04-4bf9-b5b4-7f6b823e46b7" providerId="AD" clId="Web-{4E25F780-5CCC-A59E-7A25-C41C3D4809A7}" dt="2023-02-24T23:03:52.923" v="686" actId="20577"/>
        <pc:sldMkLst>
          <pc:docMk/>
          <pc:sldMk cId="664417271" sldId="268"/>
        </pc:sldMkLst>
        <pc:spChg chg="mod">
          <ac:chgData name="Jazmin Dawes (2015980)" userId="S::2015980@student.uwtsd.ac.uk::fdc99597-4b04-4bf9-b5b4-7f6b823e46b7" providerId="AD" clId="Web-{4E25F780-5CCC-A59E-7A25-C41C3D4809A7}" dt="2023-02-24T23:03:52.923" v="686"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4E25F780-5CCC-A59E-7A25-C41C3D4809A7}" dt="2023-02-24T23:03:52.923" v="686"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4E25F780-5CCC-A59E-7A25-C41C3D4809A7}" dt="2023-02-24T21:14:37.902" v="634" actId="1076"/>
        <pc:sldMkLst>
          <pc:docMk/>
          <pc:sldMk cId="1494120257" sldId="270"/>
        </pc:sldMkLst>
        <pc:spChg chg="mod">
          <ac:chgData name="Jazmin Dawes (2015980)" userId="S::2015980@student.uwtsd.ac.uk::fdc99597-4b04-4bf9-b5b4-7f6b823e46b7" providerId="AD" clId="Web-{4E25F780-5CCC-A59E-7A25-C41C3D4809A7}" dt="2023-02-24T21:14:37.902" v="634" actId="1076"/>
          <ac:spMkLst>
            <pc:docMk/>
            <pc:sldMk cId="1494120257" sldId="270"/>
            <ac:spMk id="3" creationId="{A824A617-70A8-0A76-C3C3-642C42178F73}"/>
          </ac:spMkLst>
        </pc:spChg>
        <pc:picChg chg="mod">
          <ac:chgData name="Jazmin Dawes (2015980)" userId="S::2015980@student.uwtsd.ac.uk::fdc99597-4b04-4bf9-b5b4-7f6b823e46b7" providerId="AD" clId="Web-{4E25F780-5CCC-A59E-7A25-C41C3D4809A7}" dt="2023-02-24T21:13:54.134" v="626" actId="14100"/>
          <ac:picMkLst>
            <pc:docMk/>
            <pc:sldMk cId="1494120257" sldId="270"/>
            <ac:picMk id="4" creationId="{79BF6CA7-362F-6617-F131-4988F0F0B1C7}"/>
          </ac:picMkLst>
        </pc:picChg>
      </pc:sldChg>
      <pc:sldChg chg="modSp">
        <pc:chgData name="Jazmin Dawes (2015980)" userId="S::2015980@student.uwtsd.ac.uk::fdc99597-4b04-4bf9-b5b4-7f6b823e46b7" providerId="AD" clId="Web-{4E25F780-5CCC-A59E-7A25-C41C3D4809A7}" dt="2023-02-25T09:45:57.934" v="728" actId="20577"/>
        <pc:sldMkLst>
          <pc:docMk/>
          <pc:sldMk cId="3236764754" sldId="271"/>
        </pc:sldMkLst>
        <pc:spChg chg="mod">
          <ac:chgData name="Jazmin Dawes (2015980)" userId="S::2015980@student.uwtsd.ac.uk::fdc99597-4b04-4bf9-b5b4-7f6b823e46b7" providerId="AD" clId="Web-{4E25F780-5CCC-A59E-7A25-C41C3D4809A7}" dt="2023-02-25T09:45:57.934" v="728" actId="20577"/>
          <ac:spMkLst>
            <pc:docMk/>
            <pc:sldMk cId="3236764754" sldId="271"/>
            <ac:spMk id="2" creationId="{75E3B549-B9B9-DF7E-A1C6-9EF465302B1E}"/>
          </ac:spMkLst>
        </pc:spChg>
        <pc:picChg chg="mod">
          <ac:chgData name="Jazmin Dawes (2015980)" userId="S::2015980@student.uwtsd.ac.uk::fdc99597-4b04-4bf9-b5b4-7f6b823e46b7" providerId="AD" clId="Web-{4E25F780-5CCC-A59E-7A25-C41C3D4809A7}" dt="2023-02-25T09:42:35.444" v="719" actId="14100"/>
          <ac:picMkLst>
            <pc:docMk/>
            <pc:sldMk cId="3236764754" sldId="271"/>
            <ac:picMk id="5" creationId="{57856452-E337-4B8E-3EAB-CFC34AF93473}"/>
          </ac:picMkLst>
        </pc:picChg>
      </pc:sldChg>
      <pc:sldChg chg="modSp">
        <pc:chgData name="Jazmin Dawes (2015980)" userId="S::2015980@student.uwtsd.ac.uk::fdc99597-4b04-4bf9-b5b4-7f6b823e46b7" providerId="AD" clId="Web-{4E25F780-5CCC-A59E-7A25-C41C3D4809A7}" dt="2023-02-24T21:09:45.071" v="625" actId="20577"/>
        <pc:sldMkLst>
          <pc:docMk/>
          <pc:sldMk cId="1449783228" sldId="273"/>
        </pc:sldMkLst>
        <pc:spChg chg="mod">
          <ac:chgData name="Jazmin Dawes (2015980)" userId="S::2015980@student.uwtsd.ac.uk::fdc99597-4b04-4bf9-b5b4-7f6b823e46b7" providerId="AD" clId="Web-{4E25F780-5CCC-A59E-7A25-C41C3D4809A7}" dt="2023-02-24T21:09:45.071" v="625" actId="20577"/>
          <ac:spMkLst>
            <pc:docMk/>
            <pc:sldMk cId="1449783228" sldId="273"/>
            <ac:spMk id="3" creationId="{C1202534-81F9-15C5-971F-B8300ED3AA47}"/>
          </ac:spMkLst>
        </pc:spChg>
      </pc:sldChg>
      <pc:sldChg chg="modSp">
        <pc:chgData name="Jazmin Dawes (2015980)" userId="S::2015980@student.uwtsd.ac.uk::fdc99597-4b04-4bf9-b5b4-7f6b823e46b7" providerId="AD" clId="Web-{4E25F780-5CCC-A59E-7A25-C41C3D4809A7}" dt="2023-02-24T22:35:44.138" v="644" actId="20577"/>
        <pc:sldMkLst>
          <pc:docMk/>
          <pc:sldMk cId="3619738163" sldId="275"/>
        </pc:sldMkLst>
        <pc:spChg chg="mod">
          <ac:chgData name="Jazmin Dawes (2015980)" userId="S::2015980@student.uwtsd.ac.uk::fdc99597-4b04-4bf9-b5b4-7f6b823e46b7" providerId="AD" clId="Web-{4E25F780-5CCC-A59E-7A25-C41C3D4809A7}" dt="2023-02-24T22:35:44.138" v="644" actId="20577"/>
          <ac:spMkLst>
            <pc:docMk/>
            <pc:sldMk cId="3619738163" sldId="275"/>
            <ac:spMk id="4" creationId="{E58B2FEA-5F7E-C687-35B9-29B55FF67BDB}"/>
          </ac:spMkLst>
        </pc:spChg>
      </pc:sldChg>
      <pc:sldChg chg="modSp">
        <pc:chgData name="Jazmin Dawes (2015980)" userId="S::2015980@student.uwtsd.ac.uk::fdc99597-4b04-4bf9-b5b4-7f6b823e46b7" providerId="AD" clId="Web-{4E25F780-5CCC-A59E-7A25-C41C3D4809A7}" dt="2023-02-24T21:02:21.760" v="603" actId="20577"/>
        <pc:sldMkLst>
          <pc:docMk/>
          <pc:sldMk cId="400133135" sldId="276"/>
        </pc:sldMkLst>
        <pc:spChg chg="mod">
          <ac:chgData name="Jazmin Dawes (2015980)" userId="S::2015980@student.uwtsd.ac.uk::fdc99597-4b04-4bf9-b5b4-7f6b823e46b7" providerId="AD" clId="Web-{4E25F780-5CCC-A59E-7A25-C41C3D4809A7}" dt="2023-02-24T21:02:21.760" v="603" actId="20577"/>
          <ac:spMkLst>
            <pc:docMk/>
            <pc:sldMk cId="400133135" sldId="276"/>
            <ac:spMk id="3" creationId="{8C9B75D3-A670-AA61-89D3-ABB2255CC452}"/>
          </ac:spMkLst>
        </pc:spChg>
      </pc:sldChg>
      <pc:sldChg chg="modSp">
        <pc:chgData name="Jazmin Dawes (2015980)" userId="S::2015980@student.uwtsd.ac.uk::fdc99597-4b04-4bf9-b5b4-7f6b823e46b7" providerId="AD" clId="Web-{4E25F780-5CCC-A59E-7A25-C41C3D4809A7}" dt="2023-02-24T22:46:19.236" v="670" actId="20577"/>
        <pc:sldMkLst>
          <pc:docMk/>
          <pc:sldMk cId="4086968244" sldId="277"/>
        </pc:sldMkLst>
        <pc:spChg chg="mod">
          <ac:chgData name="Jazmin Dawes (2015980)" userId="S::2015980@student.uwtsd.ac.uk::fdc99597-4b04-4bf9-b5b4-7f6b823e46b7" providerId="AD" clId="Web-{4E25F780-5CCC-A59E-7A25-C41C3D4809A7}" dt="2023-02-24T22:46:19.236" v="670" actId="20577"/>
          <ac:spMkLst>
            <pc:docMk/>
            <pc:sldMk cId="4086968244" sldId="277"/>
            <ac:spMk id="4" creationId="{E3CA644B-BA7B-2338-4296-DEAEEC2DFADE}"/>
          </ac:spMkLst>
        </pc:spChg>
      </pc:sldChg>
      <pc:sldChg chg="modSp">
        <pc:chgData name="Jazmin Dawes (2015980)" userId="S::2015980@student.uwtsd.ac.uk::fdc99597-4b04-4bf9-b5b4-7f6b823e46b7" providerId="AD" clId="Web-{4E25F780-5CCC-A59E-7A25-C41C3D4809A7}" dt="2023-02-24T23:06:56.902" v="695" actId="20577"/>
        <pc:sldMkLst>
          <pc:docMk/>
          <pc:sldMk cId="2057612491" sldId="278"/>
        </pc:sldMkLst>
        <pc:spChg chg="mod">
          <ac:chgData name="Jazmin Dawes (2015980)" userId="S::2015980@student.uwtsd.ac.uk::fdc99597-4b04-4bf9-b5b4-7f6b823e46b7" providerId="AD" clId="Web-{4E25F780-5CCC-A59E-7A25-C41C3D4809A7}" dt="2023-02-24T23:06:56.902" v="695" actId="20577"/>
          <ac:spMkLst>
            <pc:docMk/>
            <pc:sldMk cId="2057612491" sldId="278"/>
            <ac:spMk id="3" creationId="{113A631D-1089-A97B-93EE-988EE0DAA4FD}"/>
          </ac:spMkLst>
        </pc:spChg>
      </pc:sldChg>
      <pc:sldChg chg="modSp new ord">
        <pc:chgData name="Jazmin Dawes (2015980)" userId="S::2015980@student.uwtsd.ac.uk::fdc99597-4b04-4bf9-b5b4-7f6b823e46b7" providerId="AD" clId="Web-{4E25F780-5CCC-A59E-7A25-C41C3D4809A7}" dt="2023-02-24T00:15:21.215" v="132"/>
        <pc:sldMkLst>
          <pc:docMk/>
          <pc:sldMk cId="2890408108" sldId="280"/>
        </pc:sldMkLst>
        <pc:spChg chg="mod">
          <ac:chgData name="Jazmin Dawes (2015980)" userId="S::2015980@student.uwtsd.ac.uk::fdc99597-4b04-4bf9-b5b4-7f6b823e46b7" providerId="AD" clId="Web-{4E25F780-5CCC-A59E-7A25-C41C3D4809A7}" dt="2023-02-23T23:46:51.755" v="18" actId="20577"/>
          <ac:spMkLst>
            <pc:docMk/>
            <pc:sldMk cId="2890408108" sldId="280"/>
            <ac:spMk id="2" creationId="{DAEE6504-C44D-88A2-33F0-F9D566966852}"/>
          </ac:spMkLst>
        </pc:spChg>
      </pc:sldChg>
      <pc:sldChg chg="addSp modSp new mod setBg">
        <pc:chgData name="Jazmin Dawes (2015980)" userId="S::2015980@student.uwtsd.ac.uk::fdc99597-4b04-4bf9-b5b4-7f6b823e46b7" providerId="AD" clId="Web-{4E25F780-5CCC-A59E-7A25-C41C3D4809A7}" dt="2023-02-24T22:36:40.625" v="657" actId="14100"/>
        <pc:sldMkLst>
          <pc:docMk/>
          <pc:sldMk cId="2894853842" sldId="281"/>
        </pc:sldMkLst>
        <pc:spChg chg="mod">
          <ac:chgData name="Jazmin Dawes (2015980)" userId="S::2015980@student.uwtsd.ac.uk::fdc99597-4b04-4bf9-b5b4-7f6b823e46b7" providerId="AD" clId="Web-{4E25F780-5CCC-A59E-7A25-C41C3D4809A7}" dt="2023-02-24T22:30:41.184" v="637"/>
          <ac:spMkLst>
            <pc:docMk/>
            <pc:sldMk cId="2894853842" sldId="281"/>
            <ac:spMk id="2" creationId="{1F2BD100-DECB-39F8-8D57-209D03AACDD6}"/>
          </ac:spMkLst>
        </pc:spChg>
        <pc:spChg chg="add mod ord">
          <ac:chgData name="Jazmin Dawes (2015980)" userId="S::2015980@student.uwtsd.ac.uk::fdc99597-4b04-4bf9-b5b4-7f6b823e46b7" providerId="AD" clId="Web-{4E25F780-5CCC-A59E-7A25-C41C3D4809A7}" dt="2023-02-24T22:36:34.391" v="656" actId="20577"/>
          <ac:spMkLst>
            <pc:docMk/>
            <pc:sldMk cId="2894853842" sldId="281"/>
            <ac:spMk id="3" creationId="{4AD732AE-6963-F288-F9BB-DAA0F6F90223}"/>
          </ac:spMkLst>
        </pc:spChg>
        <pc:spChg chg="add mod">
          <ac:chgData name="Jazmin Dawes (2015980)" userId="S::2015980@student.uwtsd.ac.uk::fdc99597-4b04-4bf9-b5b4-7f6b823e46b7" providerId="AD" clId="Web-{4E25F780-5CCC-A59E-7A25-C41C3D4809A7}" dt="2023-02-24T22:35:49.810" v="647" actId="1076"/>
          <ac:spMkLst>
            <pc:docMk/>
            <pc:sldMk cId="2894853842" sldId="281"/>
            <ac:spMk id="5" creationId="{64112A9C-8F06-183C-5680-F1E7E11BC01B}"/>
          </ac:spMkLst>
        </pc:spChg>
        <pc:spChg chg="add">
          <ac:chgData name="Jazmin Dawes (2015980)" userId="S::2015980@student.uwtsd.ac.uk::fdc99597-4b04-4bf9-b5b4-7f6b823e46b7" providerId="AD" clId="Web-{4E25F780-5CCC-A59E-7A25-C41C3D4809A7}" dt="2023-02-24T22:30:41.184" v="637"/>
          <ac:spMkLst>
            <pc:docMk/>
            <pc:sldMk cId="2894853842" sldId="281"/>
            <ac:spMk id="9" creationId="{E6C8E6EB-4C59-429B-97E4-72A058CFC4FB}"/>
          </ac:spMkLst>
        </pc:spChg>
        <pc:spChg chg="add">
          <ac:chgData name="Jazmin Dawes (2015980)" userId="S::2015980@student.uwtsd.ac.uk::fdc99597-4b04-4bf9-b5b4-7f6b823e46b7" providerId="AD" clId="Web-{4E25F780-5CCC-A59E-7A25-C41C3D4809A7}" dt="2023-02-24T22:30:41.184" v="637"/>
          <ac:spMkLst>
            <pc:docMk/>
            <pc:sldMk cId="2894853842" sldId="281"/>
            <ac:spMk id="11" creationId="{B5B90362-AFCC-46A9-B41C-A257A8C5B314}"/>
          </ac:spMkLst>
        </pc:spChg>
        <pc:spChg chg="add">
          <ac:chgData name="Jazmin Dawes (2015980)" userId="S::2015980@student.uwtsd.ac.uk::fdc99597-4b04-4bf9-b5b4-7f6b823e46b7" providerId="AD" clId="Web-{4E25F780-5CCC-A59E-7A25-C41C3D4809A7}" dt="2023-02-24T22:30:41.184" v="637"/>
          <ac:spMkLst>
            <pc:docMk/>
            <pc:sldMk cId="2894853842" sldId="281"/>
            <ac:spMk id="13" creationId="{F71EF7F1-38BA-471D-8CD4-2A9AE8E35527}"/>
          </ac:spMkLst>
        </pc:spChg>
        <pc:picChg chg="add mod">
          <ac:chgData name="Jazmin Dawes (2015980)" userId="S::2015980@student.uwtsd.ac.uk::fdc99597-4b04-4bf9-b5b4-7f6b823e46b7" providerId="AD" clId="Web-{4E25F780-5CCC-A59E-7A25-C41C3D4809A7}" dt="2023-02-24T22:36:40.625" v="657" actId="14100"/>
          <ac:picMkLst>
            <pc:docMk/>
            <pc:sldMk cId="2894853842" sldId="281"/>
            <ac:picMk id="4" creationId="{D8ACC1B6-54BE-5287-2CDB-574E57EA655E}"/>
          </ac:picMkLst>
        </pc:picChg>
      </pc:sldChg>
      <pc:sldChg chg="addSp modSp new">
        <pc:chgData name="Jazmin Dawes (2015980)" userId="S::2015980@student.uwtsd.ac.uk::fdc99597-4b04-4bf9-b5b4-7f6b823e46b7" providerId="AD" clId="Web-{4E25F780-5CCC-A59E-7A25-C41C3D4809A7}" dt="2023-02-24T00:05:18.585" v="94" actId="1076"/>
        <pc:sldMkLst>
          <pc:docMk/>
          <pc:sldMk cId="2197241427" sldId="282"/>
        </pc:sldMkLst>
        <pc:spChg chg="mod">
          <ac:chgData name="Jazmin Dawes (2015980)" userId="S::2015980@student.uwtsd.ac.uk::fdc99597-4b04-4bf9-b5b4-7f6b823e46b7" providerId="AD" clId="Web-{4E25F780-5CCC-A59E-7A25-C41C3D4809A7}" dt="2023-02-24T00:01:02.148" v="70" actId="20577"/>
          <ac:spMkLst>
            <pc:docMk/>
            <pc:sldMk cId="2197241427" sldId="282"/>
            <ac:spMk id="2" creationId="{A176DC02-3B1D-7D17-AF40-E24ED1633A4A}"/>
          </ac:spMkLst>
        </pc:spChg>
        <pc:spChg chg="add mod">
          <ac:chgData name="Jazmin Dawes (2015980)" userId="S::2015980@student.uwtsd.ac.uk::fdc99597-4b04-4bf9-b5b4-7f6b823e46b7" providerId="AD" clId="Web-{4E25F780-5CCC-A59E-7A25-C41C3D4809A7}" dt="2023-02-24T00:04:49.927" v="89" actId="14100"/>
          <ac:spMkLst>
            <pc:docMk/>
            <pc:sldMk cId="2197241427" sldId="282"/>
            <ac:spMk id="3" creationId="{DD1D4144-4852-0F97-4E57-CF9985EC1800}"/>
          </ac:spMkLst>
        </pc:spChg>
        <pc:spChg chg="add mod">
          <ac:chgData name="Jazmin Dawes (2015980)" userId="S::2015980@student.uwtsd.ac.uk::fdc99597-4b04-4bf9-b5b4-7f6b823e46b7" providerId="AD" clId="Web-{4E25F780-5CCC-A59E-7A25-C41C3D4809A7}" dt="2023-02-24T00:05:18.585" v="94" actId="1076"/>
          <ac:spMkLst>
            <pc:docMk/>
            <pc:sldMk cId="2197241427" sldId="282"/>
            <ac:spMk id="5" creationId="{7EF3D84E-4BA0-EFB3-721D-ECFD6B38DB2E}"/>
          </ac:spMkLst>
        </pc:spChg>
        <pc:picChg chg="add mod">
          <ac:chgData name="Jazmin Dawes (2015980)" userId="S::2015980@student.uwtsd.ac.uk::fdc99597-4b04-4bf9-b5b4-7f6b823e46b7" providerId="AD" clId="Web-{4E25F780-5CCC-A59E-7A25-C41C3D4809A7}" dt="2023-02-24T00:05:01.006" v="91" actId="14100"/>
          <ac:picMkLst>
            <pc:docMk/>
            <pc:sldMk cId="2197241427" sldId="282"/>
            <ac:picMk id="4" creationId="{7ACFFD00-9EB9-84F0-834E-5E6FC2E0A4DF}"/>
          </ac:picMkLst>
        </pc:picChg>
      </pc:sldChg>
      <pc:sldChg chg="addSp modSp new">
        <pc:chgData name="Jazmin Dawes (2015980)" userId="S::2015980@student.uwtsd.ac.uk::fdc99597-4b04-4bf9-b5b4-7f6b823e46b7" providerId="AD" clId="Web-{4E25F780-5CCC-A59E-7A25-C41C3D4809A7}" dt="2023-02-24T00:07:24.044" v="107" actId="1076"/>
        <pc:sldMkLst>
          <pc:docMk/>
          <pc:sldMk cId="1030863108" sldId="283"/>
        </pc:sldMkLst>
        <pc:spChg chg="mod">
          <ac:chgData name="Jazmin Dawes (2015980)" userId="S::2015980@student.uwtsd.ac.uk::fdc99597-4b04-4bf9-b5b4-7f6b823e46b7" providerId="AD" clId="Web-{4E25F780-5CCC-A59E-7A25-C41C3D4809A7}" dt="2023-02-24T00:03:23.438" v="85" actId="20577"/>
          <ac:spMkLst>
            <pc:docMk/>
            <pc:sldMk cId="1030863108" sldId="283"/>
            <ac:spMk id="2" creationId="{6D5BFC25-1A2B-59C6-F445-ABCB02DDBAB6}"/>
          </ac:spMkLst>
        </pc:spChg>
        <pc:spChg chg="mod">
          <ac:chgData name="Jazmin Dawes (2015980)" userId="S::2015980@student.uwtsd.ac.uk::fdc99597-4b04-4bf9-b5b4-7f6b823e46b7" providerId="AD" clId="Web-{4E25F780-5CCC-A59E-7A25-C41C3D4809A7}" dt="2023-02-24T00:06:07.838" v="98" actId="14100"/>
          <ac:spMkLst>
            <pc:docMk/>
            <pc:sldMk cId="1030863108" sldId="283"/>
            <ac:spMk id="3" creationId="{9B52EE83-5B0E-31CD-CE91-624578A890EC}"/>
          </ac:spMkLst>
        </pc:spChg>
        <pc:spChg chg="add mod">
          <ac:chgData name="Jazmin Dawes (2015980)" userId="S::2015980@student.uwtsd.ac.uk::fdc99597-4b04-4bf9-b5b4-7f6b823e46b7" providerId="AD" clId="Web-{4E25F780-5CCC-A59E-7A25-C41C3D4809A7}" dt="2023-02-24T00:07:24.044" v="107" actId="1076"/>
          <ac:spMkLst>
            <pc:docMk/>
            <pc:sldMk cId="1030863108" sldId="283"/>
            <ac:spMk id="5" creationId="{69AF60F3-AB2C-30F9-A124-42AE2D600227}"/>
          </ac:spMkLst>
        </pc:spChg>
        <pc:picChg chg="add mod">
          <ac:chgData name="Jazmin Dawes (2015980)" userId="S::2015980@student.uwtsd.ac.uk::fdc99597-4b04-4bf9-b5b4-7f6b823e46b7" providerId="AD" clId="Web-{4E25F780-5CCC-A59E-7A25-C41C3D4809A7}" dt="2023-02-24T00:06:44.277" v="104" actId="14100"/>
          <ac:picMkLst>
            <pc:docMk/>
            <pc:sldMk cId="1030863108" sldId="283"/>
            <ac:picMk id="4" creationId="{FAF4AE8D-548D-C706-5534-EDCD10EAD7C7}"/>
          </ac:picMkLst>
        </pc:picChg>
      </pc:sldChg>
      <pc:sldChg chg="modSp new">
        <pc:chgData name="Jazmin Dawes (2015980)" userId="S::2015980@student.uwtsd.ac.uk::fdc99597-4b04-4bf9-b5b4-7f6b823e46b7" providerId="AD" clId="Web-{4E25F780-5CCC-A59E-7A25-C41C3D4809A7}" dt="2023-02-24T00:15:53.467" v="143" actId="1076"/>
        <pc:sldMkLst>
          <pc:docMk/>
          <pc:sldMk cId="898232899" sldId="284"/>
        </pc:sldMkLst>
        <pc:spChg chg="mod">
          <ac:chgData name="Jazmin Dawes (2015980)" userId="S::2015980@student.uwtsd.ac.uk::fdc99597-4b04-4bf9-b5b4-7f6b823e46b7" providerId="AD" clId="Web-{4E25F780-5CCC-A59E-7A25-C41C3D4809A7}" dt="2023-02-24T00:15:53.467" v="143" actId="1076"/>
          <ac:spMkLst>
            <pc:docMk/>
            <pc:sldMk cId="898232899" sldId="284"/>
            <ac:spMk id="2" creationId="{283FB3D1-AC91-6E96-7636-08DBA78BBF8B}"/>
          </ac:spMkLst>
        </pc:spChg>
      </pc:sldChg>
      <pc:sldChg chg="addSp modSp new">
        <pc:chgData name="Jazmin Dawes (2015980)" userId="S::2015980@student.uwtsd.ac.uk::fdc99597-4b04-4bf9-b5b4-7f6b823e46b7" providerId="AD" clId="Web-{4E25F780-5CCC-A59E-7A25-C41C3D4809A7}" dt="2023-02-24T19:29:24.203" v="194" actId="20577"/>
        <pc:sldMkLst>
          <pc:docMk/>
          <pc:sldMk cId="1670847702" sldId="285"/>
        </pc:sldMkLst>
        <pc:spChg chg="mod">
          <ac:chgData name="Jazmin Dawes (2015980)" userId="S::2015980@student.uwtsd.ac.uk::fdc99597-4b04-4bf9-b5b4-7f6b823e46b7" providerId="AD" clId="Web-{4E25F780-5CCC-A59E-7A25-C41C3D4809A7}" dt="2023-02-24T19:23:45.259" v="175" actId="1076"/>
          <ac:spMkLst>
            <pc:docMk/>
            <pc:sldMk cId="1670847702" sldId="285"/>
            <ac:spMk id="2" creationId="{5D472504-D857-478B-13B8-9F719EF69555}"/>
          </ac:spMkLst>
        </pc:spChg>
        <pc:spChg chg="add mod">
          <ac:chgData name="Jazmin Dawes (2015980)" userId="S::2015980@student.uwtsd.ac.uk::fdc99597-4b04-4bf9-b5b4-7f6b823e46b7" providerId="AD" clId="Web-{4E25F780-5CCC-A59E-7A25-C41C3D4809A7}" dt="2023-02-24T19:29:24.203" v="194" actId="20577"/>
          <ac:spMkLst>
            <pc:docMk/>
            <pc:sldMk cId="1670847702" sldId="285"/>
            <ac:spMk id="3" creationId="{DEC77787-9A3E-C4BD-0F4E-473105C39461}"/>
          </ac:spMkLst>
        </pc:spChg>
      </pc:sldChg>
      <pc:sldChg chg="addSp delSp modSp new">
        <pc:chgData name="Jazmin Dawes (2015980)" userId="S::2015980@student.uwtsd.ac.uk::fdc99597-4b04-4bf9-b5b4-7f6b823e46b7" providerId="AD" clId="Web-{4E25F780-5CCC-A59E-7A25-C41C3D4809A7}" dt="2023-02-24T23:08:44.940" v="717" actId="1076"/>
        <pc:sldMkLst>
          <pc:docMk/>
          <pc:sldMk cId="3800244835" sldId="286"/>
        </pc:sldMkLst>
        <pc:spChg chg="mod">
          <ac:chgData name="Jazmin Dawes (2015980)" userId="S::2015980@student.uwtsd.ac.uk::fdc99597-4b04-4bf9-b5b4-7f6b823e46b7" providerId="AD" clId="Web-{4E25F780-5CCC-A59E-7A25-C41C3D4809A7}" dt="2023-02-24T20:33:04.566" v="362" actId="1076"/>
          <ac:spMkLst>
            <pc:docMk/>
            <pc:sldMk cId="3800244835" sldId="286"/>
            <ac:spMk id="2" creationId="{B33B51F5-392C-4AB1-1D0E-421E58D3F7A2}"/>
          </ac:spMkLst>
        </pc:spChg>
        <pc:spChg chg="del">
          <ac:chgData name="Jazmin Dawes (2015980)" userId="S::2015980@student.uwtsd.ac.uk::fdc99597-4b04-4bf9-b5b4-7f6b823e46b7" providerId="AD" clId="Web-{4E25F780-5CCC-A59E-7A25-C41C3D4809A7}" dt="2023-02-24T20:14:20.019" v="234"/>
          <ac:spMkLst>
            <pc:docMk/>
            <pc:sldMk cId="3800244835" sldId="286"/>
            <ac:spMk id="3" creationId="{9353A9C4-8E93-C19A-B3FF-D0ABF708D026}"/>
          </ac:spMkLst>
        </pc:spChg>
        <pc:spChg chg="add mod">
          <ac:chgData name="Jazmin Dawes (2015980)" userId="S::2015980@student.uwtsd.ac.uk::fdc99597-4b04-4bf9-b5b4-7f6b823e46b7" providerId="AD" clId="Web-{4E25F780-5CCC-A59E-7A25-C41C3D4809A7}" dt="2023-02-24T23:08:44.940" v="717" actId="1076"/>
          <ac:spMkLst>
            <pc:docMk/>
            <pc:sldMk cId="3800244835" sldId="286"/>
            <ac:spMk id="5" creationId="{30AB08DE-2CD0-C78A-9500-747B3C0717D7}"/>
          </ac:spMkLst>
        </pc:spChg>
        <pc:spChg chg="add del mod">
          <ac:chgData name="Jazmin Dawes (2015980)" userId="S::2015980@student.uwtsd.ac.uk::fdc99597-4b04-4bf9-b5b4-7f6b823e46b7" providerId="AD" clId="Web-{4E25F780-5CCC-A59E-7A25-C41C3D4809A7}" dt="2023-02-24T20:35:16.012" v="373"/>
          <ac:spMkLst>
            <pc:docMk/>
            <pc:sldMk cId="3800244835" sldId="286"/>
            <ac:spMk id="6" creationId="{F6D3F5D1-DF86-FEEA-9504-4151180FC279}"/>
          </ac:spMkLst>
        </pc:spChg>
        <pc:spChg chg="add del mod">
          <ac:chgData name="Jazmin Dawes (2015980)" userId="S::2015980@student.uwtsd.ac.uk::fdc99597-4b04-4bf9-b5b4-7f6b823e46b7" providerId="AD" clId="Web-{4E25F780-5CCC-A59E-7A25-C41C3D4809A7}" dt="2023-02-24T20:27:36.560" v="300"/>
          <ac:spMkLst>
            <pc:docMk/>
            <pc:sldMk cId="3800244835" sldId="286"/>
            <ac:spMk id="8" creationId="{41C76932-5889-7070-4308-E439EEE7B9D1}"/>
          </ac:spMkLst>
        </pc:spChg>
        <pc:spChg chg="add mod">
          <ac:chgData name="Jazmin Dawes (2015980)" userId="S::2015980@student.uwtsd.ac.uk::fdc99597-4b04-4bf9-b5b4-7f6b823e46b7" providerId="AD" clId="Web-{4E25F780-5CCC-A59E-7A25-C41C3D4809A7}" dt="2023-02-24T23:08:37.173" v="716" actId="1076"/>
          <ac:spMkLst>
            <pc:docMk/>
            <pc:sldMk cId="3800244835" sldId="286"/>
            <ac:spMk id="10" creationId="{AC7832DC-C9FD-CD19-77B8-0A893E7ACDE2}"/>
          </ac:spMkLst>
        </pc:spChg>
        <pc:picChg chg="add del mod ord">
          <ac:chgData name="Jazmin Dawes (2015980)" userId="S::2015980@student.uwtsd.ac.uk::fdc99597-4b04-4bf9-b5b4-7f6b823e46b7" providerId="AD" clId="Web-{4E25F780-5CCC-A59E-7A25-C41C3D4809A7}" dt="2023-02-24T20:27:33.029" v="299"/>
          <ac:picMkLst>
            <pc:docMk/>
            <pc:sldMk cId="3800244835" sldId="286"/>
            <ac:picMk id="4" creationId="{9C5AD4D5-8986-E706-A31A-E7C27CC78F52}"/>
          </ac:picMkLst>
        </pc:picChg>
        <pc:picChg chg="add mod ord">
          <ac:chgData name="Jazmin Dawes (2015980)" userId="S::2015980@student.uwtsd.ac.uk::fdc99597-4b04-4bf9-b5b4-7f6b823e46b7" providerId="AD" clId="Web-{4E25F780-5CCC-A59E-7A25-C41C3D4809A7}" dt="2023-02-24T23:08:31.314" v="715" actId="1076"/>
          <ac:picMkLst>
            <pc:docMk/>
            <pc:sldMk cId="3800244835" sldId="286"/>
            <ac:picMk id="9" creationId="{D4AEE4A4-A96F-92D4-4652-3468AF86D80F}"/>
          </ac:picMkLst>
        </pc:picChg>
      </pc:sldChg>
    </pc:docChg>
  </pc:docChgLst>
  <pc:docChgLst>
    <pc:chgData name="Jazmin Dawes (2015980)" userId="S::2015980@student.uwtsd.ac.uk::fdc99597-4b04-4bf9-b5b4-7f6b823e46b7" providerId="AD" clId="Web-{54480B31-4AAA-89FE-BF2D-B6214FE40F75}"/>
    <pc:docChg chg="addSld modSld">
      <pc:chgData name="Jazmin Dawes (2015980)" userId="S::2015980@student.uwtsd.ac.uk::fdc99597-4b04-4bf9-b5b4-7f6b823e46b7" providerId="AD" clId="Web-{54480B31-4AAA-89FE-BF2D-B6214FE40F75}" dt="2023-02-07T11:44:57.518" v="147"/>
      <pc:docMkLst>
        <pc:docMk/>
      </pc:docMkLst>
      <pc:sldChg chg="modSp">
        <pc:chgData name="Jazmin Dawes (2015980)" userId="S::2015980@student.uwtsd.ac.uk::fdc99597-4b04-4bf9-b5b4-7f6b823e46b7" providerId="AD" clId="Web-{54480B31-4AAA-89FE-BF2D-B6214FE40F75}" dt="2023-02-07T11:26:27.130" v="42" actId="20577"/>
        <pc:sldMkLst>
          <pc:docMk/>
          <pc:sldMk cId="2516873773" sldId="259"/>
        </pc:sldMkLst>
        <pc:spChg chg="mod">
          <ac:chgData name="Jazmin Dawes (2015980)" userId="S::2015980@student.uwtsd.ac.uk::fdc99597-4b04-4bf9-b5b4-7f6b823e46b7" providerId="AD" clId="Web-{54480B31-4AAA-89FE-BF2D-B6214FE40F75}" dt="2023-02-07T11:26:27.130" v="42" actId="20577"/>
          <ac:spMkLst>
            <pc:docMk/>
            <pc:sldMk cId="2516873773" sldId="259"/>
            <ac:spMk id="3" creationId="{AF6B78FD-A838-6C20-3B83-01F32F76F3C5}"/>
          </ac:spMkLst>
        </pc:spChg>
      </pc:sldChg>
      <pc:sldChg chg="modSp">
        <pc:chgData name="Jazmin Dawes (2015980)" userId="S::2015980@student.uwtsd.ac.uk::fdc99597-4b04-4bf9-b5b4-7f6b823e46b7" providerId="AD" clId="Web-{54480B31-4AAA-89FE-BF2D-B6214FE40F75}" dt="2023-02-07T11:02:44.875" v="15" actId="20577"/>
        <pc:sldMkLst>
          <pc:docMk/>
          <pc:sldMk cId="358291842" sldId="264"/>
        </pc:sldMkLst>
        <pc:spChg chg="mod">
          <ac:chgData name="Jazmin Dawes (2015980)" userId="S::2015980@student.uwtsd.ac.uk::fdc99597-4b04-4bf9-b5b4-7f6b823e46b7" providerId="AD" clId="Web-{54480B31-4AAA-89FE-BF2D-B6214FE40F75}" dt="2023-02-07T11:02:44.875" v="15" actId="20577"/>
          <ac:spMkLst>
            <pc:docMk/>
            <pc:sldMk cId="358291842" sldId="264"/>
            <ac:spMk id="3" creationId="{D9DB1027-D08D-D304-1218-CBFB43DDDDC0}"/>
          </ac:spMkLst>
        </pc:spChg>
        <pc:spChg chg="mod">
          <ac:chgData name="Jazmin Dawes (2015980)" userId="S::2015980@student.uwtsd.ac.uk::fdc99597-4b04-4bf9-b5b4-7f6b823e46b7" providerId="AD" clId="Web-{54480B31-4AAA-89FE-BF2D-B6214FE40F75}" dt="2023-02-07T11:02:35.921" v="13" actId="1076"/>
          <ac:spMkLst>
            <pc:docMk/>
            <pc:sldMk cId="358291842" sldId="264"/>
            <ac:spMk id="5" creationId="{4E056D40-0CEC-B7CC-C3C6-40160369A79D}"/>
          </ac:spMkLst>
        </pc:spChg>
      </pc:sldChg>
      <pc:sldChg chg="modSp">
        <pc:chgData name="Jazmin Dawes (2015980)" userId="S::2015980@student.uwtsd.ac.uk::fdc99597-4b04-4bf9-b5b4-7f6b823e46b7" providerId="AD" clId="Web-{54480B31-4AAA-89FE-BF2D-B6214FE40F75}" dt="2023-02-07T11:43:48.922" v="146" actId="20577"/>
        <pc:sldMkLst>
          <pc:docMk/>
          <pc:sldMk cId="168704063" sldId="265"/>
        </pc:sldMkLst>
        <pc:spChg chg="mod">
          <ac:chgData name="Jazmin Dawes (2015980)" userId="S::2015980@student.uwtsd.ac.uk::fdc99597-4b04-4bf9-b5b4-7f6b823e46b7" providerId="AD" clId="Web-{54480B31-4AAA-89FE-BF2D-B6214FE40F75}" dt="2023-02-07T11:43:48.922" v="146" actId="20577"/>
          <ac:spMkLst>
            <pc:docMk/>
            <pc:sldMk cId="168704063" sldId="265"/>
            <ac:spMk id="2" creationId="{3D2B6E98-E45B-4A0B-83AD-1981E3E1392B}"/>
          </ac:spMkLst>
        </pc:spChg>
      </pc:sldChg>
      <pc:sldChg chg="modSp">
        <pc:chgData name="Jazmin Dawes (2015980)" userId="S::2015980@student.uwtsd.ac.uk::fdc99597-4b04-4bf9-b5b4-7f6b823e46b7" providerId="AD" clId="Web-{54480B31-4AAA-89FE-BF2D-B6214FE40F75}" dt="2023-02-07T11:02:05.092" v="12" actId="20577"/>
        <pc:sldMkLst>
          <pc:docMk/>
          <pc:sldMk cId="998750571" sldId="266"/>
        </pc:sldMkLst>
        <pc:spChg chg="mod">
          <ac:chgData name="Jazmin Dawes (2015980)" userId="S::2015980@student.uwtsd.ac.uk::fdc99597-4b04-4bf9-b5b4-7f6b823e46b7" providerId="AD" clId="Web-{54480B31-4AAA-89FE-BF2D-B6214FE40F75}" dt="2023-02-07T11:02:05.092" v="12" actId="20577"/>
          <ac:spMkLst>
            <pc:docMk/>
            <pc:sldMk cId="998750571" sldId="266"/>
            <ac:spMk id="3" creationId="{B4C08EEC-82A9-0B26-79DC-FA99F344C2A4}"/>
          </ac:spMkLst>
        </pc:spChg>
      </pc:sldChg>
      <pc:sldChg chg="modSp new">
        <pc:chgData name="Jazmin Dawes (2015980)" userId="S::2015980@student.uwtsd.ac.uk::fdc99597-4b04-4bf9-b5b4-7f6b823e46b7" providerId="AD" clId="Web-{54480B31-4AAA-89FE-BF2D-B6214FE40F75}" dt="2023-02-07T11:40:53.683" v="144" actId="20577"/>
        <pc:sldMkLst>
          <pc:docMk/>
          <pc:sldMk cId="537655478" sldId="267"/>
        </pc:sldMkLst>
        <pc:spChg chg="mod">
          <ac:chgData name="Jazmin Dawes (2015980)" userId="S::2015980@student.uwtsd.ac.uk::fdc99597-4b04-4bf9-b5b4-7f6b823e46b7" providerId="AD" clId="Web-{54480B31-4AAA-89FE-BF2D-B6214FE40F75}" dt="2023-02-07T11:04:17.893" v="17" actId="20577"/>
          <ac:spMkLst>
            <pc:docMk/>
            <pc:sldMk cId="537655478" sldId="267"/>
            <ac:spMk id="2" creationId="{07D6964D-FAF7-B639-6BF2-501AE5129E98}"/>
          </ac:spMkLst>
        </pc:spChg>
        <pc:spChg chg="mod">
          <ac:chgData name="Jazmin Dawes (2015980)" userId="S::2015980@student.uwtsd.ac.uk::fdc99597-4b04-4bf9-b5b4-7f6b823e46b7" providerId="AD" clId="Web-{54480B31-4AAA-89FE-BF2D-B6214FE40F75}" dt="2023-02-07T11:40:53.683" v="144" actId="20577"/>
          <ac:spMkLst>
            <pc:docMk/>
            <pc:sldMk cId="537655478" sldId="267"/>
            <ac:spMk id="3" creationId="{F28BB201-0899-9080-7EF7-AC56F21298E9}"/>
          </ac:spMkLst>
        </pc:spChg>
      </pc:sldChg>
      <pc:sldChg chg="modSp new">
        <pc:chgData name="Jazmin Dawes (2015980)" userId="S::2015980@student.uwtsd.ac.uk::fdc99597-4b04-4bf9-b5b4-7f6b823e46b7" providerId="AD" clId="Web-{54480B31-4AAA-89FE-BF2D-B6214FE40F75}" dt="2023-02-07T11:26:42.724" v="45" actId="20577"/>
        <pc:sldMkLst>
          <pc:docMk/>
          <pc:sldMk cId="664417271" sldId="268"/>
        </pc:sldMkLst>
        <pc:spChg chg="mod">
          <ac:chgData name="Jazmin Dawes (2015980)" userId="S::2015980@student.uwtsd.ac.uk::fdc99597-4b04-4bf9-b5b4-7f6b823e46b7" providerId="AD" clId="Web-{54480B31-4AAA-89FE-BF2D-B6214FE40F75}" dt="2023-02-07T11:26:42.724" v="45" actId="20577"/>
          <ac:spMkLst>
            <pc:docMk/>
            <pc:sldMk cId="664417271" sldId="268"/>
            <ac:spMk id="3" creationId="{807AD616-E3C0-6C90-5B55-D5FFFA65C94F}"/>
          </ac:spMkLst>
        </pc:spChg>
      </pc:sldChg>
      <pc:sldChg chg="new">
        <pc:chgData name="Jazmin Dawes (2015980)" userId="S::2015980@student.uwtsd.ac.uk::fdc99597-4b04-4bf9-b5b4-7f6b823e46b7" providerId="AD" clId="Web-{54480B31-4AAA-89FE-BF2D-B6214FE40F75}" dt="2023-02-07T11:25:39.722" v="40"/>
        <pc:sldMkLst>
          <pc:docMk/>
          <pc:sldMk cId="2924905139" sldId="269"/>
        </pc:sldMkLst>
      </pc:sldChg>
      <pc:sldChg chg="addSp modSp new">
        <pc:chgData name="Jazmin Dawes (2015980)" userId="S::2015980@student.uwtsd.ac.uk::fdc99597-4b04-4bf9-b5b4-7f6b823e46b7" providerId="AD" clId="Web-{54480B31-4AAA-89FE-BF2D-B6214FE40F75}" dt="2023-02-07T11:33:31.125" v="101" actId="20577"/>
        <pc:sldMkLst>
          <pc:docMk/>
          <pc:sldMk cId="1494120257" sldId="270"/>
        </pc:sldMkLst>
        <pc:spChg chg="add mod">
          <ac:chgData name="Jazmin Dawes (2015980)" userId="S::2015980@student.uwtsd.ac.uk::fdc99597-4b04-4bf9-b5b4-7f6b823e46b7" providerId="AD" clId="Web-{54480B31-4AAA-89FE-BF2D-B6214FE40F75}" dt="2023-02-07T11:33:31.125" v="101" actId="20577"/>
          <ac:spMkLst>
            <pc:docMk/>
            <pc:sldMk cId="1494120257" sldId="270"/>
            <ac:spMk id="2" creationId="{666B5501-E178-C41D-6C74-5A3DF09FF9A6}"/>
          </ac:spMkLst>
        </pc:spChg>
      </pc:sldChg>
      <pc:sldChg chg="new">
        <pc:chgData name="Jazmin Dawes (2015980)" userId="S::2015980@student.uwtsd.ac.uk::fdc99597-4b04-4bf9-b5b4-7f6b823e46b7" providerId="AD" clId="Web-{54480B31-4AAA-89FE-BF2D-B6214FE40F75}" dt="2023-02-07T11:44:57.518" v="147"/>
        <pc:sldMkLst>
          <pc:docMk/>
          <pc:sldMk cId="3236764754" sldId="271"/>
        </pc:sldMkLst>
      </pc:sldChg>
    </pc:docChg>
  </pc:docChgLst>
  <pc:docChgLst>
    <pc:chgData name="Jazmin Dawes (2015980)" userId="S::2015980@student.uwtsd.ac.uk::fdc99597-4b04-4bf9-b5b4-7f6b823e46b7" providerId="AD" clId="Web-{46788048-AF61-F0A5-1342-BD806E317AA2}"/>
    <pc:docChg chg="addSld modSld">
      <pc:chgData name="Jazmin Dawes (2015980)" userId="S::2015980@student.uwtsd.ac.uk::fdc99597-4b04-4bf9-b5b4-7f6b823e46b7" providerId="AD" clId="Web-{46788048-AF61-F0A5-1342-BD806E317AA2}" dt="2023-02-01T21:11:23.122" v="80" actId="20577"/>
      <pc:docMkLst>
        <pc:docMk/>
      </pc:docMkLst>
      <pc:sldChg chg="modSp">
        <pc:chgData name="Jazmin Dawes (2015980)" userId="S::2015980@student.uwtsd.ac.uk::fdc99597-4b04-4bf9-b5b4-7f6b823e46b7" providerId="AD" clId="Web-{46788048-AF61-F0A5-1342-BD806E317AA2}" dt="2023-02-01T21:03:25.387" v="71" actId="20577"/>
        <pc:sldMkLst>
          <pc:docMk/>
          <pc:sldMk cId="2516873773" sldId="259"/>
        </pc:sldMkLst>
        <pc:spChg chg="mod">
          <ac:chgData name="Jazmin Dawes (2015980)" userId="S::2015980@student.uwtsd.ac.uk::fdc99597-4b04-4bf9-b5b4-7f6b823e46b7" providerId="AD" clId="Web-{46788048-AF61-F0A5-1342-BD806E317AA2}" dt="2023-02-01T18:35:09.137" v="9" actId="20577"/>
          <ac:spMkLst>
            <pc:docMk/>
            <pc:sldMk cId="2516873773" sldId="259"/>
            <ac:spMk id="2" creationId="{CEF07C8D-CDC4-3425-8F3F-69D8F69BC028}"/>
          </ac:spMkLst>
        </pc:spChg>
        <pc:spChg chg="mod">
          <ac:chgData name="Jazmin Dawes (2015980)" userId="S::2015980@student.uwtsd.ac.uk::fdc99597-4b04-4bf9-b5b4-7f6b823e46b7" providerId="AD" clId="Web-{46788048-AF61-F0A5-1342-BD806E317AA2}" dt="2023-02-01T21:03:25.387" v="71" actId="20577"/>
          <ac:spMkLst>
            <pc:docMk/>
            <pc:sldMk cId="2516873773" sldId="259"/>
            <ac:spMk id="3" creationId="{AF6B78FD-A838-6C20-3B83-01F32F76F3C5}"/>
          </ac:spMkLst>
        </pc:spChg>
      </pc:sldChg>
      <pc:sldChg chg="modSp">
        <pc:chgData name="Jazmin Dawes (2015980)" userId="S::2015980@student.uwtsd.ac.uk::fdc99597-4b04-4bf9-b5b4-7f6b823e46b7" providerId="AD" clId="Web-{46788048-AF61-F0A5-1342-BD806E317AA2}" dt="2023-02-01T19:20:17.803" v="53" actId="20577"/>
        <pc:sldMkLst>
          <pc:docMk/>
          <pc:sldMk cId="3255518818" sldId="261"/>
        </pc:sldMkLst>
        <pc:spChg chg="mod">
          <ac:chgData name="Jazmin Dawes (2015980)" userId="S::2015980@student.uwtsd.ac.uk::fdc99597-4b04-4bf9-b5b4-7f6b823e46b7" providerId="AD" clId="Web-{46788048-AF61-F0A5-1342-BD806E317AA2}" dt="2023-02-01T19:14:18.527" v="35" actId="1076"/>
          <ac:spMkLst>
            <pc:docMk/>
            <pc:sldMk cId="3255518818" sldId="261"/>
            <ac:spMk id="2" creationId="{683867A9-411F-BBDC-886C-64707949E94A}"/>
          </ac:spMkLst>
        </pc:spChg>
        <pc:spChg chg="mod">
          <ac:chgData name="Jazmin Dawes (2015980)" userId="S::2015980@student.uwtsd.ac.uk::fdc99597-4b04-4bf9-b5b4-7f6b823e46b7" providerId="AD" clId="Web-{46788048-AF61-F0A5-1342-BD806E317AA2}" dt="2023-02-01T19:20:17.803" v="53" actId="20577"/>
          <ac:spMkLst>
            <pc:docMk/>
            <pc:sldMk cId="3255518818" sldId="261"/>
            <ac:spMk id="3" creationId="{62565FAF-55A6-4AB9-DBA7-AA0FFFD7EC67}"/>
          </ac:spMkLst>
        </pc:spChg>
      </pc:sldChg>
      <pc:sldChg chg="modSp new">
        <pc:chgData name="Jazmin Dawes (2015980)" userId="S::2015980@student.uwtsd.ac.uk::fdc99597-4b04-4bf9-b5b4-7f6b823e46b7" providerId="AD" clId="Web-{46788048-AF61-F0A5-1342-BD806E317AA2}" dt="2023-02-01T21:10:55.418" v="75" actId="20577"/>
        <pc:sldMkLst>
          <pc:docMk/>
          <pc:sldMk cId="405575318" sldId="262"/>
        </pc:sldMkLst>
        <pc:spChg chg="mod">
          <ac:chgData name="Jazmin Dawes (2015980)" userId="S::2015980@student.uwtsd.ac.uk::fdc99597-4b04-4bf9-b5b4-7f6b823e46b7" providerId="AD" clId="Web-{46788048-AF61-F0A5-1342-BD806E317AA2}" dt="2023-02-01T19:22:39.870" v="56" actId="20577"/>
          <ac:spMkLst>
            <pc:docMk/>
            <pc:sldMk cId="405575318" sldId="262"/>
            <ac:spMk id="2" creationId="{945A7794-814B-17E4-C0BC-D308C73987D8}"/>
          </ac:spMkLst>
        </pc:spChg>
        <pc:spChg chg="mod">
          <ac:chgData name="Jazmin Dawes (2015980)" userId="S::2015980@student.uwtsd.ac.uk::fdc99597-4b04-4bf9-b5b4-7f6b823e46b7" providerId="AD" clId="Web-{46788048-AF61-F0A5-1342-BD806E317AA2}" dt="2023-02-01T21:10:55.418" v="75" actId="20577"/>
          <ac:spMkLst>
            <pc:docMk/>
            <pc:sldMk cId="405575318" sldId="262"/>
            <ac:spMk id="3" creationId="{5D088482-BF8E-C615-13CB-2AFE2F0B57B7}"/>
          </ac:spMkLst>
        </pc:spChg>
      </pc:sldChg>
      <pc:sldChg chg="modSp new">
        <pc:chgData name="Jazmin Dawes (2015980)" userId="S::2015980@student.uwtsd.ac.uk::fdc99597-4b04-4bf9-b5b4-7f6b823e46b7" providerId="AD" clId="Web-{46788048-AF61-F0A5-1342-BD806E317AA2}" dt="2023-02-01T21:11:23.122" v="80" actId="20577"/>
        <pc:sldMkLst>
          <pc:docMk/>
          <pc:sldMk cId="903901925" sldId="263"/>
        </pc:sldMkLst>
        <pc:spChg chg="mod">
          <ac:chgData name="Jazmin Dawes (2015980)" userId="S::2015980@student.uwtsd.ac.uk::fdc99597-4b04-4bf9-b5b4-7f6b823e46b7" providerId="AD" clId="Web-{46788048-AF61-F0A5-1342-BD806E317AA2}" dt="2023-02-01T21:11:23.122" v="80" actId="20577"/>
          <ac:spMkLst>
            <pc:docMk/>
            <pc:sldMk cId="903901925" sldId="263"/>
            <ac:spMk id="2" creationId="{8EC47036-F5E3-AFBE-3504-6A47BB4A31BE}"/>
          </ac:spMkLst>
        </pc:spChg>
      </pc:sldChg>
    </pc:docChg>
  </pc:docChgLst>
  <pc:docChgLst>
    <pc:chgData name="Jazmin Dawes (2015980)" userId="S::2015980@student.uwtsd.ac.uk::fdc99597-4b04-4bf9-b5b4-7f6b823e46b7" providerId="AD" clId="Web-{489967EF-C21D-F790-B5D5-A9DB5CADFE94}"/>
    <pc:docChg chg="addSld modSld">
      <pc:chgData name="Jazmin Dawes (2015980)" userId="S::2015980@student.uwtsd.ac.uk::fdc99597-4b04-4bf9-b5b4-7f6b823e46b7" providerId="AD" clId="Web-{489967EF-C21D-F790-B5D5-A9DB5CADFE94}" dt="2023-01-29T21:21:40.187" v="273" actId="20577"/>
      <pc:docMkLst>
        <pc:docMk/>
      </pc:docMkLst>
      <pc:sldChg chg="modSp">
        <pc:chgData name="Jazmin Dawes (2015980)" userId="S::2015980@student.uwtsd.ac.uk::fdc99597-4b04-4bf9-b5b4-7f6b823e46b7" providerId="AD" clId="Web-{489967EF-C21D-F790-B5D5-A9DB5CADFE94}" dt="2023-01-29T20:55:11.093" v="212" actId="20577"/>
        <pc:sldMkLst>
          <pc:docMk/>
          <pc:sldMk cId="109857222" sldId="256"/>
        </pc:sldMkLst>
        <pc:spChg chg="mod">
          <ac:chgData name="Jazmin Dawes (2015980)" userId="S::2015980@student.uwtsd.ac.uk::fdc99597-4b04-4bf9-b5b4-7f6b823e46b7" providerId="AD" clId="Web-{489967EF-C21D-F790-B5D5-A9DB5CADFE94}" dt="2023-01-29T20:54:58.296" v="206" actId="1076"/>
          <ac:spMkLst>
            <pc:docMk/>
            <pc:sldMk cId="109857222" sldId="256"/>
            <ac:spMk id="2" creationId="{00000000-0000-0000-0000-000000000000}"/>
          </ac:spMkLst>
        </pc:spChg>
        <pc:spChg chg="mod">
          <ac:chgData name="Jazmin Dawes (2015980)" userId="S::2015980@student.uwtsd.ac.uk::fdc99597-4b04-4bf9-b5b4-7f6b823e46b7" providerId="AD" clId="Web-{489967EF-C21D-F790-B5D5-A9DB5CADFE94}" dt="2023-01-29T20:55:11.093" v="212" actId="20577"/>
          <ac:spMkLst>
            <pc:docMk/>
            <pc:sldMk cId="109857222" sldId="256"/>
            <ac:spMk id="3" creationId="{00000000-0000-0000-0000-000000000000}"/>
          </ac:spMkLst>
        </pc:spChg>
        <pc:picChg chg="mod">
          <ac:chgData name="Jazmin Dawes (2015980)" userId="S::2015980@student.uwtsd.ac.uk::fdc99597-4b04-4bf9-b5b4-7f6b823e46b7" providerId="AD" clId="Web-{489967EF-C21D-F790-B5D5-A9DB5CADFE94}" dt="2023-01-29T20:54:30.936" v="205" actId="1076"/>
          <ac:picMkLst>
            <pc:docMk/>
            <pc:sldMk cId="109857222" sldId="256"/>
            <ac:picMk id="4" creationId="{90A64A1A-88B5-35D5-FED3-8E1B536EBD70}"/>
          </ac:picMkLst>
        </pc:picChg>
      </pc:sldChg>
      <pc:sldChg chg="modSp">
        <pc:chgData name="Jazmin Dawes (2015980)" userId="S::2015980@student.uwtsd.ac.uk::fdc99597-4b04-4bf9-b5b4-7f6b823e46b7" providerId="AD" clId="Web-{489967EF-C21D-F790-B5D5-A9DB5CADFE94}" dt="2023-01-29T21:16:35.385" v="249" actId="1076"/>
        <pc:sldMkLst>
          <pc:docMk/>
          <pc:sldMk cId="3463372744" sldId="258"/>
        </pc:sldMkLst>
        <pc:spChg chg="mod">
          <ac:chgData name="Jazmin Dawes (2015980)" userId="S::2015980@student.uwtsd.ac.uk::fdc99597-4b04-4bf9-b5b4-7f6b823e46b7" providerId="AD" clId="Web-{489967EF-C21D-F790-B5D5-A9DB5CADFE94}" dt="2023-01-29T21:04:11.416" v="230" actId="20577"/>
          <ac:spMkLst>
            <pc:docMk/>
            <pc:sldMk cId="3463372744" sldId="258"/>
            <ac:spMk id="2" creationId="{7BB17962-DDA9-7F40-EE36-C54BED404559}"/>
          </ac:spMkLst>
        </pc:spChg>
        <pc:spChg chg="mod">
          <ac:chgData name="Jazmin Dawes (2015980)" userId="S::2015980@student.uwtsd.ac.uk::fdc99597-4b04-4bf9-b5b4-7f6b823e46b7" providerId="AD" clId="Web-{489967EF-C21D-F790-B5D5-A9DB5CADFE94}" dt="2023-01-29T21:16:35.385" v="249" actId="1076"/>
          <ac:spMkLst>
            <pc:docMk/>
            <pc:sldMk cId="3463372744" sldId="258"/>
            <ac:spMk id="3" creationId="{F9B5FF78-891A-E7FD-98C8-42A45026ABCD}"/>
          </ac:spMkLst>
        </pc:spChg>
      </pc:sldChg>
      <pc:sldChg chg="modSp">
        <pc:chgData name="Jazmin Dawes (2015980)" userId="S::2015980@student.uwtsd.ac.uk::fdc99597-4b04-4bf9-b5b4-7f6b823e46b7" providerId="AD" clId="Web-{489967EF-C21D-F790-B5D5-A9DB5CADFE94}" dt="2023-01-29T20:51:45.792" v="197" actId="20577"/>
        <pc:sldMkLst>
          <pc:docMk/>
          <pc:sldMk cId="2516873773" sldId="259"/>
        </pc:sldMkLst>
        <pc:spChg chg="mod">
          <ac:chgData name="Jazmin Dawes (2015980)" userId="S::2015980@student.uwtsd.ac.uk::fdc99597-4b04-4bf9-b5b4-7f6b823e46b7" providerId="AD" clId="Web-{489967EF-C21D-F790-B5D5-A9DB5CADFE94}" dt="2023-01-29T20:51:45.792" v="197" actId="20577"/>
          <ac:spMkLst>
            <pc:docMk/>
            <pc:sldMk cId="2516873773" sldId="259"/>
            <ac:spMk id="3" creationId="{AF6B78FD-A838-6C20-3B83-01F32F76F3C5}"/>
          </ac:spMkLst>
        </pc:spChg>
      </pc:sldChg>
      <pc:sldChg chg="modSp new">
        <pc:chgData name="Jazmin Dawes (2015980)" userId="S::2015980@student.uwtsd.ac.uk::fdc99597-4b04-4bf9-b5b4-7f6b823e46b7" providerId="AD" clId="Web-{489967EF-C21D-F790-B5D5-A9DB5CADFE94}" dt="2023-01-29T21:21:40.187" v="273" actId="20577"/>
        <pc:sldMkLst>
          <pc:docMk/>
          <pc:sldMk cId="4073168131" sldId="260"/>
        </pc:sldMkLst>
        <pc:spChg chg="mod">
          <ac:chgData name="Jazmin Dawes (2015980)" userId="S::2015980@student.uwtsd.ac.uk::fdc99597-4b04-4bf9-b5b4-7f6b823e46b7" providerId="AD" clId="Web-{489967EF-C21D-F790-B5D5-A9DB5CADFE94}" dt="2023-01-29T21:03:46.712" v="228" actId="20577"/>
          <ac:spMkLst>
            <pc:docMk/>
            <pc:sldMk cId="4073168131" sldId="260"/>
            <ac:spMk id="2" creationId="{7C5F14CA-4666-3534-99DE-5998CAAFCEA4}"/>
          </ac:spMkLst>
        </pc:spChg>
        <pc:spChg chg="mod">
          <ac:chgData name="Jazmin Dawes (2015980)" userId="S::2015980@student.uwtsd.ac.uk::fdc99597-4b04-4bf9-b5b4-7f6b823e46b7" providerId="AD" clId="Web-{489967EF-C21D-F790-B5D5-A9DB5CADFE94}" dt="2023-01-29T21:21:40.187" v="273" actId="20577"/>
          <ac:spMkLst>
            <pc:docMk/>
            <pc:sldMk cId="4073168131" sldId="260"/>
            <ac:spMk id="3" creationId="{A831A0AC-9D18-0615-F850-DE00CBF0D8CB}"/>
          </ac:spMkLst>
        </pc:spChg>
      </pc:sldChg>
    </pc:docChg>
  </pc:docChgLst>
  <pc:docChgLst>
    <pc:chgData name="Jazmin Dawes (2015980)" userId="S::2015980@student.uwtsd.ac.uk::fdc99597-4b04-4bf9-b5b4-7f6b823e46b7" providerId="AD" clId="Web-{A1E12506-B050-3F1C-9C1F-E4A44EF3B907}"/>
    <pc:docChg chg="addSld delSld modSld">
      <pc:chgData name="Jazmin Dawes (2015980)" userId="S::2015980@student.uwtsd.ac.uk::fdc99597-4b04-4bf9-b5b4-7f6b823e46b7" providerId="AD" clId="Web-{A1E12506-B050-3F1C-9C1F-E4A44EF3B907}" dt="2023-02-12T11:57:11.463" v="202" actId="20577"/>
      <pc:docMkLst>
        <pc:docMk/>
      </pc:docMkLst>
      <pc:sldChg chg="modSp">
        <pc:chgData name="Jazmin Dawes (2015980)" userId="S::2015980@student.uwtsd.ac.uk::fdc99597-4b04-4bf9-b5b4-7f6b823e46b7" providerId="AD" clId="Web-{A1E12506-B050-3F1C-9C1F-E4A44EF3B907}" dt="2023-02-12T11:57:11.463" v="202" actId="20577"/>
        <pc:sldMkLst>
          <pc:docMk/>
          <pc:sldMk cId="664417271" sldId="268"/>
        </pc:sldMkLst>
        <pc:spChg chg="mod">
          <ac:chgData name="Jazmin Dawes (2015980)" userId="S::2015980@student.uwtsd.ac.uk::fdc99597-4b04-4bf9-b5b4-7f6b823e46b7" providerId="AD" clId="Web-{A1E12506-B050-3F1C-9C1F-E4A44EF3B907}" dt="2023-02-12T11:57:11.463" v="202" actId="20577"/>
          <ac:spMkLst>
            <pc:docMk/>
            <pc:sldMk cId="664417271" sldId="268"/>
            <ac:spMk id="3" creationId="{807AD616-E3C0-6C90-5B55-D5FFFA65C94F}"/>
          </ac:spMkLst>
        </pc:spChg>
      </pc:sldChg>
      <pc:sldChg chg="addSp modSp">
        <pc:chgData name="Jazmin Dawes (2015980)" userId="S::2015980@student.uwtsd.ac.uk::fdc99597-4b04-4bf9-b5b4-7f6b823e46b7" providerId="AD" clId="Web-{A1E12506-B050-3F1C-9C1F-E4A44EF3B907}" dt="2023-02-12T11:47:56.502" v="153" actId="20577"/>
        <pc:sldMkLst>
          <pc:docMk/>
          <pc:sldMk cId="3236764754" sldId="271"/>
        </pc:sldMkLst>
        <pc:spChg chg="add mod">
          <ac:chgData name="Jazmin Dawes (2015980)" userId="S::2015980@student.uwtsd.ac.uk::fdc99597-4b04-4bf9-b5b4-7f6b823e46b7" providerId="AD" clId="Web-{A1E12506-B050-3F1C-9C1F-E4A44EF3B907}" dt="2023-02-12T11:46:05.655" v="120" actId="20577"/>
          <ac:spMkLst>
            <pc:docMk/>
            <pc:sldMk cId="3236764754" sldId="271"/>
            <ac:spMk id="2" creationId="{75E3B549-B9B9-DF7E-A1C6-9EF465302B1E}"/>
          </ac:spMkLst>
        </pc:spChg>
        <pc:spChg chg="add mod">
          <ac:chgData name="Jazmin Dawes (2015980)" userId="S::2015980@student.uwtsd.ac.uk::fdc99597-4b04-4bf9-b5b4-7f6b823e46b7" providerId="AD" clId="Web-{A1E12506-B050-3F1C-9C1F-E4A44EF3B907}" dt="2023-02-12T11:47:56.502" v="153" actId="20577"/>
          <ac:spMkLst>
            <pc:docMk/>
            <pc:sldMk cId="3236764754" sldId="271"/>
            <ac:spMk id="3" creationId="{8C3016B9-D8FF-0410-211C-97886627E7CB}"/>
          </ac:spMkLst>
        </pc:spChg>
      </pc:sldChg>
      <pc:sldChg chg="modSp">
        <pc:chgData name="Jazmin Dawes (2015980)" userId="S::2015980@student.uwtsd.ac.uk::fdc99597-4b04-4bf9-b5b4-7f6b823e46b7" providerId="AD" clId="Web-{A1E12506-B050-3F1C-9C1F-E4A44EF3B907}" dt="2023-02-12T11:48:54.785" v="161" actId="1076"/>
        <pc:sldMkLst>
          <pc:docMk/>
          <pc:sldMk cId="1449783228" sldId="273"/>
        </pc:sldMkLst>
        <pc:spChg chg="mod">
          <ac:chgData name="Jazmin Dawes (2015980)" userId="S::2015980@student.uwtsd.ac.uk::fdc99597-4b04-4bf9-b5b4-7f6b823e46b7" providerId="AD" clId="Web-{A1E12506-B050-3F1C-9C1F-E4A44EF3B907}" dt="2023-02-12T11:48:48.598" v="160" actId="14100"/>
          <ac:spMkLst>
            <pc:docMk/>
            <pc:sldMk cId="1449783228" sldId="273"/>
            <ac:spMk id="2" creationId="{BE30D336-611B-02E4-7113-65D9C28698ED}"/>
          </ac:spMkLst>
        </pc:spChg>
        <pc:spChg chg="mod">
          <ac:chgData name="Jazmin Dawes (2015980)" userId="S::2015980@student.uwtsd.ac.uk::fdc99597-4b04-4bf9-b5b4-7f6b823e46b7" providerId="AD" clId="Web-{A1E12506-B050-3F1C-9C1F-E4A44EF3B907}" dt="2023-02-12T11:48:54.785" v="161" actId="1076"/>
          <ac:spMkLst>
            <pc:docMk/>
            <pc:sldMk cId="1449783228" sldId="273"/>
            <ac:spMk id="3" creationId="{C1202534-81F9-15C5-971F-B8300ED3AA47}"/>
          </ac:spMkLst>
        </pc:spChg>
      </pc:sldChg>
      <pc:sldChg chg="addSp modSp new">
        <pc:chgData name="Jazmin Dawes (2015980)" userId="S::2015980@student.uwtsd.ac.uk::fdc99597-4b04-4bf9-b5b4-7f6b823e46b7" providerId="AD" clId="Web-{A1E12506-B050-3F1C-9C1F-E4A44EF3B907}" dt="2023-02-12T11:50:19.554" v="191" actId="20577"/>
        <pc:sldMkLst>
          <pc:docMk/>
          <pc:sldMk cId="114268404" sldId="274"/>
        </pc:sldMkLst>
        <pc:spChg chg="add mod">
          <ac:chgData name="Jazmin Dawes (2015980)" userId="S::2015980@student.uwtsd.ac.uk::fdc99597-4b04-4bf9-b5b4-7f6b823e46b7" providerId="AD" clId="Web-{A1E12506-B050-3F1C-9C1F-E4A44EF3B907}" dt="2023-02-12T11:50:19.554" v="191" actId="20577"/>
          <ac:spMkLst>
            <pc:docMk/>
            <pc:sldMk cId="114268404" sldId="274"/>
            <ac:spMk id="2" creationId="{02FA1DED-80CC-FC9D-81A3-C60479212DBA}"/>
          </ac:spMkLst>
        </pc:spChg>
      </pc:sldChg>
      <pc:sldChg chg="new del">
        <pc:chgData name="Jazmin Dawes (2015980)" userId="S::2015980@student.uwtsd.ac.uk::fdc99597-4b04-4bf9-b5b4-7f6b823e46b7" providerId="AD" clId="Web-{A1E12506-B050-3F1C-9C1F-E4A44EF3B907}" dt="2023-02-12T11:51:01.102" v="193"/>
        <pc:sldMkLst>
          <pc:docMk/>
          <pc:sldMk cId="1360786407" sldId="275"/>
        </pc:sldMkLst>
      </pc:sldChg>
      <pc:sldChg chg="new">
        <pc:chgData name="Jazmin Dawes (2015980)" userId="S::2015980@student.uwtsd.ac.uk::fdc99597-4b04-4bf9-b5b4-7f6b823e46b7" providerId="AD" clId="Web-{A1E12506-B050-3F1C-9C1F-E4A44EF3B907}" dt="2023-02-12T11:51:09.056" v="194"/>
        <pc:sldMkLst>
          <pc:docMk/>
          <pc:sldMk cId="3619738163" sldId="275"/>
        </pc:sldMkLst>
      </pc:sldChg>
    </pc:docChg>
  </pc:docChgLst>
  <pc:docChgLst>
    <pc:chgData name="Jazmin Dawes (2015980)" userId="S::2015980@student.uwtsd.ac.uk::fdc99597-4b04-4bf9-b5b4-7f6b823e46b7" providerId="AD" clId="Web-{E64DC255-DF53-ADC9-19EB-038AF8D83C7B}"/>
    <pc:docChg chg="modSld">
      <pc:chgData name="Jazmin Dawes (2015980)" userId="S::2015980@student.uwtsd.ac.uk::fdc99597-4b04-4bf9-b5b4-7f6b823e46b7" providerId="AD" clId="Web-{E64DC255-DF53-ADC9-19EB-038AF8D83C7B}" dt="2023-02-06T11:50:36.961" v="44" actId="20577"/>
      <pc:docMkLst>
        <pc:docMk/>
      </pc:docMkLst>
      <pc:sldChg chg="modSp">
        <pc:chgData name="Jazmin Dawes (2015980)" userId="S::2015980@student.uwtsd.ac.uk::fdc99597-4b04-4bf9-b5b4-7f6b823e46b7" providerId="AD" clId="Web-{E64DC255-DF53-ADC9-19EB-038AF8D83C7B}" dt="2023-02-06T11:50:36.961" v="44" actId="20577"/>
        <pc:sldMkLst>
          <pc:docMk/>
          <pc:sldMk cId="2516873773" sldId="259"/>
        </pc:sldMkLst>
        <pc:spChg chg="mod">
          <ac:chgData name="Jazmin Dawes (2015980)" userId="S::2015980@student.uwtsd.ac.uk::fdc99597-4b04-4bf9-b5b4-7f6b823e46b7" providerId="AD" clId="Web-{E64DC255-DF53-ADC9-19EB-038AF8D83C7B}" dt="2023-02-06T11:50:36.961" v="44" actId="20577"/>
          <ac:spMkLst>
            <pc:docMk/>
            <pc:sldMk cId="2516873773" sldId="259"/>
            <ac:spMk id="3" creationId="{AF6B78FD-A838-6C20-3B83-01F32F76F3C5}"/>
          </ac:spMkLst>
        </pc:spChg>
      </pc:sldChg>
      <pc:sldChg chg="modSp">
        <pc:chgData name="Jazmin Dawes (2015980)" userId="S::2015980@student.uwtsd.ac.uk::fdc99597-4b04-4bf9-b5b4-7f6b823e46b7" providerId="AD" clId="Web-{E64DC255-DF53-ADC9-19EB-038AF8D83C7B}" dt="2023-02-06T11:34:09.123" v="0" actId="20577"/>
        <pc:sldMkLst>
          <pc:docMk/>
          <pc:sldMk cId="358291842" sldId="264"/>
        </pc:sldMkLst>
        <pc:spChg chg="mod">
          <ac:chgData name="Jazmin Dawes (2015980)" userId="S::2015980@student.uwtsd.ac.uk::fdc99597-4b04-4bf9-b5b4-7f6b823e46b7" providerId="AD" clId="Web-{E64DC255-DF53-ADC9-19EB-038AF8D83C7B}" dt="2023-02-06T11:34:09.123" v="0" actId="20577"/>
          <ac:spMkLst>
            <pc:docMk/>
            <pc:sldMk cId="358291842" sldId="264"/>
            <ac:spMk id="3" creationId="{D9DB1027-D08D-D304-1218-CBFB43DDDDC0}"/>
          </ac:spMkLst>
        </pc:spChg>
      </pc:sldChg>
      <pc:sldChg chg="modSp">
        <pc:chgData name="Jazmin Dawes (2015980)" userId="S::2015980@student.uwtsd.ac.uk::fdc99597-4b04-4bf9-b5b4-7f6b823e46b7" providerId="AD" clId="Web-{E64DC255-DF53-ADC9-19EB-038AF8D83C7B}" dt="2023-02-06T11:46:02.106" v="35" actId="20577"/>
        <pc:sldMkLst>
          <pc:docMk/>
          <pc:sldMk cId="168704063" sldId="265"/>
        </pc:sldMkLst>
        <pc:spChg chg="mod">
          <ac:chgData name="Jazmin Dawes (2015980)" userId="S::2015980@student.uwtsd.ac.uk::fdc99597-4b04-4bf9-b5b4-7f6b823e46b7" providerId="AD" clId="Web-{E64DC255-DF53-ADC9-19EB-038AF8D83C7B}" dt="2023-02-06T11:46:02.106" v="35" actId="20577"/>
          <ac:spMkLst>
            <pc:docMk/>
            <pc:sldMk cId="168704063" sldId="265"/>
            <ac:spMk id="3" creationId="{9EE3D0EE-1BA5-F31C-6E0A-C4F51E736298}"/>
          </ac:spMkLst>
        </pc:spChg>
      </pc:sldChg>
    </pc:docChg>
  </pc:docChgLst>
  <pc:docChgLst>
    <pc:chgData name="Jazmin Dawes (2015980)" userId="S::2015980@student.uwtsd.ac.uk::fdc99597-4b04-4bf9-b5b4-7f6b823e46b7" providerId="AD" clId="Web-{B1D3FE28-D8C8-4D66-67BD-ACF3EADC8758}"/>
    <pc:docChg chg="modSld">
      <pc:chgData name="Jazmin Dawes (2015980)" userId="S::2015980@student.uwtsd.ac.uk::fdc99597-4b04-4bf9-b5b4-7f6b823e46b7" providerId="AD" clId="Web-{B1D3FE28-D8C8-4D66-67BD-ACF3EADC8758}" dt="2023-03-02T21:37:43.584" v="91" actId="20577"/>
      <pc:docMkLst>
        <pc:docMk/>
      </pc:docMkLst>
      <pc:sldChg chg="modSp">
        <pc:chgData name="Jazmin Dawes (2015980)" userId="S::2015980@student.uwtsd.ac.uk::fdc99597-4b04-4bf9-b5b4-7f6b823e46b7" providerId="AD" clId="Web-{B1D3FE28-D8C8-4D66-67BD-ACF3EADC8758}" dt="2023-03-02T21:22:59.960" v="33" actId="20577"/>
        <pc:sldMkLst>
          <pc:docMk/>
          <pc:sldMk cId="2027993865" sldId="257"/>
        </pc:sldMkLst>
        <pc:spChg chg="mod">
          <ac:chgData name="Jazmin Dawes (2015980)" userId="S::2015980@student.uwtsd.ac.uk::fdc99597-4b04-4bf9-b5b4-7f6b823e46b7" providerId="AD" clId="Web-{B1D3FE28-D8C8-4D66-67BD-ACF3EADC8758}" dt="2023-03-02T21:22:59.960" v="33" actId="20577"/>
          <ac:spMkLst>
            <pc:docMk/>
            <pc:sldMk cId="2027993865" sldId="257"/>
            <ac:spMk id="3" creationId="{340153E7-1681-AF75-DFD5-DEED18140525}"/>
          </ac:spMkLst>
        </pc:spChg>
      </pc:sldChg>
      <pc:sldChg chg="modSp">
        <pc:chgData name="Jazmin Dawes (2015980)" userId="S::2015980@student.uwtsd.ac.uk::fdc99597-4b04-4bf9-b5b4-7f6b823e46b7" providerId="AD" clId="Web-{B1D3FE28-D8C8-4D66-67BD-ACF3EADC8758}" dt="2023-03-02T21:33:01.638" v="52" actId="20577"/>
        <pc:sldMkLst>
          <pc:docMk/>
          <pc:sldMk cId="2516873773" sldId="259"/>
        </pc:sldMkLst>
        <pc:spChg chg="mod">
          <ac:chgData name="Jazmin Dawes (2015980)" userId="S::2015980@student.uwtsd.ac.uk::fdc99597-4b04-4bf9-b5b4-7f6b823e46b7" providerId="AD" clId="Web-{B1D3FE28-D8C8-4D66-67BD-ACF3EADC8758}" dt="2023-03-02T21:33:01.638" v="52" actId="20577"/>
          <ac:spMkLst>
            <pc:docMk/>
            <pc:sldMk cId="2516873773" sldId="259"/>
            <ac:spMk id="4" creationId="{473BC28E-6CA2-F791-2911-7D95D5D721E2}"/>
          </ac:spMkLst>
        </pc:spChg>
      </pc:sldChg>
      <pc:sldChg chg="delCm">
        <pc:chgData name="Jazmin Dawes (2015980)" userId="S::2015980@student.uwtsd.ac.uk::fdc99597-4b04-4bf9-b5b4-7f6b823e46b7" providerId="AD" clId="Web-{B1D3FE28-D8C8-4D66-67BD-ACF3EADC8758}" dt="2023-03-02T21:23:18.742" v="34"/>
        <pc:sldMkLst>
          <pc:docMk/>
          <pc:sldMk cId="903901925" sldId="263"/>
        </pc:sldMkLst>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B1D3FE28-D8C8-4D66-67BD-ACF3EADC8758}" dt="2023-03-02T21:23:18.742" v="34"/>
              <pc2:cmMkLst xmlns:pc2="http://schemas.microsoft.com/office/powerpoint/2019/9/main/command">
                <pc:docMk/>
                <pc:sldMk cId="903901925" sldId="263"/>
                <pc2:cmMk id="{DC2395D5-E344-44A1-8B3B-C62E04C50B11}"/>
              </pc2:cmMkLst>
            </pc226:cmChg>
          </p:ext>
        </pc:extLst>
      </pc:sldChg>
      <pc:sldChg chg="modSp delCm">
        <pc:chgData name="Jazmin Dawes (2015980)" userId="S::2015980@student.uwtsd.ac.uk::fdc99597-4b04-4bf9-b5b4-7f6b823e46b7" providerId="AD" clId="Web-{B1D3FE28-D8C8-4D66-67BD-ACF3EADC8758}" dt="2023-03-02T21:33:22.592" v="54" actId="20577"/>
        <pc:sldMkLst>
          <pc:docMk/>
          <pc:sldMk cId="664417271" sldId="268"/>
        </pc:sldMkLst>
        <pc:spChg chg="mod">
          <ac:chgData name="Jazmin Dawes (2015980)" userId="S::2015980@student.uwtsd.ac.uk::fdc99597-4b04-4bf9-b5b4-7f6b823e46b7" providerId="AD" clId="Web-{B1D3FE28-D8C8-4D66-67BD-ACF3EADC8758}" dt="2023-03-02T21:33:22.592" v="54"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B1D3FE28-D8C8-4D66-67BD-ACF3EADC8758}" dt="2023-03-02T21:27:45.566" v="35"/>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B1D3FE28-D8C8-4D66-67BD-ACF3EADC8758}" dt="2023-03-02T21:34:38.157" v="57" actId="20577"/>
        <pc:sldMkLst>
          <pc:docMk/>
          <pc:sldMk cId="3619738163" sldId="275"/>
        </pc:sldMkLst>
        <pc:spChg chg="mod">
          <ac:chgData name="Jazmin Dawes (2015980)" userId="S::2015980@student.uwtsd.ac.uk::fdc99597-4b04-4bf9-b5b4-7f6b823e46b7" providerId="AD" clId="Web-{B1D3FE28-D8C8-4D66-67BD-ACF3EADC8758}" dt="2023-03-02T21:34:38.157" v="57" actId="20577"/>
          <ac:spMkLst>
            <pc:docMk/>
            <pc:sldMk cId="3619738163" sldId="275"/>
            <ac:spMk id="5" creationId="{F8181F2B-0207-394D-AE18-56B2998641D1}"/>
          </ac:spMkLst>
        </pc:spChg>
      </pc:sldChg>
      <pc:sldChg chg="modSp">
        <pc:chgData name="Jazmin Dawes (2015980)" userId="S::2015980@student.uwtsd.ac.uk::fdc99597-4b04-4bf9-b5b4-7f6b823e46b7" providerId="AD" clId="Web-{B1D3FE28-D8C8-4D66-67BD-ACF3EADC8758}" dt="2023-03-02T21:35:37.455" v="66" actId="20577"/>
        <pc:sldMkLst>
          <pc:docMk/>
          <pc:sldMk cId="400133135" sldId="276"/>
        </pc:sldMkLst>
        <pc:spChg chg="mod">
          <ac:chgData name="Jazmin Dawes (2015980)" userId="S::2015980@student.uwtsd.ac.uk::fdc99597-4b04-4bf9-b5b4-7f6b823e46b7" providerId="AD" clId="Web-{B1D3FE28-D8C8-4D66-67BD-ACF3EADC8758}" dt="2023-03-02T21:35:37.455" v="66" actId="20577"/>
          <ac:spMkLst>
            <pc:docMk/>
            <pc:sldMk cId="400133135" sldId="276"/>
            <ac:spMk id="3" creationId="{8C9B75D3-A670-AA61-89D3-ABB2255CC452}"/>
          </ac:spMkLst>
        </pc:spChg>
      </pc:sldChg>
      <pc:sldChg chg="modSp">
        <pc:chgData name="Jazmin Dawes (2015980)" userId="S::2015980@student.uwtsd.ac.uk::fdc99597-4b04-4bf9-b5b4-7f6b823e46b7" providerId="AD" clId="Web-{B1D3FE28-D8C8-4D66-67BD-ACF3EADC8758}" dt="2023-03-02T21:37:05.552" v="85" actId="20577"/>
        <pc:sldMkLst>
          <pc:docMk/>
          <pc:sldMk cId="4086968244" sldId="277"/>
        </pc:sldMkLst>
        <pc:spChg chg="mod">
          <ac:chgData name="Jazmin Dawes (2015980)" userId="S::2015980@student.uwtsd.ac.uk::fdc99597-4b04-4bf9-b5b4-7f6b823e46b7" providerId="AD" clId="Web-{B1D3FE28-D8C8-4D66-67BD-ACF3EADC8758}" dt="2023-03-02T21:36:40.035" v="79" actId="1076"/>
          <ac:spMkLst>
            <pc:docMk/>
            <pc:sldMk cId="4086968244" sldId="277"/>
            <ac:spMk id="2" creationId="{431447BA-70D7-EE00-DF16-C4A851AC6902}"/>
          </ac:spMkLst>
        </pc:spChg>
        <pc:spChg chg="mod">
          <ac:chgData name="Jazmin Dawes (2015980)" userId="S::2015980@student.uwtsd.ac.uk::fdc99597-4b04-4bf9-b5b4-7f6b823e46b7" providerId="AD" clId="Web-{B1D3FE28-D8C8-4D66-67BD-ACF3EADC8758}" dt="2023-03-02T21:37:05.552" v="85" actId="20577"/>
          <ac:spMkLst>
            <pc:docMk/>
            <pc:sldMk cId="4086968244" sldId="277"/>
            <ac:spMk id="4" creationId="{E3CA644B-BA7B-2338-4296-DEAEEC2DFADE}"/>
          </ac:spMkLst>
        </pc:spChg>
      </pc:sldChg>
      <pc:sldChg chg="modSp">
        <pc:chgData name="Jazmin Dawes (2015980)" userId="S::2015980@student.uwtsd.ac.uk::fdc99597-4b04-4bf9-b5b4-7f6b823e46b7" providerId="AD" clId="Web-{B1D3FE28-D8C8-4D66-67BD-ACF3EADC8758}" dt="2023-03-02T21:37:43.584" v="91" actId="20577"/>
        <pc:sldMkLst>
          <pc:docMk/>
          <pc:sldMk cId="2057612491" sldId="278"/>
        </pc:sldMkLst>
        <pc:spChg chg="mod">
          <ac:chgData name="Jazmin Dawes (2015980)" userId="S::2015980@student.uwtsd.ac.uk::fdc99597-4b04-4bf9-b5b4-7f6b823e46b7" providerId="AD" clId="Web-{B1D3FE28-D8C8-4D66-67BD-ACF3EADC8758}" dt="2023-03-02T21:37:43.584" v="91" actId="20577"/>
          <ac:spMkLst>
            <pc:docMk/>
            <pc:sldMk cId="2057612491" sldId="278"/>
            <ac:spMk id="3" creationId="{113A631D-1089-A97B-93EE-988EE0DAA4FD}"/>
          </ac:spMkLst>
        </pc:spChg>
      </pc:sldChg>
      <pc:sldChg chg="modSp">
        <pc:chgData name="Jazmin Dawes (2015980)" userId="S::2015980@student.uwtsd.ac.uk::fdc99597-4b04-4bf9-b5b4-7f6b823e46b7" providerId="AD" clId="Web-{B1D3FE28-D8C8-4D66-67BD-ACF3EADC8758}" dt="2023-03-02T21:07:17.635" v="0" actId="20577"/>
        <pc:sldMkLst>
          <pc:docMk/>
          <pc:sldMk cId="2890408108" sldId="280"/>
        </pc:sldMkLst>
        <pc:spChg chg="mod">
          <ac:chgData name="Jazmin Dawes (2015980)" userId="S::2015980@student.uwtsd.ac.uk::fdc99597-4b04-4bf9-b5b4-7f6b823e46b7" providerId="AD" clId="Web-{B1D3FE28-D8C8-4D66-67BD-ACF3EADC8758}" dt="2023-03-02T21:07:17.635" v="0" actId="20577"/>
          <ac:spMkLst>
            <pc:docMk/>
            <pc:sldMk cId="2890408108" sldId="280"/>
            <ac:spMk id="3" creationId="{8959AED5-468B-0D4C-34B9-78D899ADBD0D}"/>
          </ac:spMkLst>
        </pc:spChg>
      </pc:sldChg>
      <pc:sldChg chg="modSp">
        <pc:chgData name="Jazmin Dawes (2015980)" userId="S::2015980@student.uwtsd.ac.uk::fdc99597-4b04-4bf9-b5b4-7f6b823e46b7" providerId="AD" clId="Web-{B1D3FE28-D8C8-4D66-67BD-ACF3EADC8758}" dt="2023-03-02T21:20:06.346" v="21" actId="1076"/>
        <pc:sldMkLst>
          <pc:docMk/>
          <pc:sldMk cId="898232899" sldId="284"/>
        </pc:sldMkLst>
        <pc:spChg chg="mod">
          <ac:chgData name="Jazmin Dawes (2015980)" userId="S::2015980@student.uwtsd.ac.uk::fdc99597-4b04-4bf9-b5b4-7f6b823e46b7" providerId="AD" clId="Web-{B1D3FE28-D8C8-4D66-67BD-ACF3EADC8758}" dt="2023-03-02T21:20:06.346" v="21" actId="1076"/>
          <ac:spMkLst>
            <pc:docMk/>
            <pc:sldMk cId="898232899" sldId="284"/>
            <ac:spMk id="3" creationId="{4E7F2ABC-0813-C252-4F17-FAFC80F4CD80}"/>
          </ac:spMkLst>
        </pc:spChg>
      </pc:sldChg>
      <pc:sldChg chg="modSp">
        <pc:chgData name="Jazmin Dawes (2015980)" userId="S::2015980@student.uwtsd.ac.uk::fdc99597-4b04-4bf9-b5b4-7f6b823e46b7" providerId="AD" clId="Web-{B1D3FE28-D8C8-4D66-67BD-ACF3EADC8758}" dt="2023-03-02T21:16:44.777" v="8" actId="20577"/>
        <pc:sldMkLst>
          <pc:docMk/>
          <pc:sldMk cId="1717402015" sldId="290"/>
        </pc:sldMkLst>
        <pc:spChg chg="mod">
          <ac:chgData name="Jazmin Dawes (2015980)" userId="S::2015980@student.uwtsd.ac.uk::fdc99597-4b04-4bf9-b5b4-7f6b823e46b7" providerId="AD" clId="Web-{B1D3FE28-D8C8-4D66-67BD-ACF3EADC8758}" dt="2023-03-02T21:16:44.777" v="8" actId="20577"/>
          <ac:spMkLst>
            <pc:docMk/>
            <pc:sldMk cId="1717402015" sldId="290"/>
            <ac:spMk id="2" creationId="{E81AFA04-2B98-B20E-9635-68005DEB4EBE}"/>
          </ac:spMkLst>
        </pc:spChg>
      </pc:sldChg>
      <pc:sldChg chg="modSp">
        <pc:chgData name="Jazmin Dawes (2015980)" userId="S::2015980@student.uwtsd.ac.uk::fdc99597-4b04-4bf9-b5b4-7f6b823e46b7" providerId="AD" clId="Web-{B1D3FE28-D8C8-4D66-67BD-ACF3EADC8758}" dt="2023-03-02T21:32:22.012" v="50" actId="20577"/>
        <pc:sldMkLst>
          <pc:docMk/>
          <pc:sldMk cId="576558165" sldId="291"/>
        </pc:sldMkLst>
        <pc:spChg chg="mod">
          <ac:chgData name="Jazmin Dawes (2015980)" userId="S::2015980@student.uwtsd.ac.uk::fdc99597-4b04-4bf9-b5b4-7f6b823e46b7" providerId="AD" clId="Web-{B1D3FE28-D8C8-4D66-67BD-ACF3EADC8758}" dt="2023-03-02T21:32:22.012" v="50" actId="20577"/>
          <ac:spMkLst>
            <pc:docMk/>
            <pc:sldMk cId="576558165" sldId="291"/>
            <ac:spMk id="2" creationId="{5E8B5E19-3220-EB56-DC68-EC5AD69A605C}"/>
          </ac:spMkLst>
        </pc:spChg>
      </pc:sldChg>
    </pc:docChg>
  </pc:docChgLst>
  <pc:docChgLst>
    <pc:chgData name="Jazmin Dawes (2015980)" userId="S::2015980@student.uwtsd.ac.uk::fdc99597-4b04-4bf9-b5b4-7f6b823e46b7" providerId="AD" clId="Web-{53A75B53-039B-B0C1-2A87-C9B673D0D0E4}"/>
    <pc:docChg chg="addSld modSld sldOrd">
      <pc:chgData name="Jazmin Dawes (2015980)" userId="S::2015980@student.uwtsd.ac.uk::fdc99597-4b04-4bf9-b5b4-7f6b823e46b7" providerId="AD" clId="Web-{53A75B53-039B-B0C1-2A87-C9B673D0D0E4}" dt="2023-01-28T20:05:23.357" v="35" actId="20577"/>
      <pc:docMkLst>
        <pc:docMk/>
      </pc:docMkLst>
      <pc:sldChg chg="modSp new ord">
        <pc:chgData name="Jazmin Dawes (2015980)" userId="S::2015980@student.uwtsd.ac.uk::fdc99597-4b04-4bf9-b5b4-7f6b823e46b7" providerId="AD" clId="Web-{53A75B53-039B-B0C1-2A87-C9B673D0D0E4}" dt="2023-01-28T20:05:23.357" v="35" actId="20577"/>
        <pc:sldMkLst>
          <pc:docMk/>
          <pc:sldMk cId="3463372744" sldId="258"/>
        </pc:sldMkLst>
        <pc:spChg chg="mod">
          <ac:chgData name="Jazmin Dawes (2015980)" userId="S::2015980@student.uwtsd.ac.uk::fdc99597-4b04-4bf9-b5b4-7f6b823e46b7" providerId="AD" clId="Web-{53A75B53-039B-B0C1-2A87-C9B673D0D0E4}" dt="2023-01-28T20:05:23.357" v="35" actId="20577"/>
          <ac:spMkLst>
            <pc:docMk/>
            <pc:sldMk cId="3463372744" sldId="258"/>
            <ac:spMk id="2" creationId="{7BB17962-DDA9-7F40-EE36-C54BED404559}"/>
          </ac:spMkLst>
        </pc:spChg>
      </pc:sldChg>
    </pc:docChg>
  </pc:docChgLst>
  <pc:docChgLst>
    <pc:chgData name="Jazmin Dawes (2015980)" userId="S::2015980@student.uwtsd.ac.uk::fdc99597-4b04-4bf9-b5b4-7f6b823e46b7" providerId="AD" clId="Web-{C580DE52-95CD-942E-85C1-A801D786D300}"/>
    <pc:docChg chg="addSld modSld sldOrd">
      <pc:chgData name="Jazmin Dawes (2015980)" userId="S::2015980@student.uwtsd.ac.uk::fdc99597-4b04-4bf9-b5b4-7f6b823e46b7" providerId="AD" clId="Web-{C580DE52-95CD-942E-85C1-A801D786D300}" dt="2023-02-12T10:12:12.095" v="208" actId="20577"/>
      <pc:docMkLst>
        <pc:docMk/>
      </pc:docMkLst>
      <pc:sldChg chg="modSp">
        <pc:chgData name="Jazmin Dawes (2015980)" userId="S::2015980@student.uwtsd.ac.uk::fdc99597-4b04-4bf9-b5b4-7f6b823e46b7" providerId="AD" clId="Web-{C580DE52-95CD-942E-85C1-A801D786D300}" dt="2023-02-11T22:07:18.661" v="173" actId="20577"/>
        <pc:sldMkLst>
          <pc:docMk/>
          <pc:sldMk cId="3255518818" sldId="261"/>
        </pc:sldMkLst>
        <pc:spChg chg="mod">
          <ac:chgData name="Jazmin Dawes (2015980)" userId="S::2015980@student.uwtsd.ac.uk::fdc99597-4b04-4bf9-b5b4-7f6b823e46b7" providerId="AD" clId="Web-{C580DE52-95CD-942E-85C1-A801D786D300}" dt="2023-02-11T22:07:18.661" v="173" actId="20577"/>
          <ac:spMkLst>
            <pc:docMk/>
            <pc:sldMk cId="3255518818" sldId="261"/>
            <ac:spMk id="3" creationId="{62565FAF-55A6-4AB9-DBA7-AA0FFFD7EC67}"/>
          </ac:spMkLst>
        </pc:spChg>
      </pc:sldChg>
      <pc:sldChg chg="addSp modSp">
        <pc:chgData name="Jazmin Dawes (2015980)" userId="S::2015980@student.uwtsd.ac.uk::fdc99597-4b04-4bf9-b5b4-7f6b823e46b7" providerId="AD" clId="Web-{C580DE52-95CD-942E-85C1-A801D786D300}" dt="2023-02-11T22:10:02.044" v="184" actId="1076"/>
        <pc:sldMkLst>
          <pc:docMk/>
          <pc:sldMk cId="903901925" sldId="263"/>
        </pc:sldMkLst>
        <pc:spChg chg="mod">
          <ac:chgData name="Jazmin Dawes (2015980)" userId="S::2015980@student.uwtsd.ac.uk::fdc99597-4b04-4bf9-b5b4-7f6b823e46b7" providerId="AD" clId="Web-{C580DE52-95CD-942E-85C1-A801D786D300}" dt="2023-02-11T22:09:15.559" v="180" actId="20577"/>
          <ac:spMkLst>
            <pc:docMk/>
            <pc:sldMk cId="903901925" sldId="263"/>
            <ac:spMk id="3" creationId="{44F9BDE3-25B9-B2C6-3DA3-472B74507759}"/>
          </ac:spMkLst>
        </pc:spChg>
        <pc:spChg chg="add mod">
          <ac:chgData name="Jazmin Dawes (2015980)" userId="S::2015980@student.uwtsd.ac.uk::fdc99597-4b04-4bf9-b5b4-7f6b823e46b7" providerId="AD" clId="Web-{C580DE52-95CD-942E-85C1-A801D786D300}" dt="2023-02-11T22:10:02.044" v="184" actId="1076"/>
          <ac:spMkLst>
            <pc:docMk/>
            <pc:sldMk cId="903901925" sldId="263"/>
            <ac:spMk id="4" creationId="{A500ED3D-F2F6-4ED1-2033-3C5DB04FE0F3}"/>
          </ac:spMkLst>
        </pc:spChg>
      </pc:sldChg>
      <pc:sldChg chg="addSp delSp modSp">
        <pc:chgData name="Jazmin Dawes (2015980)" userId="S::2015980@student.uwtsd.ac.uk::fdc99597-4b04-4bf9-b5b4-7f6b823e46b7" providerId="AD" clId="Web-{C580DE52-95CD-942E-85C1-A801D786D300}" dt="2023-02-12T09:48:12.785" v="192" actId="1076"/>
        <pc:sldMkLst>
          <pc:docMk/>
          <pc:sldMk cId="358291842" sldId="264"/>
        </pc:sldMkLst>
        <pc:spChg chg="add del mod">
          <ac:chgData name="Jazmin Dawes (2015980)" userId="S::2015980@student.uwtsd.ac.uk::fdc99597-4b04-4bf9-b5b4-7f6b823e46b7" providerId="AD" clId="Web-{C580DE52-95CD-942E-85C1-A801D786D300}" dt="2023-02-12T09:48:12.785" v="192" actId="1076"/>
          <ac:spMkLst>
            <pc:docMk/>
            <pc:sldMk cId="358291842" sldId="264"/>
            <ac:spMk id="3" creationId="{D9DB1027-D08D-D304-1218-CBFB43DDDDC0}"/>
          </ac:spMkLst>
        </pc:spChg>
        <pc:spChg chg="add del mod">
          <ac:chgData name="Jazmin Dawes (2015980)" userId="S::2015980@student.uwtsd.ac.uk::fdc99597-4b04-4bf9-b5b4-7f6b823e46b7" providerId="AD" clId="Web-{C580DE52-95CD-942E-85C1-A801D786D300}" dt="2023-02-11T21:03:37.837" v="110"/>
          <ac:spMkLst>
            <pc:docMk/>
            <pc:sldMk cId="358291842" sldId="264"/>
            <ac:spMk id="4" creationId="{E2CF4079-B3A2-228E-96F8-378E43BF3D33}"/>
          </ac:spMkLst>
        </pc:spChg>
        <pc:spChg chg="mod">
          <ac:chgData name="Jazmin Dawes (2015980)" userId="S::2015980@student.uwtsd.ac.uk::fdc99597-4b04-4bf9-b5b4-7f6b823e46b7" providerId="AD" clId="Web-{C580DE52-95CD-942E-85C1-A801D786D300}" dt="2023-02-12T09:48:05.894" v="191" actId="1076"/>
          <ac:spMkLst>
            <pc:docMk/>
            <pc:sldMk cId="358291842" sldId="264"/>
            <ac:spMk id="5" creationId="{4E056D40-0CEC-B7CC-C3C6-40160369A79D}"/>
          </ac:spMkLst>
        </pc:spChg>
      </pc:sldChg>
      <pc:sldChg chg="modSp">
        <pc:chgData name="Jazmin Dawes (2015980)" userId="S::2015980@student.uwtsd.ac.uk::fdc99597-4b04-4bf9-b5b4-7f6b823e46b7" providerId="AD" clId="Web-{C580DE52-95CD-942E-85C1-A801D786D300}" dt="2023-02-11T22:06:21.019" v="170" actId="1076"/>
        <pc:sldMkLst>
          <pc:docMk/>
          <pc:sldMk cId="168704063" sldId="265"/>
        </pc:sldMkLst>
        <pc:spChg chg="mod">
          <ac:chgData name="Jazmin Dawes (2015980)" userId="S::2015980@student.uwtsd.ac.uk::fdc99597-4b04-4bf9-b5b4-7f6b823e46b7" providerId="AD" clId="Web-{C580DE52-95CD-942E-85C1-A801D786D300}" dt="2023-02-11T22:06:21.019" v="170" actId="1076"/>
          <ac:spMkLst>
            <pc:docMk/>
            <pc:sldMk cId="168704063" sldId="265"/>
            <ac:spMk id="3" creationId="{9EE3D0EE-1BA5-F31C-6E0A-C4F51E736298}"/>
          </ac:spMkLst>
        </pc:spChg>
      </pc:sldChg>
      <pc:sldChg chg="modSp">
        <pc:chgData name="Jazmin Dawes (2015980)" userId="S::2015980@student.uwtsd.ac.uk::fdc99597-4b04-4bf9-b5b4-7f6b823e46b7" providerId="AD" clId="Web-{C580DE52-95CD-942E-85C1-A801D786D300}" dt="2023-02-11T21:02:56.695" v="108" actId="20577"/>
        <pc:sldMkLst>
          <pc:docMk/>
          <pc:sldMk cId="998750571" sldId="266"/>
        </pc:sldMkLst>
        <pc:spChg chg="mod">
          <ac:chgData name="Jazmin Dawes (2015980)" userId="S::2015980@student.uwtsd.ac.uk::fdc99597-4b04-4bf9-b5b4-7f6b823e46b7" providerId="AD" clId="Web-{C580DE52-95CD-942E-85C1-A801D786D300}" dt="2023-02-11T21:02:56.695" v="108" actId="20577"/>
          <ac:spMkLst>
            <pc:docMk/>
            <pc:sldMk cId="998750571" sldId="266"/>
            <ac:spMk id="3" creationId="{B4C08EEC-82A9-0B26-79DC-FA99F344C2A4}"/>
          </ac:spMkLst>
        </pc:spChg>
      </pc:sldChg>
      <pc:sldChg chg="modSp">
        <pc:chgData name="Jazmin Dawes (2015980)" userId="S::2015980@student.uwtsd.ac.uk::fdc99597-4b04-4bf9-b5b4-7f6b823e46b7" providerId="AD" clId="Web-{C580DE52-95CD-942E-85C1-A801D786D300}" dt="2023-02-11T21:49:35.069" v="149" actId="20577"/>
        <pc:sldMkLst>
          <pc:docMk/>
          <pc:sldMk cId="664417271" sldId="268"/>
        </pc:sldMkLst>
        <pc:spChg chg="mod">
          <ac:chgData name="Jazmin Dawes (2015980)" userId="S::2015980@student.uwtsd.ac.uk::fdc99597-4b04-4bf9-b5b4-7f6b823e46b7" providerId="AD" clId="Web-{C580DE52-95CD-942E-85C1-A801D786D300}" dt="2023-02-11T21:49:35.069" v="149" actId="20577"/>
          <ac:spMkLst>
            <pc:docMk/>
            <pc:sldMk cId="664417271" sldId="268"/>
            <ac:spMk id="3" creationId="{807AD616-E3C0-6C90-5B55-D5FFFA65C94F}"/>
          </ac:spMkLst>
        </pc:spChg>
      </pc:sldChg>
      <pc:sldChg chg="modSp ord">
        <pc:chgData name="Jazmin Dawes (2015980)" userId="S::2015980@student.uwtsd.ac.uk::fdc99597-4b04-4bf9-b5b4-7f6b823e46b7" providerId="AD" clId="Web-{C580DE52-95CD-942E-85C1-A801D786D300}" dt="2023-02-12T10:12:12.095" v="208" actId="20577"/>
        <pc:sldMkLst>
          <pc:docMk/>
          <pc:sldMk cId="2924905139" sldId="269"/>
        </pc:sldMkLst>
        <pc:spChg chg="mod">
          <ac:chgData name="Jazmin Dawes (2015980)" userId="S::2015980@student.uwtsd.ac.uk::fdc99597-4b04-4bf9-b5b4-7f6b823e46b7" providerId="AD" clId="Web-{C580DE52-95CD-942E-85C1-A801D786D300}" dt="2023-02-12T09:50:27.131" v="204" actId="20577"/>
          <ac:spMkLst>
            <pc:docMk/>
            <pc:sldMk cId="2924905139" sldId="269"/>
            <ac:spMk id="2" creationId="{9B4ADF92-D0E0-825F-93AA-48861E524BA8}"/>
          </ac:spMkLst>
        </pc:spChg>
        <pc:spChg chg="mod">
          <ac:chgData name="Jazmin Dawes (2015980)" userId="S::2015980@student.uwtsd.ac.uk::fdc99597-4b04-4bf9-b5b4-7f6b823e46b7" providerId="AD" clId="Web-{C580DE52-95CD-942E-85C1-A801D786D300}" dt="2023-02-12T10:12:12.095" v="208" actId="20577"/>
          <ac:spMkLst>
            <pc:docMk/>
            <pc:sldMk cId="2924905139" sldId="269"/>
            <ac:spMk id="3" creationId="{C6A5036E-EE85-B5A2-AA6D-26FE5D6155F6}"/>
          </ac:spMkLst>
        </pc:spChg>
      </pc:sldChg>
      <pc:sldChg chg="modSp">
        <pc:chgData name="Jazmin Dawes (2015980)" userId="S::2015980@student.uwtsd.ac.uk::fdc99597-4b04-4bf9-b5b4-7f6b823e46b7" providerId="AD" clId="Web-{C580DE52-95CD-942E-85C1-A801D786D300}" dt="2023-02-12T09:49:03.395" v="195" actId="20577"/>
        <pc:sldMkLst>
          <pc:docMk/>
          <pc:sldMk cId="1494120257" sldId="270"/>
        </pc:sldMkLst>
        <pc:spChg chg="mod">
          <ac:chgData name="Jazmin Dawes (2015980)" userId="S::2015980@student.uwtsd.ac.uk::fdc99597-4b04-4bf9-b5b4-7f6b823e46b7" providerId="AD" clId="Web-{C580DE52-95CD-942E-85C1-A801D786D300}" dt="2023-02-12T09:49:03.395" v="195" actId="20577"/>
          <ac:spMkLst>
            <pc:docMk/>
            <pc:sldMk cId="1494120257" sldId="270"/>
            <ac:spMk id="2" creationId="{666B5501-E178-C41D-6C74-5A3DF09FF9A6}"/>
          </ac:spMkLst>
        </pc:spChg>
        <pc:spChg chg="mod">
          <ac:chgData name="Jazmin Dawes (2015980)" userId="S::2015980@student.uwtsd.ac.uk::fdc99597-4b04-4bf9-b5b4-7f6b823e46b7" providerId="AD" clId="Web-{C580DE52-95CD-942E-85C1-A801D786D300}" dt="2023-02-11T18:29:48.700" v="3" actId="20577"/>
          <ac:spMkLst>
            <pc:docMk/>
            <pc:sldMk cId="1494120257" sldId="270"/>
            <ac:spMk id="3" creationId="{A824A617-70A8-0A76-C3C3-642C42178F73}"/>
          </ac:spMkLst>
        </pc:spChg>
      </pc:sldChg>
      <pc:sldChg chg="ord">
        <pc:chgData name="Jazmin Dawes (2015980)" userId="S::2015980@student.uwtsd.ac.uk::fdc99597-4b04-4bf9-b5b4-7f6b823e46b7" providerId="AD" clId="Web-{C580DE52-95CD-942E-85C1-A801D786D300}" dt="2023-02-11T22:04:42.232" v="165"/>
        <pc:sldMkLst>
          <pc:docMk/>
          <pc:sldMk cId="3236764754" sldId="271"/>
        </pc:sldMkLst>
      </pc:sldChg>
      <pc:sldChg chg="modSp">
        <pc:chgData name="Jazmin Dawes (2015980)" userId="S::2015980@student.uwtsd.ac.uk::fdc99597-4b04-4bf9-b5b4-7f6b823e46b7" providerId="AD" clId="Web-{C580DE52-95CD-942E-85C1-A801D786D300}" dt="2023-02-12T09:49:16.755" v="196" actId="20577"/>
        <pc:sldMkLst>
          <pc:docMk/>
          <pc:sldMk cId="644723459" sldId="272"/>
        </pc:sldMkLst>
        <pc:spChg chg="mod">
          <ac:chgData name="Jazmin Dawes (2015980)" userId="S::2015980@student.uwtsd.ac.uk::fdc99597-4b04-4bf9-b5b4-7f6b823e46b7" providerId="AD" clId="Web-{C580DE52-95CD-942E-85C1-A801D786D300}" dt="2023-02-12T09:49:16.755" v="196" actId="20577"/>
          <ac:spMkLst>
            <pc:docMk/>
            <pc:sldMk cId="644723459" sldId="272"/>
            <ac:spMk id="3" creationId="{DE0DDF32-DD25-104E-A9C7-947C8E5E9C15}"/>
          </ac:spMkLst>
        </pc:spChg>
      </pc:sldChg>
      <pc:sldChg chg="addSp modSp new">
        <pc:chgData name="Jazmin Dawes (2015980)" userId="S::2015980@student.uwtsd.ac.uk::fdc99597-4b04-4bf9-b5b4-7f6b823e46b7" providerId="AD" clId="Web-{C580DE52-95CD-942E-85C1-A801D786D300}" dt="2023-02-12T09:49:57.568" v="200" actId="1076"/>
        <pc:sldMkLst>
          <pc:docMk/>
          <pc:sldMk cId="1449783228" sldId="273"/>
        </pc:sldMkLst>
        <pc:spChg chg="add mod">
          <ac:chgData name="Jazmin Dawes (2015980)" userId="S::2015980@student.uwtsd.ac.uk::fdc99597-4b04-4bf9-b5b4-7f6b823e46b7" providerId="AD" clId="Web-{C580DE52-95CD-942E-85C1-A801D786D300}" dt="2023-02-12T09:49:34.193" v="198" actId="20577"/>
          <ac:spMkLst>
            <pc:docMk/>
            <pc:sldMk cId="1449783228" sldId="273"/>
            <ac:spMk id="2" creationId="{BE30D336-611B-02E4-7113-65D9C28698ED}"/>
          </ac:spMkLst>
        </pc:spChg>
        <pc:spChg chg="add mod">
          <ac:chgData name="Jazmin Dawes (2015980)" userId="S::2015980@student.uwtsd.ac.uk::fdc99597-4b04-4bf9-b5b4-7f6b823e46b7" providerId="AD" clId="Web-{C580DE52-95CD-942E-85C1-A801D786D300}" dt="2023-02-12T09:49:57.568" v="200" actId="1076"/>
          <ac:spMkLst>
            <pc:docMk/>
            <pc:sldMk cId="1449783228" sldId="273"/>
            <ac:spMk id="3" creationId="{C1202534-81F9-15C5-971F-B8300ED3AA47}"/>
          </ac:spMkLst>
        </pc:spChg>
      </pc:sldChg>
    </pc:docChg>
  </pc:docChgLst>
  <pc:docChgLst>
    <pc:chgData name="Jazmin Dawes (2015980)" userId="S::2015980@student.uwtsd.ac.uk::fdc99597-4b04-4bf9-b5b4-7f6b823e46b7" providerId="AD" clId="Web-{C4CEBE3C-B85D-D8E7-4020-CC12C86A6077}"/>
    <pc:docChg chg="modSld">
      <pc:chgData name="Jazmin Dawes (2015980)" userId="S::2015980@student.uwtsd.ac.uk::fdc99597-4b04-4bf9-b5b4-7f6b823e46b7" providerId="AD" clId="Web-{C4CEBE3C-B85D-D8E7-4020-CC12C86A6077}" dt="2023-03-01T16:54:11.355" v="5" actId="20577"/>
      <pc:docMkLst>
        <pc:docMk/>
      </pc:docMkLst>
      <pc:sldChg chg="modSp">
        <pc:chgData name="Jazmin Dawes (2015980)" userId="S::2015980@student.uwtsd.ac.uk::fdc99597-4b04-4bf9-b5b4-7f6b823e46b7" providerId="AD" clId="Web-{C4CEBE3C-B85D-D8E7-4020-CC12C86A6077}" dt="2023-03-01T16:54:11.355" v="5" actId="20577"/>
        <pc:sldMkLst>
          <pc:docMk/>
          <pc:sldMk cId="1254698632" sldId="279"/>
        </pc:sldMkLst>
        <pc:spChg chg="mod">
          <ac:chgData name="Jazmin Dawes (2015980)" userId="S::2015980@student.uwtsd.ac.uk::fdc99597-4b04-4bf9-b5b4-7f6b823e46b7" providerId="AD" clId="Web-{C4CEBE3C-B85D-D8E7-4020-CC12C86A6077}" dt="2023-03-01T16:54:11.355" v="5" actId="20577"/>
          <ac:spMkLst>
            <pc:docMk/>
            <pc:sldMk cId="1254698632" sldId="279"/>
            <ac:spMk id="3" creationId="{6BC4B512-A208-1E94-8585-825EE7C31DEF}"/>
          </ac:spMkLst>
        </pc:spChg>
      </pc:sldChg>
    </pc:docChg>
  </pc:docChgLst>
  <pc:docChgLst>
    <pc:chgData name="Jazmin Dawes (2015980)" userId="S::2015980@student.uwtsd.ac.uk::fdc99597-4b04-4bf9-b5b4-7f6b823e46b7" providerId="AD" clId="Web-{A8401E84-E697-E66D-B6DF-CF9FE95293B7}"/>
    <pc:docChg chg="addSld modSld">
      <pc:chgData name="Jazmin Dawes (2015980)" userId="S::2015980@student.uwtsd.ac.uk::fdc99597-4b04-4bf9-b5b4-7f6b823e46b7" providerId="AD" clId="Web-{A8401E84-E697-E66D-B6DF-CF9FE95293B7}" dt="2023-01-28T20:30:41.870" v="29" actId="1076"/>
      <pc:docMkLst>
        <pc:docMk/>
      </pc:docMkLst>
      <pc:sldChg chg="modSp">
        <pc:chgData name="Jazmin Dawes (2015980)" userId="S::2015980@student.uwtsd.ac.uk::fdc99597-4b04-4bf9-b5b4-7f6b823e46b7" providerId="AD" clId="Web-{A8401E84-E697-E66D-B6DF-CF9FE95293B7}" dt="2023-01-28T20:30:41.870" v="29" actId="1076"/>
        <pc:sldMkLst>
          <pc:docMk/>
          <pc:sldMk cId="3463372744" sldId="258"/>
        </pc:sldMkLst>
        <pc:spChg chg="mod">
          <ac:chgData name="Jazmin Dawes (2015980)" userId="S::2015980@student.uwtsd.ac.uk::fdc99597-4b04-4bf9-b5b4-7f6b823e46b7" providerId="AD" clId="Web-{A8401E84-E697-E66D-B6DF-CF9FE95293B7}" dt="2023-01-28T20:30:41.870" v="29" actId="1076"/>
          <ac:spMkLst>
            <pc:docMk/>
            <pc:sldMk cId="3463372744" sldId="258"/>
            <ac:spMk id="3" creationId="{F9B5FF78-891A-E7FD-98C8-42A45026ABCD}"/>
          </ac:spMkLst>
        </pc:spChg>
      </pc:sldChg>
      <pc:sldChg chg="modSp new">
        <pc:chgData name="Jazmin Dawes (2015980)" userId="S::2015980@student.uwtsd.ac.uk::fdc99597-4b04-4bf9-b5b4-7f6b823e46b7" providerId="AD" clId="Web-{A8401E84-E697-E66D-B6DF-CF9FE95293B7}" dt="2023-01-28T20:28:47.070" v="13" actId="20577"/>
        <pc:sldMkLst>
          <pc:docMk/>
          <pc:sldMk cId="2516873773" sldId="259"/>
        </pc:sldMkLst>
        <pc:spChg chg="mod">
          <ac:chgData name="Jazmin Dawes (2015980)" userId="S::2015980@student.uwtsd.ac.uk::fdc99597-4b04-4bf9-b5b4-7f6b823e46b7" providerId="AD" clId="Web-{A8401E84-E697-E66D-B6DF-CF9FE95293B7}" dt="2023-01-28T20:28:47.070" v="13" actId="20577"/>
          <ac:spMkLst>
            <pc:docMk/>
            <pc:sldMk cId="2516873773" sldId="259"/>
            <ac:spMk id="3" creationId="{AF6B78FD-A838-6C20-3B83-01F32F76F3C5}"/>
          </ac:spMkLst>
        </pc:spChg>
      </pc:sldChg>
    </pc:docChg>
  </pc:docChgLst>
  <pc:docChgLst>
    <pc:chgData name="Jazmin Dawes (2015980)" userId="S::2015980@student.uwtsd.ac.uk::fdc99597-4b04-4bf9-b5b4-7f6b823e46b7" providerId="AD" clId="Web-{85AB4A40-68C6-3EFB-7BB1-86FAEFD43CE6}"/>
    <pc:docChg chg="addSld modSld">
      <pc:chgData name="Jazmin Dawes (2015980)" userId="S::2015980@student.uwtsd.ac.uk::fdc99597-4b04-4bf9-b5b4-7f6b823e46b7" providerId="AD" clId="Web-{85AB4A40-68C6-3EFB-7BB1-86FAEFD43CE6}" dt="2023-03-02T13:58:49.575" v="874" actId="20577"/>
      <pc:docMkLst>
        <pc:docMk/>
      </pc:docMkLst>
      <pc:sldChg chg="modSp delCm">
        <pc:chgData name="Jazmin Dawes (2015980)" userId="S::2015980@student.uwtsd.ac.uk::fdc99597-4b04-4bf9-b5b4-7f6b823e46b7" providerId="AD" clId="Web-{85AB4A40-68C6-3EFB-7BB1-86FAEFD43CE6}" dt="2023-03-01T23:18:24.652" v="768" actId="20577"/>
        <pc:sldMkLst>
          <pc:docMk/>
          <pc:sldMk cId="2027993865" sldId="257"/>
        </pc:sldMkLst>
        <pc:spChg chg="mod">
          <ac:chgData name="Jazmin Dawes (2015980)" userId="S::2015980@student.uwtsd.ac.uk::fdc99597-4b04-4bf9-b5b4-7f6b823e46b7" providerId="AD" clId="Web-{85AB4A40-68C6-3EFB-7BB1-86FAEFD43CE6}" dt="2023-03-01T23:18:24.652" v="768" actId="20577"/>
          <ac:spMkLst>
            <pc:docMk/>
            <pc:sldMk cId="2027993865" sldId="257"/>
            <ac:spMk id="3" creationId="{340153E7-1681-AF75-DFD5-DEED18140525}"/>
          </ac:spMkLst>
        </pc:spChg>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85AB4A40-68C6-3EFB-7BB1-86FAEFD43CE6}" dt="2023-03-01T21:45:22.028" v="177"/>
              <pc2:cmMkLst xmlns:pc2="http://schemas.microsoft.com/office/powerpoint/2019/9/main/command">
                <pc:docMk/>
                <pc:sldMk cId="2027993865" sldId="257"/>
                <pc2:cmMk id="{2E81AE35-3792-4003-BA61-8EB5255D08F8}"/>
              </pc2:cmMkLst>
            </pc226:cmChg>
          </p:ext>
        </pc:extLst>
      </pc:sldChg>
      <pc:sldChg chg="delSp">
        <pc:chgData name="Jazmin Dawes (2015980)" userId="S::2015980@student.uwtsd.ac.uk::fdc99597-4b04-4bf9-b5b4-7f6b823e46b7" providerId="AD" clId="Web-{85AB4A40-68C6-3EFB-7BB1-86FAEFD43CE6}" dt="2023-03-01T21:45:40.169" v="178"/>
        <pc:sldMkLst>
          <pc:docMk/>
          <pc:sldMk cId="3463372744" sldId="258"/>
        </pc:sldMkLst>
        <pc:spChg chg="del">
          <ac:chgData name="Jazmin Dawes (2015980)" userId="S::2015980@student.uwtsd.ac.uk::fdc99597-4b04-4bf9-b5b4-7f6b823e46b7" providerId="AD" clId="Web-{85AB4A40-68C6-3EFB-7BB1-86FAEFD43CE6}" dt="2023-03-01T21:45:40.169" v="178"/>
          <ac:spMkLst>
            <pc:docMk/>
            <pc:sldMk cId="3463372744" sldId="258"/>
            <ac:spMk id="7" creationId="{61C8CC48-D3D7-8196-1913-7ECA65BF75B7}"/>
          </ac:spMkLst>
        </pc:spChg>
      </pc:sldChg>
      <pc:sldChg chg="modSp delCm modCm">
        <pc:chgData name="Jazmin Dawes (2015980)" userId="S::2015980@student.uwtsd.ac.uk::fdc99597-4b04-4bf9-b5b4-7f6b823e46b7" providerId="AD" clId="Web-{85AB4A40-68C6-3EFB-7BB1-86FAEFD43CE6}" dt="2023-03-01T21:38:15.732" v="149"/>
        <pc:sldMkLst>
          <pc:docMk/>
          <pc:sldMk cId="2516873773" sldId="259"/>
        </pc:sldMkLst>
        <pc:spChg chg="mod">
          <ac:chgData name="Jazmin Dawes (2015980)" userId="S::2015980@student.uwtsd.ac.uk::fdc99597-4b04-4bf9-b5b4-7f6b823e46b7" providerId="AD" clId="Web-{85AB4A40-68C6-3EFB-7BB1-86FAEFD43CE6}" dt="2023-03-01T21:21:45.369" v="21"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del mod">
              <pc226:chgData name="Jazmin Dawes (2015980)" userId="S::2015980@student.uwtsd.ac.uk::fdc99597-4b04-4bf9-b5b4-7f6b823e46b7" providerId="AD" clId="Web-{85AB4A40-68C6-3EFB-7BB1-86FAEFD43CE6}" dt="2023-03-01T21:38:15.732" v="149"/>
              <pc2:cmMkLst xmlns:pc2="http://schemas.microsoft.com/office/powerpoint/2019/9/main/command">
                <pc:docMk/>
                <pc:sldMk cId="2516873773" sldId="259"/>
                <pc2:cmMk id="{FC99EE13-4EA6-4CF1-9D61-9B32F84492EB}"/>
              </pc2:cmMkLst>
            </pc226:cmChg>
            <pc226:cmChg xmlns:pc226="http://schemas.microsoft.com/office/powerpoint/2022/06/main/command" chg="del mod">
              <pc226:chgData name="Jazmin Dawes (2015980)" userId="S::2015980@student.uwtsd.ac.uk::fdc99597-4b04-4bf9-b5b4-7f6b823e46b7" providerId="AD" clId="Web-{85AB4A40-68C6-3EFB-7BB1-86FAEFD43CE6}" dt="2023-03-01T21:38:08.872" v="147"/>
              <pc2:cmMkLst xmlns:pc2="http://schemas.microsoft.com/office/powerpoint/2019/9/main/command">
                <pc:docMk/>
                <pc:sldMk cId="2516873773" sldId="259"/>
                <pc2:cmMk id="{4F229327-AEEB-4AD9-9519-964E38478E79}"/>
              </pc2:cmMkLst>
            </pc226:cmChg>
            <pc226:cmChg xmlns:pc226="http://schemas.microsoft.com/office/powerpoint/2022/06/main/command" chg="del mod">
              <pc226:chgData name="Jazmin Dawes (2015980)" userId="S::2015980@student.uwtsd.ac.uk::fdc99597-4b04-4bf9-b5b4-7f6b823e46b7" providerId="AD" clId="Web-{85AB4A40-68C6-3EFB-7BB1-86FAEFD43CE6}" dt="2023-03-01T21:38:12.404" v="148"/>
              <pc2:cmMkLst xmlns:pc2="http://schemas.microsoft.com/office/powerpoint/2019/9/main/command">
                <pc:docMk/>
                <pc:sldMk cId="2516873773" sldId="259"/>
                <pc2:cmMk id="{A30AB078-4032-4FD5-BE79-9459A00CD8AE}"/>
              </pc2:cmMkLst>
            </pc226:cmChg>
          </p:ext>
        </pc:extLst>
      </pc:sldChg>
      <pc:sldChg chg="modSp modNotes">
        <pc:chgData name="Jazmin Dawes (2015980)" userId="S::2015980@student.uwtsd.ac.uk::fdc99597-4b04-4bf9-b5b4-7f6b823e46b7" providerId="AD" clId="Web-{85AB4A40-68C6-3EFB-7BB1-86FAEFD43CE6}" dt="2023-03-01T21:47:28.644" v="221"/>
        <pc:sldMkLst>
          <pc:docMk/>
          <pc:sldMk cId="405575318" sldId="262"/>
        </pc:sldMkLst>
        <pc:spChg chg="mod">
          <ac:chgData name="Jazmin Dawes (2015980)" userId="S::2015980@student.uwtsd.ac.uk::fdc99597-4b04-4bf9-b5b4-7f6b823e46b7" providerId="AD" clId="Web-{85AB4A40-68C6-3EFB-7BB1-86FAEFD43CE6}" dt="2023-03-01T21:46:39.501" v="181" actId="20577"/>
          <ac:spMkLst>
            <pc:docMk/>
            <pc:sldMk cId="405575318" sldId="262"/>
            <ac:spMk id="3" creationId="{5D088482-BF8E-C615-13CB-2AFE2F0B57B7}"/>
          </ac:spMkLst>
        </pc:spChg>
      </pc:sldChg>
      <pc:sldChg chg="delCm">
        <pc:chgData name="Jazmin Dawes (2015980)" userId="S::2015980@student.uwtsd.ac.uk::fdc99597-4b04-4bf9-b5b4-7f6b823e46b7" providerId="AD" clId="Web-{85AB4A40-68C6-3EFB-7BB1-86FAEFD43CE6}" dt="2023-03-01T21:48:04.520" v="222"/>
        <pc:sldMkLst>
          <pc:docMk/>
          <pc:sldMk cId="358291842" sldId="264"/>
        </pc:sldMkLst>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85AB4A40-68C6-3EFB-7BB1-86FAEFD43CE6}" dt="2023-03-01T21:48:04.520" v="222"/>
              <pc2:cmMkLst xmlns:pc2="http://schemas.microsoft.com/office/powerpoint/2019/9/main/command">
                <pc:docMk/>
                <pc:sldMk cId="358291842" sldId="264"/>
                <pc2:cmMk id="{B6BE6595-0ABF-4CE4-B25B-2A51A379BE2D}"/>
              </pc2:cmMkLst>
            </pc226:cmChg>
          </p:ext>
        </pc:extLst>
      </pc:sldChg>
      <pc:sldChg chg="modSp modCm">
        <pc:chgData name="Jazmin Dawes (2015980)" userId="S::2015980@student.uwtsd.ac.uk::fdc99597-4b04-4bf9-b5b4-7f6b823e46b7" providerId="AD" clId="Web-{85AB4A40-68C6-3EFB-7BB1-86FAEFD43CE6}" dt="2023-03-01T21:36:11.212" v="145" actId="20577"/>
        <pc:sldMkLst>
          <pc:docMk/>
          <pc:sldMk cId="664417271" sldId="268"/>
        </pc:sldMkLst>
        <pc:spChg chg="mod">
          <ac:chgData name="Jazmin Dawes (2015980)" userId="S::2015980@student.uwtsd.ac.uk::fdc99597-4b04-4bf9-b5b4-7f6b823e46b7" providerId="AD" clId="Web-{85AB4A40-68C6-3EFB-7BB1-86FAEFD43CE6}" dt="2023-03-01T21:36:11.212" v="145"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85AB4A40-68C6-3EFB-7BB1-86FAEFD43CE6}" dt="2023-03-01T21:35:46.321" v="143"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85AB4A40-68C6-3EFB-7BB1-86FAEFD43CE6}" dt="2023-03-01T21:44:53.215" v="176" actId="14100"/>
        <pc:sldMkLst>
          <pc:docMk/>
          <pc:sldMk cId="1494120257" sldId="270"/>
        </pc:sldMkLst>
        <pc:spChg chg="mod">
          <ac:chgData name="Jazmin Dawes (2015980)" userId="S::2015980@student.uwtsd.ac.uk::fdc99597-4b04-4bf9-b5b4-7f6b823e46b7" providerId="AD" clId="Web-{85AB4A40-68C6-3EFB-7BB1-86FAEFD43CE6}" dt="2023-03-01T21:44:44.136" v="175" actId="20577"/>
          <ac:spMkLst>
            <pc:docMk/>
            <pc:sldMk cId="1494120257" sldId="270"/>
            <ac:spMk id="3" creationId="{A824A617-70A8-0A76-C3C3-642C42178F73}"/>
          </ac:spMkLst>
        </pc:spChg>
        <pc:picChg chg="mod">
          <ac:chgData name="Jazmin Dawes (2015980)" userId="S::2015980@student.uwtsd.ac.uk::fdc99597-4b04-4bf9-b5b4-7f6b823e46b7" providerId="AD" clId="Web-{85AB4A40-68C6-3EFB-7BB1-86FAEFD43CE6}" dt="2023-03-01T21:44:53.215" v="176" actId="14100"/>
          <ac:picMkLst>
            <pc:docMk/>
            <pc:sldMk cId="1494120257" sldId="270"/>
            <ac:picMk id="4" creationId="{79BF6CA7-362F-6617-F131-4988F0F0B1C7}"/>
          </ac:picMkLst>
        </pc:picChg>
      </pc:sldChg>
      <pc:sldChg chg="modSp delCm">
        <pc:chgData name="Jazmin Dawes (2015980)" userId="S::2015980@student.uwtsd.ac.uk::fdc99597-4b04-4bf9-b5b4-7f6b823e46b7" providerId="AD" clId="Web-{85AB4A40-68C6-3EFB-7BB1-86FAEFD43CE6}" dt="2023-03-01T21:43:39.119" v="166" actId="1076"/>
        <pc:sldMkLst>
          <pc:docMk/>
          <pc:sldMk cId="1449783228" sldId="273"/>
        </pc:sldMkLst>
        <pc:spChg chg="mod">
          <ac:chgData name="Jazmin Dawes (2015980)" userId="S::2015980@student.uwtsd.ac.uk::fdc99597-4b04-4bf9-b5b4-7f6b823e46b7" providerId="AD" clId="Web-{85AB4A40-68C6-3EFB-7BB1-86FAEFD43CE6}" dt="2023-03-01T21:43:39.119" v="166" actId="1076"/>
          <ac:spMkLst>
            <pc:docMk/>
            <pc:sldMk cId="1449783228" sldId="273"/>
            <ac:spMk id="2" creationId="{BE30D336-611B-02E4-7113-65D9C28698ED}"/>
          </ac:spMkLst>
        </pc:spChg>
        <pc:spChg chg="mod">
          <ac:chgData name="Jazmin Dawes (2015980)" userId="S::2015980@student.uwtsd.ac.uk::fdc99597-4b04-4bf9-b5b4-7f6b823e46b7" providerId="AD" clId="Web-{85AB4A40-68C6-3EFB-7BB1-86FAEFD43CE6}" dt="2023-03-01T21:43:24.384" v="165" actId="1076"/>
          <ac:spMkLst>
            <pc:docMk/>
            <pc:sldMk cId="1449783228" sldId="273"/>
            <ac:spMk id="3" creationId="{C1202534-81F9-15C5-971F-B8300ED3AA47}"/>
          </ac:spMkLst>
        </pc:spChg>
        <pc:spChg chg="mod">
          <ac:chgData name="Jazmin Dawes (2015980)" userId="S::2015980@student.uwtsd.ac.uk::fdc99597-4b04-4bf9-b5b4-7f6b823e46b7" providerId="AD" clId="Web-{85AB4A40-68C6-3EFB-7BB1-86FAEFD43CE6}" dt="2023-03-01T21:41:17.379" v="161" actId="20577"/>
          <ac:spMkLst>
            <pc:docMk/>
            <pc:sldMk cId="1449783228" sldId="273"/>
            <ac:spMk id="4" creationId="{9BC45098-A468-0BB9-24E7-9D0A563A08BF}"/>
          </ac:spMkLst>
        </pc:spChg>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85AB4A40-68C6-3EFB-7BB1-86FAEFD43CE6}" dt="2023-03-01T21:43:10.618" v="164"/>
              <pc2:cmMkLst xmlns:pc2="http://schemas.microsoft.com/office/powerpoint/2019/9/main/command">
                <pc:docMk/>
                <pc:sldMk cId="1449783228" sldId="273"/>
                <pc2:cmMk id="{F6E4A1E8-CB98-4057-9DA0-F696556AF6A5}"/>
              </pc2:cmMkLst>
            </pc226:cmChg>
          </p:ext>
        </pc:extLst>
      </pc:sldChg>
      <pc:sldChg chg="modSp">
        <pc:chgData name="Jazmin Dawes (2015980)" userId="S::2015980@student.uwtsd.ac.uk::fdc99597-4b04-4bf9-b5b4-7f6b823e46b7" providerId="AD" clId="Web-{85AB4A40-68C6-3EFB-7BB1-86FAEFD43CE6}" dt="2023-03-01T23:09:35.871" v="646" actId="1076"/>
        <pc:sldMkLst>
          <pc:docMk/>
          <pc:sldMk cId="3619738163" sldId="275"/>
        </pc:sldMkLst>
        <pc:spChg chg="mod">
          <ac:chgData name="Jazmin Dawes (2015980)" userId="S::2015980@student.uwtsd.ac.uk::fdc99597-4b04-4bf9-b5b4-7f6b823e46b7" providerId="AD" clId="Web-{85AB4A40-68C6-3EFB-7BB1-86FAEFD43CE6}" dt="2023-03-01T21:32:14.752" v="116" actId="1076"/>
          <ac:spMkLst>
            <pc:docMk/>
            <pc:sldMk cId="3619738163" sldId="275"/>
            <ac:spMk id="3" creationId="{B0D91BA6-53E5-BE71-2BE0-BF396FC0B519}"/>
          </ac:spMkLst>
        </pc:spChg>
        <pc:spChg chg="mod">
          <ac:chgData name="Jazmin Dawes (2015980)" userId="S::2015980@student.uwtsd.ac.uk::fdc99597-4b04-4bf9-b5b4-7f6b823e46b7" providerId="AD" clId="Web-{85AB4A40-68C6-3EFB-7BB1-86FAEFD43CE6}" dt="2023-03-01T23:09:35.871" v="646" actId="1076"/>
          <ac:spMkLst>
            <pc:docMk/>
            <pc:sldMk cId="3619738163" sldId="275"/>
            <ac:spMk id="5" creationId="{F8181F2B-0207-394D-AE18-56B2998641D1}"/>
          </ac:spMkLst>
        </pc:spChg>
      </pc:sldChg>
      <pc:sldChg chg="modSp">
        <pc:chgData name="Jazmin Dawes (2015980)" userId="S::2015980@student.uwtsd.ac.uk::fdc99597-4b04-4bf9-b5b4-7f6b823e46b7" providerId="AD" clId="Web-{85AB4A40-68C6-3EFB-7BB1-86FAEFD43CE6}" dt="2023-03-01T21:31:21.359" v="108" actId="20577"/>
        <pc:sldMkLst>
          <pc:docMk/>
          <pc:sldMk cId="400133135" sldId="276"/>
        </pc:sldMkLst>
        <pc:spChg chg="mod">
          <ac:chgData name="Jazmin Dawes (2015980)" userId="S::2015980@student.uwtsd.ac.uk::fdc99597-4b04-4bf9-b5b4-7f6b823e46b7" providerId="AD" clId="Web-{85AB4A40-68C6-3EFB-7BB1-86FAEFD43CE6}" dt="2023-03-01T21:31:21.359" v="108" actId="20577"/>
          <ac:spMkLst>
            <pc:docMk/>
            <pc:sldMk cId="400133135" sldId="276"/>
            <ac:spMk id="3" creationId="{8C9B75D3-A670-AA61-89D3-ABB2255CC452}"/>
          </ac:spMkLst>
        </pc:spChg>
      </pc:sldChg>
      <pc:sldChg chg="modSp">
        <pc:chgData name="Jazmin Dawes (2015980)" userId="S::2015980@student.uwtsd.ac.uk::fdc99597-4b04-4bf9-b5b4-7f6b823e46b7" providerId="AD" clId="Web-{85AB4A40-68C6-3EFB-7BB1-86FAEFD43CE6}" dt="2023-03-01T21:30:36.920" v="104" actId="20577"/>
        <pc:sldMkLst>
          <pc:docMk/>
          <pc:sldMk cId="4086968244" sldId="277"/>
        </pc:sldMkLst>
        <pc:spChg chg="mod">
          <ac:chgData name="Jazmin Dawes (2015980)" userId="S::2015980@student.uwtsd.ac.uk::fdc99597-4b04-4bf9-b5b4-7f6b823e46b7" providerId="AD" clId="Web-{85AB4A40-68C6-3EFB-7BB1-86FAEFD43CE6}" dt="2023-03-01T21:30:36.920" v="104" actId="20577"/>
          <ac:spMkLst>
            <pc:docMk/>
            <pc:sldMk cId="4086968244" sldId="277"/>
            <ac:spMk id="4" creationId="{E3CA644B-BA7B-2338-4296-DEAEEC2DFADE}"/>
          </ac:spMkLst>
        </pc:spChg>
      </pc:sldChg>
      <pc:sldChg chg="modSp">
        <pc:chgData name="Jazmin Dawes (2015980)" userId="S::2015980@student.uwtsd.ac.uk::fdc99597-4b04-4bf9-b5b4-7f6b823e46b7" providerId="AD" clId="Web-{85AB4A40-68C6-3EFB-7BB1-86FAEFD43CE6}" dt="2023-03-01T21:30:00.466" v="99" actId="20577"/>
        <pc:sldMkLst>
          <pc:docMk/>
          <pc:sldMk cId="2057612491" sldId="278"/>
        </pc:sldMkLst>
        <pc:spChg chg="mod">
          <ac:chgData name="Jazmin Dawes (2015980)" userId="S::2015980@student.uwtsd.ac.uk::fdc99597-4b04-4bf9-b5b4-7f6b823e46b7" providerId="AD" clId="Web-{85AB4A40-68C6-3EFB-7BB1-86FAEFD43CE6}" dt="2023-03-01T21:30:00.466" v="99" actId="20577"/>
          <ac:spMkLst>
            <pc:docMk/>
            <pc:sldMk cId="2057612491" sldId="278"/>
            <ac:spMk id="3" creationId="{113A631D-1089-A97B-93EE-988EE0DAA4FD}"/>
          </ac:spMkLst>
        </pc:spChg>
      </pc:sldChg>
      <pc:sldChg chg="modSp">
        <pc:chgData name="Jazmin Dawes (2015980)" userId="S::2015980@student.uwtsd.ac.uk::fdc99597-4b04-4bf9-b5b4-7f6b823e46b7" providerId="AD" clId="Web-{85AB4A40-68C6-3EFB-7BB1-86FAEFD43CE6}" dt="2023-03-01T21:49:07.256" v="226" actId="20577"/>
        <pc:sldMkLst>
          <pc:docMk/>
          <pc:sldMk cId="1254698632" sldId="279"/>
        </pc:sldMkLst>
        <pc:spChg chg="mod">
          <ac:chgData name="Jazmin Dawes (2015980)" userId="S::2015980@student.uwtsd.ac.uk::fdc99597-4b04-4bf9-b5b4-7f6b823e46b7" providerId="AD" clId="Web-{85AB4A40-68C6-3EFB-7BB1-86FAEFD43CE6}" dt="2023-03-01T21:49:07.256" v="226" actId="20577"/>
          <ac:spMkLst>
            <pc:docMk/>
            <pc:sldMk cId="1254698632" sldId="279"/>
            <ac:spMk id="3" creationId="{6BC4B512-A208-1E94-8585-825EE7C31DEF}"/>
          </ac:spMkLst>
        </pc:spChg>
      </pc:sldChg>
      <pc:sldChg chg="addSp modSp">
        <pc:chgData name="Jazmin Dawes (2015980)" userId="S::2015980@student.uwtsd.ac.uk::fdc99597-4b04-4bf9-b5b4-7f6b823e46b7" providerId="AD" clId="Web-{85AB4A40-68C6-3EFB-7BB1-86FAEFD43CE6}" dt="2023-03-01T23:17:18.103" v="725" actId="14100"/>
        <pc:sldMkLst>
          <pc:docMk/>
          <pc:sldMk cId="2890408108" sldId="280"/>
        </pc:sldMkLst>
        <pc:spChg chg="mod">
          <ac:chgData name="Jazmin Dawes (2015980)" userId="S::2015980@student.uwtsd.ac.uk::fdc99597-4b04-4bf9-b5b4-7f6b823e46b7" providerId="AD" clId="Web-{85AB4A40-68C6-3EFB-7BB1-86FAEFD43CE6}" dt="2023-03-01T22:02:17.766" v="487" actId="1076"/>
          <ac:spMkLst>
            <pc:docMk/>
            <pc:sldMk cId="2890408108" sldId="280"/>
            <ac:spMk id="2" creationId="{DAEE6504-C44D-88A2-33F0-F9D566966852}"/>
          </ac:spMkLst>
        </pc:spChg>
        <pc:spChg chg="add mod">
          <ac:chgData name="Jazmin Dawes (2015980)" userId="S::2015980@student.uwtsd.ac.uk::fdc99597-4b04-4bf9-b5b4-7f6b823e46b7" providerId="AD" clId="Web-{85AB4A40-68C6-3EFB-7BB1-86FAEFD43CE6}" dt="2023-03-01T23:17:18.103" v="725" actId="14100"/>
          <ac:spMkLst>
            <pc:docMk/>
            <pc:sldMk cId="2890408108" sldId="280"/>
            <ac:spMk id="3" creationId="{8959AED5-468B-0D4C-34B9-78D899ADBD0D}"/>
          </ac:spMkLst>
        </pc:spChg>
      </pc:sldChg>
      <pc:sldChg chg="modSp">
        <pc:chgData name="Jazmin Dawes (2015980)" userId="S::2015980@student.uwtsd.ac.uk::fdc99597-4b04-4bf9-b5b4-7f6b823e46b7" providerId="AD" clId="Web-{85AB4A40-68C6-3EFB-7BB1-86FAEFD43CE6}" dt="2023-03-02T13:58:49.575" v="874" actId="20577"/>
        <pc:sldMkLst>
          <pc:docMk/>
          <pc:sldMk cId="898232899" sldId="284"/>
        </pc:sldMkLst>
        <pc:spChg chg="mod">
          <ac:chgData name="Jazmin Dawes (2015980)" userId="S::2015980@student.uwtsd.ac.uk::fdc99597-4b04-4bf9-b5b4-7f6b823e46b7" providerId="AD" clId="Web-{85AB4A40-68C6-3EFB-7BB1-86FAEFD43CE6}" dt="2023-03-02T13:58:49.575" v="874" actId="20577"/>
          <ac:spMkLst>
            <pc:docMk/>
            <pc:sldMk cId="898232899" sldId="284"/>
            <ac:spMk id="3" creationId="{4E7F2ABC-0813-C252-4F17-FAFC80F4CD80}"/>
          </ac:spMkLst>
        </pc:spChg>
      </pc:sldChg>
      <pc:sldChg chg="addSp modSp">
        <pc:chgData name="Jazmin Dawes (2015980)" userId="S::2015980@student.uwtsd.ac.uk::fdc99597-4b04-4bf9-b5b4-7f6b823e46b7" providerId="AD" clId="Web-{85AB4A40-68C6-3EFB-7BB1-86FAEFD43CE6}" dt="2023-03-01T21:19:01.020" v="14" actId="1076"/>
        <pc:sldMkLst>
          <pc:docMk/>
          <pc:sldMk cId="1717402015" sldId="290"/>
        </pc:sldMkLst>
        <pc:spChg chg="mod">
          <ac:chgData name="Jazmin Dawes (2015980)" userId="S::2015980@student.uwtsd.ac.uk::fdc99597-4b04-4bf9-b5b4-7f6b823e46b7" providerId="AD" clId="Web-{85AB4A40-68C6-3EFB-7BB1-86FAEFD43CE6}" dt="2023-03-01T21:10:28.051" v="5" actId="1076"/>
          <ac:spMkLst>
            <pc:docMk/>
            <pc:sldMk cId="1717402015" sldId="290"/>
            <ac:spMk id="4" creationId="{87C1836B-564F-8906-E62C-8E4A710B78D9}"/>
          </ac:spMkLst>
        </pc:spChg>
        <pc:spChg chg="add mod">
          <ac:chgData name="Jazmin Dawes (2015980)" userId="S::2015980@student.uwtsd.ac.uk::fdc99597-4b04-4bf9-b5b4-7f6b823e46b7" providerId="AD" clId="Web-{85AB4A40-68C6-3EFB-7BB1-86FAEFD43CE6}" dt="2023-03-01T21:19:01.020" v="14" actId="1076"/>
          <ac:spMkLst>
            <pc:docMk/>
            <pc:sldMk cId="1717402015" sldId="290"/>
            <ac:spMk id="5" creationId="{C455E314-1D60-F912-49B0-6C8412412815}"/>
          </ac:spMkLst>
        </pc:spChg>
        <pc:picChg chg="add mod">
          <ac:chgData name="Jazmin Dawes (2015980)" userId="S::2015980@student.uwtsd.ac.uk::fdc99597-4b04-4bf9-b5b4-7f6b823e46b7" providerId="AD" clId="Web-{85AB4A40-68C6-3EFB-7BB1-86FAEFD43CE6}" dt="2023-03-01T21:10:50.020" v="10" actId="1076"/>
          <ac:picMkLst>
            <pc:docMk/>
            <pc:sldMk cId="1717402015" sldId="290"/>
            <ac:picMk id="3" creationId="{786BEF7F-BD46-EB17-9868-5A3E66DCFC71}"/>
          </ac:picMkLst>
        </pc:picChg>
      </pc:sldChg>
      <pc:sldChg chg="addSp modSp new">
        <pc:chgData name="Jazmin Dawes (2015980)" userId="S::2015980@student.uwtsd.ac.uk::fdc99597-4b04-4bf9-b5b4-7f6b823e46b7" providerId="AD" clId="Web-{85AB4A40-68C6-3EFB-7BB1-86FAEFD43CE6}" dt="2023-03-01T21:41:05.815" v="160" actId="20577"/>
        <pc:sldMkLst>
          <pc:docMk/>
          <pc:sldMk cId="576558165" sldId="291"/>
        </pc:sldMkLst>
        <pc:spChg chg="add mod">
          <ac:chgData name="Jazmin Dawes (2015980)" userId="S::2015980@student.uwtsd.ac.uk::fdc99597-4b04-4bf9-b5b4-7f6b823e46b7" providerId="AD" clId="Web-{85AB4A40-68C6-3EFB-7BB1-86FAEFD43CE6}" dt="2023-03-01T21:41:05.815" v="160" actId="20577"/>
          <ac:spMkLst>
            <pc:docMk/>
            <pc:sldMk cId="576558165" sldId="291"/>
            <ac:spMk id="2" creationId="{5E8B5E19-3220-EB56-DC68-EC5AD69A605C}"/>
          </ac:spMkLst>
        </pc:spChg>
        <pc:spChg chg="add mod">
          <ac:chgData name="Jazmin Dawes (2015980)" userId="S::2015980@student.uwtsd.ac.uk::fdc99597-4b04-4bf9-b5b4-7f6b823e46b7" providerId="AD" clId="Web-{85AB4A40-68C6-3EFB-7BB1-86FAEFD43CE6}" dt="2023-03-01T21:40:16.986" v="155" actId="1076"/>
          <ac:spMkLst>
            <pc:docMk/>
            <pc:sldMk cId="576558165" sldId="291"/>
            <ac:spMk id="3" creationId="{7F0D1FCB-64AD-FF32-4F29-D22C027629DE}"/>
          </ac:spMkLst>
        </pc:spChg>
      </pc:sldChg>
    </pc:docChg>
  </pc:docChgLst>
  <pc:docChgLst>
    <pc:chgData name="Jazmin Dawes (2015980)" userId="S::2015980@student.uwtsd.ac.uk::fdc99597-4b04-4bf9-b5b4-7f6b823e46b7" providerId="AD" clId="Web-{86E2DF56-C74A-0C07-6B35-2D67B90D91A7}"/>
    <pc:docChg chg="addSld modSld">
      <pc:chgData name="Jazmin Dawes (2015980)" userId="S::2015980@student.uwtsd.ac.uk::fdc99597-4b04-4bf9-b5b4-7f6b823e46b7" providerId="AD" clId="Web-{86E2DF56-C74A-0C07-6B35-2D67B90D91A7}" dt="2023-02-25T10:00:51.404" v="78" actId="20577"/>
      <pc:docMkLst>
        <pc:docMk/>
      </pc:docMkLst>
      <pc:sldChg chg="modSp">
        <pc:chgData name="Jazmin Dawes (2015980)" userId="S::2015980@student.uwtsd.ac.uk::fdc99597-4b04-4bf9-b5b4-7f6b823e46b7" providerId="AD" clId="Web-{86E2DF56-C74A-0C07-6B35-2D67B90D91A7}" dt="2023-02-25T10:00:51.404" v="78" actId="20577"/>
        <pc:sldMkLst>
          <pc:docMk/>
          <pc:sldMk cId="903901925" sldId="263"/>
        </pc:sldMkLst>
        <pc:spChg chg="mod">
          <ac:chgData name="Jazmin Dawes (2015980)" userId="S::2015980@student.uwtsd.ac.uk::fdc99597-4b04-4bf9-b5b4-7f6b823e46b7" providerId="AD" clId="Web-{86E2DF56-C74A-0C07-6B35-2D67B90D91A7}" dt="2023-02-25T09:56:13.756" v="45" actId="1076"/>
          <ac:spMkLst>
            <pc:docMk/>
            <pc:sldMk cId="903901925" sldId="263"/>
            <ac:spMk id="2" creationId="{8EC47036-F5E3-AFBE-3504-6A47BB4A31BE}"/>
          </ac:spMkLst>
        </pc:spChg>
        <pc:spChg chg="mod">
          <ac:chgData name="Jazmin Dawes (2015980)" userId="S::2015980@student.uwtsd.ac.uk::fdc99597-4b04-4bf9-b5b4-7f6b823e46b7" providerId="AD" clId="Web-{86E2DF56-C74A-0C07-6B35-2D67B90D91A7}" dt="2023-02-25T10:00:51.404" v="78" actId="20577"/>
          <ac:spMkLst>
            <pc:docMk/>
            <pc:sldMk cId="903901925" sldId="263"/>
            <ac:spMk id="3" creationId="{44F9BDE3-25B9-B2C6-3DA3-472B74507759}"/>
          </ac:spMkLst>
        </pc:spChg>
        <pc:spChg chg="mod">
          <ac:chgData name="Jazmin Dawes (2015980)" userId="S::2015980@student.uwtsd.ac.uk::fdc99597-4b04-4bf9-b5b4-7f6b823e46b7" providerId="AD" clId="Web-{86E2DF56-C74A-0C07-6B35-2D67B90D91A7}" dt="2023-02-25T09:58:07.884" v="61" actId="20577"/>
          <ac:spMkLst>
            <pc:docMk/>
            <pc:sldMk cId="903901925" sldId="263"/>
            <ac:spMk id="4" creationId="{A500ED3D-F2F6-4ED1-2033-3C5DB04FE0F3}"/>
          </ac:spMkLst>
        </pc:spChg>
        <pc:spChg chg="mod">
          <ac:chgData name="Jazmin Dawes (2015980)" userId="S::2015980@student.uwtsd.ac.uk::fdc99597-4b04-4bf9-b5b4-7f6b823e46b7" providerId="AD" clId="Web-{86E2DF56-C74A-0C07-6B35-2D67B90D91A7}" dt="2023-02-25T09:59:09.542" v="72" actId="1076"/>
          <ac:spMkLst>
            <pc:docMk/>
            <pc:sldMk cId="903901925" sldId="263"/>
            <ac:spMk id="6" creationId="{B99A2FE5-63A2-B518-963A-62431BFF3D9A}"/>
          </ac:spMkLst>
        </pc:spChg>
        <pc:picChg chg="mod">
          <ac:chgData name="Jazmin Dawes (2015980)" userId="S::2015980@student.uwtsd.ac.uk::fdc99597-4b04-4bf9-b5b4-7f6b823e46b7" providerId="AD" clId="Web-{86E2DF56-C74A-0C07-6B35-2D67B90D91A7}" dt="2023-02-25T09:58:55.495" v="71" actId="14100"/>
          <ac:picMkLst>
            <pc:docMk/>
            <pc:sldMk cId="903901925" sldId="263"/>
            <ac:picMk id="8" creationId="{3C30D076-C30D-4C6C-7C2B-AFE56683EF45}"/>
          </ac:picMkLst>
        </pc:picChg>
      </pc:sldChg>
      <pc:sldChg chg="modSp">
        <pc:chgData name="Jazmin Dawes (2015980)" userId="S::2015980@student.uwtsd.ac.uk::fdc99597-4b04-4bf9-b5b4-7f6b823e46b7" providerId="AD" clId="Web-{86E2DF56-C74A-0C07-6B35-2D67B90D91A7}" dt="2023-02-25T09:53:02.454" v="37" actId="14100"/>
        <pc:sldMkLst>
          <pc:docMk/>
          <pc:sldMk cId="358291842" sldId="264"/>
        </pc:sldMkLst>
        <pc:spChg chg="mod">
          <ac:chgData name="Jazmin Dawes (2015980)" userId="S::2015980@student.uwtsd.ac.uk::fdc99597-4b04-4bf9-b5b4-7f6b823e46b7" providerId="AD" clId="Web-{86E2DF56-C74A-0C07-6B35-2D67B90D91A7}" dt="2023-02-25T09:53:02.454" v="37" actId="14100"/>
          <ac:spMkLst>
            <pc:docMk/>
            <pc:sldMk cId="358291842" sldId="264"/>
            <ac:spMk id="5" creationId="{4E056D40-0CEC-B7CC-C3C6-40160369A79D}"/>
          </ac:spMkLst>
        </pc:spChg>
      </pc:sldChg>
      <pc:sldChg chg="modSp">
        <pc:chgData name="Jazmin Dawes (2015980)" userId="S::2015980@student.uwtsd.ac.uk::fdc99597-4b04-4bf9-b5b4-7f6b823e46b7" providerId="AD" clId="Web-{86E2DF56-C74A-0C07-6B35-2D67B90D91A7}" dt="2023-02-25T09:52:26.641" v="32" actId="14100"/>
        <pc:sldMkLst>
          <pc:docMk/>
          <pc:sldMk cId="537655478" sldId="267"/>
        </pc:sldMkLst>
        <pc:spChg chg="mod">
          <ac:chgData name="Jazmin Dawes (2015980)" userId="S::2015980@student.uwtsd.ac.uk::fdc99597-4b04-4bf9-b5b4-7f6b823e46b7" providerId="AD" clId="Web-{86E2DF56-C74A-0C07-6B35-2D67B90D91A7}" dt="2023-02-25T09:52:26.641" v="32" actId="14100"/>
          <ac:spMkLst>
            <pc:docMk/>
            <pc:sldMk cId="537655478" sldId="267"/>
            <ac:spMk id="2" creationId="{07D6964D-FAF7-B639-6BF2-501AE5129E98}"/>
          </ac:spMkLst>
        </pc:spChg>
      </pc:sldChg>
      <pc:sldChg chg="modSp">
        <pc:chgData name="Jazmin Dawes (2015980)" userId="S::2015980@student.uwtsd.ac.uk::fdc99597-4b04-4bf9-b5b4-7f6b823e46b7" providerId="AD" clId="Web-{86E2DF56-C74A-0C07-6B35-2D67B90D91A7}" dt="2023-02-25T09:50:58.529" v="24" actId="20577"/>
        <pc:sldMkLst>
          <pc:docMk/>
          <pc:sldMk cId="1494120257" sldId="270"/>
        </pc:sldMkLst>
        <pc:spChg chg="mod">
          <ac:chgData name="Jazmin Dawes (2015980)" userId="S::2015980@student.uwtsd.ac.uk::fdc99597-4b04-4bf9-b5b4-7f6b823e46b7" providerId="AD" clId="Web-{86E2DF56-C74A-0C07-6B35-2D67B90D91A7}" dt="2023-02-25T09:50:58.529" v="24" actId="20577"/>
          <ac:spMkLst>
            <pc:docMk/>
            <pc:sldMk cId="1494120257" sldId="270"/>
            <ac:spMk id="2" creationId="{666B5501-E178-C41D-6C74-5A3DF09FF9A6}"/>
          </ac:spMkLst>
        </pc:spChg>
      </pc:sldChg>
      <pc:sldChg chg="modSp">
        <pc:chgData name="Jazmin Dawes (2015980)" userId="S::2015980@student.uwtsd.ac.uk::fdc99597-4b04-4bf9-b5b4-7f6b823e46b7" providerId="AD" clId="Web-{86E2DF56-C74A-0C07-6B35-2D67B90D91A7}" dt="2023-02-25T09:50:24.591" v="22" actId="20577"/>
        <pc:sldMkLst>
          <pc:docMk/>
          <pc:sldMk cId="3236764754" sldId="271"/>
        </pc:sldMkLst>
        <pc:spChg chg="mod">
          <ac:chgData name="Jazmin Dawes (2015980)" userId="S::2015980@student.uwtsd.ac.uk::fdc99597-4b04-4bf9-b5b4-7f6b823e46b7" providerId="AD" clId="Web-{86E2DF56-C74A-0C07-6B35-2D67B90D91A7}" dt="2023-02-25T09:50:24.591" v="22" actId="20577"/>
          <ac:spMkLst>
            <pc:docMk/>
            <pc:sldMk cId="3236764754" sldId="271"/>
            <ac:spMk id="2" creationId="{75E3B549-B9B9-DF7E-A1C6-9EF465302B1E}"/>
          </ac:spMkLst>
        </pc:spChg>
        <pc:spChg chg="mod">
          <ac:chgData name="Jazmin Dawes (2015980)" userId="S::2015980@student.uwtsd.ac.uk::fdc99597-4b04-4bf9-b5b4-7f6b823e46b7" providerId="AD" clId="Web-{86E2DF56-C74A-0C07-6B35-2D67B90D91A7}" dt="2023-02-25T09:48:12.493" v="8" actId="1076"/>
          <ac:spMkLst>
            <pc:docMk/>
            <pc:sldMk cId="3236764754" sldId="271"/>
            <ac:spMk id="3" creationId="{8C3016B9-D8FF-0410-211C-97886627E7CB}"/>
          </ac:spMkLst>
        </pc:spChg>
        <pc:spChg chg="mod">
          <ac:chgData name="Jazmin Dawes (2015980)" userId="S::2015980@student.uwtsd.ac.uk::fdc99597-4b04-4bf9-b5b4-7f6b823e46b7" providerId="AD" clId="Web-{86E2DF56-C74A-0C07-6B35-2D67B90D91A7}" dt="2023-02-25T09:48:20.556" v="9" actId="1076"/>
          <ac:spMkLst>
            <pc:docMk/>
            <pc:sldMk cId="3236764754" sldId="271"/>
            <ac:spMk id="6" creationId="{FDCDBE49-116A-2CC4-CAE4-D238544CAFC0}"/>
          </ac:spMkLst>
        </pc:spChg>
        <pc:picChg chg="mod">
          <ac:chgData name="Jazmin Dawes (2015980)" userId="S::2015980@student.uwtsd.ac.uk::fdc99597-4b04-4bf9-b5b4-7f6b823e46b7" providerId="AD" clId="Web-{86E2DF56-C74A-0C07-6B35-2D67B90D91A7}" dt="2023-02-25T09:48:30.916" v="11" actId="14100"/>
          <ac:picMkLst>
            <pc:docMk/>
            <pc:sldMk cId="3236764754" sldId="271"/>
            <ac:picMk id="5" creationId="{57856452-E337-4B8E-3EAB-CFC34AF93473}"/>
          </ac:picMkLst>
        </pc:picChg>
      </pc:sldChg>
      <pc:sldChg chg="modSp">
        <pc:chgData name="Jazmin Dawes (2015980)" userId="S::2015980@student.uwtsd.ac.uk::fdc99597-4b04-4bf9-b5b4-7f6b823e46b7" providerId="AD" clId="Web-{86E2DF56-C74A-0C07-6B35-2D67B90D91A7}" dt="2023-02-25T09:52:08.390" v="29" actId="20577"/>
        <pc:sldMkLst>
          <pc:docMk/>
          <pc:sldMk cId="1670847702" sldId="285"/>
        </pc:sldMkLst>
        <pc:spChg chg="mod">
          <ac:chgData name="Jazmin Dawes (2015980)" userId="S::2015980@student.uwtsd.ac.uk::fdc99597-4b04-4bf9-b5b4-7f6b823e46b7" providerId="AD" clId="Web-{86E2DF56-C74A-0C07-6B35-2D67B90D91A7}" dt="2023-02-25T09:52:08.390" v="29" actId="20577"/>
          <ac:spMkLst>
            <pc:docMk/>
            <pc:sldMk cId="1670847702" sldId="285"/>
            <ac:spMk id="2" creationId="{5D472504-D857-478B-13B8-9F719EF69555}"/>
          </ac:spMkLst>
        </pc:spChg>
      </pc:sldChg>
      <pc:sldChg chg="modSp">
        <pc:chgData name="Jazmin Dawes (2015980)" userId="S::2015980@student.uwtsd.ac.uk::fdc99597-4b04-4bf9-b5b4-7f6b823e46b7" providerId="AD" clId="Web-{86E2DF56-C74A-0C07-6B35-2D67B90D91A7}" dt="2023-02-25T09:51:30.874" v="26" actId="20577"/>
        <pc:sldMkLst>
          <pc:docMk/>
          <pc:sldMk cId="3800244835" sldId="286"/>
        </pc:sldMkLst>
        <pc:spChg chg="mod">
          <ac:chgData name="Jazmin Dawes (2015980)" userId="S::2015980@student.uwtsd.ac.uk::fdc99597-4b04-4bf9-b5b4-7f6b823e46b7" providerId="AD" clId="Web-{86E2DF56-C74A-0C07-6B35-2D67B90D91A7}" dt="2023-02-25T09:51:30.874" v="26" actId="20577"/>
          <ac:spMkLst>
            <pc:docMk/>
            <pc:sldMk cId="3800244835" sldId="286"/>
            <ac:spMk id="2" creationId="{B33B51F5-392C-4AB1-1D0E-421E58D3F7A2}"/>
          </ac:spMkLst>
        </pc:spChg>
      </pc:sldChg>
      <pc:sldChg chg="addSp modSp new">
        <pc:chgData name="Jazmin Dawes (2015980)" userId="S::2015980@student.uwtsd.ac.uk::fdc99597-4b04-4bf9-b5b4-7f6b823e46b7" providerId="AD" clId="Web-{86E2DF56-C74A-0C07-6B35-2D67B90D91A7}" dt="2023-02-25T09:58:21.713" v="66" actId="1076"/>
        <pc:sldMkLst>
          <pc:docMk/>
          <pc:sldMk cId="745850959" sldId="287"/>
        </pc:sldMkLst>
        <pc:spChg chg="mod">
          <ac:chgData name="Jazmin Dawes (2015980)" userId="S::2015980@student.uwtsd.ac.uk::fdc99597-4b04-4bf9-b5b4-7f6b823e46b7" providerId="AD" clId="Web-{86E2DF56-C74A-0C07-6B35-2D67B90D91A7}" dt="2023-02-25T09:57:53.353" v="59" actId="1076"/>
          <ac:spMkLst>
            <pc:docMk/>
            <pc:sldMk cId="745850959" sldId="287"/>
            <ac:spMk id="2" creationId="{B7228B08-0BCC-7226-242F-58D8DEA73050}"/>
          </ac:spMkLst>
        </pc:spChg>
        <pc:spChg chg="add mod">
          <ac:chgData name="Jazmin Dawes (2015980)" userId="S::2015980@student.uwtsd.ac.uk::fdc99597-4b04-4bf9-b5b4-7f6b823e46b7" providerId="AD" clId="Web-{86E2DF56-C74A-0C07-6B35-2D67B90D91A7}" dt="2023-02-25T09:58:21.713" v="66" actId="1076"/>
          <ac:spMkLst>
            <pc:docMk/>
            <pc:sldMk cId="745850959" sldId="287"/>
            <ac:spMk id="3" creationId="{C23B4849-781C-852D-3064-FA13495D3E39}"/>
          </ac:spMkLst>
        </pc:spChg>
      </pc:sldChg>
    </pc:docChg>
  </pc:docChgLst>
  <pc:docChgLst>
    <pc:chgData name="Jazmin Dawes (2015980)" userId="S::2015980@student.uwtsd.ac.uk::fdc99597-4b04-4bf9-b5b4-7f6b823e46b7" providerId="AD" clId="Web-{6D5DD748-AA24-1215-8928-113A3092444B}"/>
    <pc:docChg chg="addSld delSld modSld">
      <pc:chgData name="Jazmin Dawes (2015980)" userId="S::2015980@student.uwtsd.ac.uk::fdc99597-4b04-4bf9-b5b4-7f6b823e46b7" providerId="AD" clId="Web-{6D5DD748-AA24-1215-8928-113A3092444B}" dt="2023-02-18T19:47:51.111" v="1005" actId="20577"/>
      <pc:docMkLst>
        <pc:docMk/>
      </pc:docMkLst>
      <pc:sldChg chg="modSp">
        <pc:chgData name="Jazmin Dawes (2015980)" userId="S::2015980@student.uwtsd.ac.uk::fdc99597-4b04-4bf9-b5b4-7f6b823e46b7" providerId="AD" clId="Web-{6D5DD748-AA24-1215-8928-113A3092444B}" dt="2023-02-14T09:46:13.061" v="524" actId="1076"/>
        <pc:sldMkLst>
          <pc:docMk/>
          <pc:sldMk cId="109857222" sldId="256"/>
        </pc:sldMkLst>
        <pc:spChg chg="mod">
          <ac:chgData name="Jazmin Dawes (2015980)" userId="S::2015980@student.uwtsd.ac.uk::fdc99597-4b04-4bf9-b5b4-7f6b823e46b7" providerId="AD" clId="Web-{6D5DD748-AA24-1215-8928-113A3092444B}" dt="2023-02-13T16:33:25.591" v="2" actId="20577"/>
          <ac:spMkLst>
            <pc:docMk/>
            <pc:sldMk cId="109857222" sldId="256"/>
            <ac:spMk id="3" creationId="{00000000-0000-0000-0000-000000000000}"/>
          </ac:spMkLst>
        </pc:spChg>
        <pc:picChg chg="mod">
          <ac:chgData name="Jazmin Dawes (2015980)" userId="S::2015980@student.uwtsd.ac.uk::fdc99597-4b04-4bf9-b5b4-7f6b823e46b7" providerId="AD" clId="Web-{6D5DD748-AA24-1215-8928-113A3092444B}" dt="2023-02-14T09:46:13.061" v="524" actId="1076"/>
          <ac:picMkLst>
            <pc:docMk/>
            <pc:sldMk cId="109857222" sldId="256"/>
            <ac:picMk id="4" creationId="{90A64A1A-88B5-35D5-FED3-8E1B536EBD70}"/>
          </ac:picMkLst>
        </pc:picChg>
      </pc:sldChg>
      <pc:sldChg chg="modSp modCm">
        <pc:chgData name="Jazmin Dawes (2015980)" userId="S::2015980@student.uwtsd.ac.uk::fdc99597-4b04-4bf9-b5b4-7f6b823e46b7" providerId="AD" clId="Web-{6D5DD748-AA24-1215-8928-113A3092444B}" dt="2023-02-14T19:07:57.347" v="615" actId="20577"/>
        <pc:sldMkLst>
          <pc:docMk/>
          <pc:sldMk cId="2027993865" sldId="257"/>
        </pc:sldMkLst>
        <pc:spChg chg="mod">
          <ac:chgData name="Jazmin Dawes (2015980)" userId="S::2015980@student.uwtsd.ac.uk::fdc99597-4b04-4bf9-b5b4-7f6b823e46b7" providerId="AD" clId="Web-{6D5DD748-AA24-1215-8928-113A3092444B}" dt="2023-02-13T22:15:50.483" v="398" actId="20577"/>
          <ac:spMkLst>
            <pc:docMk/>
            <pc:sldMk cId="2027993865" sldId="257"/>
            <ac:spMk id="2" creationId="{E60C5FCC-546C-22C1-D07D-C8A82689C5E7}"/>
          </ac:spMkLst>
        </pc:spChg>
        <pc:spChg chg="mod">
          <ac:chgData name="Jazmin Dawes (2015980)" userId="S::2015980@student.uwtsd.ac.uk::fdc99597-4b04-4bf9-b5b4-7f6b823e46b7" providerId="AD" clId="Web-{6D5DD748-AA24-1215-8928-113A3092444B}" dt="2023-02-14T19:07:57.347" v="615" actId="20577"/>
          <ac:spMkLst>
            <pc:docMk/>
            <pc:sldMk cId="2027993865" sldId="257"/>
            <ac:spMk id="3" creationId="{340153E7-1681-AF75-DFD5-DEED18140525}"/>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6D5DD748-AA24-1215-8928-113A3092444B}" dt="2023-02-14T19:06:27.720" v="614" actId="20577"/>
              <pc2:cmMkLst xmlns:pc2="http://schemas.microsoft.com/office/powerpoint/2019/9/main/command">
                <pc:docMk/>
                <pc:sldMk cId="2027993865" sldId="257"/>
                <pc2:cmMk id="{2E81AE35-3792-4003-BA61-8EB5255D08F8}"/>
              </pc2:cmMkLst>
            </pc226:cmChg>
          </p:ext>
        </pc:extLst>
      </pc:sldChg>
      <pc:sldChg chg="modSp">
        <pc:chgData name="Jazmin Dawes (2015980)" userId="S::2015980@student.uwtsd.ac.uk::fdc99597-4b04-4bf9-b5b4-7f6b823e46b7" providerId="AD" clId="Web-{6D5DD748-AA24-1215-8928-113A3092444B}" dt="2023-02-17T19:57:47.503" v="891" actId="20577"/>
        <pc:sldMkLst>
          <pc:docMk/>
          <pc:sldMk cId="3463372744" sldId="258"/>
        </pc:sldMkLst>
        <pc:spChg chg="mod">
          <ac:chgData name="Jazmin Dawes (2015980)" userId="S::2015980@student.uwtsd.ac.uk::fdc99597-4b04-4bf9-b5b4-7f6b823e46b7" providerId="AD" clId="Web-{6D5DD748-AA24-1215-8928-113A3092444B}" dt="2023-02-17T19:57:47.503" v="891" actId="20577"/>
          <ac:spMkLst>
            <pc:docMk/>
            <pc:sldMk cId="3463372744" sldId="258"/>
            <ac:spMk id="3" creationId="{F9B5FF78-891A-E7FD-98C8-42A45026ABCD}"/>
          </ac:spMkLst>
        </pc:spChg>
        <pc:spChg chg="mod">
          <ac:chgData name="Jazmin Dawes (2015980)" userId="S::2015980@student.uwtsd.ac.uk::fdc99597-4b04-4bf9-b5b4-7f6b823e46b7" providerId="AD" clId="Web-{6D5DD748-AA24-1215-8928-113A3092444B}" dt="2023-02-17T19:56:40.123" v="880" actId="1076"/>
          <ac:spMkLst>
            <pc:docMk/>
            <pc:sldMk cId="3463372744" sldId="258"/>
            <ac:spMk id="11" creationId="{E5A1A650-6FD8-097E-A386-0BA867A92901}"/>
          </ac:spMkLst>
        </pc:spChg>
        <pc:picChg chg="mod">
          <ac:chgData name="Jazmin Dawes (2015980)" userId="S::2015980@student.uwtsd.ac.uk::fdc99597-4b04-4bf9-b5b4-7f6b823e46b7" providerId="AD" clId="Web-{6D5DD748-AA24-1215-8928-113A3092444B}" dt="2023-02-17T19:56:04.668" v="876" actId="1076"/>
          <ac:picMkLst>
            <pc:docMk/>
            <pc:sldMk cId="3463372744" sldId="258"/>
            <ac:picMk id="6" creationId="{7A066FE8-8B92-3195-5E1C-3A1712F14F2E}"/>
          </ac:picMkLst>
        </pc:picChg>
      </pc:sldChg>
      <pc:sldChg chg="addSp modSp modCm">
        <pc:chgData name="Jazmin Dawes (2015980)" userId="S::2015980@student.uwtsd.ac.uk::fdc99597-4b04-4bf9-b5b4-7f6b823e46b7" providerId="AD" clId="Web-{6D5DD748-AA24-1215-8928-113A3092444B}" dt="2023-02-15T20:17:07.873" v="773" actId="20577"/>
        <pc:sldMkLst>
          <pc:docMk/>
          <pc:sldMk cId="2516873773" sldId="259"/>
        </pc:sldMkLst>
        <pc:spChg chg="mod">
          <ac:chgData name="Jazmin Dawes (2015980)" userId="S::2015980@student.uwtsd.ac.uk::fdc99597-4b04-4bf9-b5b4-7f6b823e46b7" providerId="AD" clId="Web-{6D5DD748-AA24-1215-8928-113A3092444B}" dt="2023-02-13T22:01:28.221" v="309" actId="20577"/>
          <ac:spMkLst>
            <pc:docMk/>
            <pc:sldMk cId="2516873773" sldId="259"/>
            <ac:spMk id="2" creationId="{CEF07C8D-CDC4-3425-8F3F-69D8F69BC028}"/>
          </ac:spMkLst>
        </pc:spChg>
        <pc:spChg chg="mod">
          <ac:chgData name="Jazmin Dawes (2015980)" userId="S::2015980@student.uwtsd.ac.uk::fdc99597-4b04-4bf9-b5b4-7f6b823e46b7" providerId="AD" clId="Web-{6D5DD748-AA24-1215-8928-113A3092444B}" dt="2023-02-13T21:05:18.275" v="141" actId="20577"/>
          <ac:spMkLst>
            <pc:docMk/>
            <pc:sldMk cId="2516873773" sldId="259"/>
            <ac:spMk id="3" creationId="{AF6B78FD-A838-6C20-3B83-01F32F76F3C5}"/>
          </ac:spMkLst>
        </pc:spChg>
        <pc:spChg chg="add mod">
          <ac:chgData name="Jazmin Dawes (2015980)" userId="S::2015980@student.uwtsd.ac.uk::fdc99597-4b04-4bf9-b5b4-7f6b823e46b7" providerId="AD" clId="Web-{6D5DD748-AA24-1215-8928-113A3092444B}" dt="2023-02-15T20:17:07.873" v="773"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6D5DD748-AA24-1215-8928-113A3092444B}" dt="2023-02-15T20:16:31.372" v="772"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6D5DD748-AA24-1215-8928-113A3092444B}" dt="2023-02-15T20:16:31.372" v="772"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6D5DD748-AA24-1215-8928-113A3092444B}" dt="2023-02-15T20:16:31.372" v="772" actId="20577"/>
              <pc2:cmMkLst xmlns:pc2="http://schemas.microsoft.com/office/powerpoint/2019/9/main/command">
                <pc:docMk/>
                <pc:sldMk cId="2516873773" sldId="259"/>
                <pc2:cmMk id="{A30AB078-4032-4FD5-BE79-9459A00CD8AE}"/>
              </pc2:cmMkLst>
            </pc226:cmChg>
          </p:ext>
        </pc:extLst>
      </pc:sldChg>
      <pc:sldChg chg="modSp">
        <pc:chgData name="Jazmin Dawes (2015980)" userId="S::2015980@student.uwtsd.ac.uk::fdc99597-4b04-4bf9-b5b4-7f6b823e46b7" providerId="AD" clId="Web-{6D5DD748-AA24-1215-8928-113A3092444B}" dt="2023-02-17T19:58:06.489" v="894" actId="14100"/>
        <pc:sldMkLst>
          <pc:docMk/>
          <pc:sldMk cId="4073168131" sldId="260"/>
        </pc:sldMkLst>
        <pc:spChg chg="mod">
          <ac:chgData name="Jazmin Dawes (2015980)" userId="S::2015980@student.uwtsd.ac.uk::fdc99597-4b04-4bf9-b5b4-7f6b823e46b7" providerId="AD" clId="Web-{6D5DD748-AA24-1215-8928-113A3092444B}" dt="2023-02-13T16:34:14.094" v="6" actId="20577"/>
          <ac:spMkLst>
            <pc:docMk/>
            <pc:sldMk cId="4073168131" sldId="260"/>
            <ac:spMk id="3" creationId="{A831A0AC-9D18-0615-F850-DE00CBF0D8CB}"/>
          </ac:spMkLst>
        </pc:spChg>
        <pc:picChg chg="mod">
          <ac:chgData name="Jazmin Dawes (2015980)" userId="S::2015980@student.uwtsd.ac.uk::fdc99597-4b04-4bf9-b5b4-7f6b823e46b7" providerId="AD" clId="Web-{6D5DD748-AA24-1215-8928-113A3092444B}" dt="2023-02-17T19:58:06.489" v="894" actId="14100"/>
          <ac:picMkLst>
            <pc:docMk/>
            <pc:sldMk cId="4073168131" sldId="260"/>
            <ac:picMk id="5" creationId="{2144E174-CBEB-B395-64B8-BE238CC40F37}"/>
          </ac:picMkLst>
        </pc:picChg>
      </pc:sldChg>
      <pc:sldChg chg="modSp">
        <pc:chgData name="Jazmin Dawes (2015980)" userId="S::2015980@student.uwtsd.ac.uk::fdc99597-4b04-4bf9-b5b4-7f6b823e46b7" providerId="AD" clId="Web-{6D5DD748-AA24-1215-8928-113A3092444B}" dt="2023-02-13T16:36:38.806" v="18" actId="14100"/>
        <pc:sldMkLst>
          <pc:docMk/>
          <pc:sldMk cId="3255518818" sldId="261"/>
        </pc:sldMkLst>
        <pc:spChg chg="mod">
          <ac:chgData name="Jazmin Dawes (2015980)" userId="S::2015980@student.uwtsd.ac.uk::fdc99597-4b04-4bf9-b5b4-7f6b823e46b7" providerId="AD" clId="Web-{6D5DD748-AA24-1215-8928-113A3092444B}" dt="2023-02-13T16:35:50.663" v="17" actId="1076"/>
          <ac:spMkLst>
            <pc:docMk/>
            <pc:sldMk cId="3255518818" sldId="261"/>
            <ac:spMk id="3" creationId="{62565FAF-55A6-4AB9-DBA7-AA0FFFD7EC67}"/>
          </ac:spMkLst>
        </pc:spChg>
        <pc:picChg chg="mod">
          <ac:chgData name="Jazmin Dawes (2015980)" userId="S::2015980@student.uwtsd.ac.uk::fdc99597-4b04-4bf9-b5b4-7f6b823e46b7" providerId="AD" clId="Web-{6D5DD748-AA24-1215-8928-113A3092444B}" dt="2023-02-13T16:36:38.806" v="18" actId="14100"/>
          <ac:picMkLst>
            <pc:docMk/>
            <pc:sldMk cId="3255518818" sldId="261"/>
            <ac:picMk id="4" creationId="{054D3AC6-C649-71FA-78D6-46366F5F2CA9}"/>
          </ac:picMkLst>
        </pc:picChg>
      </pc:sldChg>
      <pc:sldChg chg="modSp">
        <pc:chgData name="Jazmin Dawes (2015980)" userId="S::2015980@student.uwtsd.ac.uk::fdc99597-4b04-4bf9-b5b4-7f6b823e46b7" providerId="AD" clId="Web-{6D5DD748-AA24-1215-8928-113A3092444B}" dt="2023-02-13T16:37:01.261" v="19" actId="20577"/>
        <pc:sldMkLst>
          <pc:docMk/>
          <pc:sldMk cId="405575318" sldId="262"/>
        </pc:sldMkLst>
        <pc:spChg chg="mod">
          <ac:chgData name="Jazmin Dawes (2015980)" userId="S::2015980@student.uwtsd.ac.uk::fdc99597-4b04-4bf9-b5b4-7f6b823e46b7" providerId="AD" clId="Web-{6D5DD748-AA24-1215-8928-113A3092444B}" dt="2023-02-13T16:37:01.261" v="19" actId="20577"/>
          <ac:spMkLst>
            <pc:docMk/>
            <pc:sldMk cId="405575318" sldId="262"/>
            <ac:spMk id="3" creationId="{5D088482-BF8E-C615-13CB-2AFE2F0B57B7}"/>
          </ac:spMkLst>
        </pc:spChg>
      </pc:sldChg>
      <pc:sldChg chg="addSp delSp modSp">
        <pc:chgData name="Jazmin Dawes (2015980)" userId="S::2015980@student.uwtsd.ac.uk::fdc99597-4b04-4bf9-b5b4-7f6b823e46b7" providerId="AD" clId="Web-{6D5DD748-AA24-1215-8928-113A3092444B}" dt="2023-02-14T11:03:43.303" v="579" actId="20577"/>
        <pc:sldMkLst>
          <pc:docMk/>
          <pc:sldMk cId="358291842" sldId="264"/>
        </pc:sldMkLst>
        <pc:spChg chg="del">
          <ac:chgData name="Jazmin Dawes (2015980)" userId="S::2015980@student.uwtsd.ac.uk::fdc99597-4b04-4bf9-b5b4-7f6b823e46b7" providerId="AD" clId="Web-{6D5DD748-AA24-1215-8928-113A3092444B}" dt="2023-02-13T16:48:18.523" v="33"/>
          <ac:spMkLst>
            <pc:docMk/>
            <pc:sldMk cId="358291842" sldId="264"/>
            <ac:spMk id="2" creationId="{C9649012-0996-5834-FD3F-CB074C8BFD16}"/>
          </ac:spMkLst>
        </pc:spChg>
        <pc:spChg chg="mod ord">
          <ac:chgData name="Jazmin Dawes (2015980)" userId="S::2015980@student.uwtsd.ac.uk::fdc99597-4b04-4bf9-b5b4-7f6b823e46b7" providerId="AD" clId="Web-{6D5DD748-AA24-1215-8928-113A3092444B}" dt="2023-02-14T11:03:43.303" v="579" actId="20577"/>
          <ac:spMkLst>
            <pc:docMk/>
            <pc:sldMk cId="358291842" sldId="264"/>
            <ac:spMk id="3" creationId="{D9DB1027-D08D-D304-1218-CBFB43DDDDC0}"/>
          </ac:spMkLst>
        </pc:spChg>
        <pc:spChg chg="add mod">
          <ac:chgData name="Jazmin Dawes (2015980)" userId="S::2015980@student.uwtsd.ac.uk::fdc99597-4b04-4bf9-b5b4-7f6b823e46b7" providerId="AD" clId="Web-{6D5DD748-AA24-1215-8928-113A3092444B}" dt="2023-02-13T16:51:42.754" v="47" actId="1076"/>
          <ac:spMkLst>
            <pc:docMk/>
            <pc:sldMk cId="358291842" sldId="264"/>
            <ac:spMk id="6" creationId="{2E99A425-C626-D857-B887-CD3E2B7847A6}"/>
          </ac:spMkLst>
        </pc:spChg>
        <pc:spChg chg="del">
          <ac:chgData name="Jazmin Dawes (2015980)" userId="S::2015980@student.uwtsd.ac.uk::fdc99597-4b04-4bf9-b5b4-7f6b823e46b7" providerId="AD" clId="Web-{6D5DD748-AA24-1215-8928-113A3092444B}" dt="2023-02-13T16:49:07.729" v="36"/>
          <ac:spMkLst>
            <pc:docMk/>
            <pc:sldMk cId="358291842" sldId="264"/>
            <ac:spMk id="19" creationId="{FBB53F82-F191-4EEB-AB7B-F69E634FA3E8}"/>
          </ac:spMkLst>
        </pc:spChg>
        <pc:spChg chg="del">
          <ac:chgData name="Jazmin Dawes (2015980)" userId="S::2015980@student.uwtsd.ac.uk::fdc99597-4b04-4bf9-b5b4-7f6b823e46b7" providerId="AD" clId="Web-{6D5DD748-AA24-1215-8928-113A3092444B}" dt="2023-02-13T16:49:07.729" v="36"/>
          <ac:spMkLst>
            <pc:docMk/>
            <pc:sldMk cId="358291842" sldId="264"/>
            <ac:spMk id="21" creationId="{8616AA08-3831-473D-B61B-89484A33CF65}"/>
          </ac:spMkLst>
        </pc:spChg>
        <pc:spChg chg="del">
          <ac:chgData name="Jazmin Dawes (2015980)" userId="S::2015980@student.uwtsd.ac.uk::fdc99597-4b04-4bf9-b5b4-7f6b823e46b7" providerId="AD" clId="Web-{6D5DD748-AA24-1215-8928-113A3092444B}" dt="2023-02-13T16:49:07.729" v="36"/>
          <ac:spMkLst>
            <pc:docMk/>
            <pc:sldMk cId="358291842" sldId="264"/>
            <ac:spMk id="23" creationId="{8431B918-3A1C-46BA-9430-CAD97D9DA0FC}"/>
          </ac:spMkLst>
        </pc:spChg>
        <pc:spChg chg="del">
          <ac:chgData name="Jazmin Dawes (2015980)" userId="S::2015980@student.uwtsd.ac.uk::fdc99597-4b04-4bf9-b5b4-7f6b823e46b7" providerId="AD" clId="Web-{6D5DD748-AA24-1215-8928-113A3092444B}" dt="2023-02-13T16:49:07.729" v="36"/>
          <ac:spMkLst>
            <pc:docMk/>
            <pc:sldMk cId="358291842" sldId="264"/>
            <ac:spMk id="25" creationId="{8400935A-2F82-4DC4-A4E1-E12EFB8C2738}"/>
          </ac:spMkLst>
        </pc:spChg>
        <pc:spChg chg="del">
          <ac:chgData name="Jazmin Dawes (2015980)" userId="S::2015980@student.uwtsd.ac.uk::fdc99597-4b04-4bf9-b5b4-7f6b823e46b7" providerId="AD" clId="Web-{6D5DD748-AA24-1215-8928-113A3092444B}" dt="2023-02-13T16:49:07.729" v="36"/>
          <ac:spMkLst>
            <pc:docMk/>
            <pc:sldMk cId="358291842" sldId="264"/>
            <ac:spMk id="27" creationId="{A3D5D599-1CAE-4C92-B5AE-8E51AF6D47C9}"/>
          </ac:spMkLst>
        </pc:spChg>
        <pc:spChg chg="add">
          <ac:chgData name="Jazmin Dawes (2015980)" userId="S::2015980@student.uwtsd.ac.uk::fdc99597-4b04-4bf9-b5b4-7f6b823e46b7" providerId="AD" clId="Web-{6D5DD748-AA24-1215-8928-113A3092444B}" dt="2023-02-13T16:49:07.729" v="36"/>
          <ac:spMkLst>
            <pc:docMk/>
            <pc:sldMk cId="358291842" sldId="264"/>
            <ac:spMk id="32" creationId="{FBB53F82-F191-4EEB-AB7B-F69E634FA3E8}"/>
          </ac:spMkLst>
        </pc:spChg>
        <pc:spChg chg="add">
          <ac:chgData name="Jazmin Dawes (2015980)" userId="S::2015980@student.uwtsd.ac.uk::fdc99597-4b04-4bf9-b5b4-7f6b823e46b7" providerId="AD" clId="Web-{6D5DD748-AA24-1215-8928-113A3092444B}" dt="2023-02-13T16:49:07.729" v="36"/>
          <ac:spMkLst>
            <pc:docMk/>
            <pc:sldMk cId="358291842" sldId="264"/>
            <ac:spMk id="34" creationId="{8616AA08-3831-473D-B61B-89484A33CF65}"/>
          </ac:spMkLst>
        </pc:spChg>
        <pc:spChg chg="add">
          <ac:chgData name="Jazmin Dawes (2015980)" userId="S::2015980@student.uwtsd.ac.uk::fdc99597-4b04-4bf9-b5b4-7f6b823e46b7" providerId="AD" clId="Web-{6D5DD748-AA24-1215-8928-113A3092444B}" dt="2023-02-13T16:49:07.729" v="36"/>
          <ac:spMkLst>
            <pc:docMk/>
            <pc:sldMk cId="358291842" sldId="264"/>
            <ac:spMk id="36" creationId="{8431B918-3A1C-46BA-9430-CAD97D9DA0FC}"/>
          </ac:spMkLst>
        </pc:spChg>
        <pc:spChg chg="add">
          <ac:chgData name="Jazmin Dawes (2015980)" userId="S::2015980@student.uwtsd.ac.uk::fdc99597-4b04-4bf9-b5b4-7f6b823e46b7" providerId="AD" clId="Web-{6D5DD748-AA24-1215-8928-113A3092444B}" dt="2023-02-13T16:49:07.729" v="36"/>
          <ac:spMkLst>
            <pc:docMk/>
            <pc:sldMk cId="358291842" sldId="264"/>
            <ac:spMk id="38" creationId="{8400935A-2F82-4DC4-A4E1-E12EFB8C2738}"/>
          </ac:spMkLst>
        </pc:spChg>
        <pc:spChg chg="add">
          <ac:chgData name="Jazmin Dawes (2015980)" userId="S::2015980@student.uwtsd.ac.uk::fdc99597-4b04-4bf9-b5b4-7f6b823e46b7" providerId="AD" clId="Web-{6D5DD748-AA24-1215-8928-113A3092444B}" dt="2023-02-13T16:49:07.729" v="36"/>
          <ac:spMkLst>
            <pc:docMk/>
            <pc:sldMk cId="358291842" sldId="264"/>
            <ac:spMk id="40" creationId="{A3D5D599-1CAE-4C92-B5AE-8E51AF6D47C9}"/>
          </ac:spMkLst>
        </pc:spChg>
        <pc:picChg chg="add mod">
          <ac:chgData name="Jazmin Dawes (2015980)" userId="S::2015980@student.uwtsd.ac.uk::fdc99597-4b04-4bf9-b5b4-7f6b823e46b7" providerId="AD" clId="Web-{6D5DD748-AA24-1215-8928-113A3092444B}" dt="2023-02-14T11:02:29.348" v="568" actId="14100"/>
          <ac:picMkLst>
            <pc:docMk/>
            <pc:sldMk cId="358291842" sldId="264"/>
            <ac:picMk id="4" creationId="{1DA02756-3260-0D60-68FC-6D8E73C898DA}"/>
          </ac:picMkLst>
        </pc:picChg>
        <pc:picChg chg="del">
          <ac:chgData name="Jazmin Dawes (2015980)" userId="S::2015980@student.uwtsd.ac.uk::fdc99597-4b04-4bf9-b5b4-7f6b823e46b7" providerId="AD" clId="Web-{6D5DD748-AA24-1215-8928-113A3092444B}" dt="2023-02-13T16:46:16.937" v="23"/>
          <ac:picMkLst>
            <pc:docMk/>
            <pc:sldMk cId="358291842" sldId="264"/>
            <ac:picMk id="13" creationId="{F24D6FE4-473F-3DD7-5865-A39413DBE345}"/>
          </ac:picMkLst>
        </pc:picChg>
      </pc:sldChg>
      <pc:sldChg chg="modSp">
        <pc:chgData name="Jazmin Dawes (2015980)" userId="S::2015980@student.uwtsd.ac.uk::fdc99597-4b04-4bf9-b5b4-7f6b823e46b7" providerId="AD" clId="Web-{6D5DD748-AA24-1215-8928-113A3092444B}" dt="2023-02-15T18:33:25.308" v="730" actId="20577"/>
        <pc:sldMkLst>
          <pc:docMk/>
          <pc:sldMk cId="168704063" sldId="265"/>
        </pc:sldMkLst>
        <pc:spChg chg="mod">
          <ac:chgData name="Jazmin Dawes (2015980)" userId="S::2015980@student.uwtsd.ac.uk::fdc99597-4b04-4bf9-b5b4-7f6b823e46b7" providerId="AD" clId="Web-{6D5DD748-AA24-1215-8928-113A3092444B}" dt="2023-02-13T22:12:12.078" v="358" actId="1076"/>
          <ac:spMkLst>
            <pc:docMk/>
            <pc:sldMk cId="168704063" sldId="265"/>
            <ac:spMk id="2" creationId="{3D2B6E98-E45B-4A0B-83AD-1981E3E1392B}"/>
          </ac:spMkLst>
        </pc:spChg>
        <pc:spChg chg="mod">
          <ac:chgData name="Jazmin Dawes (2015980)" userId="S::2015980@student.uwtsd.ac.uk::fdc99597-4b04-4bf9-b5b4-7f6b823e46b7" providerId="AD" clId="Web-{6D5DD748-AA24-1215-8928-113A3092444B}" dt="2023-02-15T18:33:25.308" v="730" actId="20577"/>
          <ac:spMkLst>
            <pc:docMk/>
            <pc:sldMk cId="168704063" sldId="265"/>
            <ac:spMk id="3" creationId="{9EE3D0EE-1BA5-F31C-6E0A-C4F51E736298}"/>
          </ac:spMkLst>
        </pc:spChg>
      </pc:sldChg>
      <pc:sldChg chg="modSp del">
        <pc:chgData name="Jazmin Dawes (2015980)" userId="S::2015980@student.uwtsd.ac.uk::fdc99597-4b04-4bf9-b5b4-7f6b823e46b7" providerId="AD" clId="Web-{6D5DD748-AA24-1215-8928-113A3092444B}" dt="2023-02-13T16:55:32.722" v="49"/>
        <pc:sldMkLst>
          <pc:docMk/>
          <pc:sldMk cId="998750571" sldId="266"/>
        </pc:sldMkLst>
        <pc:spChg chg="mod">
          <ac:chgData name="Jazmin Dawes (2015980)" userId="S::2015980@student.uwtsd.ac.uk::fdc99597-4b04-4bf9-b5b4-7f6b823e46b7" providerId="AD" clId="Web-{6D5DD748-AA24-1215-8928-113A3092444B}" dt="2023-02-13T16:55:27.034" v="48" actId="20577"/>
          <ac:spMkLst>
            <pc:docMk/>
            <pc:sldMk cId="998750571" sldId="266"/>
            <ac:spMk id="3" creationId="{B4C08EEC-82A9-0B26-79DC-FA99F344C2A4}"/>
          </ac:spMkLst>
        </pc:spChg>
      </pc:sldChg>
      <pc:sldChg chg="addSp modSp mod setBg">
        <pc:chgData name="Jazmin Dawes (2015980)" userId="S::2015980@student.uwtsd.ac.uk::fdc99597-4b04-4bf9-b5b4-7f6b823e46b7" providerId="AD" clId="Web-{6D5DD748-AA24-1215-8928-113A3092444B}" dt="2023-02-13T17:07:05.742" v="61" actId="14100"/>
        <pc:sldMkLst>
          <pc:docMk/>
          <pc:sldMk cId="537655478" sldId="267"/>
        </pc:sldMkLst>
        <pc:spChg chg="mod">
          <ac:chgData name="Jazmin Dawes (2015980)" userId="S::2015980@student.uwtsd.ac.uk::fdc99597-4b04-4bf9-b5b4-7f6b823e46b7" providerId="AD" clId="Web-{6D5DD748-AA24-1215-8928-113A3092444B}" dt="2023-02-13T16:58:14.602" v="52" actId="1076"/>
          <ac:spMkLst>
            <pc:docMk/>
            <pc:sldMk cId="537655478" sldId="267"/>
            <ac:spMk id="2" creationId="{07D6964D-FAF7-B639-6BF2-501AE5129E98}"/>
          </ac:spMkLst>
        </pc:spChg>
        <pc:spChg chg="mod">
          <ac:chgData name="Jazmin Dawes (2015980)" userId="S::2015980@student.uwtsd.ac.uk::fdc99597-4b04-4bf9-b5b4-7f6b823e46b7" providerId="AD" clId="Web-{6D5DD748-AA24-1215-8928-113A3092444B}" dt="2023-02-13T16:58:30.540" v="53" actId="20577"/>
          <ac:spMkLst>
            <pc:docMk/>
            <pc:sldMk cId="537655478" sldId="267"/>
            <ac:spMk id="3" creationId="{F28BB201-0899-9080-7EF7-AC56F21298E9}"/>
          </ac:spMkLst>
        </pc:spChg>
        <pc:spChg chg="add mod">
          <ac:chgData name="Jazmin Dawes (2015980)" userId="S::2015980@student.uwtsd.ac.uk::fdc99597-4b04-4bf9-b5b4-7f6b823e46b7" providerId="AD" clId="Web-{6D5DD748-AA24-1215-8928-113A3092444B}" dt="2023-02-13T17:07:05.742" v="61" actId="14100"/>
          <ac:spMkLst>
            <pc:docMk/>
            <pc:sldMk cId="537655478" sldId="267"/>
            <ac:spMk id="5" creationId="{5CD433B3-1F29-232C-18D0-ACF5E16A9058}"/>
          </ac:spMkLst>
        </pc:spChg>
        <pc:spChg chg="add">
          <ac:chgData name="Jazmin Dawes (2015980)" userId="S::2015980@student.uwtsd.ac.uk::fdc99597-4b04-4bf9-b5b4-7f6b823e46b7" providerId="AD" clId="Web-{6D5DD748-AA24-1215-8928-113A3092444B}" dt="2023-02-13T16:58:03.336" v="51"/>
          <ac:spMkLst>
            <pc:docMk/>
            <pc:sldMk cId="537655478" sldId="267"/>
            <ac:spMk id="9" creationId="{1BB56EB9-078F-4952-AC1F-149C7A0AE4D5}"/>
          </ac:spMkLst>
        </pc:spChg>
        <pc:spChg chg="add">
          <ac:chgData name="Jazmin Dawes (2015980)" userId="S::2015980@student.uwtsd.ac.uk::fdc99597-4b04-4bf9-b5b4-7f6b823e46b7" providerId="AD" clId="Web-{6D5DD748-AA24-1215-8928-113A3092444B}" dt="2023-02-13T16:58:03.336" v="51"/>
          <ac:spMkLst>
            <pc:docMk/>
            <pc:sldMk cId="537655478" sldId="267"/>
            <ac:spMk id="11" creationId="{EE54A6FE-D8CB-48A3-900B-053D4EBD3B85}"/>
          </ac:spMkLst>
        </pc:spChg>
        <pc:spChg chg="add">
          <ac:chgData name="Jazmin Dawes (2015980)" userId="S::2015980@student.uwtsd.ac.uk::fdc99597-4b04-4bf9-b5b4-7f6b823e46b7" providerId="AD" clId="Web-{6D5DD748-AA24-1215-8928-113A3092444B}" dt="2023-02-13T16:58:03.336" v="51"/>
          <ac:spMkLst>
            <pc:docMk/>
            <pc:sldMk cId="537655478" sldId="267"/>
            <ac:spMk id="13" creationId="{7B42427A-0A1F-4A55-8705-D9179F1E0CFB}"/>
          </ac:spMkLst>
        </pc:spChg>
        <pc:spChg chg="add">
          <ac:chgData name="Jazmin Dawes (2015980)" userId="S::2015980@student.uwtsd.ac.uk::fdc99597-4b04-4bf9-b5b4-7f6b823e46b7" providerId="AD" clId="Web-{6D5DD748-AA24-1215-8928-113A3092444B}" dt="2023-02-13T16:58:03.336" v="51"/>
          <ac:spMkLst>
            <pc:docMk/>
            <pc:sldMk cId="537655478" sldId="267"/>
            <ac:spMk id="15" creationId="{10058680-D07C-4893-B2B7-91543F18AB32}"/>
          </ac:spMkLst>
        </pc:spChg>
        <pc:picChg chg="add mod">
          <ac:chgData name="Jazmin Dawes (2015980)" userId="S::2015980@student.uwtsd.ac.uk::fdc99597-4b04-4bf9-b5b4-7f6b823e46b7" providerId="AD" clId="Web-{6D5DD748-AA24-1215-8928-113A3092444B}" dt="2023-02-13T16:58:03.336" v="51"/>
          <ac:picMkLst>
            <pc:docMk/>
            <pc:sldMk cId="537655478" sldId="267"/>
            <ac:picMk id="4" creationId="{FC2D1C98-50AF-4680-29C8-709B65CD249D}"/>
          </ac:picMkLst>
        </pc:picChg>
      </pc:sldChg>
      <pc:sldChg chg="addSp modSp modCm">
        <pc:chgData name="Jazmin Dawes (2015980)" userId="S::2015980@student.uwtsd.ac.uk::fdc99597-4b04-4bf9-b5b4-7f6b823e46b7" providerId="AD" clId="Web-{6D5DD748-AA24-1215-8928-113A3092444B}" dt="2023-02-14T19:18:49.767" v="678" actId="20577"/>
        <pc:sldMkLst>
          <pc:docMk/>
          <pc:sldMk cId="664417271" sldId="268"/>
        </pc:sldMkLst>
        <pc:spChg chg="mod">
          <ac:chgData name="Jazmin Dawes (2015980)" userId="S::2015980@student.uwtsd.ac.uk::fdc99597-4b04-4bf9-b5b4-7f6b823e46b7" providerId="AD" clId="Web-{6D5DD748-AA24-1215-8928-113A3092444B}" dt="2023-02-13T22:26:30.515" v="474" actId="20577"/>
          <ac:spMkLst>
            <pc:docMk/>
            <pc:sldMk cId="664417271" sldId="268"/>
            <ac:spMk id="2" creationId="{EE6D60C5-CE05-0A80-267A-2A06C3480287}"/>
          </ac:spMkLst>
        </pc:spChg>
        <pc:spChg chg="mod">
          <ac:chgData name="Jazmin Dawes (2015980)" userId="S::2015980@student.uwtsd.ac.uk::fdc99597-4b04-4bf9-b5b4-7f6b823e46b7" providerId="AD" clId="Web-{6D5DD748-AA24-1215-8928-113A3092444B}" dt="2023-02-13T21:19:12.112" v="144" actId="20577"/>
          <ac:spMkLst>
            <pc:docMk/>
            <pc:sldMk cId="664417271" sldId="268"/>
            <ac:spMk id="3" creationId="{807AD616-E3C0-6C90-5B55-D5FFFA65C94F}"/>
          </ac:spMkLst>
        </pc:spChg>
        <pc:spChg chg="add mod">
          <ac:chgData name="Jazmin Dawes (2015980)" userId="S::2015980@student.uwtsd.ac.uk::fdc99597-4b04-4bf9-b5b4-7f6b823e46b7" providerId="AD" clId="Web-{6D5DD748-AA24-1215-8928-113A3092444B}" dt="2023-02-14T19:18:49.767" v="678"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6D5DD748-AA24-1215-8928-113A3092444B}" dt="2023-02-14T19:18:35.970" v="677" actId="20577"/>
              <pc2:cmMkLst xmlns:pc2="http://schemas.microsoft.com/office/powerpoint/2019/9/main/command">
                <pc:docMk/>
                <pc:sldMk cId="664417271" sldId="268"/>
                <pc2:cmMk id="{0E42BB09-7DEB-4F5D-9391-E29E22E75651}"/>
              </pc2:cmMkLst>
            </pc226:cmChg>
          </p:ext>
        </pc:extLst>
      </pc:sldChg>
      <pc:sldChg chg="addSp delSp modSp mod setBg">
        <pc:chgData name="Jazmin Dawes (2015980)" userId="S::2015980@student.uwtsd.ac.uk::fdc99597-4b04-4bf9-b5b4-7f6b823e46b7" providerId="AD" clId="Web-{6D5DD748-AA24-1215-8928-113A3092444B}" dt="2023-02-17T19:53:05.530" v="858" actId="20577"/>
        <pc:sldMkLst>
          <pc:docMk/>
          <pc:sldMk cId="2924905139" sldId="269"/>
        </pc:sldMkLst>
        <pc:spChg chg="mod">
          <ac:chgData name="Jazmin Dawes (2015980)" userId="S::2015980@student.uwtsd.ac.uk::fdc99597-4b04-4bf9-b5b4-7f6b823e46b7" providerId="AD" clId="Web-{6D5DD748-AA24-1215-8928-113A3092444B}" dt="2023-02-17T19:51:39.477" v="846" actId="1076"/>
          <ac:spMkLst>
            <pc:docMk/>
            <pc:sldMk cId="2924905139" sldId="269"/>
            <ac:spMk id="2" creationId="{9B4ADF92-D0E0-825F-93AA-48861E524BA8}"/>
          </ac:spMkLst>
        </pc:spChg>
        <pc:spChg chg="mod">
          <ac:chgData name="Jazmin Dawes (2015980)" userId="S::2015980@student.uwtsd.ac.uk::fdc99597-4b04-4bf9-b5b4-7f6b823e46b7" providerId="AD" clId="Web-{6D5DD748-AA24-1215-8928-113A3092444B}" dt="2023-02-17T19:53:05.530" v="858" actId="20577"/>
          <ac:spMkLst>
            <pc:docMk/>
            <pc:sldMk cId="2924905139" sldId="269"/>
            <ac:spMk id="3" creationId="{C6A5036E-EE85-B5A2-AA6D-26FE5D6155F6}"/>
          </ac:spMkLst>
        </pc:spChg>
        <pc:spChg chg="add del mod">
          <ac:chgData name="Jazmin Dawes (2015980)" userId="S::2015980@student.uwtsd.ac.uk::fdc99597-4b04-4bf9-b5b4-7f6b823e46b7" providerId="AD" clId="Web-{6D5DD748-AA24-1215-8928-113A3092444B}" dt="2023-02-13T20:48:13.249" v="119"/>
          <ac:spMkLst>
            <pc:docMk/>
            <pc:sldMk cId="2924905139" sldId="269"/>
            <ac:spMk id="5" creationId="{50646BF5-4A95-A10D-F14E-69FA989CE41D}"/>
          </ac:spMkLst>
        </pc:spChg>
        <pc:spChg chg="add mod">
          <ac:chgData name="Jazmin Dawes (2015980)" userId="S::2015980@student.uwtsd.ac.uk::fdc99597-4b04-4bf9-b5b4-7f6b823e46b7" providerId="AD" clId="Web-{6D5DD748-AA24-1215-8928-113A3092444B}" dt="2023-02-13T20:48:53.501" v="124" actId="1076"/>
          <ac:spMkLst>
            <pc:docMk/>
            <pc:sldMk cId="2924905139" sldId="269"/>
            <ac:spMk id="6" creationId="{6D5910EB-8CEF-641F-859C-E1A10260F472}"/>
          </ac:spMkLst>
        </pc:spChg>
        <pc:picChg chg="add mod">
          <ac:chgData name="Jazmin Dawes (2015980)" userId="S::2015980@student.uwtsd.ac.uk::fdc99597-4b04-4bf9-b5b4-7f6b823e46b7" providerId="AD" clId="Web-{6D5DD748-AA24-1215-8928-113A3092444B}" dt="2023-02-17T19:52:01.729" v="851" actId="14100"/>
          <ac:picMkLst>
            <pc:docMk/>
            <pc:sldMk cId="2924905139" sldId="269"/>
            <ac:picMk id="4" creationId="{C15CD2B3-B29F-4855-B951-8FBB435A926E}"/>
          </ac:picMkLst>
        </pc:picChg>
      </pc:sldChg>
      <pc:sldChg chg="addSp modSp mod setBg">
        <pc:chgData name="Jazmin Dawes (2015980)" userId="S::2015980@student.uwtsd.ac.uk::fdc99597-4b04-4bf9-b5b4-7f6b823e46b7" providerId="AD" clId="Web-{6D5DD748-AA24-1215-8928-113A3092444B}" dt="2023-02-13T20:33:22.331" v="96" actId="1076"/>
        <pc:sldMkLst>
          <pc:docMk/>
          <pc:sldMk cId="1494120257" sldId="270"/>
        </pc:sldMkLst>
        <pc:spChg chg="mod">
          <ac:chgData name="Jazmin Dawes (2015980)" userId="S::2015980@student.uwtsd.ac.uk::fdc99597-4b04-4bf9-b5b4-7f6b823e46b7" providerId="AD" clId="Web-{6D5DD748-AA24-1215-8928-113A3092444B}" dt="2023-02-13T20:31:54.825" v="88"/>
          <ac:spMkLst>
            <pc:docMk/>
            <pc:sldMk cId="1494120257" sldId="270"/>
            <ac:spMk id="2" creationId="{666B5501-E178-C41D-6C74-5A3DF09FF9A6}"/>
          </ac:spMkLst>
        </pc:spChg>
        <pc:spChg chg="mod ord">
          <ac:chgData name="Jazmin Dawes (2015980)" userId="S::2015980@student.uwtsd.ac.uk::fdc99597-4b04-4bf9-b5b4-7f6b823e46b7" providerId="AD" clId="Web-{6D5DD748-AA24-1215-8928-113A3092444B}" dt="2023-02-13T20:32:04.107" v="89" actId="1076"/>
          <ac:spMkLst>
            <pc:docMk/>
            <pc:sldMk cId="1494120257" sldId="270"/>
            <ac:spMk id="3" creationId="{A824A617-70A8-0A76-C3C3-642C42178F73}"/>
          </ac:spMkLst>
        </pc:spChg>
        <pc:spChg chg="add mod">
          <ac:chgData name="Jazmin Dawes (2015980)" userId="S::2015980@student.uwtsd.ac.uk::fdc99597-4b04-4bf9-b5b4-7f6b823e46b7" providerId="AD" clId="Web-{6D5DD748-AA24-1215-8928-113A3092444B}" dt="2023-02-13T20:33:22.331" v="96" actId="1076"/>
          <ac:spMkLst>
            <pc:docMk/>
            <pc:sldMk cId="1494120257" sldId="270"/>
            <ac:spMk id="5" creationId="{B9720DD1-F8D4-FECB-DD2C-2766A40BBAC7}"/>
          </ac:spMkLst>
        </pc:spChg>
        <pc:spChg chg="add">
          <ac:chgData name="Jazmin Dawes (2015980)" userId="S::2015980@student.uwtsd.ac.uk::fdc99597-4b04-4bf9-b5b4-7f6b823e46b7" providerId="AD" clId="Web-{6D5DD748-AA24-1215-8928-113A3092444B}" dt="2023-02-13T20:31:54.825" v="88"/>
          <ac:spMkLst>
            <pc:docMk/>
            <pc:sldMk cId="1494120257" sldId="270"/>
            <ac:spMk id="9" creationId="{E6C8E6EB-4C59-429B-97E4-72A058CFC4FB}"/>
          </ac:spMkLst>
        </pc:spChg>
        <pc:spChg chg="add">
          <ac:chgData name="Jazmin Dawes (2015980)" userId="S::2015980@student.uwtsd.ac.uk::fdc99597-4b04-4bf9-b5b4-7f6b823e46b7" providerId="AD" clId="Web-{6D5DD748-AA24-1215-8928-113A3092444B}" dt="2023-02-13T20:31:54.825" v="88"/>
          <ac:spMkLst>
            <pc:docMk/>
            <pc:sldMk cId="1494120257" sldId="270"/>
            <ac:spMk id="11" creationId="{B5B90362-AFCC-46A9-B41C-A257A8C5B314}"/>
          </ac:spMkLst>
        </pc:spChg>
        <pc:spChg chg="add">
          <ac:chgData name="Jazmin Dawes (2015980)" userId="S::2015980@student.uwtsd.ac.uk::fdc99597-4b04-4bf9-b5b4-7f6b823e46b7" providerId="AD" clId="Web-{6D5DD748-AA24-1215-8928-113A3092444B}" dt="2023-02-13T20:31:54.825" v="88"/>
          <ac:spMkLst>
            <pc:docMk/>
            <pc:sldMk cId="1494120257" sldId="270"/>
            <ac:spMk id="13" creationId="{F71EF7F1-38BA-471D-8CD4-2A9AE8E35527}"/>
          </ac:spMkLst>
        </pc:spChg>
        <pc:spChg chg="add">
          <ac:chgData name="Jazmin Dawes (2015980)" userId="S::2015980@student.uwtsd.ac.uk::fdc99597-4b04-4bf9-b5b4-7f6b823e46b7" providerId="AD" clId="Web-{6D5DD748-AA24-1215-8928-113A3092444B}" dt="2023-02-13T20:31:54.825" v="88"/>
          <ac:spMkLst>
            <pc:docMk/>
            <pc:sldMk cId="1494120257" sldId="270"/>
            <ac:spMk id="15" creationId="{3CED7894-4F62-4A6C-8DB5-DB5BE08E9C03}"/>
          </ac:spMkLst>
        </pc:spChg>
        <pc:spChg chg="add">
          <ac:chgData name="Jazmin Dawes (2015980)" userId="S::2015980@student.uwtsd.ac.uk::fdc99597-4b04-4bf9-b5b4-7f6b823e46b7" providerId="AD" clId="Web-{6D5DD748-AA24-1215-8928-113A3092444B}" dt="2023-02-13T20:31:54.825" v="88"/>
          <ac:spMkLst>
            <pc:docMk/>
            <pc:sldMk cId="1494120257" sldId="270"/>
            <ac:spMk id="17" creationId="{E536F3B4-50F6-4C52-8F76-4EB1214719DC}"/>
          </ac:spMkLst>
        </pc:spChg>
        <pc:picChg chg="add mod">
          <ac:chgData name="Jazmin Dawes (2015980)" userId="S::2015980@student.uwtsd.ac.uk::fdc99597-4b04-4bf9-b5b4-7f6b823e46b7" providerId="AD" clId="Web-{6D5DD748-AA24-1215-8928-113A3092444B}" dt="2023-02-13T20:31:54.825" v="88"/>
          <ac:picMkLst>
            <pc:docMk/>
            <pc:sldMk cId="1494120257" sldId="270"/>
            <ac:picMk id="4" creationId="{79BF6CA7-362F-6617-F131-4988F0F0B1C7}"/>
          </ac:picMkLst>
        </pc:picChg>
      </pc:sldChg>
      <pc:sldChg chg="addSp delSp modSp mod setBg">
        <pc:chgData name="Jazmin Dawes (2015980)" userId="S::2015980@student.uwtsd.ac.uk::fdc99597-4b04-4bf9-b5b4-7f6b823e46b7" providerId="AD" clId="Web-{6D5DD748-AA24-1215-8928-113A3092444B}" dt="2023-02-13T22:00:54.031" v="308" actId="20577"/>
        <pc:sldMkLst>
          <pc:docMk/>
          <pc:sldMk cId="3236764754" sldId="271"/>
        </pc:sldMkLst>
        <pc:spChg chg="mod ord">
          <ac:chgData name="Jazmin Dawes (2015980)" userId="S::2015980@student.uwtsd.ac.uk::fdc99597-4b04-4bf9-b5b4-7f6b823e46b7" providerId="AD" clId="Web-{6D5DD748-AA24-1215-8928-113A3092444B}" dt="2023-02-13T22:00:54.031" v="308" actId="20577"/>
          <ac:spMkLst>
            <pc:docMk/>
            <pc:sldMk cId="3236764754" sldId="271"/>
            <ac:spMk id="2" creationId="{75E3B549-B9B9-DF7E-A1C6-9EF465302B1E}"/>
          </ac:spMkLst>
        </pc:spChg>
        <pc:spChg chg="mod">
          <ac:chgData name="Jazmin Dawes (2015980)" userId="S::2015980@student.uwtsd.ac.uk::fdc99597-4b04-4bf9-b5b4-7f6b823e46b7" providerId="AD" clId="Web-{6D5DD748-AA24-1215-8928-113A3092444B}" dt="2023-02-13T21:59:25.728" v="297" actId="1076"/>
          <ac:spMkLst>
            <pc:docMk/>
            <pc:sldMk cId="3236764754" sldId="271"/>
            <ac:spMk id="3" creationId="{8C3016B9-D8FF-0410-211C-97886627E7CB}"/>
          </ac:spMkLst>
        </pc:spChg>
        <pc:spChg chg="add mod">
          <ac:chgData name="Jazmin Dawes (2015980)" userId="S::2015980@student.uwtsd.ac.uk::fdc99597-4b04-4bf9-b5b4-7f6b823e46b7" providerId="AD" clId="Web-{6D5DD748-AA24-1215-8928-113A3092444B}" dt="2023-02-13T21:04:39.335" v="140" actId="1076"/>
          <ac:spMkLst>
            <pc:docMk/>
            <pc:sldMk cId="3236764754" sldId="271"/>
            <ac:spMk id="6" creationId="{FDCDBE49-116A-2CC4-CAE4-D238544CAFC0}"/>
          </ac:spMkLst>
        </pc:spChg>
        <pc:spChg chg="add del">
          <ac:chgData name="Jazmin Dawes (2015980)" userId="S::2015980@student.uwtsd.ac.uk::fdc99597-4b04-4bf9-b5b4-7f6b823e46b7" providerId="AD" clId="Web-{6D5DD748-AA24-1215-8928-113A3092444B}" dt="2023-02-13T21:00:53.756" v="132"/>
          <ac:spMkLst>
            <pc:docMk/>
            <pc:sldMk cId="3236764754" sldId="271"/>
            <ac:spMk id="9" creationId="{DD651B61-325E-4E73-8445-38B0DE8AAAB6}"/>
          </ac:spMkLst>
        </pc:spChg>
        <pc:spChg chg="add del">
          <ac:chgData name="Jazmin Dawes (2015980)" userId="S::2015980@student.uwtsd.ac.uk::fdc99597-4b04-4bf9-b5b4-7f6b823e46b7" providerId="AD" clId="Web-{6D5DD748-AA24-1215-8928-113A3092444B}" dt="2023-02-13T21:00:53.756" v="132"/>
          <ac:spMkLst>
            <pc:docMk/>
            <pc:sldMk cId="3236764754" sldId="271"/>
            <ac:spMk id="11" creationId="{B42E5253-D3AC-4AC2-B766-8B34F13C2F5E}"/>
          </ac:spMkLst>
        </pc:spChg>
        <pc:spChg chg="add del">
          <ac:chgData name="Jazmin Dawes (2015980)" userId="S::2015980@student.uwtsd.ac.uk::fdc99597-4b04-4bf9-b5b4-7f6b823e46b7" providerId="AD" clId="Web-{6D5DD748-AA24-1215-8928-113A3092444B}" dt="2023-02-13T21:00:53.756" v="132"/>
          <ac:spMkLst>
            <pc:docMk/>
            <pc:sldMk cId="3236764754" sldId="271"/>
            <ac:spMk id="13" creationId="{10AE8D57-436A-4073-9A75-15BB5949F8B4}"/>
          </ac:spMkLst>
        </pc:spChg>
        <pc:spChg chg="add del">
          <ac:chgData name="Jazmin Dawes (2015980)" userId="S::2015980@student.uwtsd.ac.uk::fdc99597-4b04-4bf9-b5b4-7f6b823e46b7" providerId="AD" clId="Web-{6D5DD748-AA24-1215-8928-113A3092444B}" dt="2023-02-13T21:00:53.756" v="132"/>
          <ac:spMkLst>
            <pc:docMk/>
            <pc:sldMk cId="3236764754" sldId="271"/>
            <ac:spMk id="15" creationId="{3CED7894-4F62-4A6C-8DB5-DB5BE08E9C03}"/>
          </ac:spMkLst>
        </pc:spChg>
        <pc:spChg chg="add del">
          <ac:chgData name="Jazmin Dawes (2015980)" userId="S::2015980@student.uwtsd.ac.uk::fdc99597-4b04-4bf9-b5b4-7f6b823e46b7" providerId="AD" clId="Web-{6D5DD748-AA24-1215-8928-113A3092444B}" dt="2023-02-13T21:00:53.756" v="132"/>
          <ac:spMkLst>
            <pc:docMk/>
            <pc:sldMk cId="3236764754" sldId="271"/>
            <ac:spMk id="17" creationId="{E536F3B4-50F6-4C52-8F76-4EB1214719DC}"/>
          </ac:spMkLst>
        </pc:spChg>
        <pc:spChg chg="add">
          <ac:chgData name="Jazmin Dawes (2015980)" userId="S::2015980@student.uwtsd.ac.uk::fdc99597-4b04-4bf9-b5b4-7f6b823e46b7" providerId="AD" clId="Web-{6D5DD748-AA24-1215-8928-113A3092444B}" dt="2023-02-13T21:00:53.756" v="132"/>
          <ac:spMkLst>
            <pc:docMk/>
            <pc:sldMk cId="3236764754" sldId="271"/>
            <ac:spMk id="22" creationId="{DD651B61-325E-4E73-8445-38B0DE8AAAB6}"/>
          </ac:spMkLst>
        </pc:spChg>
        <pc:spChg chg="add">
          <ac:chgData name="Jazmin Dawes (2015980)" userId="S::2015980@student.uwtsd.ac.uk::fdc99597-4b04-4bf9-b5b4-7f6b823e46b7" providerId="AD" clId="Web-{6D5DD748-AA24-1215-8928-113A3092444B}" dt="2023-02-13T21:00:53.756" v="132"/>
          <ac:spMkLst>
            <pc:docMk/>
            <pc:sldMk cId="3236764754" sldId="271"/>
            <ac:spMk id="24" creationId="{B42E5253-D3AC-4AC2-B766-8B34F13C2F5E}"/>
          </ac:spMkLst>
        </pc:spChg>
        <pc:spChg chg="add">
          <ac:chgData name="Jazmin Dawes (2015980)" userId="S::2015980@student.uwtsd.ac.uk::fdc99597-4b04-4bf9-b5b4-7f6b823e46b7" providerId="AD" clId="Web-{6D5DD748-AA24-1215-8928-113A3092444B}" dt="2023-02-13T21:00:53.756" v="132"/>
          <ac:spMkLst>
            <pc:docMk/>
            <pc:sldMk cId="3236764754" sldId="271"/>
            <ac:spMk id="26" creationId="{10AE8D57-436A-4073-9A75-15BB5949F8B4}"/>
          </ac:spMkLst>
        </pc:spChg>
        <pc:spChg chg="add">
          <ac:chgData name="Jazmin Dawes (2015980)" userId="S::2015980@student.uwtsd.ac.uk::fdc99597-4b04-4bf9-b5b4-7f6b823e46b7" providerId="AD" clId="Web-{6D5DD748-AA24-1215-8928-113A3092444B}" dt="2023-02-13T21:00:53.756" v="132"/>
          <ac:spMkLst>
            <pc:docMk/>
            <pc:sldMk cId="3236764754" sldId="271"/>
            <ac:spMk id="28" creationId="{3CED7894-4F62-4A6C-8DB5-DB5BE08E9C03}"/>
          </ac:spMkLst>
        </pc:spChg>
        <pc:spChg chg="add">
          <ac:chgData name="Jazmin Dawes (2015980)" userId="S::2015980@student.uwtsd.ac.uk::fdc99597-4b04-4bf9-b5b4-7f6b823e46b7" providerId="AD" clId="Web-{6D5DD748-AA24-1215-8928-113A3092444B}" dt="2023-02-13T21:00:53.756" v="132"/>
          <ac:spMkLst>
            <pc:docMk/>
            <pc:sldMk cId="3236764754" sldId="271"/>
            <ac:spMk id="30" creationId="{E536F3B4-50F6-4C52-8F76-4EB1214719DC}"/>
          </ac:spMkLst>
        </pc:spChg>
        <pc:picChg chg="add del mod">
          <ac:chgData name="Jazmin Dawes (2015980)" userId="S::2015980@student.uwtsd.ac.uk::fdc99597-4b04-4bf9-b5b4-7f6b823e46b7" providerId="AD" clId="Web-{6D5DD748-AA24-1215-8928-113A3092444B}" dt="2023-02-13T21:00:45.958" v="130"/>
          <ac:picMkLst>
            <pc:docMk/>
            <pc:sldMk cId="3236764754" sldId="271"/>
            <ac:picMk id="4" creationId="{AFCEF33F-9A59-DD6C-1B01-A2DA4F02C731}"/>
          </ac:picMkLst>
        </pc:picChg>
        <pc:picChg chg="add mod">
          <ac:chgData name="Jazmin Dawes (2015980)" userId="S::2015980@student.uwtsd.ac.uk::fdc99597-4b04-4bf9-b5b4-7f6b823e46b7" providerId="AD" clId="Web-{6D5DD748-AA24-1215-8928-113A3092444B}" dt="2023-02-13T21:01:10.257" v="134" actId="14100"/>
          <ac:picMkLst>
            <pc:docMk/>
            <pc:sldMk cId="3236764754" sldId="271"/>
            <ac:picMk id="5" creationId="{57856452-E337-4B8E-3EAB-CFC34AF93473}"/>
          </ac:picMkLst>
        </pc:picChg>
      </pc:sldChg>
      <pc:sldChg chg="addSp delSp modSp mod setBg">
        <pc:chgData name="Jazmin Dawes (2015980)" userId="S::2015980@student.uwtsd.ac.uk::fdc99597-4b04-4bf9-b5b4-7f6b823e46b7" providerId="AD" clId="Web-{6D5DD748-AA24-1215-8928-113A3092444B}" dt="2023-02-13T22:13:45.538" v="368" actId="14100"/>
        <pc:sldMkLst>
          <pc:docMk/>
          <pc:sldMk cId="644723459" sldId="272"/>
        </pc:sldMkLst>
        <pc:spChg chg="mod">
          <ac:chgData name="Jazmin Dawes (2015980)" userId="S::2015980@student.uwtsd.ac.uk::fdc99597-4b04-4bf9-b5b4-7f6b823e46b7" providerId="AD" clId="Web-{6D5DD748-AA24-1215-8928-113A3092444B}" dt="2023-02-13T22:13:04.706" v="363" actId="1076"/>
          <ac:spMkLst>
            <pc:docMk/>
            <pc:sldMk cId="644723459" sldId="272"/>
            <ac:spMk id="2" creationId="{BB15EE46-3DE8-54A2-0954-0D9327ED4E85}"/>
          </ac:spMkLst>
        </pc:spChg>
        <pc:spChg chg="mod ord">
          <ac:chgData name="Jazmin Dawes (2015980)" userId="S::2015980@student.uwtsd.ac.uk::fdc99597-4b04-4bf9-b5b4-7f6b823e46b7" providerId="AD" clId="Web-{6D5DD748-AA24-1215-8928-113A3092444B}" dt="2023-02-13T22:13:22.286" v="366" actId="20577"/>
          <ac:spMkLst>
            <pc:docMk/>
            <pc:sldMk cId="644723459" sldId="272"/>
            <ac:spMk id="3" creationId="{DE0DDF32-DD25-104E-A9C7-947C8E5E9C15}"/>
          </ac:spMkLst>
        </pc:spChg>
        <pc:spChg chg="add mod">
          <ac:chgData name="Jazmin Dawes (2015980)" userId="S::2015980@student.uwtsd.ac.uk::fdc99597-4b04-4bf9-b5b4-7f6b823e46b7" providerId="AD" clId="Web-{6D5DD748-AA24-1215-8928-113A3092444B}" dt="2023-02-13T20:27:28.010" v="82" actId="1076"/>
          <ac:spMkLst>
            <pc:docMk/>
            <pc:sldMk cId="644723459" sldId="272"/>
            <ac:spMk id="5" creationId="{F6ABCE36-D97F-C1CE-0C0D-A86F1673CB98}"/>
          </ac:spMkLst>
        </pc:spChg>
        <pc:spChg chg="add del">
          <ac:chgData name="Jazmin Dawes (2015980)" userId="S::2015980@student.uwtsd.ac.uk::fdc99597-4b04-4bf9-b5b4-7f6b823e46b7" providerId="AD" clId="Web-{6D5DD748-AA24-1215-8928-113A3092444B}" dt="2023-02-13T20:23:05.500" v="67"/>
          <ac:spMkLst>
            <pc:docMk/>
            <pc:sldMk cId="644723459" sldId="272"/>
            <ac:spMk id="9" creationId="{FBB53F82-F191-4EEB-AB7B-F69E634FA3E8}"/>
          </ac:spMkLst>
        </pc:spChg>
        <pc:spChg chg="add del">
          <ac:chgData name="Jazmin Dawes (2015980)" userId="S::2015980@student.uwtsd.ac.uk::fdc99597-4b04-4bf9-b5b4-7f6b823e46b7" providerId="AD" clId="Web-{6D5DD748-AA24-1215-8928-113A3092444B}" dt="2023-02-13T20:23:05.500" v="67"/>
          <ac:spMkLst>
            <pc:docMk/>
            <pc:sldMk cId="644723459" sldId="272"/>
            <ac:spMk id="11" creationId="{8616AA08-3831-473D-B61B-89484A33CF65}"/>
          </ac:spMkLst>
        </pc:spChg>
        <pc:spChg chg="add del">
          <ac:chgData name="Jazmin Dawes (2015980)" userId="S::2015980@student.uwtsd.ac.uk::fdc99597-4b04-4bf9-b5b4-7f6b823e46b7" providerId="AD" clId="Web-{6D5DD748-AA24-1215-8928-113A3092444B}" dt="2023-02-13T20:23:05.500" v="67"/>
          <ac:spMkLst>
            <pc:docMk/>
            <pc:sldMk cId="644723459" sldId="272"/>
            <ac:spMk id="13" creationId="{8431B918-3A1C-46BA-9430-CAD97D9DA0FC}"/>
          </ac:spMkLst>
        </pc:spChg>
        <pc:spChg chg="add del">
          <ac:chgData name="Jazmin Dawes (2015980)" userId="S::2015980@student.uwtsd.ac.uk::fdc99597-4b04-4bf9-b5b4-7f6b823e46b7" providerId="AD" clId="Web-{6D5DD748-AA24-1215-8928-113A3092444B}" dt="2023-02-13T20:23:05.500" v="67"/>
          <ac:spMkLst>
            <pc:docMk/>
            <pc:sldMk cId="644723459" sldId="272"/>
            <ac:spMk id="15" creationId="{8400935A-2F82-4DC4-A4E1-E12EFB8C2738}"/>
          </ac:spMkLst>
        </pc:spChg>
        <pc:spChg chg="add del">
          <ac:chgData name="Jazmin Dawes (2015980)" userId="S::2015980@student.uwtsd.ac.uk::fdc99597-4b04-4bf9-b5b4-7f6b823e46b7" providerId="AD" clId="Web-{6D5DD748-AA24-1215-8928-113A3092444B}" dt="2023-02-13T20:23:05.500" v="67"/>
          <ac:spMkLst>
            <pc:docMk/>
            <pc:sldMk cId="644723459" sldId="272"/>
            <ac:spMk id="17" creationId="{A3D5D599-1CAE-4C92-B5AE-8E51AF6D47C9}"/>
          </ac:spMkLst>
        </pc:spChg>
        <pc:spChg chg="add del">
          <ac:chgData name="Jazmin Dawes (2015980)" userId="S::2015980@student.uwtsd.ac.uk::fdc99597-4b04-4bf9-b5b4-7f6b823e46b7" providerId="AD" clId="Web-{6D5DD748-AA24-1215-8928-113A3092444B}" dt="2023-02-13T20:23:09.891" v="69"/>
          <ac:spMkLst>
            <pc:docMk/>
            <pc:sldMk cId="644723459" sldId="272"/>
            <ac:spMk id="19" creationId="{7A4CA679-3546-4E14-8FB8-F57168C37635}"/>
          </ac:spMkLst>
        </pc:spChg>
        <pc:spChg chg="add del">
          <ac:chgData name="Jazmin Dawes (2015980)" userId="S::2015980@student.uwtsd.ac.uk::fdc99597-4b04-4bf9-b5b4-7f6b823e46b7" providerId="AD" clId="Web-{6D5DD748-AA24-1215-8928-113A3092444B}" dt="2023-02-13T20:23:09.891" v="69"/>
          <ac:spMkLst>
            <pc:docMk/>
            <pc:sldMk cId="644723459" sldId="272"/>
            <ac:spMk id="20" creationId="{44D16E90-7C64-4C04-A50A-B866A1A92B4E}"/>
          </ac:spMkLst>
        </pc:spChg>
        <pc:spChg chg="add del">
          <ac:chgData name="Jazmin Dawes (2015980)" userId="S::2015980@student.uwtsd.ac.uk::fdc99597-4b04-4bf9-b5b4-7f6b823e46b7" providerId="AD" clId="Web-{6D5DD748-AA24-1215-8928-113A3092444B}" dt="2023-02-13T20:23:09.891" v="69"/>
          <ac:spMkLst>
            <pc:docMk/>
            <pc:sldMk cId="644723459" sldId="272"/>
            <ac:spMk id="21" creationId="{DBE4DD59-5AA2-46C6-B6A8-9B4C62D19877}"/>
          </ac:spMkLst>
        </pc:spChg>
        <pc:spChg chg="add del">
          <ac:chgData name="Jazmin Dawes (2015980)" userId="S::2015980@student.uwtsd.ac.uk::fdc99597-4b04-4bf9-b5b4-7f6b823e46b7" providerId="AD" clId="Web-{6D5DD748-AA24-1215-8928-113A3092444B}" dt="2023-02-13T20:23:09.891" v="69"/>
          <ac:spMkLst>
            <pc:docMk/>
            <pc:sldMk cId="644723459" sldId="272"/>
            <ac:spMk id="22" creationId="{160CE81C-67DC-489E-BFFB-877C80B854DB}"/>
          </ac:spMkLst>
        </pc:spChg>
        <pc:spChg chg="add">
          <ac:chgData name="Jazmin Dawes (2015980)" userId="S::2015980@student.uwtsd.ac.uk::fdc99597-4b04-4bf9-b5b4-7f6b823e46b7" providerId="AD" clId="Web-{6D5DD748-AA24-1215-8928-113A3092444B}" dt="2023-02-13T20:23:09.906" v="70"/>
          <ac:spMkLst>
            <pc:docMk/>
            <pc:sldMk cId="644723459" sldId="272"/>
            <ac:spMk id="24" creationId="{FBB53F82-F191-4EEB-AB7B-F69E634FA3E8}"/>
          </ac:spMkLst>
        </pc:spChg>
        <pc:spChg chg="add">
          <ac:chgData name="Jazmin Dawes (2015980)" userId="S::2015980@student.uwtsd.ac.uk::fdc99597-4b04-4bf9-b5b4-7f6b823e46b7" providerId="AD" clId="Web-{6D5DD748-AA24-1215-8928-113A3092444B}" dt="2023-02-13T20:23:09.906" v="70"/>
          <ac:spMkLst>
            <pc:docMk/>
            <pc:sldMk cId="644723459" sldId="272"/>
            <ac:spMk id="25" creationId="{8616AA08-3831-473D-B61B-89484A33CF65}"/>
          </ac:spMkLst>
        </pc:spChg>
        <pc:spChg chg="add">
          <ac:chgData name="Jazmin Dawes (2015980)" userId="S::2015980@student.uwtsd.ac.uk::fdc99597-4b04-4bf9-b5b4-7f6b823e46b7" providerId="AD" clId="Web-{6D5DD748-AA24-1215-8928-113A3092444B}" dt="2023-02-13T20:23:09.906" v="70"/>
          <ac:spMkLst>
            <pc:docMk/>
            <pc:sldMk cId="644723459" sldId="272"/>
            <ac:spMk id="26" creationId="{8431B918-3A1C-46BA-9430-CAD97D9DA0FC}"/>
          </ac:spMkLst>
        </pc:spChg>
        <pc:spChg chg="add">
          <ac:chgData name="Jazmin Dawes (2015980)" userId="S::2015980@student.uwtsd.ac.uk::fdc99597-4b04-4bf9-b5b4-7f6b823e46b7" providerId="AD" clId="Web-{6D5DD748-AA24-1215-8928-113A3092444B}" dt="2023-02-13T20:23:09.906" v="70"/>
          <ac:spMkLst>
            <pc:docMk/>
            <pc:sldMk cId="644723459" sldId="272"/>
            <ac:spMk id="27" creationId="{8400935A-2F82-4DC4-A4E1-E12EFB8C2738}"/>
          </ac:spMkLst>
        </pc:spChg>
        <pc:spChg chg="add">
          <ac:chgData name="Jazmin Dawes (2015980)" userId="S::2015980@student.uwtsd.ac.uk::fdc99597-4b04-4bf9-b5b4-7f6b823e46b7" providerId="AD" clId="Web-{6D5DD748-AA24-1215-8928-113A3092444B}" dt="2023-02-13T20:23:09.906" v="70"/>
          <ac:spMkLst>
            <pc:docMk/>
            <pc:sldMk cId="644723459" sldId="272"/>
            <ac:spMk id="28" creationId="{A3D5D599-1CAE-4C92-B5AE-8E51AF6D47C9}"/>
          </ac:spMkLst>
        </pc:spChg>
        <pc:picChg chg="add mod">
          <ac:chgData name="Jazmin Dawes (2015980)" userId="S::2015980@student.uwtsd.ac.uk::fdc99597-4b04-4bf9-b5b4-7f6b823e46b7" providerId="AD" clId="Web-{6D5DD748-AA24-1215-8928-113A3092444B}" dt="2023-02-13T22:13:45.538" v="368" actId="14100"/>
          <ac:picMkLst>
            <pc:docMk/>
            <pc:sldMk cId="644723459" sldId="272"/>
            <ac:picMk id="4" creationId="{11EA5F42-FCD4-AB15-64F8-69262D801740}"/>
          </ac:picMkLst>
        </pc:picChg>
      </pc:sldChg>
      <pc:sldChg chg="addSp modSp">
        <pc:chgData name="Jazmin Dawes (2015980)" userId="S::2015980@student.uwtsd.ac.uk::fdc99597-4b04-4bf9-b5b4-7f6b823e46b7" providerId="AD" clId="Web-{6D5DD748-AA24-1215-8928-113A3092444B}" dt="2023-02-17T19:44:06.039" v="837" actId="20577"/>
        <pc:sldMkLst>
          <pc:docMk/>
          <pc:sldMk cId="1449783228" sldId="273"/>
        </pc:sldMkLst>
        <pc:spChg chg="mod">
          <ac:chgData name="Jazmin Dawes (2015980)" userId="S::2015980@student.uwtsd.ac.uk::fdc99597-4b04-4bf9-b5b4-7f6b823e46b7" providerId="AD" clId="Web-{6D5DD748-AA24-1215-8928-113A3092444B}" dt="2023-02-17T19:44:06.039" v="837" actId="20577"/>
          <ac:spMkLst>
            <pc:docMk/>
            <pc:sldMk cId="1449783228" sldId="273"/>
            <ac:spMk id="3" creationId="{C1202534-81F9-15C5-971F-B8300ED3AA47}"/>
          </ac:spMkLst>
        </pc:spChg>
        <pc:spChg chg="add mod">
          <ac:chgData name="Jazmin Dawes (2015980)" userId="S::2015980@student.uwtsd.ac.uk::fdc99597-4b04-4bf9-b5b4-7f6b823e46b7" providerId="AD" clId="Web-{6D5DD748-AA24-1215-8928-113A3092444B}" dt="2023-02-13T20:39:14.072" v="111" actId="1076"/>
          <ac:spMkLst>
            <pc:docMk/>
            <pc:sldMk cId="1449783228" sldId="273"/>
            <ac:spMk id="5" creationId="{2052452B-0ED7-D01C-3936-2A40BE8010A9}"/>
          </ac:spMkLst>
        </pc:spChg>
        <pc:picChg chg="add mod">
          <ac:chgData name="Jazmin Dawes (2015980)" userId="S::2015980@student.uwtsd.ac.uk::fdc99597-4b04-4bf9-b5b4-7f6b823e46b7" providerId="AD" clId="Web-{6D5DD748-AA24-1215-8928-113A3092444B}" dt="2023-02-17T19:43:15.661" v="834" actId="14100"/>
          <ac:picMkLst>
            <pc:docMk/>
            <pc:sldMk cId="1449783228" sldId="273"/>
            <ac:picMk id="4" creationId="{A3BA983A-1F37-7B57-4637-C53FBD3F9620}"/>
          </ac:picMkLst>
        </pc:picChg>
      </pc:sldChg>
      <pc:sldChg chg="addSp modSp">
        <pc:chgData name="Jazmin Dawes (2015980)" userId="S::2015980@student.uwtsd.ac.uk::fdc99597-4b04-4bf9-b5b4-7f6b823e46b7" providerId="AD" clId="Web-{6D5DD748-AA24-1215-8928-113A3092444B}" dt="2023-02-17T19:41:21.606" v="823" actId="20577"/>
        <pc:sldMkLst>
          <pc:docMk/>
          <pc:sldMk cId="3619738163" sldId="275"/>
        </pc:sldMkLst>
        <pc:spChg chg="mod">
          <ac:chgData name="Jazmin Dawes (2015980)" userId="S::2015980@student.uwtsd.ac.uk::fdc99597-4b04-4bf9-b5b4-7f6b823e46b7" providerId="AD" clId="Web-{6D5DD748-AA24-1215-8928-113A3092444B}" dt="2023-02-13T21:20:00.099" v="146" actId="20577"/>
          <ac:spMkLst>
            <pc:docMk/>
            <pc:sldMk cId="3619738163" sldId="275"/>
            <ac:spMk id="2" creationId="{EFF5CF4F-FAD9-616F-1C64-D67211381829}"/>
          </ac:spMkLst>
        </pc:spChg>
        <pc:spChg chg="mod">
          <ac:chgData name="Jazmin Dawes (2015980)" userId="S::2015980@student.uwtsd.ac.uk::fdc99597-4b04-4bf9-b5b4-7f6b823e46b7" providerId="AD" clId="Web-{6D5DD748-AA24-1215-8928-113A3092444B}" dt="2023-02-13T22:26:51.595" v="484" actId="20577"/>
          <ac:spMkLst>
            <pc:docMk/>
            <pc:sldMk cId="3619738163" sldId="275"/>
            <ac:spMk id="3" creationId="{B0D91BA6-53E5-BE71-2BE0-BF396FC0B519}"/>
          </ac:spMkLst>
        </pc:spChg>
        <pc:spChg chg="add mod">
          <ac:chgData name="Jazmin Dawes (2015980)" userId="S::2015980@student.uwtsd.ac.uk::fdc99597-4b04-4bf9-b5b4-7f6b823e46b7" providerId="AD" clId="Web-{6D5DD748-AA24-1215-8928-113A3092444B}" dt="2023-02-17T19:41:21.606" v="823" actId="20577"/>
          <ac:spMkLst>
            <pc:docMk/>
            <pc:sldMk cId="3619738163" sldId="275"/>
            <ac:spMk id="4" creationId="{E58B2FEA-5F7E-C687-35B9-29B55FF67BDB}"/>
          </ac:spMkLst>
        </pc:spChg>
      </pc:sldChg>
      <pc:sldChg chg="addSp modSp new">
        <pc:chgData name="Jazmin Dawes (2015980)" userId="S::2015980@student.uwtsd.ac.uk::fdc99597-4b04-4bf9-b5b4-7f6b823e46b7" providerId="AD" clId="Web-{6D5DD748-AA24-1215-8928-113A3092444B}" dt="2023-02-13T22:27:12.393" v="490" actId="14100"/>
        <pc:sldMkLst>
          <pc:docMk/>
          <pc:sldMk cId="400133135" sldId="276"/>
        </pc:sldMkLst>
        <pc:spChg chg="add mod">
          <ac:chgData name="Jazmin Dawes (2015980)" userId="S::2015980@student.uwtsd.ac.uk::fdc99597-4b04-4bf9-b5b4-7f6b823e46b7" providerId="AD" clId="Web-{6D5DD748-AA24-1215-8928-113A3092444B}" dt="2023-02-13T22:27:12.393" v="490" actId="14100"/>
          <ac:spMkLst>
            <pc:docMk/>
            <pc:sldMk cId="400133135" sldId="276"/>
            <ac:spMk id="2" creationId="{1CAF620F-6553-12D8-81C3-B77BDD6FEE1B}"/>
          </ac:spMkLst>
        </pc:spChg>
        <pc:spChg chg="add mod">
          <ac:chgData name="Jazmin Dawes (2015980)" userId="S::2015980@student.uwtsd.ac.uk::fdc99597-4b04-4bf9-b5b4-7f6b823e46b7" providerId="AD" clId="Web-{6D5DD748-AA24-1215-8928-113A3092444B}" dt="2023-02-13T21:43:20.748" v="198" actId="1076"/>
          <ac:spMkLst>
            <pc:docMk/>
            <pc:sldMk cId="400133135" sldId="276"/>
            <ac:spMk id="3" creationId="{8C9B75D3-A670-AA61-89D3-ABB2255CC452}"/>
          </ac:spMkLst>
        </pc:spChg>
      </pc:sldChg>
      <pc:sldChg chg="addSp delSp modSp new">
        <pc:chgData name="Jazmin Dawes (2015980)" userId="S::2015980@student.uwtsd.ac.uk::fdc99597-4b04-4bf9-b5b4-7f6b823e46b7" providerId="AD" clId="Web-{6D5DD748-AA24-1215-8928-113A3092444B}" dt="2023-02-13T22:27:32.660" v="496" actId="14100"/>
        <pc:sldMkLst>
          <pc:docMk/>
          <pc:sldMk cId="4086968244" sldId="277"/>
        </pc:sldMkLst>
        <pc:spChg chg="add mod">
          <ac:chgData name="Jazmin Dawes (2015980)" userId="S::2015980@student.uwtsd.ac.uk::fdc99597-4b04-4bf9-b5b4-7f6b823e46b7" providerId="AD" clId="Web-{6D5DD748-AA24-1215-8928-113A3092444B}" dt="2023-02-13T22:27:32.660" v="496" actId="14100"/>
          <ac:spMkLst>
            <pc:docMk/>
            <pc:sldMk cId="4086968244" sldId="277"/>
            <ac:spMk id="2" creationId="{431447BA-70D7-EE00-DF16-C4A851AC6902}"/>
          </ac:spMkLst>
        </pc:spChg>
        <pc:spChg chg="add del mod">
          <ac:chgData name="Jazmin Dawes (2015980)" userId="S::2015980@student.uwtsd.ac.uk::fdc99597-4b04-4bf9-b5b4-7f6b823e46b7" providerId="AD" clId="Web-{6D5DD748-AA24-1215-8928-113A3092444B}" dt="2023-02-13T21:46:40.139" v="223"/>
          <ac:spMkLst>
            <pc:docMk/>
            <pc:sldMk cId="4086968244" sldId="277"/>
            <ac:spMk id="3" creationId="{388F75DB-F9FD-5F46-F290-003290247DD8}"/>
          </ac:spMkLst>
        </pc:spChg>
        <pc:spChg chg="add mod">
          <ac:chgData name="Jazmin Dawes (2015980)" userId="S::2015980@student.uwtsd.ac.uk::fdc99597-4b04-4bf9-b5b4-7f6b823e46b7" providerId="AD" clId="Web-{6D5DD748-AA24-1215-8928-113A3092444B}" dt="2023-02-13T21:55:18.306" v="275" actId="20577"/>
          <ac:spMkLst>
            <pc:docMk/>
            <pc:sldMk cId="4086968244" sldId="277"/>
            <ac:spMk id="4" creationId="{E3CA644B-BA7B-2338-4296-DEAEEC2DFADE}"/>
          </ac:spMkLst>
        </pc:spChg>
      </pc:sldChg>
      <pc:sldChg chg="addSp modSp new">
        <pc:chgData name="Jazmin Dawes (2015980)" userId="S::2015980@student.uwtsd.ac.uk::fdc99597-4b04-4bf9-b5b4-7f6b823e46b7" providerId="AD" clId="Web-{6D5DD748-AA24-1215-8928-113A3092444B}" dt="2023-02-18T19:24:51.214" v="946" actId="20577"/>
        <pc:sldMkLst>
          <pc:docMk/>
          <pc:sldMk cId="2057612491" sldId="278"/>
        </pc:sldMkLst>
        <pc:spChg chg="add mod">
          <ac:chgData name="Jazmin Dawes (2015980)" userId="S::2015980@student.uwtsd.ac.uk::fdc99597-4b04-4bf9-b5b4-7f6b823e46b7" providerId="AD" clId="Web-{6D5DD748-AA24-1215-8928-113A3092444B}" dt="2023-02-13T22:27:49.848" v="508" actId="14100"/>
          <ac:spMkLst>
            <pc:docMk/>
            <pc:sldMk cId="2057612491" sldId="278"/>
            <ac:spMk id="2" creationId="{CB7BD519-6C7C-CE7F-D506-172C976D7520}"/>
          </ac:spMkLst>
        </pc:spChg>
        <pc:spChg chg="add mod">
          <ac:chgData name="Jazmin Dawes (2015980)" userId="S::2015980@student.uwtsd.ac.uk::fdc99597-4b04-4bf9-b5b4-7f6b823e46b7" providerId="AD" clId="Web-{6D5DD748-AA24-1215-8928-113A3092444B}" dt="2023-02-18T19:24:51.214" v="946" actId="20577"/>
          <ac:spMkLst>
            <pc:docMk/>
            <pc:sldMk cId="2057612491" sldId="278"/>
            <ac:spMk id="3" creationId="{113A631D-1089-A97B-93EE-988EE0DAA4FD}"/>
          </ac:spMkLst>
        </pc:spChg>
      </pc:sldChg>
      <pc:sldChg chg="addSp delSp modSp new">
        <pc:chgData name="Jazmin Dawes (2015980)" userId="S::2015980@student.uwtsd.ac.uk::fdc99597-4b04-4bf9-b5b4-7f6b823e46b7" providerId="AD" clId="Web-{6D5DD748-AA24-1215-8928-113A3092444B}" dt="2023-02-18T19:47:51.111" v="1005" actId="20577"/>
        <pc:sldMkLst>
          <pc:docMk/>
          <pc:sldMk cId="1254698632" sldId="279"/>
        </pc:sldMkLst>
        <pc:spChg chg="del mod">
          <ac:chgData name="Jazmin Dawes (2015980)" userId="S::2015980@student.uwtsd.ac.uk::fdc99597-4b04-4bf9-b5b4-7f6b823e46b7" providerId="AD" clId="Web-{6D5DD748-AA24-1215-8928-113A3092444B}" dt="2023-02-17T19:47:31.413" v="843"/>
          <ac:spMkLst>
            <pc:docMk/>
            <pc:sldMk cId="1254698632" sldId="279"/>
            <ac:spMk id="2" creationId="{DE85C0B2-6795-579D-98E0-7B1DEAC114EF}"/>
          </ac:spMkLst>
        </pc:spChg>
        <pc:spChg chg="mod">
          <ac:chgData name="Jazmin Dawes (2015980)" userId="S::2015980@student.uwtsd.ac.uk::fdc99597-4b04-4bf9-b5b4-7f6b823e46b7" providerId="AD" clId="Web-{6D5DD748-AA24-1215-8928-113A3092444B}" dt="2023-02-18T19:47:51.111" v="1005" actId="20577"/>
          <ac:spMkLst>
            <pc:docMk/>
            <pc:sldMk cId="1254698632" sldId="279"/>
            <ac:spMk id="3" creationId="{6BC4B512-A208-1E94-8585-825EE7C31DEF}"/>
          </ac:spMkLst>
        </pc:spChg>
        <pc:spChg chg="add del mod">
          <ac:chgData name="Jazmin Dawes (2015980)" userId="S::2015980@student.uwtsd.ac.uk::fdc99597-4b04-4bf9-b5b4-7f6b823e46b7" providerId="AD" clId="Web-{6D5DD748-AA24-1215-8928-113A3092444B}" dt="2023-02-17T19:36:43.610" v="813"/>
          <ac:spMkLst>
            <pc:docMk/>
            <pc:sldMk cId="1254698632" sldId="279"/>
            <ac:spMk id="4" creationId="{9B43465A-0C38-5A63-63F4-B1CBE595F5CF}"/>
          </ac:spMkLst>
        </pc:spChg>
        <pc:spChg chg="add mod">
          <ac:chgData name="Jazmin Dawes (2015980)" userId="S::2015980@student.uwtsd.ac.uk::fdc99597-4b04-4bf9-b5b4-7f6b823e46b7" providerId="AD" clId="Web-{6D5DD748-AA24-1215-8928-113A3092444B}" dt="2023-02-17T19:47:40.195" v="844" actId="1076"/>
          <ac:spMkLst>
            <pc:docMk/>
            <pc:sldMk cId="1254698632" sldId="279"/>
            <ac:spMk id="6" creationId="{C50A8A2F-6300-24C2-E67B-89F6EA9CE608}"/>
          </ac:spMkLst>
        </pc:spChg>
        <pc:spChg chg="add del">
          <ac:chgData name="Jazmin Dawes (2015980)" userId="S::2015980@student.uwtsd.ac.uk::fdc99597-4b04-4bf9-b5b4-7f6b823e46b7" providerId="AD" clId="Web-{6D5DD748-AA24-1215-8928-113A3092444B}" dt="2023-02-17T19:46:55.379" v="841"/>
          <ac:spMkLst>
            <pc:docMk/>
            <pc:sldMk cId="1254698632" sldId="279"/>
            <ac:spMk id="8" creationId="{920F2A3D-3211-0CFA-43A4-0CD02398EAE9}"/>
          </ac:spMkLst>
        </pc:spChg>
      </pc:sldChg>
    </pc:docChg>
  </pc:docChgLst>
  <pc:docChgLst>
    <pc:chgData name="Jazmin Dawes (2015980)" userId="S::2015980@student.uwtsd.ac.uk::fdc99597-4b04-4bf9-b5b4-7f6b823e46b7" providerId="AD" clId="Web-{339E2158-EB92-2C64-E306-01DCF5D715F0}"/>
    <pc:docChg chg="addSld delSld modSld sldOrd">
      <pc:chgData name="Jazmin Dawes (2015980)" userId="S::2015980@student.uwtsd.ac.uk::fdc99597-4b04-4bf9-b5b4-7f6b823e46b7" providerId="AD" clId="Web-{339E2158-EB92-2C64-E306-01DCF5D715F0}" dt="2023-02-28T21:39:27.709" v="1124" actId="20577"/>
      <pc:docMkLst>
        <pc:docMk/>
      </pc:docMkLst>
      <pc:sldChg chg="modSp modNotes">
        <pc:chgData name="Jazmin Dawes (2015980)" userId="S::2015980@student.uwtsd.ac.uk::fdc99597-4b04-4bf9-b5b4-7f6b823e46b7" providerId="AD" clId="Web-{339E2158-EB92-2C64-E306-01DCF5D715F0}" dt="2023-02-28T09:50:22.484" v="774"/>
        <pc:sldMkLst>
          <pc:docMk/>
          <pc:sldMk cId="3463372744" sldId="258"/>
        </pc:sldMkLst>
        <pc:spChg chg="mod">
          <ac:chgData name="Jazmin Dawes (2015980)" userId="S::2015980@student.uwtsd.ac.uk::fdc99597-4b04-4bf9-b5b4-7f6b823e46b7" providerId="AD" clId="Web-{339E2158-EB92-2C64-E306-01DCF5D715F0}" dt="2023-02-28T09:47:08.712" v="698" actId="1076"/>
          <ac:spMkLst>
            <pc:docMk/>
            <pc:sldMk cId="3463372744" sldId="258"/>
            <ac:spMk id="2" creationId="{7BB17962-DDA9-7F40-EE36-C54BED404559}"/>
          </ac:spMkLst>
        </pc:spChg>
        <pc:spChg chg="mod">
          <ac:chgData name="Jazmin Dawes (2015980)" userId="S::2015980@student.uwtsd.ac.uk::fdc99597-4b04-4bf9-b5b4-7f6b823e46b7" providerId="AD" clId="Web-{339E2158-EB92-2C64-E306-01DCF5D715F0}" dt="2023-02-28T09:50:18.187" v="773" actId="20577"/>
          <ac:spMkLst>
            <pc:docMk/>
            <pc:sldMk cId="3463372744" sldId="258"/>
            <ac:spMk id="3" creationId="{F9B5FF78-891A-E7FD-98C8-42A45026ABCD}"/>
          </ac:spMkLst>
        </pc:spChg>
        <pc:spChg chg="mod">
          <ac:chgData name="Jazmin Dawes (2015980)" userId="S::2015980@student.uwtsd.ac.uk::fdc99597-4b04-4bf9-b5b4-7f6b823e46b7" providerId="AD" clId="Web-{339E2158-EB92-2C64-E306-01DCF5D715F0}" dt="2023-02-28T09:49:48.998" v="771" actId="1076"/>
          <ac:spMkLst>
            <pc:docMk/>
            <pc:sldMk cId="3463372744" sldId="258"/>
            <ac:spMk id="11" creationId="{E5A1A650-6FD8-097E-A386-0BA867A92901}"/>
          </ac:spMkLst>
        </pc:spChg>
        <pc:picChg chg="mod">
          <ac:chgData name="Jazmin Dawes (2015980)" userId="S::2015980@student.uwtsd.ac.uk::fdc99597-4b04-4bf9-b5b4-7f6b823e46b7" providerId="AD" clId="Web-{339E2158-EB92-2C64-E306-01DCF5D715F0}" dt="2023-02-28T09:49:40.514" v="768" actId="1076"/>
          <ac:picMkLst>
            <pc:docMk/>
            <pc:sldMk cId="3463372744" sldId="258"/>
            <ac:picMk id="6" creationId="{7A066FE8-8B92-3195-5E1C-3A1712F14F2E}"/>
          </ac:picMkLst>
        </pc:picChg>
      </pc:sldChg>
      <pc:sldChg chg="modSp modCm">
        <pc:chgData name="Jazmin Dawes (2015980)" userId="S::2015980@student.uwtsd.ac.uk::fdc99597-4b04-4bf9-b5b4-7f6b823e46b7" providerId="AD" clId="Web-{339E2158-EB92-2C64-E306-01DCF5D715F0}" dt="2023-02-28T16:33:00.825" v="1102" actId="20577"/>
        <pc:sldMkLst>
          <pc:docMk/>
          <pc:sldMk cId="2516873773" sldId="259"/>
        </pc:sldMkLst>
        <pc:spChg chg="mod">
          <ac:chgData name="Jazmin Dawes (2015980)" userId="S::2015980@student.uwtsd.ac.uk::fdc99597-4b04-4bf9-b5b4-7f6b823e46b7" providerId="AD" clId="Web-{339E2158-EB92-2C64-E306-01DCF5D715F0}" dt="2023-02-28T16:33:00.825" v="1102"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339E2158-EB92-2C64-E306-01DCF5D715F0}" dt="2023-02-28T16:32:27.027" v="1101"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339E2158-EB92-2C64-E306-01DCF5D715F0}" dt="2023-02-28T16:32:27.027" v="1101"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339E2158-EB92-2C64-E306-01DCF5D715F0}" dt="2023-02-28T16:32:27.027" v="1101" actId="20577"/>
              <pc2:cmMkLst xmlns:pc2="http://schemas.microsoft.com/office/powerpoint/2019/9/main/command">
                <pc:docMk/>
                <pc:sldMk cId="2516873773" sldId="259"/>
                <pc2:cmMk id="{A30AB078-4032-4FD5-BE79-9459A00CD8AE}"/>
              </pc2:cmMkLst>
            </pc226:cmChg>
          </p:ext>
        </pc:extLst>
      </pc:sldChg>
      <pc:sldChg chg="modSp modNotes">
        <pc:chgData name="Jazmin Dawes (2015980)" userId="S::2015980@student.uwtsd.ac.uk::fdc99597-4b04-4bf9-b5b4-7f6b823e46b7" providerId="AD" clId="Web-{339E2158-EB92-2C64-E306-01DCF5D715F0}" dt="2023-02-28T10:03:24.554" v="952" actId="14100"/>
        <pc:sldMkLst>
          <pc:docMk/>
          <pc:sldMk cId="4073168131" sldId="260"/>
        </pc:sldMkLst>
        <pc:spChg chg="mod">
          <ac:chgData name="Jazmin Dawes (2015980)" userId="S::2015980@student.uwtsd.ac.uk::fdc99597-4b04-4bf9-b5b4-7f6b823e46b7" providerId="AD" clId="Web-{339E2158-EB92-2C64-E306-01DCF5D715F0}" dt="2023-02-28T10:03:24.554" v="952" actId="14100"/>
          <ac:spMkLst>
            <pc:docMk/>
            <pc:sldMk cId="4073168131" sldId="260"/>
            <ac:spMk id="3" creationId="{A831A0AC-9D18-0615-F850-DE00CBF0D8CB}"/>
          </ac:spMkLst>
        </pc:spChg>
        <pc:picChg chg="mod">
          <ac:chgData name="Jazmin Dawes (2015980)" userId="S::2015980@student.uwtsd.ac.uk::fdc99597-4b04-4bf9-b5b4-7f6b823e46b7" providerId="AD" clId="Web-{339E2158-EB92-2C64-E306-01DCF5D715F0}" dt="2023-02-28T09:52:50.394" v="831" actId="1076"/>
          <ac:picMkLst>
            <pc:docMk/>
            <pc:sldMk cId="4073168131" sldId="260"/>
            <ac:picMk id="4" creationId="{C2E15558-55D1-795D-124F-5099CE1822C8}"/>
          </ac:picMkLst>
        </pc:picChg>
      </pc:sldChg>
      <pc:sldChg chg="modSp modNotes">
        <pc:chgData name="Jazmin Dawes (2015980)" userId="S::2015980@student.uwtsd.ac.uk::fdc99597-4b04-4bf9-b5b4-7f6b823e46b7" providerId="AD" clId="Web-{339E2158-EB92-2C64-E306-01DCF5D715F0}" dt="2023-02-28T10:02:41.287" v="942" actId="20577"/>
        <pc:sldMkLst>
          <pc:docMk/>
          <pc:sldMk cId="3255518818" sldId="261"/>
        </pc:sldMkLst>
        <pc:spChg chg="mod">
          <ac:chgData name="Jazmin Dawes (2015980)" userId="S::2015980@student.uwtsd.ac.uk::fdc99597-4b04-4bf9-b5b4-7f6b823e46b7" providerId="AD" clId="Web-{339E2158-EB92-2C64-E306-01DCF5D715F0}" dt="2023-02-28T10:02:41.287" v="942" actId="20577"/>
          <ac:spMkLst>
            <pc:docMk/>
            <pc:sldMk cId="3255518818" sldId="261"/>
            <ac:spMk id="3" creationId="{62565FAF-55A6-4AB9-DBA7-AA0FFFD7EC67}"/>
          </ac:spMkLst>
        </pc:spChg>
        <pc:spChg chg="mod">
          <ac:chgData name="Jazmin Dawes (2015980)" userId="S::2015980@student.uwtsd.ac.uk::fdc99597-4b04-4bf9-b5b4-7f6b823e46b7" providerId="AD" clId="Web-{339E2158-EB92-2C64-E306-01DCF5D715F0}" dt="2023-02-26T21:05:18.619" v="522" actId="1076"/>
          <ac:spMkLst>
            <pc:docMk/>
            <pc:sldMk cId="3255518818" sldId="261"/>
            <ac:spMk id="5" creationId="{546C2D49-4ED3-C2E1-F165-6413CB707D57}"/>
          </ac:spMkLst>
        </pc:spChg>
        <pc:picChg chg="mod">
          <ac:chgData name="Jazmin Dawes (2015980)" userId="S::2015980@student.uwtsd.ac.uk::fdc99597-4b04-4bf9-b5b4-7f6b823e46b7" providerId="AD" clId="Web-{339E2158-EB92-2C64-E306-01DCF5D715F0}" dt="2023-02-28T09:53:23.770" v="832" actId="1076"/>
          <ac:picMkLst>
            <pc:docMk/>
            <pc:sldMk cId="3255518818" sldId="261"/>
            <ac:picMk id="4" creationId="{69F86EF7-850B-7F8B-71B1-FB01025DF2D8}"/>
          </ac:picMkLst>
        </pc:picChg>
      </pc:sldChg>
      <pc:sldChg chg="modSp modNotes">
        <pc:chgData name="Jazmin Dawes (2015980)" userId="S::2015980@student.uwtsd.ac.uk::fdc99597-4b04-4bf9-b5b4-7f6b823e46b7" providerId="AD" clId="Web-{339E2158-EB92-2C64-E306-01DCF5D715F0}" dt="2023-02-28T09:55:50.040" v="881" actId="20577"/>
        <pc:sldMkLst>
          <pc:docMk/>
          <pc:sldMk cId="405575318" sldId="262"/>
        </pc:sldMkLst>
        <pc:spChg chg="mod">
          <ac:chgData name="Jazmin Dawes (2015980)" userId="S::2015980@student.uwtsd.ac.uk::fdc99597-4b04-4bf9-b5b4-7f6b823e46b7" providerId="AD" clId="Web-{339E2158-EB92-2C64-E306-01DCF5D715F0}" dt="2023-02-28T09:21:14.042" v="580" actId="1076"/>
          <ac:spMkLst>
            <pc:docMk/>
            <pc:sldMk cId="405575318" sldId="262"/>
            <ac:spMk id="2" creationId="{945A7794-814B-17E4-C0BC-D308C73987D8}"/>
          </ac:spMkLst>
        </pc:spChg>
        <pc:spChg chg="mod">
          <ac:chgData name="Jazmin Dawes (2015980)" userId="S::2015980@student.uwtsd.ac.uk::fdc99597-4b04-4bf9-b5b4-7f6b823e46b7" providerId="AD" clId="Web-{339E2158-EB92-2C64-E306-01DCF5D715F0}" dt="2023-02-28T09:55:50.040" v="881" actId="20577"/>
          <ac:spMkLst>
            <pc:docMk/>
            <pc:sldMk cId="405575318" sldId="262"/>
            <ac:spMk id="3" creationId="{5D088482-BF8E-C615-13CB-2AFE2F0B57B7}"/>
          </ac:spMkLst>
        </pc:spChg>
        <pc:spChg chg="mod">
          <ac:chgData name="Jazmin Dawes (2015980)" userId="S::2015980@student.uwtsd.ac.uk::fdc99597-4b04-4bf9-b5b4-7f6b823e46b7" providerId="AD" clId="Web-{339E2158-EB92-2C64-E306-01DCF5D715F0}" dt="2023-02-26T19:08:49.743" v="421" actId="1076"/>
          <ac:spMkLst>
            <pc:docMk/>
            <pc:sldMk cId="405575318" sldId="262"/>
            <ac:spMk id="4" creationId="{860FE6F7-6BAB-AB52-D1E8-BC40FA02D7D2}"/>
          </ac:spMkLst>
        </pc:spChg>
        <pc:picChg chg="mod">
          <ac:chgData name="Jazmin Dawes (2015980)" userId="S::2015980@student.uwtsd.ac.uk::fdc99597-4b04-4bf9-b5b4-7f6b823e46b7" providerId="AD" clId="Web-{339E2158-EB92-2C64-E306-01DCF5D715F0}" dt="2023-02-28T09:21:32.824" v="583" actId="1076"/>
          <ac:picMkLst>
            <pc:docMk/>
            <pc:sldMk cId="405575318" sldId="262"/>
            <ac:picMk id="7" creationId="{56D60621-24AF-3088-6DD5-2AF3DF2DA8DD}"/>
          </ac:picMkLst>
        </pc:picChg>
      </pc:sldChg>
      <pc:sldChg chg="modSp modNotes">
        <pc:chgData name="Jazmin Dawes (2015980)" userId="S::2015980@student.uwtsd.ac.uk::fdc99597-4b04-4bf9-b5b4-7f6b823e46b7" providerId="AD" clId="Web-{339E2158-EB92-2C64-E306-01DCF5D715F0}" dt="2023-02-27T09:39:57.129" v="533" actId="1076"/>
        <pc:sldMkLst>
          <pc:docMk/>
          <pc:sldMk cId="903901925" sldId="263"/>
        </pc:sldMkLst>
        <pc:picChg chg="mod">
          <ac:chgData name="Jazmin Dawes (2015980)" userId="S::2015980@student.uwtsd.ac.uk::fdc99597-4b04-4bf9-b5b4-7f6b823e46b7" providerId="AD" clId="Web-{339E2158-EB92-2C64-E306-01DCF5D715F0}" dt="2023-02-27T09:39:57.129" v="533" actId="1076"/>
          <ac:picMkLst>
            <pc:docMk/>
            <pc:sldMk cId="903901925" sldId="263"/>
            <ac:picMk id="8" creationId="{3C30D076-C30D-4C6C-7C2B-AFE56683EF45}"/>
          </ac:picMkLst>
        </pc:picChg>
      </pc:sldChg>
      <pc:sldChg chg="modSp modNotes">
        <pc:chgData name="Jazmin Dawes (2015980)" userId="S::2015980@student.uwtsd.ac.uk::fdc99597-4b04-4bf9-b5b4-7f6b823e46b7" providerId="AD" clId="Web-{339E2158-EB92-2C64-E306-01DCF5D715F0}" dt="2023-02-28T09:25:39.896" v="585"/>
        <pc:sldMkLst>
          <pc:docMk/>
          <pc:sldMk cId="358291842" sldId="264"/>
        </pc:sldMkLst>
        <pc:spChg chg="mod">
          <ac:chgData name="Jazmin Dawes (2015980)" userId="S::2015980@student.uwtsd.ac.uk::fdc99597-4b04-4bf9-b5b4-7f6b823e46b7" providerId="AD" clId="Web-{339E2158-EB92-2C64-E306-01DCF5D715F0}" dt="2023-02-26T18:48:24.314" v="405" actId="20577"/>
          <ac:spMkLst>
            <pc:docMk/>
            <pc:sldMk cId="358291842" sldId="264"/>
            <ac:spMk id="3" creationId="{D9DB1027-D08D-D304-1218-CBFB43DDDDC0}"/>
          </ac:spMkLst>
        </pc:spChg>
        <pc:spChg chg="mod">
          <ac:chgData name="Jazmin Dawes (2015980)" userId="S::2015980@student.uwtsd.ac.uk::fdc99597-4b04-4bf9-b5b4-7f6b823e46b7" providerId="AD" clId="Web-{339E2158-EB92-2C64-E306-01DCF5D715F0}" dt="2023-02-26T18:48:42.893" v="409" actId="1076"/>
          <ac:spMkLst>
            <pc:docMk/>
            <pc:sldMk cId="358291842" sldId="264"/>
            <ac:spMk id="7" creationId="{DDEE8769-21F9-380B-1973-1C1CDEE30621}"/>
          </ac:spMkLst>
        </pc:spChg>
        <pc:picChg chg="mod">
          <ac:chgData name="Jazmin Dawes (2015980)" userId="S::2015980@student.uwtsd.ac.uk::fdc99597-4b04-4bf9-b5b4-7f6b823e46b7" providerId="AD" clId="Web-{339E2158-EB92-2C64-E306-01DCF5D715F0}" dt="2023-02-26T18:48:37.971" v="408" actId="14100"/>
          <ac:picMkLst>
            <pc:docMk/>
            <pc:sldMk cId="358291842" sldId="264"/>
            <ac:picMk id="2" creationId="{11668760-5B98-12E5-0196-4D3A841422BB}"/>
          </ac:picMkLst>
        </pc:picChg>
      </pc:sldChg>
      <pc:sldChg chg="modSp del">
        <pc:chgData name="Jazmin Dawes (2015980)" userId="S::2015980@student.uwtsd.ac.uk::fdc99597-4b04-4bf9-b5b4-7f6b823e46b7" providerId="AD" clId="Web-{339E2158-EB92-2C64-E306-01DCF5D715F0}" dt="2023-02-26T18:15:27.631" v="356"/>
        <pc:sldMkLst>
          <pc:docMk/>
          <pc:sldMk cId="537655478" sldId="267"/>
        </pc:sldMkLst>
        <pc:spChg chg="mod">
          <ac:chgData name="Jazmin Dawes (2015980)" userId="S::2015980@student.uwtsd.ac.uk::fdc99597-4b04-4bf9-b5b4-7f6b823e46b7" providerId="AD" clId="Web-{339E2158-EB92-2C64-E306-01DCF5D715F0}" dt="2023-02-26T16:53:12.415" v="253" actId="20577"/>
          <ac:spMkLst>
            <pc:docMk/>
            <pc:sldMk cId="537655478" sldId="267"/>
            <ac:spMk id="3" creationId="{F28BB201-0899-9080-7EF7-AC56F21298E9}"/>
          </ac:spMkLst>
        </pc:spChg>
        <pc:picChg chg="mod">
          <ac:chgData name="Jazmin Dawes (2015980)" userId="S::2015980@student.uwtsd.ac.uk::fdc99597-4b04-4bf9-b5b4-7f6b823e46b7" providerId="AD" clId="Web-{339E2158-EB92-2C64-E306-01DCF5D715F0}" dt="2023-02-26T16:51:20.146" v="252" actId="14100"/>
          <ac:picMkLst>
            <pc:docMk/>
            <pc:sldMk cId="537655478" sldId="267"/>
            <ac:picMk id="4" creationId="{FC2D1C98-50AF-4680-29C8-709B65CD249D}"/>
          </ac:picMkLst>
        </pc:picChg>
      </pc:sldChg>
      <pc:sldChg chg="modSp modCm">
        <pc:chgData name="Jazmin Dawes (2015980)" userId="S::2015980@student.uwtsd.ac.uk::fdc99597-4b04-4bf9-b5b4-7f6b823e46b7" providerId="AD" clId="Web-{339E2158-EB92-2C64-E306-01DCF5D715F0}" dt="2023-02-26T18:30:47.873" v="391" actId="1076"/>
        <pc:sldMkLst>
          <pc:docMk/>
          <pc:sldMk cId="664417271" sldId="268"/>
        </pc:sldMkLst>
        <pc:spChg chg="mod">
          <ac:chgData name="Jazmin Dawes (2015980)" userId="S::2015980@student.uwtsd.ac.uk::fdc99597-4b04-4bf9-b5b4-7f6b823e46b7" providerId="AD" clId="Web-{339E2158-EB92-2C64-E306-01DCF5D715F0}" dt="2023-02-26T18:30:47.873" v="391" actId="1076"/>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339E2158-EB92-2C64-E306-01DCF5D715F0}" dt="2023-02-26T18:30:11.247" v="387"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339E2158-EB92-2C64-E306-01DCF5D715F0}" dt="2023-02-26T14:36:34.241" v="92" actId="20577"/>
        <pc:sldMkLst>
          <pc:docMk/>
          <pc:sldMk cId="2924905139" sldId="269"/>
        </pc:sldMkLst>
        <pc:spChg chg="mod">
          <ac:chgData name="Jazmin Dawes (2015980)" userId="S::2015980@student.uwtsd.ac.uk::fdc99597-4b04-4bf9-b5b4-7f6b823e46b7" providerId="AD" clId="Web-{339E2158-EB92-2C64-E306-01DCF5D715F0}" dt="2023-02-26T14:36:34.241" v="92" actId="20577"/>
          <ac:spMkLst>
            <pc:docMk/>
            <pc:sldMk cId="2924905139" sldId="269"/>
            <ac:spMk id="3" creationId="{C6A5036E-EE85-B5A2-AA6D-26FE5D6155F6}"/>
          </ac:spMkLst>
        </pc:spChg>
        <pc:spChg chg="mod">
          <ac:chgData name="Jazmin Dawes (2015980)" userId="S::2015980@student.uwtsd.ac.uk::fdc99597-4b04-4bf9-b5b4-7f6b823e46b7" providerId="AD" clId="Web-{339E2158-EB92-2C64-E306-01DCF5D715F0}" dt="2023-02-26T14:36:14.100" v="90" actId="1076"/>
          <ac:spMkLst>
            <pc:docMk/>
            <pc:sldMk cId="2924905139" sldId="269"/>
            <ac:spMk id="6" creationId="{6D5910EB-8CEF-641F-859C-E1A10260F472}"/>
          </ac:spMkLst>
        </pc:spChg>
        <pc:picChg chg="mod">
          <ac:chgData name="Jazmin Dawes (2015980)" userId="S::2015980@student.uwtsd.ac.uk::fdc99597-4b04-4bf9-b5b4-7f6b823e46b7" providerId="AD" clId="Web-{339E2158-EB92-2C64-E306-01DCF5D715F0}" dt="2023-02-26T14:36:19.069" v="91" actId="14100"/>
          <ac:picMkLst>
            <pc:docMk/>
            <pc:sldMk cId="2924905139" sldId="269"/>
            <ac:picMk id="4" creationId="{C15CD2B3-B29F-4855-B951-8FBB435A926E}"/>
          </ac:picMkLst>
        </pc:picChg>
      </pc:sldChg>
      <pc:sldChg chg="modSp ord modNotes">
        <pc:chgData name="Jazmin Dawes (2015980)" userId="S::2015980@student.uwtsd.ac.uk::fdc99597-4b04-4bf9-b5b4-7f6b823e46b7" providerId="AD" clId="Web-{339E2158-EB92-2C64-E306-01DCF5D715F0}" dt="2023-02-28T10:17:16.672" v="964" actId="20577"/>
        <pc:sldMkLst>
          <pc:docMk/>
          <pc:sldMk cId="1494120257" sldId="270"/>
        </pc:sldMkLst>
        <pc:spChg chg="mod">
          <ac:chgData name="Jazmin Dawes (2015980)" userId="S::2015980@student.uwtsd.ac.uk::fdc99597-4b04-4bf9-b5b4-7f6b823e46b7" providerId="AD" clId="Web-{339E2158-EB92-2C64-E306-01DCF5D715F0}" dt="2023-02-26T16:48:50.798" v="239" actId="1076"/>
          <ac:spMkLst>
            <pc:docMk/>
            <pc:sldMk cId="1494120257" sldId="270"/>
            <ac:spMk id="2" creationId="{666B5501-E178-C41D-6C74-5A3DF09FF9A6}"/>
          </ac:spMkLst>
        </pc:spChg>
        <pc:spChg chg="mod">
          <ac:chgData name="Jazmin Dawes (2015980)" userId="S::2015980@student.uwtsd.ac.uk::fdc99597-4b04-4bf9-b5b4-7f6b823e46b7" providerId="AD" clId="Web-{339E2158-EB92-2C64-E306-01DCF5D715F0}" dt="2023-02-28T10:17:16.672" v="964" actId="20577"/>
          <ac:spMkLst>
            <pc:docMk/>
            <pc:sldMk cId="1494120257" sldId="270"/>
            <ac:spMk id="3" creationId="{A824A617-70A8-0A76-C3C3-642C42178F73}"/>
          </ac:spMkLst>
        </pc:spChg>
        <pc:spChg chg="mod">
          <ac:chgData name="Jazmin Dawes (2015980)" userId="S::2015980@student.uwtsd.ac.uk::fdc99597-4b04-4bf9-b5b4-7f6b823e46b7" providerId="AD" clId="Web-{339E2158-EB92-2C64-E306-01DCF5D715F0}" dt="2023-02-26T16:49:07.174" v="242" actId="1076"/>
          <ac:spMkLst>
            <pc:docMk/>
            <pc:sldMk cId="1494120257" sldId="270"/>
            <ac:spMk id="5" creationId="{B9720DD1-F8D4-FECB-DD2C-2766A40BBAC7}"/>
          </ac:spMkLst>
        </pc:spChg>
        <pc:picChg chg="mod">
          <ac:chgData name="Jazmin Dawes (2015980)" userId="S::2015980@student.uwtsd.ac.uk::fdc99597-4b04-4bf9-b5b4-7f6b823e46b7" providerId="AD" clId="Web-{339E2158-EB92-2C64-E306-01DCF5D715F0}" dt="2023-02-26T16:49:00.674" v="241" actId="1076"/>
          <ac:picMkLst>
            <pc:docMk/>
            <pc:sldMk cId="1494120257" sldId="270"/>
            <ac:picMk id="4" creationId="{79BF6CA7-362F-6617-F131-4988F0F0B1C7}"/>
          </ac:picMkLst>
        </pc:picChg>
      </pc:sldChg>
      <pc:sldChg chg="modSp modNotes">
        <pc:chgData name="Jazmin Dawes (2015980)" userId="S::2015980@student.uwtsd.ac.uk::fdc99597-4b04-4bf9-b5b4-7f6b823e46b7" providerId="AD" clId="Web-{339E2158-EB92-2C64-E306-01DCF5D715F0}" dt="2023-02-26T21:08:11.484" v="529"/>
        <pc:sldMkLst>
          <pc:docMk/>
          <pc:sldMk cId="3236764754" sldId="271"/>
        </pc:sldMkLst>
        <pc:spChg chg="mod">
          <ac:chgData name="Jazmin Dawes (2015980)" userId="S::2015980@student.uwtsd.ac.uk::fdc99597-4b04-4bf9-b5b4-7f6b823e46b7" providerId="AD" clId="Web-{339E2158-EB92-2C64-E306-01DCF5D715F0}" dt="2023-02-26T18:14:46.630" v="355" actId="1076"/>
          <ac:spMkLst>
            <pc:docMk/>
            <pc:sldMk cId="3236764754" sldId="271"/>
            <ac:spMk id="2" creationId="{75E3B549-B9B9-DF7E-A1C6-9EF465302B1E}"/>
          </ac:spMkLst>
        </pc:spChg>
        <pc:spChg chg="mod">
          <ac:chgData name="Jazmin Dawes (2015980)" userId="S::2015980@student.uwtsd.ac.uk::fdc99597-4b04-4bf9-b5b4-7f6b823e46b7" providerId="AD" clId="Web-{339E2158-EB92-2C64-E306-01DCF5D715F0}" dt="2023-02-26T14:28:34.269" v="60" actId="14100"/>
          <ac:spMkLst>
            <pc:docMk/>
            <pc:sldMk cId="3236764754" sldId="271"/>
            <ac:spMk id="3" creationId="{8C3016B9-D8FF-0410-211C-97886627E7CB}"/>
          </ac:spMkLst>
        </pc:spChg>
        <pc:spChg chg="mod">
          <ac:chgData name="Jazmin Dawes (2015980)" userId="S::2015980@student.uwtsd.ac.uk::fdc99597-4b04-4bf9-b5b4-7f6b823e46b7" providerId="AD" clId="Web-{339E2158-EB92-2C64-E306-01DCF5D715F0}" dt="2023-02-26T14:34:49.362" v="80" actId="1076"/>
          <ac:spMkLst>
            <pc:docMk/>
            <pc:sldMk cId="3236764754" sldId="271"/>
            <ac:spMk id="6" creationId="{FDCDBE49-116A-2CC4-CAE4-D238544CAFC0}"/>
          </ac:spMkLst>
        </pc:spChg>
        <pc:picChg chg="mod">
          <ac:chgData name="Jazmin Dawes (2015980)" userId="S::2015980@student.uwtsd.ac.uk::fdc99597-4b04-4bf9-b5b4-7f6b823e46b7" providerId="AD" clId="Web-{339E2158-EB92-2C64-E306-01DCF5D715F0}" dt="2023-02-26T14:47:58.111" v="99" actId="14100"/>
          <ac:picMkLst>
            <pc:docMk/>
            <pc:sldMk cId="3236764754" sldId="271"/>
            <ac:picMk id="5" creationId="{57856452-E337-4B8E-3EAB-CFC34AF93473}"/>
          </ac:picMkLst>
        </pc:picChg>
      </pc:sldChg>
      <pc:sldChg chg="addSp delSp modSp ord">
        <pc:chgData name="Jazmin Dawes (2015980)" userId="S::2015980@student.uwtsd.ac.uk::fdc99597-4b04-4bf9-b5b4-7f6b823e46b7" providerId="AD" clId="Web-{339E2158-EB92-2C64-E306-01DCF5D715F0}" dt="2023-02-26T16:50:17.254" v="246" actId="20577"/>
        <pc:sldMkLst>
          <pc:docMk/>
          <pc:sldMk cId="644723459" sldId="272"/>
        </pc:sldMkLst>
        <pc:spChg chg="mod">
          <ac:chgData name="Jazmin Dawes (2015980)" userId="S::2015980@student.uwtsd.ac.uk::fdc99597-4b04-4bf9-b5b4-7f6b823e46b7" providerId="AD" clId="Web-{339E2158-EB92-2C64-E306-01DCF5D715F0}" dt="2023-02-26T16:43:13.274" v="210" actId="20577"/>
          <ac:spMkLst>
            <pc:docMk/>
            <pc:sldMk cId="644723459" sldId="272"/>
            <ac:spMk id="2" creationId="{BB15EE46-3DE8-54A2-0954-0D9327ED4E85}"/>
          </ac:spMkLst>
        </pc:spChg>
        <pc:spChg chg="mod">
          <ac:chgData name="Jazmin Dawes (2015980)" userId="S::2015980@student.uwtsd.ac.uk::fdc99597-4b04-4bf9-b5b4-7f6b823e46b7" providerId="AD" clId="Web-{339E2158-EB92-2C64-E306-01DCF5D715F0}" dt="2023-02-26T16:50:17.254" v="246" actId="20577"/>
          <ac:spMkLst>
            <pc:docMk/>
            <pc:sldMk cId="644723459" sldId="272"/>
            <ac:spMk id="3" creationId="{DE0DDF32-DD25-104E-A9C7-947C8E5E9C15}"/>
          </ac:spMkLst>
        </pc:spChg>
        <pc:spChg chg="mod">
          <ac:chgData name="Jazmin Dawes (2015980)" userId="S::2015980@student.uwtsd.ac.uk::fdc99597-4b04-4bf9-b5b4-7f6b823e46b7" providerId="AD" clId="Web-{339E2158-EB92-2C64-E306-01DCF5D715F0}" dt="2023-02-26T16:42:48.554" v="208" actId="1076"/>
          <ac:spMkLst>
            <pc:docMk/>
            <pc:sldMk cId="644723459" sldId="272"/>
            <ac:spMk id="5" creationId="{F6ABCE36-D97F-C1CE-0C0D-A86F1673CB98}"/>
          </ac:spMkLst>
        </pc:spChg>
        <pc:spChg chg="del">
          <ac:chgData name="Jazmin Dawes (2015980)" userId="S::2015980@student.uwtsd.ac.uk::fdc99597-4b04-4bf9-b5b4-7f6b823e46b7" providerId="AD" clId="Web-{339E2158-EB92-2C64-E306-01DCF5D715F0}" dt="2023-02-26T16:41:24.287" v="193"/>
          <ac:spMkLst>
            <pc:docMk/>
            <pc:sldMk cId="644723459" sldId="272"/>
            <ac:spMk id="24" creationId="{FBB53F82-F191-4EEB-AB7B-F69E634FA3E8}"/>
          </ac:spMkLst>
        </pc:spChg>
        <pc:spChg chg="del">
          <ac:chgData name="Jazmin Dawes (2015980)" userId="S::2015980@student.uwtsd.ac.uk::fdc99597-4b04-4bf9-b5b4-7f6b823e46b7" providerId="AD" clId="Web-{339E2158-EB92-2C64-E306-01DCF5D715F0}" dt="2023-02-26T16:41:24.287" v="193"/>
          <ac:spMkLst>
            <pc:docMk/>
            <pc:sldMk cId="644723459" sldId="272"/>
            <ac:spMk id="25" creationId="{8616AA08-3831-473D-B61B-89484A33CF65}"/>
          </ac:spMkLst>
        </pc:spChg>
        <pc:spChg chg="del">
          <ac:chgData name="Jazmin Dawes (2015980)" userId="S::2015980@student.uwtsd.ac.uk::fdc99597-4b04-4bf9-b5b4-7f6b823e46b7" providerId="AD" clId="Web-{339E2158-EB92-2C64-E306-01DCF5D715F0}" dt="2023-02-26T16:41:24.287" v="193"/>
          <ac:spMkLst>
            <pc:docMk/>
            <pc:sldMk cId="644723459" sldId="272"/>
            <ac:spMk id="26" creationId="{8431B918-3A1C-46BA-9430-CAD97D9DA0FC}"/>
          </ac:spMkLst>
        </pc:spChg>
        <pc:spChg chg="del">
          <ac:chgData name="Jazmin Dawes (2015980)" userId="S::2015980@student.uwtsd.ac.uk::fdc99597-4b04-4bf9-b5b4-7f6b823e46b7" providerId="AD" clId="Web-{339E2158-EB92-2C64-E306-01DCF5D715F0}" dt="2023-02-26T16:41:24.287" v="193"/>
          <ac:spMkLst>
            <pc:docMk/>
            <pc:sldMk cId="644723459" sldId="272"/>
            <ac:spMk id="27" creationId="{8400935A-2F82-4DC4-A4E1-E12EFB8C2738}"/>
          </ac:spMkLst>
        </pc:spChg>
        <pc:spChg chg="del">
          <ac:chgData name="Jazmin Dawes (2015980)" userId="S::2015980@student.uwtsd.ac.uk::fdc99597-4b04-4bf9-b5b4-7f6b823e46b7" providerId="AD" clId="Web-{339E2158-EB92-2C64-E306-01DCF5D715F0}" dt="2023-02-26T16:41:24.287" v="193"/>
          <ac:spMkLst>
            <pc:docMk/>
            <pc:sldMk cId="644723459" sldId="272"/>
            <ac:spMk id="28" creationId="{A3D5D599-1CAE-4C92-B5AE-8E51AF6D47C9}"/>
          </ac:spMkLst>
        </pc:spChg>
        <pc:spChg chg="add">
          <ac:chgData name="Jazmin Dawes (2015980)" userId="S::2015980@student.uwtsd.ac.uk::fdc99597-4b04-4bf9-b5b4-7f6b823e46b7" providerId="AD" clId="Web-{339E2158-EB92-2C64-E306-01DCF5D715F0}" dt="2023-02-26T16:41:24.287" v="193"/>
          <ac:spMkLst>
            <pc:docMk/>
            <pc:sldMk cId="644723459" sldId="272"/>
            <ac:spMk id="33" creationId="{3CED7894-4F62-4A6C-8DB5-DB5BE08E9C03}"/>
          </ac:spMkLst>
        </pc:spChg>
        <pc:spChg chg="add">
          <ac:chgData name="Jazmin Dawes (2015980)" userId="S::2015980@student.uwtsd.ac.uk::fdc99597-4b04-4bf9-b5b4-7f6b823e46b7" providerId="AD" clId="Web-{339E2158-EB92-2C64-E306-01DCF5D715F0}" dt="2023-02-26T16:41:24.287" v="193"/>
          <ac:spMkLst>
            <pc:docMk/>
            <pc:sldMk cId="644723459" sldId="272"/>
            <ac:spMk id="35" creationId="{E536F3B4-50F6-4C52-8F76-4EB1214719DC}"/>
          </ac:spMkLst>
        </pc:spChg>
        <pc:picChg chg="mod ord">
          <ac:chgData name="Jazmin Dawes (2015980)" userId="S::2015980@student.uwtsd.ac.uk::fdc99597-4b04-4bf9-b5b4-7f6b823e46b7" providerId="AD" clId="Web-{339E2158-EB92-2C64-E306-01DCF5D715F0}" dt="2023-02-26T16:42:27.523" v="204" actId="1076"/>
          <ac:picMkLst>
            <pc:docMk/>
            <pc:sldMk cId="644723459" sldId="272"/>
            <ac:picMk id="4" creationId="{11EA5F42-FCD4-AB15-64F8-69262D801740}"/>
          </ac:picMkLst>
        </pc:picChg>
      </pc:sldChg>
      <pc:sldChg chg="modSp">
        <pc:chgData name="Jazmin Dawes (2015980)" userId="S::2015980@student.uwtsd.ac.uk::fdc99597-4b04-4bf9-b5b4-7f6b823e46b7" providerId="AD" clId="Web-{339E2158-EB92-2C64-E306-01DCF5D715F0}" dt="2023-02-28T16:14:35.607" v="1020" actId="1076"/>
        <pc:sldMkLst>
          <pc:docMk/>
          <pc:sldMk cId="1449783228" sldId="273"/>
        </pc:sldMkLst>
        <pc:spChg chg="mod">
          <ac:chgData name="Jazmin Dawes (2015980)" userId="S::2015980@student.uwtsd.ac.uk::fdc99597-4b04-4bf9-b5b4-7f6b823e46b7" providerId="AD" clId="Web-{339E2158-EB92-2C64-E306-01DCF5D715F0}" dt="2023-02-26T14:52:51.919" v="128" actId="20577"/>
          <ac:spMkLst>
            <pc:docMk/>
            <pc:sldMk cId="1449783228" sldId="273"/>
            <ac:spMk id="2" creationId="{BE30D336-611B-02E4-7113-65D9C28698ED}"/>
          </ac:spMkLst>
        </pc:spChg>
        <pc:spChg chg="mod">
          <ac:chgData name="Jazmin Dawes (2015980)" userId="S::2015980@student.uwtsd.ac.uk::fdc99597-4b04-4bf9-b5b4-7f6b823e46b7" providerId="AD" clId="Web-{339E2158-EB92-2C64-E306-01DCF5D715F0}" dt="2023-02-28T16:14:35.607" v="1020" actId="1076"/>
          <ac:spMkLst>
            <pc:docMk/>
            <pc:sldMk cId="1449783228" sldId="273"/>
            <ac:spMk id="3" creationId="{C1202534-81F9-15C5-971F-B8300ED3AA47}"/>
          </ac:spMkLst>
        </pc:spChg>
        <pc:picChg chg="mod">
          <ac:chgData name="Jazmin Dawes (2015980)" userId="S::2015980@student.uwtsd.ac.uk::fdc99597-4b04-4bf9-b5b4-7f6b823e46b7" providerId="AD" clId="Web-{339E2158-EB92-2C64-E306-01DCF5D715F0}" dt="2023-02-26T14:51:55.777" v="120" actId="14100"/>
          <ac:picMkLst>
            <pc:docMk/>
            <pc:sldMk cId="1449783228" sldId="273"/>
            <ac:picMk id="4" creationId="{A3BA983A-1F37-7B57-4637-C53FBD3F9620}"/>
          </ac:picMkLst>
        </pc:picChg>
      </pc:sldChg>
      <pc:sldChg chg="addSp delSp modSp">
        <pc:chgData name="Jazmin Dawes (2015980)" userId="S::2015980@student.uwtsd.ac.uk::fdc99597-4b04-4bf9-b5b4-7f6b823e46b7" providerId="AD" clId="Web-{339E2158-EB92-2C64-E306-01DCF5D715F0}" dt="2023-02-28T16:24:49.170" v="1063" actId="20577"/>
        <pc:sldMkLst>
          <pc:docMk/>
          <pc:sldMk cId="3619738163" sldId="275"/>
        </pc:sldMkLst>
        <pc:spChg chg="del mod">
          <ac:chgData name="Jazmin Dawes (2015980)" userId="S::2015980@student.uwtsd.ac.uk::fdc99597-4b04-4bf9-b5b4-7f6b823e46b7" providerId="AD" clId="Web-{339E2158-EB92-2C64-E306-01DCF5D715F0}" dt="2023-02-28T16:20:57.477" v="1042"/>
          <ac:spMkLst>
            <pc:docMk/>
            <pc:sldMk cId="3619738163" sldId="275"/>
            <ac:spMk id="4" creationId="{E58B2FEA-5F7E-C687-35B9-29B55FF67BDB}"/>
          </ac:spMkLst>
        </pc:spChg>
        <pc:spChg chg="add mod">
          <ac:chgData name="Jazmin Dawes (2015980)" userId="S::2015980@student.uwtsd.ac.uk::fdc99597-4b04-4bf9-b5b4-7f6b823e46b7" providerId="AD" clId="Web-{339E2158-EB92-2C64-E306-01DCF5D715F0}" dt="2023-02-28T16:24:49.170" v="1063" actId="20577"/>
          <ac:spMkLst>
            <pc:docMk/>
            <pc:sldMk cId="3619738163" sldId="275"/>
            <ac:spMk id="5" creationId="{F8181F2B-0207-394D-AE18-56B2998641D1}"/>
          </ac:spMkLst>
        </pc:spChg>
      </pc:sldChg>
      <pc:sldChg chg="modSp">
        <pc:chgData name="Jazmin Dawes (2015980)" userId="S::2015980@student.uwtsd.ac.uk::fdc99597-4b04-4bf9-b5b4-7f6b823e46b7" providerId="AD" clId="Web-{339E2158-EB92-2C64-E306-01DCF5D715F0}" dt="2023-02-28T16:20:18.241" v="1041" actId="20577"/>
        <pc:sldMkLst>
          <pc:docMk/>
          <pc:sldMk cId="4086968244" sldId="277"/>
        </pc:sldMkLst>
        <pc:spChg chg="mod">
          <ac:chgData name="Jazmin Dawes (2015980)" userId="S::2015980@student.uwtsd.ac.uk::fdc99597-4b04-4bf9-b5b4-7f6b823e46b7" providerId="AD" clId="Web-{339E2158-EB92-2C64-E306-01DCF5D715F0}" dt="2023-02-28T16:20:18.241" v="1041" actId="20577"/>
          <ac:spMkLst>
            <pc:docMk/>
            <pc:sldMk cId="4086968244" sldId="277"/>
            <ac:spMk id="4" creationId="{E3CA644B-BA7B-2338-4296-DEAEEC2DFADE}"/>
          </ac:spMkLst>
        </pc:spChg>
      </pc:sldChg>
      <pc:sldChg chg="modSp modNotes">
        <pc:chgData name="Jazmin Dawes (2015980)" userId="S::2015980@student.uwtsd.ac.uk::fdc99597-4b04-4bf9-b5b4-7f6b823e46b7" providerId="AD" clId="Web-{339E2158-EB92-2C64-E306-01DCF5D715F0}" dt="2023-02-28T16:33:29.732" v="1106" actId="20577"/>
        <pc:sldMkLst>
          <pc:docMk/>
          <pc:sldMk cId="1254698632" sldId="279"/>
        </pc:sldMkLst>
        <pc:spChg chg="mod">
          <ac:chgData name="Jazmin Dawes (2015980)" userId="S::2015980@student.uwtsd.ac.uk::fdc99597-4b04-4bf9-b5b4-7f6b823e46b7" providerId="AD" clId="Web-{339E2158-EB92-2C64-E306-01DCF5D715F0}" dt="2023-02-28T16:33:29.732" v="1106" actId="20577"/>
          <ac:spMkLst>
            <pc:docMk/>
            <pc:sldMk cId="1254698632" sldId="279"/>
            <ac:spMk id="3" creationId="{6BC4B512-A208-1E94-8585-825EE7C31DEF}"/>
          </ac:spMkLst>
        </pc:spChg>
        <pc:spChg chg="mod">
          <ac:chgData name="Jazmin Dawes (2015980)" userId="S::2015980@student.uwtsd.ac.uk::fdc99597-4b04-4bf9-b5b4-7f6b823e46b7" providerId="AD" clId="Web-{339E2158-EB92-2C64-E306-01DCF5D715F0}" dt="2023-02-28T16:13:28.761" v="1017" actId="20577"/>
          <ac:spMkLst>
            <pc:docMk/>
            <pc:sldMk cId="1254698632" sldId="279"/>
            <ac:spMk id="6" creationId="{C50A8A2F-6300-24C2-E67B-89F6EA9CE608}"/>
          </ac:spMkLst>
        </pc:spChg>
      </pc:sldChg>
      <pc:sldChg chg="modSp">
        <pc:chgData name="Jazmin Dawes (2015980)" userId="S::2015980@student.uwtsd.ac.uk::fdc99597-4b04-4bf9-b5b4-7f6b823e46b7" providerId="AD" clId="Web-{339E2158-EB92-2C64-E306-01DCF5D715F0}" dt="2023-02-26T14:58:57.593" v="168" actId="20577"/>
        <pc:sldMkLst>
          <pc:docMk/>
          <pc:sldMk cId="2894853842" sldId="281"/>
        </pc:sldMkLst>
        <pc:spChg chg="mod">
          <ac:chgData name="Jazmin Dawes (2015980)" userId="S::2015980@student.uwtsd.ac.uk::fdc99597-4b04-4bf9-b5b4-7f6b823e46b7" providerId="AD" clId="Web-{339E2158-EB92-2C64-E306-01DCF5D715F0}" dt="2023-02-26T14:56:21.212" v="142" actId="20577"/>
          <ac:spMkLst>
            <pc:docMk/>
            <pc:sldMk cId="2894853842" sldId="281"/>
            <ac:spMk id="2" creationId="{1F2BD100-DECB-39F8-8D57-209D03AACDD6}"/>
          </ac:spMkLst>
        </pc:spChg>
        <pc:spChg chg="mod">
          <ac:chgData name="Jazmin Dawes (2015980)" userId="S::2015980@student.uwtsd.ac.uk::fdc99597-4b04-4bf9-b5b4-7f6b823e46b7" providerId="AD" clId="Web-{339E2158-EB92-2C64-E306-01DCF5D715F0}" dt="2023-02-26T14:58:57.593" v="168" actId="20577"/>
          <ac:spMkLst>
            <pc:docMk/>
            <pc:sldMk cId="2894853842" sldId="281"/>
            <ac:spMk id="3" creationId="{4AD732AE-6963-F288-F9BB-DAA0F6F90223}"/>
          </ac:spMkLst>
        </pc:spChg>
        <pc:spChg chg="mod">
          <ac:chgData name="Jazmin Dawes (2015980)" userId="S::2015980@student.uwtsd.ac.uk::fdc99597-4b04-4bf9-b5b4-7f6b823e46b7" providerId="AD" clId="Web-{339E2158-EB92-2C64-E306-01DCF5D715F0}" dt="2023-02-26T14:57:55.809" v="159" actId="1076"/>
          <ac:spMkLst>
            <pc:docMk/>
            <pc:sldMk cId="2894853842" sldId="281"/>
            <ac:spMk id="5" creationId="{64112A9C-8F06-183C-5680-F1E7E11BC01B}"/>
          </ac:spMkLst>
        </pc:spChg>
        <pc:picChg chg="mod">
          <ac:chgData name="Jazmin Dawes (2015980)" userId="S::2015980@student.uwtsd.ac.uk::fdc99597-4b04-4bf9-b5b4-7f6b823e46b7" providerId="AD" clId="Web-{339E2158-EB92-2C64-E306-01DCF5D715F0}" dt="2023-02-26T14:58:00.466" v="160" actId="1076"/>
          <ac:picMkLst>
            <pc:docMk/>
            <pc:sldMk cId="2894853842" sldId="281"/>
            <ac:picMk id="4" creationId="{D8ACC1B6-54BE-5287-2CDB-574E57EA655E}"/>
          </ac:picMkLst>
        </pc:picChg>
      </pc:sldChg>
      <pc:sldChg chg="addSp delSp modSp">
        <pc:chgData name="Jazmin Dawes (2015980)" userId="S::2015980@student.uwtsd.ac.uk::fdc99597-4b04-4bf9-b5b4-7f6b823e46b7" providerId="AD" clId="Web-{339E2158-EB92-2C64-E306-01DCF5D715F0}" dt="2023-02-28T09:55:20.508" v="872" actId="14100"/>
        <pc:sldMkLst>
          <pc:docMk/>
          <pc:sldMk cId="2197241427" sldId="282"/>
        </pc:sldMkLst>
        <pc:spChg chg="mod">
          <ac:chgData name="Jazmin Dawes (2015980)" userId="S::2015980@student.uwtsd.ac.uk::fdc99597-4b04-4bf9-b5b4-7f6b823e46b7" providerId="AD" clId="Web-{339E2158-EB92-2C64-E306-01DCF5D715F0}" dt="2023-02-28T09:55:20.508" v="872" actId="14100"/>
          <ac:spMkLst>
            <pc:docMk/>
            <pc:sldMk cId="2197241427" sldId="282"/>
            <ac:spMk id="3" creationId="{DD1D4144-4852-0F97-4E57-CF9985EC1800}"/>
          </ac:spMkLst>
        </pc:spChg>
        <pc:spChg chg="add mod">
          <ac:chgData name="Jazmin Dawes (2015980)" userId="S::2015980@student.uwtsd.ac.uk::fdc99597-4b04-4bf9-b5b4-7f6b823e46b7" providerId="AD" clId="Web-{339E2158-EB92-2C64-E306-01DCF5D715F0}" dt="2023-02-26T20:38:07.191" v="427" actId="1076"/>
          <ac:spMkLst>
            <pc:docMk/>
            <pc:sldMk cId="2197241427" sldId="282"/>
            <ac:spMk id="7" creationId="{212D4D84-264F-2246-5DCE-08F0DF02ACC8}"/>
          </ac:spMkLst>
        </pc:spChg>
        <pc:picChg chg="del mod">
          <ac:chgData name="Jazmin Dawes (2015980)" userId="S::2015980@student.uwtsd.ac.uk::fdc99597-4b04-4bf9-b5b4-7f6b823e46b7" providerId="AD" clId="Web-{339E2158-EB92-2C64-E306-01DCF5D715F0}" dt="2023-02-26T18:21:13.751" v="357"/>
          <ac:picMkLst>
            <pc:docMk/>
            <pc:sldMk cId="2197241427" sldId="282"/>
            <ac:picMk id="4" creationId="{7ACFFD00-9EB9-84F0-834E-5E6FC2E0A4DF}"/>
          </ac:picMkLst>
        </pc:picChg>
        <pc:picChg chg="add mod">
          <ac:chgData name="Jazmin Dawes (2015980)" userId="S::2015980@student.uwtsd.ac.uk::fdc99597-4b04-4bf9-b5b4-7f6b823e46b7" providerId="AD" clId="Web-{339E2158-EB92-2C64-E306-01DCF5D715F0}" dt="2023-02-26T20:38:14.035" v="428" actId="14100"/>
          <ac:picMkLst>
            <pc:docMk/>
            <pc:sldMk cId="2197241427" sldId="282"/>
            <ac:picMk id="6" creationId="{58C41553-89E6-A8D0-EE95-351A8ED62046}"/>
          </ac:picMkLst>
        </pc:picChg>
      </pc:sldChg>
      <pc:sldChg chg="modSp modNotes">
        <pc:chgData name="Jazmin Dawes (2015980)" userId="S::2015980@student.uwtsd.ac.uk::fdc99597-4b04-4bf9-b5b4-7f6b823e46b7" providerId="AD" clId="Web-{339E2158-EB92-2C64-E306-01DCF5D715F0}" dt="2023-02-26T21:04:10.085" v="510"/>
        <pc:sldMkLst>
          <pc:docMk/>
          <pc:sldMk cId="1030863108" sldId="283"/>
        </pc:sldMkLst>
        <pc:spChg chg="mod">
          <ac:chgData name="Jazmin Dawes (2015980)" userId="S::2015980@student.uwtsd.ac.uk::fdc99597-4b04-4bf9-b5b4-7f6b823e46b7" providerId="AD" clId="Web-{339E2158-EB92-2C64-E306-01DCF5D715F0}" dt="2023-02-26T21:02:02.533" v="460" actId="20577"/>
          <ac:spMkLst>
            <pc:docMk/>
            <pc:sldMk cId="1030863108" sldId="283"/>
            <ac:spMk id="3" creationId="{9B52EE83-5B0E-31CD-CE91-624578A890EC}"/>
          </ac:spMkLst>
        </pc:spChg>
        <pc:picChg chg="mod">
          <ac:chgData name="Jazmin Dawes (2015980)" userId="S::2015980@student.uwtsd.ac.uk::fdc99597-4b04-4bf9-b5b4-7f6b823e46b7" providerId="AD" clId="Web-{339E2158-EB92-2C64-E306-01DCF5D715F0}" dt="2023-02-26T15:00:46.363" v="182" actId="14100"/>
          <ac:picMkLst>
            <pc:docMk/>
            <pc:sldMk cId="1030863108" sldId="283"/>
            <ac:picMk id="4" creationId="{FAF4AE8D-548D-C706-5534-EDCD10EAD7C7}"/>
          </ac:picMkLst>
        </pc:picChg>
      </pc:sldChg>
      <pc:sldChg chg="addSp modSp">
        <pc:chgData name="Jazmin Dawes (2015980)" userId="S::2015980@student.uwtsd.ac.uk::fdc99597-4b04-4bf9-b5b4-7f6b823e46b7" providerId="AD" clId="Web-{339E2158-EB92-2C64-E306-01DCF5D715F0}" dt="2023-02-28T09:46:09.882" v="694" actId="20577"/>
        <pc:sldMkLst>
          <pc:docMk/>
          <pc:sldMk cId="898232899" sldId="284"/>
        </pc:sldMkLst>
        <pc:spChg chg="add mod">
          <ac:chgData name="Jazmin Dawes (2015980)" userId="S::2015980@student.uwtsd.ac.uk::fdc99597-4b04-4bf9-b5b4-7f6b823e46b7" providerId="AD" clId="Web-{339E2158-EB92-2C64-E306-01DCF5D715F0}" dt="2023-02-28T09:46:09.882" v="694" actId="20577"/>
          <ac:spMkLst>
            <pc:docMk/>
            <pc:sldMk cId="898232899" sldId="284"/>
            <ac:spMk id="3" creationId="{4E7F2ABC-0813-C252-4F17-FAFC80F4CD80}"/>
          </ac:spMkLst>
        </pc:spChg>
      </pc:sldChg>
      <pc:sldChg chg="modSp del ord">
        <pc:chgData name="Jazmin Dawes (2015980)" userId="S::2015980@student.uwtsd.ac.uk::fdc99597-4b04-4bf9-b5b4-7f6b823e46b7" providerId="AD" clId="Web-{339E2158-EB92-2C64-E306-01DCF5D715F0}" dt="2023-02-26T17:00:11.051" v="353"/>
        <pc:sldMkLst>
          <pc:docMk/>
          <pc:sldMk cId="1670847702" sldId="285"/>
        </pc:sldMkLst>
        <pc:spChg chg="mod">
          <ac:chgData name="Jazmin Dawes (2015980)" userId="S::2015980@student.uwtsd.ac.uk::fdc99597-4b04-4bf9-b5b4-7f6b823e46b7" providerId="AD" clId="Web-{339E2158-EB92-2C64-E306-01DCF5D715F0}" dt="2023-02-26T16:59:56.222" v="349" actId="20577"/>
          <ac:spMkLst>
            <pc:docMk/>
            <pc:sldMk cId="1670847702" sldId="285"/>
            <ac:spMk id="3" creationId="{DEC77787-9A3E-C4BD-0F4E-473105C39461}"/>
          </ac:spMkLst>
        </pc:spChg>
      </pc:sldChg>
      <pc:sldChg chg="modNotes">
        <pc:chgData name="Jazmin Dawes (2015980)" userId="S::2015980@student.uwtsd.ac.uk::fdc99597-4b04-4bf9-b5b4-7f6b823e46b7" providerId="AD" clId="Web-{339E2158-EB92-2C64-E306-01DCF5D715F0}" dt="2023-02-26T16:57:24.859" v="347"/>
        <pc:sldMkLst>
          <pc:docMk/>
          <pc:sldMk cId="3800244835" sldId="286"/>
        </pc:sldMkLst>
      </pc:sldChg>
      <pc:sldChg chg="addSp modSp modNotes">
        <pc:chgData name="Jazmin Dawes (2015980)" userId="S::2015980@student.uwtsd.ac.uk::fdc99597-4b04-4bf9-b5b4-7f6b823e46b7" providerId="AD" clId="Web-{339E2158-EB92-2C64-E306-01DCF5D715F0}" dt="2023-02-28T10:13:28.525" v="961" actId="1076"/>
        <pc:sldMkLst>
          <pc:docMk/>
          <pc:sldMk cId="745850959" sldId="287"/>
        </pc:sldMkLst>
        <pc:spChg chg="mod">
          <ac:chgData name="Jazmin Dawes (2015980)" userId="S::2015980@student.uwtsd.ac.uk::fdc99597-4b04-4bf9-b5b4-7f6b823e46b7" providerId="AD" clId="Web-{339E2158-EB92-2C64-E306-01DCF5D715F0}" dt="2023-02-25T20:20:25.251" v="13" actId="20577"/>
          <ac:spMkLst>
            <pc:docMk/>
            <pc:sldMk cId="745850959" sldId="287"/>
            <ac:spMk id="2" creationId="{B7228B08-0BCC-7226-242F-58D8DEA73050}"/>
          </ac:spMkLst>
        </pc:spChg>
        <pc:spChg chg="mod">
          <ac:chgData name="Jazmin Dawes (2015980)" userId="S::2015980@student.uwtsd.ac.uk::fdc99597-4b04-4bf9-b5b4-7f6b823e46b7" providerId="AD" clId="Web-{339E2158-EB92-2C64-E306-01DCF5D715F0}" dt="2023-02-28T10:13:16.290" v="958" actId="20577"/>
          <ac:spMkLst>
            <pc:docMk/>
            <pc:sldMk cId="745850959" sldId="287"/>
            <ac:spMk id="3" creationId="{C23B4849-781C-852D-3064-FA13495D3E39}"/>
          </ac:spMkLst>
        </pc:spChg>
        <pc:spChg chg="add mod">
          <ac:chgData name="Jazmin Dawes (2015980)" userId="S::2015980@student.uwtsd.ac.uk::fdc99597-4b04-4bf9-b5b4-7f6b823e46b7" providerId="AD" clId="Web-{339E2158-EB92-2C64-E306-01DCF5D715F0}" dt="2023-02-28T09:58:30.779" v="921" actId="1076"/>
          <ac:spMkLst>
            <pc:docMk/>
            <pc:sldMk cId="745850959" sldId="287"/>
            <ac:spMk id="5" creationId="{9BD53D94-5C3F-9F46-E874-C490127C812D}"/>
          </ac:spMkLst>
        </pc:spChg>
        <pc:picChg chg="add mod">
          <ac:chgData name="Jazmin Dawes (2015980)" userId="S::2015980@student.uwtsd.ac.uk::fdc99597-4b04-4bf9-b5b4-7f6b823e46b7" providerId="AD" clId="Web-{339E2158-EB92-2C64-E306-01DCF5D715F0}" dt="2023-02-28T10:13:28.525" v="961" actId="1076"/>
          <ac:picMkLst>
            <pc:docMk/>
            <pc:sldMk cId="745850959" sldId="287"/>
            <ac:picMk id="4" creationId="{D42D2B05-4C3B-5B19-E5E3-0C5046CA25D9}"/>
          </ac:picMkLst>
        </pc:picChg>
      </pc:sldChg>
      <pc:sldChg chg="addSp delSp modSp new del">
        <pc:chgData name="Jazmin Dawes (2015980)" userId="S::2015980@student.uwtsd.ac.uk::fdc99597-4b04-4bf9-b5b4-7f6b823e46b7" providerId="AD" clId="Web-{339E2158-EB92-2C64-E306-01DCF5D715F0}" dt="2023-02-26T16:47:36.515" v="230"/>
        <pc:sldMkLst>
          <pc:docMk/>
          <pc:sldMk cId="3913977961" sldId="288"/>
        </pc:sldMkLst>
        <pc:spChg chg="mod">
          <ac:chgData name="Jazmin Dawes (2015980)" userId="S::2015980@student.uwtsd.ac.uk::fdc99597-4b04-4bf9-b5b4-7f6b823e46b7" providerId="AD" clId="Web-{339E2158-EB92-2C64-E306-01DCF5D715F0}" dt="2023-02-26T16:47:11.296" v="224" actId="20577"/>
          <ac:spMkLst>
            <pc:docMk/>
            <pc:sldMk cId="3913977961" sldId="288"/>
            <ac:spMk id="2" creationId="{1225FC6C-B812-FDA9-561C-1F80DC1E3CC2}"/>
          </ac:spMkLst>
        </pc:spChg>
        <pc:spChg chg="add del mod">
          <ac:chgData name="Jazmin Dawes (2015980)" userId="S::2015980@student.uwtsd.ac.uk::fdc99597-4b04-4bf9-b5b4-7f6b823e46b7" providerId="AD" clId="Web-{339E2158-EB92-2C64-E306-01DCF5D715F0}" dt="2023-02-26T16:47:28.390" v="229"/>
          <ac:spMkLst>
            <pc:docMk/>
            <pc:sldMk cId="3913977961" sldId="288"/>
            <ac:spMk id="3" creationId="{CB201EBF-46B9-B260-2394-935BEA21C292}"/>
          </ac:spMkLst>
        </pc:spChg>
      </pc:sldChg>
      <pc:sldChg chg="addSp modSp new del">
        <pc:chgData name="Jazmin Dawes (2015980)" userId="S::2015980@student.uwtsd.ac.uk::fdc99597-4b04-4bf9-b5b4-7f6b823e46b7" providerId="AD" clId="Web-{339E2158-EB92-2C64-E306-01DCF5D715F0}" dt="2023-02-26T21:08:14" v="530"/>
        <pc:sldMkLst>
          <pc:docMk/>
          <pc:sldMk cId="3216741218" sldId="289"/>
        </pc:sldMkLst>
        <pc:spChg chg="mod">
          <ac:chgData name="Jazmin Dawes (2015980)" userId="S::2015980@student.uwtsd.ac.uk::fdc99597-4b04-4bf9-b5b4-7f6b823e46b7" providerId="AD" clId="Web-{339E2158-EB92-2C64-E306-01DCF5D715F0}" dt="2023-02-26T14:29:03.786" v="62" actId="1076"/>
          <ac:spMkLst>
            <pc:docMk/>
            <pc:sldMk cId="3216741218" sldId="289"/>
            <ac:spMk id="2" creationId="{D7358B6A-3BA3-242C-71F6-9367FD947200}"/>
          </ac:spMkLst>
        </pc:spChg>
        <pc:spChg chg="add mod">
          <ac:chgData name="Jazmin Dawes (2015980)" userId="S::2015980@student.uwtsd.ac.uk::fdc99597-4b04-4bf9-b5b4-7f6b823e46b7" providerId="AD" clId="Web-{339E2158-EB92-2C64-E306-01DCF5D715F0}" dt="2023-02-26T21:07:50.968" v="526" actId="20577"/>
          <ac:spMkLst>
            <pc:docMk/>
            <pc:sldMk cId="3216741218" sldId="289"/>
            <ac:spMk id="3" creationId="{613F61B3-5575-D8ED-0B00-F5F0995DACA5}"/>
          </ac:spMkLst>
        </pc:spChg>
      </pc:sldChg>
      <pc:sldChg chg="addSp delSp modSp new ord">
        <pc:chgData name="Jazmin Dawes (2015980)" userId="S::2015980@student.uwtsd.ac.uk::fdc99597-4b04-4bf9-b5b4-7f6b823e46b7" providerId="AD" clId="Web-{339E2158-EB92-2C64-E306-01DCF5D715F0}" dt="2023-02-28T21:39:27.709" v="1124" actId="20577"/>
        <pc:sldMkLst>
          <pc:docMk/>
          <pc:sldMk cId="1717402015" sldId="290"/>
        </pc:sldMkLst>
        <pc:spChg chg="mod">
          <ac:chgData name="Jazmin Dawes (2015980)" userId="S::2015980@student.uwtsd.ac.uk::fdc99597-4b04-4bf9-b5b4-7f6b823e46b7" providerId="AD" clId="Web-{339E2158-EB92-2C64-E306-01DCF5D715F0}" dt="2023-02-28T16:27:02.877" v="1090" actId="20577"/>
          <ac:spMkLst>
            <pc:docMk/>
            <pc:sldMk cId="1717402015" sldId="290"/>
            <ac:spMk id="2" creationId="{E81AFA04-2B98-B20E-9635-68005DEB4EBE}"/>
          </ac:spMkLst>
        </pc:spChg>
        <pc:spChg chg="add del mod">
          <ac:chgData name="Jazmin Dawes (2015980)" userId="S::2015980@student.uwtsd.ac.uk::fdc99597-4b04-4bf9-b5b4-7f6b823e46b7" providerId="AD" clId="Web-{339E2158-EB92-2C64-E306-01DCF5D715F0}" dt="2023-02-28T16:25:08.452" v="1064"/>
          <ac:spMkLst>
            <pc:docMk/>
            <pc:sldMk cId="1717402015" sldId="290"/>
            <ac:spMk id="3" creationId="{710E12D4-7D8B-AAFD-8000-D4A391CA8337}"/>
          </ac:spMkLst>
        </pc:spChg>
        <pc:spChg chg="add mod">
          <ac:chgData name="Jazmin Dawes (2015980)" userId="S::2015980@student.uwtsd.ac.uk::fdc99597-4b04-4bf9-b5b4-7f6b823e46b7" providerId="AD" clId="Web-{339E2158-EB92-2C64-E306-01DCF5D715F0}" dt="2023-02-28T21:39:27.709" v="1124" actId="20577"/>
          <ac:spMkLst>
            <pc:docMk/>
            <pc:sldMk cId="1717402015" sldId="290"/>
            <ac:spMk id="4" creationId="{87C1836B-564F-8906-E62C-8E4A710B78D9}"/>
          </ac:spMkLst>
        </pc:spChg>
      </pc:sldChg>
    </pc:docChg>
  </pc:docChgLst>
  <pc:docChgLst>
    <pc:chgData name="Jazmin Dawes (2015980)" userId="S::2015980@student.uwtsd.ac.uk::fdc99597-4b04-4bf9-b5b4-7f6b823e46b7" providerId="AD" clId="Web-{0B16302B-004E-2A46-33C0-5FE69EF1B542}"/>
    <pc:docChg chg="modSld">
      <pc:chgData name="Jazmin Dawes (2015980)" userId="S::2015980@student.uwtsd.ac.uk::fdc99597-4b04-4bf9-b5b4-7f6b823e46b7" providerId="AD" clId="Web-{0B16302B-004E-2A46-33C0-5FE69EF1B542}" dt="2023-02-06T10:47:35.910" v="70" actId="20577"/>
      <pc:docMkLst>
        <pc:docMk/>
      </pc:docMkLst>
      <pc:sldChg chg="modSp">
        <pc:chgData name="Jazmin Dawes (2015980)" userId="S::2015980@student.uwtsd.ac.uk::fdc99597-4b04-4bf9-b5b4-7f6b823e46b7" providerId="AD" clId="Web-{0B16302B-004E-2A46-33C0-5FE69EF1B542}" dt="2023-02-06T09:35:23.492" v="1" actId="20577"/>
        <pc:sldMkLst>
          <pc:docMk/>
          <pc:sldMk cId="109857222" sldId="256"/>
        </pc:sldMkLst>
        <pc:spChg chg="mod">
          <ac:chgData name="Jazmin Dawes (2015980)" userId="S::2015980@student.uwtsd.ac.uk::fdc99597-4b04-4bf9-b5b4-7f6b823e46b7" providerId="AD" clId="Web-{0B16302B-004E-2A46-33C0-5FE69EF1B542}" dt="2023-02-06T09:35:23.492" v="1" actId="20577"/>
          <ac:spMkLst>
            <pc:docMk/>
            <pc:sldMk cId="109857222" sldId="256"/>
            <ac:spMk id="3" creationId="{00000000-0000-0000-0000-000000000000}"/>
          </ac:spMkLst>
        </pc:spChg>
      </pc:sldChg>
      <pc:sldChg chg="modSp">
        <pc:chgData name="Jazmin Dawes (2015980)" userId="S::2015980@student.uwtsd.ac.uk::fdc99597-4b04-4bf9-b5b4-7f6b823e46b7" providerId="AD" clId="Web-{0B16302B-004E-2A46-33C0-5FE69EF1B542}" dt="2023-02-06T10:26:11.841" v="43" actId="20577"/>
        <pc:sldMkLst>
          <pc:docMk/>
          <pc:sldMk cId="2516873773" sldId="259"/>
        </pc:sldMkLst>
        <pc:spChg chg="mod">
          <ac:chgData name="Jazmin Dawes (2015980)" userId="S::2015980@student.uwtsd.ac.uk::fdc99597-4b04-4bf9-b5b4-7f6b823e46b7" providerId="AD" clId="Web-{0B16302B-004E-2A46-33C0-5FE69EF1B542}" dt="2023-02-06T10:26:11.841" v="43" actId="20577"/>
          <ac:spMkLst>
            <pc:docMk/>
            <pc:sldMk cId="2516873773" sldId="259"/>
            <ac:spMk id="3" creationId="{AF6B78FD-A838-6C20-3B83-01F32F76F3C5}"/>
          </ac:spMkLst>
        </pc:spChg>
      </pc:sldChg>
      <pc:sldChg chg="modSp">
        <pc:chgData name="Jazmin Dawes (2015980)" userId="S::2015980@student.uwtsd.ac.uk::fdc99597-4b04-4bf9-b5b4-7f6b823e46b7" providerId="AD" clId="Web-{0B16302B-004E-2A46-33C0-5FE69EF1B542}" dt="2023-02-06T09:35:37.336" v="2" actId="20577"/>
        <pc:sldMkLst>
          <pc:docMk/>
          <pc:sldMk cId="358291842" sldId="264"/>
        </pc:sldMkLst>
        <pc:spChg chg="mod">
          <ac:chgData name="Jazmin Dawes (2015980)" userId="S::2015980@student.uwtsd.ac.uk::fdc99597-4b04-4bf9-b5b4-7f6b823e46b7" providerId="AD" clId="Web-{0B16302B-004E-2A46-33C0-5FE69EF1B542}" dt="2023-02-06T09:35:37.336" v="2" actId="20577"/>
          <ac:spMkLst>
            <pc:docMk/>
            <pc:sldMk cId="358291842" sldId="264"/>
            <ac:spMk id="3" creationId="{D9DB1027-D08D-D304-1218-CBFB43DDDDC0}"/>
          </ac:spMkLst>
        </pc:spChg>
      </pc:sldChg>
      <pc:sldChg chg="modSp">
        <pc:chgData name="Jazmin Dawes (2015980)" userId="S::2015980@student.uwtsd.ac.uk::fdc99597-4b04-4bf9-b5b4-7f6b823e46b7" providerId="AD" clId="Web-{0B16302B-004E-2A46-33C0-5FE69EF1B542}" dt="2023-02-06T10:47:35.910" v="70" actId="20577"/>
        <pc:sldMkLst>
          <pc:docMk/>
          <pc:sldMk cId="168704063" sldId="265"/>
        </pc:sldMkLst>
        <pc:spChg chg="mod">
          <ac:chgData name="Jazmin Dawes (2015980)" userId="S::2015980@student.uwtsd.ac.uk::fdc99597-4b04-4bf9-b5b4-7f6b823e46b7" providerId="AD" clId="Web-{0B16302B-004E-2A46-33C0-5FE69EF1B542}" dt="2023-02-06T10:47:35.910" v="70" actId="20577"/>
          <ac:spMkLst>
            <pc:docMk/>
            <pc:sldMk cId="168704063" sldId="265"/>
            <ac:spMk id="3" creationId="{9EE3D0EE-1BA5-F31C-6E0A-C4F51E736298}"/>
          </ac:spMkLst>
        </pc:spChg>
      </pc:sldChg>
    </pc:docChg>
  </pc:docChgLst>
  <pc:docChgLst>
    <pc:chgData name="Jazmin Dawes (2015980)" userId="S::2015980@student.uwtsd.ac.uk::fdc99597-4b04-4bf9-b5b4-7f6b823e46b7" providerId="AD" clId="Web-{CE5F02E0-194D-11ED-1EC6-D97A0EF3950E}"/>
    <pc:docChg chg="modSld">
      <pc:chgData name="Jazmin Dawes (2015980)" userId="S::2015980@student.uwtsd.ac.uk::fdc99597-4b04-4bf9-b5b4-7f6b823e46b7" providerId="AD" clId="Web-{CE5F02E0-194D-11ED-1EC6-D97A0EF3950E}" dt="2023-02-11T17:53:25.349" v="118" actId="20577"/>
      <pc:docMkLst>
        <pc:docMk/>
      </pc:docMkLst>
      <pc:sldChg chg="modSp">
        <pc:chgData name="Jazmin Dawes (2015980)" userId="S::2015980@student.uwtsd.ac.uk::fdc99597-4b04-4bf9-b5b4-7f6b823e46b7" providerId="AD" clId="Web-{CE5F02E0-194D-11ED-1EC6-D97A0EF3950E}" dt="2023-02-11T16:04:54.161" v="98" actId="20577"/>
        <pc:sldMkLst>
          <pc:docMk/>
          <pc:sldMk cId="664417271" sldId="268"/>
        </pc:sldMkLst>
        <pc:spChg chg="mod">
          <ac:chgData name="Jazmin Dawes (2015980)" userId="S::2015980@student.uwtsd.ac.uk::fdc99597-4b04-4bf9-b5b4-7f6b823e46b7" providerId="AD" clId="Web-{CE5F02E0-194D-11ED-1EC6-D97A0EF3950E}" dt="2023-02-11T14:34:27.422" v="38" actId="1076"/>
          <ac:spMkLst>
            <pc:docMk/>
            <pc:sldMk cId="664417271" sldId="268"/>
            <ac:spMk id="2" creationId="{EE6D60C5-CE05-0A80-267A-2A06C3480287}"/>
          </ac:spMkLst>
        </pc:spChg>
        <pc:spChg chg="mod">
          <ac:chgData name="Jazmin Dawes (2015980)" userId="S::2015980@student.uwtsd.ac.uk::fdc99597-4b04-4bf9-b5b4-7f6b823e46b7" providerId="AD" clId="Web-{CE5F02E0-194D-11ED-1EC6-D97A0EF3950E}" dt="2023-02-11T16:04:54.161" v="98" actId="20577"/>
          <ac:spMkLst>
            <pc:docMk/>
            <pc:sldMk cId="664417271" sldId="268"/>
            <ac:spMk id="3" creationId="{807AD616-E3C0-6C90-5B55-D5FFFA65C94F}"/>
          </ac:spMkLst>
        </pc:spChg>
      </pc:sldChg>
      <pc:sldChg chg="addSp delSp modSp">
        <pc:chgData name="Jazmin Dawes (2015980)" userId="S::2015980@student.uwtsd.ac.uk::fdc99597-4b04-4bf9-b5b4-7f6b823e46b7" providerId="AD" clId="Web-{CE5F02E0-194D-11ED-1EC6-D97A0EF3950E}" dt="2023-02-11T17:53:25.349" v="118" actId="20577"/>
        <pc:sldMkLst>
          <pc:docMk/>
          <pc:sldMk cId="1494120257" sldId="270"/>
        </pc:sldMkLst>
        <pc:spChg chg="mod">
          <ac:chgData name="Jazmin Dawes (2015980)" userId="S::2015980@student.uwtsd.ac.uk::fdc99597-4b04-4bf9-b5b4-7f6b823e46b7" providerId="AD" clId="Web-{CE5F02E0-194D-11ED-1EC6-D97A0EF3950E}" dt="2023-02-11T15:49:46.734" v="78" actId="1076"/>
          <ac:spMkLst>
            <pc:docMk/>
            <pc:sldMk cId="1494120257" sldId="270"/>
            <ac:spMk id="2" creationId="{666B5501-E178-C41D-6C74-5A3DF09FF9A6}"/>
          </ac:spMkLst>
        </pc:spChg>
        <pc:spChg chg="add mod">
          <ac:chgData name="Jazmin Dawes (2015980)" userId="S::2015980@student.uwtsd.ac.uk::fdc99597-4b04-4bf9-b5b4-7f6b823e46b7" providerId="AD" clId="Web-{CE5F02E0-194D-11ED-1EC6-D97A0EF3950E}" dt="2023-02-11T17:53:25.349" v="118" actId="20577"/>
          <ac:spMkLst>
            <pc:docMk/>
            <pc:sldMk cId="1494120257" sldId="270"/>
            <ac:spMk id="3" creationId="{A824A617-70A8-0A76-C3C3-642C42178F73}"/>
          </ac:spMkLst>
        </pc:spChg>
        <pc:spChg chg="del mod">
          <ac:chgData name="Jazmin Dawes (2015980)" userId="S::2015980@student.uwtsd.ac.uk::fdc99597-4b04-4bf9-b5b4-7f6b823e46b7" providerId="AD" clId="Web-{CE5F02E0-194D-11ED-1EC6-D97A0EF3950E}" dt="2023-02-11T15:48:49.826" v="68"/>
          <ac:spMkLst>
            <pc:docMk/>
            <pc:sldMk cId="1494120257" sldId="270"/>
            <ac:spMk id="4" creationId="{DD321016-A741-E097-C93E-85519A333493}"/>
          </ac:spMkLst>
        </pc:spChg>
      </pc:sldChg>
      <pc:sldChg chg="modSp">
        <pc:chgData name="Jazmin Dawes (2015980)" userId="S::2015980@student.uwtsd.ac.uk::fdc99597-4b04-4bf9-b5b4-7f6b823e46b7" providerId="AD" clId="Web-{CE5F02E0-194D-11ED-1EC6-D97A0EF3950E}" dt="2023-02-11T15:51:46.159" v="88" actId="20577"/>
        <pc:sldMkLst>
          <pc:docMk/>
          <pc:sldMk cId="644723459" sldId="272"/>
        </pc:sldMkLst>
        <pc:spChg chg="mod">
          <ac:chgData name="Jazmin Dawes (2015980)" userId="S::2015980@student.uwtsd.ac.uk::fdc99597-4b04-4bf9-b5b4-7f6b823e46b7" providerId="AD" clId="Web-{CE5F02E0-194D-11ED-1EC6-D97A0EF3950E}" dt="2023-02-11T14:10:22.284" v="5" actId="1076"/>
          <ac:spMkLst>
            <pc:docMk/>
            <pc:sldMk cId="644723459" sldId="272"/>
            <ac:spMk id="2" creationId="{BB15EE46-3DE8-54A2-0954-0D9327ED4E85}"/>
          </ac:spMkLst>
        </pc:spChg>
        <pc:spChg chg="mod">
          <ac:chgData name="Jazmin Dawes (2015980)" userId="S::2015980@student.uwtsd.ac.uk::fdc99597-4b04-4bf9-b5b4-7f6b823e46b7" providerId="AD" clId="Web-{CE5F02E0-194D-11ED-1EC6-D97A0EF3950E}" dt="2023-02-11T15:51:46.159" v="88" actId="20577"/>
          <ac:spMkLst>
            <pc:docMk/>
            <pc:sldMk cId="644723459" sldId="272"/>
            <ac:spMk id="3" creationId="{DE0DDF32-DD25-104E-A9C7-947C8E5E9C15}"/>
          </ac:spMkLst>
        </pc:spChg>
      </pc:sldChg>
    </pc:docChg>
  </pc:docChgLst>
  <pc:docChgLst>
    <pc:chgData name="Jazmin Dawes (2015980)" userId="S::2015980@student.uwtsd.ac.uk::fdc99597-4b04-4bf9-b5b4-7f6b823e46b7" providerId="AD" clId="Web-{588F6DED-F72D-4B0C-39BD-8CE497D212AB}"/>
    <pc:docChg chg="addSld modSld">
      <pc:chgData name="Jazmin Dawes (2015980)" userId="S::2015980@student.uwtsd.ac.uk::fdc99597-4b04-4bf9-b5b4-7f6b823e46b7" providerId="AD" clId="Web-{588F6DED-F72D-4B0C-39BD-8CE497D212AB}" dt="2023-01-30T20:45:16.723" v="94" actId="20577"/>
      <pc:docMkLst>
        <pc:docMk/>
      </pc:docMkLst>
      <pc:sldChg chg="modSp">
        <pc:chgData name="Jazmin Dawes (2015980)" userId="S::2015980@student.uwtsd.ac.uk::fdc99597-4b04-4bf9-b5b4-7f6b823e46b7" providerId="AD" clId="Web-{588F6DED-F72D-4B0C-39BD-8CE497D212AB}" dt="2023-01-30T09:17:31.917" v="14" actId="1076"/>
        <pc:sldMkLst>
          <pc:docMk/>
          <pc:sldMk cId="109857222" sldId="256"/>
        </pc:sldMkLst>
        <pc:spChg chg="mod">
          <ac:chgData name="Jazmin Dawes (2015980)" userId="S::2015980@student.uwtsd.ac.uk::fdc99597-4b04-4bf9-b5b4-7f6b823e46b7" providerId="AD" clId="Web-{588F6DED-F72D-4B0C-39BD-8CE497D212AB}" dt="2023-01-30T09:17:31.917" v="14" actId="1076"/>
          <ac:spMkLst>
            <pc:docMk/>
            <pc:sldMk cId="109857222" sldId="256"/>
            <ac:spMk id="3" creationId="{00000000-0000-0000-0000-000000000000}"/>
          </ac:spMkLst>
        </pc:spChg>
      </pc:sldChg>
      <pc:sldChg chg="modSp">
        <pc:chgData name="Jazmin Dawes (2015980)" userId="S::2015980@student.uwtsd.ac.uk::fdc99597-4b04-4bf9-b5b4-7f6b823e46b7" providerId="AD" clId="Web-{588F6DED-F72D-4B0C-39BD-8CE497D212AB}" dt="2023-01-30T09:30:30.969" v="18" actId="14100"/>
        <pc:sldMkLst>
          <pc:docMk/>
          <pc:sldMk cId="3463372744" sldId="258"/>
        </pc:sldMkLst>
        <pc:spChg chg="mod">
          <ac:chgData name="Jazmin Dawes (2015980)" userId="S::2015980@student.uwtsd.ac.uk::fdc99597-4b04-4bf9-b5b4-7f6b823e46b7" providerId="AD" clId="Web-{588F6DED-F72D-4B0C-39BD-8CE497D212AB}" dt="2023-01-30T09:30:30.969" v="18" actId="14100"/>
          <ac:spMkLst>
            <pc:docMk/>
            <pc:sldMk cId="3463372744" sldId="258"/>
            <ac:spMk id="3" creationId="{F9B5FF78-891A-E7FD-98C8-42A45026ABCD}"/>
          </ac:spMkLst>
        </pc:spChg>
      </pc:sldChg>
      <pc:sldChg chg="modSp">
        <pc:chgData name="Jazmin Dawes (2015980)" userId="S::2015980@student.uwtsd.ac.uk::fdc99597-4b04-4bf9-b5b4-7f6b823e46b7" providerId="AD" clId="Web-{588F6DED-F72D-4B0C-39BD-8CE497D212AB}" dt="2023-01-30T20:33:09.803" v="50" actId="20577"/>
        <pc:sldMkLst>
          <pc:docMk/>
          <pc:sldMk cId="2516873773" sldId="259"/>
        </pc:sldMkLst>
        <pc:spChg chg="mod">
          <ac:chgData name="Jazmin Dawes (2015980)" userId="S::2015980@student.uwtsd.ac.uk::fdc99597-4b04-4bf9-b5b4-7f6b823e46b7" providerId="AD" clId="Web-{588F6DED-F72D-4B0C-39BD-8CE497D212AB}" dt="2023-01-30T20:33:09.803" v="50" actId="20577"/>
          <ac:spMkLst>
            <pc:docMk/>
            <pc:sldMk cId="2516873773" sldId="259"/>
            <ac:spMk id="2" creationId="{CEF07C8D-CDC4-3425-8F3F-69D8F69BC028}"/>
          </ac:spMkLst>
        </pc:spChg>
        <pc:spChg chg="mod">
          <ac:chgData name="Jazmin Dawes (2015980)" userId="S::2015980@student.uwtsd.ac.uk::fdc99597-4b04-4bf9-b5b4-7f6b823e46b7" providerId="AD" clId="Web-{588F6DED-F72D-4B0C-39BD-8CE497D212AB}" dt="2023-01-30T19:54:25.833" v="44" actId="20577"/>
          <ac:spMkLst>
            <pc:docMk/>
            <pc:sldMk cId="2516873773" sldId="259"/>
            <ac:spMk id="3" creationId="{AF6B78FD-A838-6C20-3B83-01F32F76F3C5}"/>
          </ac:spMkLst>
        </pc:spChg>
      </pc:sldChg>
      <pc:sldChg chg="modSp">
        <pc:chgData name="Jazmin Dawes (2015980)" userId="S::2015980@student.uwtsd.ac.uk::fdc99597-4b04-4bf9-b5b4-7f6b823e46b7" providerId="AD" clId="Web-{588F6DED-F72D-4B0C-39BD-8CE497D212AB}" dt="2023-01-30T20:34:24.773" v="58" actId="14100"/>
        <pc:sldMkLst>
          <pc:docMk/>
          <pc:sldMk cId="4073168131" sldId="260"/>
        </pc:sldMkLst>
        <pc:spChg chg="mod">
          <ac:chgData name="Jazmin Dawes (2015980)" userId="S::2015980@student.uwtsd.ac.uk::fdc99597-4b04-4bf9-b5b4-7f6b823e46b7" providerId="AD" clId="Web-{588F6DED-F72D-4B0C-39BD-8CE497D212AB}" dt="2023-01-30T20:34:07.976" v="54" actId="1076"/>
          <ac:spMkLst>
            <pc:docMk/>
            <pc:sldMk cId="4073168131" sldId="260"/>
            <ac:spMk id="2" creationId="{7C5F14CA-4666-3534-99DE-5998CAAFCEA4}"/>
          </ac:spMkLst>
        </pc:spChg>
        <pc:spChg chg="mod">
          <ac:chgData name="Jazmin Dawes (2015980)" userId="S::2015980@student.uwtsd.ac.uk::fdc99597-4b04-4bf9-b5b4-7f6b823e46b7" providerId="AD" clId="Web-{588F6DED-F72D-4B0C-39BD-8CE497D212AB}" dt="2023-01-30T20:34:24.773" v="58" actId="14100"/>
          <ac:spMkLst>
            <pc:docMk/>
            <pc:sldMk cId="4073168131" sldId="260"/>
            <ac:spMk id="3" creationId="{A831A0AC-9D18-0615-F850-DE00CBF0D8CB}"/>
          </ac:spMkLst>
        </pc:spChg>
      </pc:sldChg>
      <pc:sldChg chg="modSp new">
        <pc:chgData name="Jazmin Dawes (2015980)" userId="S::2015980@student.uwtsd.ac.uk::fdc99597-4b04-4bf9-b5b4-7f6b823e46b7" providerId="AD" clId="Web-{588F6DED-F72D-4B0C-39BD-8CE497D212AB}" dt="2023-01-30T20:45:16.723" v="94" actId="20577"/>
        <pc:sldMkLst>
          <pc:docMk/>
          <pc:sldMk cId="3255518818" sldId="261"/>
        </pc:sldMkLst>
        <pc:spChg chg="mod">
          <ac:chgData name="Jazmin Dawes (2015980)" userId="S::2015980@student.uwtsd.ac.uk::fdc99597-4b04-4bf9-b5b4-7f6b823e46b7" providerId="AD" clId="Web-{588F6DED-F72D-4B0C-39BD-8CE497D212AB}" dt="2023-01-30T20:45:16.723" v="94" actId="20577"/>
          <ac:spMkLst>
            <pc:docMk/>
            <pc:sldMk cId="3255518818" sldId="261"/>
            <ac:spMk id="3" creationId="{62565FAF-55A6-4AB9-DBA7-AA0FFFD7EC67}"/>
          </ac:spMkLst>
        </pc:spChg>
      </pc:sldChg>
    </pc:docChg>
  </pc:docChgLst>
  <pc:docChgLst>
    <pc:chgData name="Jazmin Dawes (2015980)" userId="S::2015980@student.uwtsd.ac.uk::fdc99597-4b04-4bf9-b5b4-7f6b823e46b7" providerId="AD" clId="Web-{876E8240-DB99-0122-4D02-A3E06415B852}"/>
    <pc:docChg chg="modSld">
      <pc:chgData name="Jazmin Dawes (2015980)" userId="S::2015980@student.uwtsd.ac.uk::fdc99597-4b04-4bf9-b5b4-7f6b823e46b7" providerId="AD" clId="Web-{876E8240-DB99-0122-4D02-A3E06415B852}" dt="2023-03-02T22:23:03.720" v="163" actId="1076"/>
      <pc:docMkLst>
        <pc:docMk/>
      </pc:docMkLst>
      <pc:sldChg chg="modSp">
        <pc:chgData name="Jazmin Dawes (2015980)" userId="S::2015980@student.uwtsd.ac.uk::fdc99597-4b04-4bf9-b5b4-7f6b823e46b7" providerId="AD" clId="Web-{876E8240-DB99-0122-4D02-A3E06415B852}" dt="2023-03-02T21:59:08.763" v="4" actId="1076"/>
        <pc:sldMkLst>
          <pc:docMk/>
          <pc:sldMk cId="2027993865" sldId="257"/>
        </pc:sldMkLst>
        <pc:spChg chg="mod">
          <ac:chgData name="Jazmin Dawes (2015980)" userId="S::2015980@student.uwtsd.ac.uk::fdc99597-4b04-4bf9-b5b4-7f6b823e46b7" providerId="AD" clId="Web-{876E8240-DB99-0122-4D02-A3E06415B852}" dt="2023-03-02T21:59:08.763" v="4" actId="1076"/>
          <ac:spMkLst>
            <pc:docMk/>
            <pc:sldMk cId="2027993865" sldId="257"/>
            <ac:spMk id="3" creationId="{340153E7-1681-AF75-DFD5-DEED18140525}"/>
          </ac:spMkLst>
        </pc:spChg>
      </pc:sldChg>
      <pc:sldChg chg="modSp">
        <pc:chgData name="Jazmin Dawes (2015980)" userId="S::2015980@student.uwtsd.ac.uk::fdc99597-4b04-4bf9-b5b4-7f6b823e46b7" providerId="AD" clId="Web-{876E8240-DB99-0122-4D02-A3E06415B852}" dt="2023-03-02T22:07:21.155" v="22" actId="20577"/>
        <pc:sldMkLst>
          <pc:docMk/>
          <pc:sldMk cId="4073168131" sldId="260"/>
        </pc:sldMkLst>
        <pc:spChg chg="mod">
          <ac:chgData name="Jazmin Dawes (2015980)" userId="S::2015980@student.uwtsd.ac.uk::fdc99597-4b04-4bf9-b5b4-7f6b823e46b7" providerId="AD" clId="Web-{876E8240-DB99-0122-4D02-A3E06415B852}" dt="2023-03-02T22:07:21.155" v="22" actId="20577"/>
          <ac:spMkLst>
            <pc:docMk/>
            <pc:sldMk cId="4073168131" sldId="260"/>
            <ac:spMk id="3" creationId="{A831A0AC-9D18-0615-F850-DE00CBF0D8CB}"/>
          </ac:spMkLst>
        </pc:spChg>
      </pc:sldChg>
      <pc:sldChg chg="modSp">
        <pc:chgData name="Jazmin Dawes (2015980)" userId="S::2015980@student.uwtsd.ac.uk::fdc99597-4b04-4bf9-b5b4-7f6b823e46b7" providerId="AD" clId="Web-{876E8240-DB99-0122-4D02-A3E06415B852}" dt="2023-03-02T22:16:34.864" v="39" actId="1076"/>
        <pc:sldMkLst>
          <pc:docMk/>
          <pc:sldMk cId="405575318" sldId="262"/>
        </pc:sldMkLst>
        <pc:spChg chg="mod">
          <ac:chgData name="Jazmin Dawes (2015980)" userId="S::2015980@student.uwtsd.ac.uk::fdc99597-4b04-4bf9-b5b4-7f6b823e46b7" providerId="AD" clId="Web-{876E8240-DB99-0122-4D02-A3E06415B852}" dt="2023-03-02T22:16:34.864" v="39" actId="1076"/>
          <ac:spMkLst>
            <pc:docMk/>
            <pc:sldMk cId="405575318" sldId="262"/>
            <ac:spMk id="2" creationId="{945A7794-814B-17E4-C0BC-D308C73987D8}"/>
          </ac:spMkLst>
        </pc:spChg>
      </pc:sldChg>
      <pc:sldChg chg="modSp">
        <pc:chgData name="Jazmin Dawes (2015980)" userId="S::2015980@student.uwtsd.ac.uk::fdc99597-4b04-4bf9-b5b4-7f6b823e46b7" providerId="AD" clId="Web-{876E8240-DB99-0122-4D02-A3E06415B852}" dt="2023-03-02T22:14:43.939" v="33" actId="1076"/>
        <pc:sldMkLst>
          <pc:docMk/>
          <pc:sldMk cId="2924905139" sldId="269"/>
        </pc:sldMkLst>
        <pc:spChg chg="mod">
          <ac:chgData name="Jazmin Dawes (2015980)" userId="S::2015980@student.uwtsd.ac.uk::fdc99597-4b04-4bf9-b5b4-7f6b823e46b7" providerId="AD" clId="Web-{876E8240-DB99-0122-4D02-A3E06415B852}" dt="2023-03-02T22:14:43.939" v="33" actId="1076"/>
          <ac:spMkLst>
            <pc:docMk/>
            <pc:sldMk cId="2924905139" sldId="269"/>
            <ac:spMk id="3" creationId="{C6A5036E-EE85-B5A2-AA6D-26FE5D6155F6}"/>
          </ac:spMkLst>
        </pc:spChg>
        <pc:picChg chg="mod">
          <ac:chgData name="Jazmin Dawes (2015980)" userId="S::2015980@student.uwtsd.ac.uk::fdc99597-4b04-4bf9-b5b4-7f6b823e46b7" providerId="AD" clId="Web-{876E8240-DB99-0122-4D02-A3E06415B852}" dt="2023-03-02T22:14:07.078" v="30" actId="14100"/>
          <ac:picMkLst>
            <pc:docMk/>
            <pc:sldMk cId="2924905139" sldId="269"/>
            <ac:picMk id="4" creationId="{C15CD2B3-B29F-4855-B951-8FBB435A926E}"/>
          </ac:picMkLst>
        </pc:picChg>
      </pc:sldChg>
      <pc:sldChg chg="modSp">
        <pc:chgData name="Jazmin Dawes (2015980)" userId="S::2015980@student.uwtsd.ac.uk::fdc99597-4b04-4bf9-b5b4-7f6b823e46b7" providerId="AD" clId="Web-{876E8240-DB99-0122-4D02-A3E06415B852}" dt="2023-03-02T22:23:03.720" v="163" actId="1076"/>
        <pc:sldMkLst>
          <pc:docMk/>
          <pc:sldMk cId="1449783228" sldId="273"/>
        </pc:sldMkLst>
        <pc:spChg chg="mod">
          <ac:chgData name="Jazmin Dawes (2015980)" userId="S::2015980@student.uwtsd.ac.uk::fdc99597-4b04-4bf9-b5b4-7f6b823e46b7" providerId="AD" clId="Web-{876E8240-DB99-0122-4D02-A3E06415B852}" dt="2023-03-02T22:22:23.641" v="157" actId="20577"/>
          <ac:spMkLst>
            <pc:docMk/>
            <pc:sldMk cId="1449783228" sldId="273"/>
            <ac:spMk id="2" creationId="{BE30D336-611B-02E4-7113-65D9C28698ED}"/>
          </ac:spMkLst>
        </pc:spChg>
        <pc:spChg chg="mod">
          <ac:chgData name="Jazmin Dawes (2015980)" userId="S::2015980@student.uwtsd.ac.uk::fdc99597-4b04-4bf9-b5b4-7f6b823e46b7" providerId="AD" clId="Web-{876E8240-DB99-0122-4D02-A3E06415B852}" dt="2023-03-02T22:23:03.720" v="163" actId="1076"/>
          <ac:spMkLst>
            <pc:docMk/>
            <pc:sldMk cId="1449783228" sldId="273"/>
            <ac:spMk id="4" creationId="{9BC45098-A468-0BB9-24E7-9D0A563A08BF}"/>
          </ac:spMkLst>
        </pc:spChg>
        <pc:picChg chg="mod">
          <ac:chgData name="Jazmin Dawes (2015980)" userId="S::2015980@student.uwtsd.ac.uk::fdc99597-4b04-4bf9-b5b4-7f6b823e46b7" providerId="AD" clId="Web-{876E8240-DB99-0122-4D02-A3E06415B852}" dt="2023-03-02T22:22:54.970" v="162" actId="14100"/>
          <ac:picMkLst>
            <pc:docMk/>
            <pc:sldMk cId="1449783228" sldId="273"/>
            <ac:picMk id="6" creationId="{5C49F21E-F03E-885C-353A-0231C4E9B294}"/>
          </ac:picMkLst>
        </pc:picChg>
      </pc:sldChg>
      <pc:sldChg chg="modSp">
        <pc:chgData name="Jazmin Dawes (2015980)" userId="S::2015980@student.uwtsd.ac.uk::fdc99597-4b04-4bf9-b5b4-7f6b823e46b7" providerId="AD" clId="Web-{876E8240-DB99-0122-4D02-A3E06415B852}" dt="2023-03-02T22:19:07.556" v="64" actId="20577"/>
        <pc:sldMkLst>
          <pc:docMk/>
          <pc:sldMk cId="1254698632" sldId="279"/>
        </pc:sldMkLst>
        <pc:spChg chg="mod">
          <ac:chgData name="Jazmin Dawes (2015980)" userId="S::2015980@student.uwtsd.ac.uk::fdc99597-4b04-4bf9-b5b4-7f6b823e46b7" providerId="AD" clId="Web-{876E8240-DB99-0122-4D02-A3E06415B852}" dt="2023-03-02T22:19:07.556" v="64" actId="20577"/>
          <ac:spMkLst>
            <pc:docMk/>
            <pc:sldMk cId="1254698632" sldId="279"/>
            <ac:spMk id="6" creationId="{C50A8A2F-6300-24C2-E67B-89F6EA9CE608}"/>
          </ac:spMkLst>
        </pc:spChg>
      </pc:sldChg>
      <pc:sldChg chg="modSp">
        <pc:chgData name="Jazmin Dawes (2015980)" userId="S::2015980@student.uwtsd.ac.uk::fdc99597-4b04-4bf9-b5b4-7f6b823e46b7" providerId="AD" clId="Web-{876E8240-DB99-0122-4D02-A3E06415B852}" dt="2023-03-02T22:10:13.129" v="28" actId="20577"/>
        <pc:sldMkLst>
          <pc:docMk/>
          <pc:sldMk cId="2890408108" sldId="280"/>
        </pc:sldMkLst>
        <pc:spChg chg="mod">
          <ac:chgData name="Jazmin Dawes (2015980)" userId="S::2015980@student.uwtsd.ac.uk::fdc99597-4b04-4bf9-b5b4-7f6b823e46b7" providerId="AD" clId="Web-{876E8240-DB99-0122-4D02-A3E06415B852}" dt="2023-03-02T22:10:13.129" v="28" actId="20577"/>
          <ac:spMkLst>
            <pc:docMk/>
            <pc:sldMk cId="2890408108" sldId="280"/>
            <ac:spMk id="3" creationId="{8959AED5-468B-0D4C-34B9-78D899ADBD0D}"/>
          </ac:spMkLst>
        </pc:spChg>
      </pc:sldChg>
      <pc:sldChg chg="modSp">
        <pc:chgData name="Jazmin Dawes (2015980)" userId="S::2015980@student.uwtsd.ac.uk::fdc99597-4b04-4bf9-b5b4-7f6b823e46b7" providerId="AD" clId="Web-{876E8240-DB99-0122-4D02-A3E06415B852}" dt="2023-03-02T22:15:39.441" v="34" actId="20577"/>
        <pc:sldMkLst>
          <pc:docMk/>
          <pc:sldMk cId="898232899" sldId="284"/>
        </pc:sldMkLst>
        <pc:spChg chg="mod">
          <ac:chgData name="Jazmin Dawes (2015980)" userId="S::2015980@student.uwtsd.ac.uk::fdc99597-4b04-4bf9-b5b4-7f6b823e46b7" providerId="AD" clId="Web-{876E8240-DB99-0122-4D02-A3E06415B852}" dt="2023-03-02T22:15:39.441" v="34" actId="20577"/>
          <ac:spMkLst>
            <pc:docMk/>
            <pc:sldMk cId="898232899" sldId="284"/>
            <ac:spMk id="2" creationId="{283FB3D1-AC91-6E96-7636-08DBA78BBF8B}"/>
          </ac:spMkLst>
        </pc:spChg>
      </pc:sldChg>
      <pc:sldChg chg="modSp">
        <pc:chgData name="Jazmin Dawes (2015980)" userId="S::2015980@student.uwtsd.ac.uk::fdc99597-4b04-4bf9-b5b4-7f6b823e46b7" providerId="AD" clId="Web-{876E8240-DB99-0122-4D02-A3E06415B852}" dt="2023-03-02T22:18:07.117" v="48" actId="14100"/>
        <pc:sldMkLst>
          <pc:docMk/>
          <pc:sldMk cId="745850959" sldId="287"/>
        </pc:sldMkLst>
        <pc:spChg chg="mod">
          <ac:chgData name="Jazmin Dawes (2015980)" userId="S::2015980@student.uwtsd.ac.uk::fdc99597-4b04-4bf9-b5b4-7f6b823e46b7" providerId="AD" clId="Web-{876E8240-DB99-0122-4D02-A3E06415B852}" dt="2023-03-02T22:17:43.851" v="46" actId="1076"/>
          <ac:spMkLst>
            <pc:docMk/>
            <pc:sldMk cId="745850959" sldId="287"/>
            <ac:spMk id="2" creationId="{B7228B08-0BCC-7226-242F-58D8DEA73050}"/>
          </ac:spMkLst>
        </pc:spChg>
        <pc:spChg chg="mod">
          <ac:chgData name="Jazmin Dawes (2015980)" userId="S::2015980@student.uwtsd.ac.uk::fdc99597-4b04-4bf9-b5b4-7f6b823e46b7" providerId="AD" clId="Web-{876E8240-DB99-0122-4D02-A3E06415B852}" dt="2023-03-02T22:17:37.507" v="45" actId="1076"/>
          <ac:spMkLst>
            <pc:docMk/>
            <pc:sldMk cId="745850959" sldId="287"/>
            <ac:spMk id="3" creationId="{C23B4849-781C-852D-3064-FA13495D3E39}"/>
          </ac:spMkLst>
        </pc:spChg>
        <pc:spChg chg="mod">
          <ac:chgData name="Jazmin Dawes (2015980)" userId="S::2015980@student.uwtsd.ac.uk::fdc99597-4b04-4bf9-b5b4-7f6b823e46b7" providerId="AD" clId="Web-{876E8240-DB99-0122-4D02-A3E06415B852}" dt="2023-03-02T22:17:58.914" v="47" actId="1076"/>
          <ac:spMkLst>
            <pc:docMk/>
            <pc:sldMk cId="745850959" sldId="287"/>
            <ac:spMk id="5" creationId="{9BD53D94-5C3F-9F46-E874-C490127C812D}"/>
          </ac:spMkLst>
        </pc:spChg>
        <pc:picChg chg="mod">
          <ac:chgData name="Jazmin Dawes (2015980)" userId="S::2015980@student.uwtsd.ac.uk::fdc99597-4b04-4bf9-b5b4-7f6b823e46b7" providerId="AD" clId="Web-{876E8240-DB99-0122-4D02-A3E06415B852}" dt="2023-03-02T22:18:07.117" v="48" actId="14100"/>
          <ac:picMkLst>
            <pc:docMk/>
            <pc:sldMk cId="745850959" sldId="287"/>
            <ac:picMk id="4" creationId="{D42D2B05-4C3B-5B19-E5E3-0C5046CA25D9}"/>
          </ac:picMkLst>
        </pc:picChg>
      </pc:sldChg>
    </pc:docChg>
  </pc:docChgLst>
  <pc:docChgLst>
    <pc:chgData name="Jazmin Dawes (2015980)" userId="S::2015980@student.uwtsd.ac.uk::fdc99597-4b04-4bf9-b5b4-7f6b823e46b7" providerId="AD" clId="Web-{78577347-E898-B1CF-5BC2-69C8B9E36755}"/>
    <pc:docChg chg="modSld">
      <pc:chgData name="Jazmin Dawes (2015980)" userId="S::2015980@student.uwtsd.ac.uk::fdc99597-4b04-4bf9-b5b4-7f6b823e46b7" providerId="AD" clId="Web-{78577347-E898-B1CF-5BC2-69C8B9E36755}" dt="2023-02-07T12:44:14.586" v="41" actId="20577"/>
      <pc:docMkLst>
        <pc:docMk/>
      </pc:docMkLst>
      <pc:sldChg chg="modSp">
        <pc:chgData name="Jazmin Dawes (2015980)" userId="S::2015980@student.uwtsd.ac.uk::fdc99597-4b04-4bf9-b5b4-7f6b823e46b7" providerId="AD" clId="Web-{78577347-E898-B1CF-5BC2-69C8B9E36755}" dt="2023-02-07T12:43:05.099" v="37" actId="1076"/>
        <pc:sldMkLst>
          <pc:docMk/>
          <pc:sldMk cId="537655478" sldId="267"/>
        </pc:sldMkLst>
        <pc:spChg chg="mod">
          <ac:chgData name="Jazmin Dawes (2015980)" userId="S::2015980@student.uwtsd.ac.uk::fdc99597-4b04-4bf9-b5b4-7f6b823e46b7" providerId="AD" clId="Web-{78577347-E898-B1CF-5BC2-69C8B9E36755}" dt="2023-02-07T12:43:05.099" v="37" actId="1076"/>
          <ac:spMkLst>
            <pc:docMk/>
            <pc:sldMk cId="537655478" sldId="267"/>
            <ac:spMk id="3" creationId="{F28BB201-0899-9080-7EF7-AC56F21298E9}"/>
          </ac:spMkLst>
        </pc:spChg>
      </pc:sldChg>
      <pc:sldChg chg="modSp">
        <pc:chgData name="Jazmin Dawes (2015980)" userId="S::2015980@student.uwtsd.ac.uk::fdc99597-4b04-4bf9-b5b4-7f6b823e46b7" providerId="AD" clId="Web-{78577347-E898-B1CF-5BC2-69C8B9E36755}" dt="2023-02-07T12:26:05.066" v="18" actId="20577"/>
        <pc:sldMkLst>
          <pc:docMk/>
          <pc:sldMk cId="664417271" sldId="268"/>
        </pc:sldMkLst>
        <pc:spChg chg="mod">
          <ac:chgData name="Jazmin Dawes (2015980)" userId="S::2015980@student.uwtsd.ac.uk::fdc99597-4b04-4bf9-b5b4-7f6b823e46b7" providerId="AD" clId="Web-{78577347-E898-B1CF-5BC2-69C8B9E36755}" dt="2023-02-07T12:26:05.066" v="18" actId="20577"/>
          <ac:spMkLst>
            <pc:docMk/>
            <pc:sldMk cId="664417271" sldId="268"/>
            <ac:spMk id="3" creationId="{807AD616-E3C0-6C90-5B55-D5FFFA65C94F}"/>
          </ac:spMkLst>
        </pc:spChg>
      </pc:sldChg>
      <pc:sldChg chg="modSp">
        <pc:chgData name="Jazmin Dawes (2015980)" userId="S::2015980@student.uwtsd.ac.uk::fdc99597-4b04-4bf9-b5b4-7f6b823e46b7" providerId="AD" clId="Web-{78577347-E898-B1CF-5BC2-69C8B9E36755}" dt="2023-02-07T12:44:14.586" v="41" actId="20577"/>
        <pc:sldMkLst>
          <pc:docMk/>
          <pc:sldMk cId="644723459" sldId="272"/>
        </pc:sldMkLst>
        <pc:spChg chg="mod">
          <ac:chgData name="Jazmin Dawes (2015980)" userId="S::2015980@student.uwtsd.ac.uk::fdc99597-4b04-4bf9-b5b4-7f6b823e46b7" providerId="AD" clId="Web-{78577347-E898-B1CF-5BC2-69C8B9E36755}" dt="2023-02-07T12:44:14.586" v="41" actId="20577"/>
          <ac:spMkLst>
            <pc:docMk/>
            <pc:sldMk cId="644723459" sldId="272"/>
            <ac:spMk id="3" creationId="{DE0DDF32-DD25-104E-A9C7-947C8E5E9C15}"/>
          </ac:spMkLst>
        </pc:spChg>
      </pc:sldChg>
    </pc:docChg>
  </pc:docChgLst>
  <pc:docChgLst>
    <pc:chgData name="Jazmin Dawes (2015980)" userId="S::2015980@student.uwtsd.ac.uk::fdc99597-4b04-4bf9-b5b4-7f6b823e46b7" providerId="AD" clId="Web-{38CABE70-72D4-3C0B-123B-0A07030E3C07}"/>
    <pc:docChg chg="addSld delSld modSld">
      <pc:chgData name="Jazmin Dawes (2015980)" userId="S::2015980@student.uwtsd.ac.uk::fdc99597-4b04-4bf9-b5b4-7f6b823e46b7" providerId="AD" clId="Web-{38CABE70-72D4-3C0B-123B-0A07030E3C07}" dt="2023-02-13T12:33:29.952" v="386" actId="20577"/>
      <pc:docMkLst>
        <pc:docMk/>
      </pc:docMkLst>
      <pc:sldChg chg="addSp delSp modSp mod setBg">
        <pc:chgData name="Jazmin Dawes (2015980)" userId="S::2015980@student.uwtsd.ac.uk::fdc99597-4b04-4bf9-b5b4-7f6b823e46b7" providerId="AD" clId="Web-{38CABE70-72D4-3C0B-123B-0A07030E3C07}" dt="2023-02-13T12:33:29.952" v="386" actId="20577"/>
        <pc:sldMkLst>
          <pc:docMk/>
          <pc:sldMk cId="3463372744" sldId="258"/>
        </pc:sldMkLst>
        <pc:spChg chg="mod">
          <ac:chgData name="Jazmin Dawes (2015980)" userId="S::2015980@student.uwtsd.ac.uk::fdc99597-4b04-4bf9-b5b4-7f6b823e46b7" providerId="AD" clId="Web-{38CABE70-72D4-3C0B-123B-0A07030E3C07}" dt="2023-02-12T18:44:10.329" v="177"/>
          <ac:spMkLst>
            <pc:docMk/>
            <pc:sldMk cId="3463372744" sldId="258"/>
            <ac:spMk id="2" creationId="{7BB17962-DDA9-7F40-EE36-C54BED404559}"/>
          </ac:spMkLst>
        </pc:spChg>
        <pc:spChg chg="mod">
          <ac:chgData name="Jazmin Dawes (2015980)" userId="S::2015980@student.uwtsd.ac.uk::fdc99597-4b04-4bf9-b5b4-7f6b823e46b7" providerId="AD" clId="Web-{38CABE70-72D4-3C0B-123B-0A07030E3C07}" dt="2023-02-12T18:44:10.329" v="177"/>
          <ac:spMkLst>
            <pc:docMk/>
            <pc:sldMk cId="3463372744" sldId="258"/>
            <ac:spMk id="3" creationId="{F9B5FF78-891A-E7FD-98C8-42A45026ABCD}"/>
          </ac:spMkLst>
        </pc:spChg>
        <pc:spChg chg="add del mod">
          <ac:chgData name="Jazmin Dawes (2015980)" userId="S::2015980@student.uwtsd.ac.uk::fdc99597-4b04-4bf9-b5b4-7f6b823e46b7" providerId="AD" clId="Web-{38CABE70-72D4-3C0B-123B-0A07030E3C07}" dt="2023-02-13T12:31:57.528" v="372"/>
          <ac:spMkLst>
            <pc:docMk/>
            <pc:sldMk cId="3463372744" sldId="258"/>
            <ac:spMk id="5" creationId="{A1EF0EB1-804B-A7FB-9673-AB990D20A46D}"/>
          </ac:spMkLst>
        </pc:spChg>
        <pc:spChg chg="add mod">
          <ac:chgData name="Jazmin Dawes (2015980)" userId="S::2015980@student.uwtsd.ac.uk::fdc99597-4b04-4bf9-b5b4-7f6b823e46b7" providerId="AD" clId="Web-{38CABE70-72D4-3C0B-123B-0A07030E3C07}" dt="2023-02-13T12:32:03.012" v="374"/>
          <ac:spMkLst>
            <pc:docMk/>
            <pc:sldMk cId="3463372744" sldId="258"/>
            <ac:spMk id="7" creationId="{61C8CC48-D3D7-8196-1913-7ECA65BF75B7}"/>
          </ac:spMkLst>
        </pc:spChg>
        <pc:spChg chg="add del mod">
          <ac:chgData name="Jazmin Dawes (2015980)" userId="S::2015980@student.uwtsd.ac.uk::fdc99597-4b04-4bf9-b5b4-7f6b823e46b7" providerId="AD" clId="Web-{38CABE70-72D4-3C0B-123B-0A07030E3C07}" dt="2023-02-13T12:32:14.590" v="377"/>
          <ac:spMkLst>
            <pc:docMk/>
            <pc:sldMk cId="3463372744" sldId="258"/>
            <ac:spMk id="9" creationId="{238DAC8A-4E60-FF2C-69AB-D9DD14425A21}"/>
          </ac:spMkLst>
        </pc:spChg>
        <pc:spChg chg="add del">
          <ac:chgData name="Jazmin Dawes (2015980)" userId="S::2015980@student.uwtsd.ac.uk::fdc99597-4b04-4bf9-b5b4-7f6b823e46b7" providerId="AD" clId="Web-{38CABE70-72D4-3C0B-123B-0A07030E3C07}" dt="2023-02-13T12:32:03.012" v="374"/>
          <ac:spMkLst>
            <pc:docMk/>
            <pc:sldMk cId="3463372744" sldId="258"/>
            <ac:spMk id="10" creationId="{504BED40-EAF7-4E55-AFF7-2CD840EBD3AA}"/>
          </ac:spMkLst>
        </pc:spChg>
        <pc:spChg chg="add mod">
          <ac:chgData name="Jazmin Dawes (2015980)" userId="S::2015980@student.uwtsd.ac.uk::fdc99597-4b04-4bf9-b5b4-7f6b823e46b7" providerId="AD" clId="Web-{38CABE70-72D4-3C0B-123B-0A07030E3C07}" dt="2023-02-13T12:33:29.952" v="386" actId="20577"/>
          <ac:spMkLst>
            <pc:docMk/>
            <pc:sldMk cId="3463372744" sldId="258"/>
            <ac:spMk id="11" creationId="{E5A1A650-6FD8-097E-A386-0BA867A92901}"/>
          </ac:spMkLst>
        </pc:spChg>
        <pc:spChg chg="add del">
          <ac:chgData name="Jazmin Dawes (2015980)" userId="S::2015980@student.uwtsd.ac.uk::fdc99597-4b04-4bf9-b5b4-7f6b823e46b7" providerId="AD" clId="Web-{38CABE70-72D4-3C0B-123B-0A07030E3C07}" dt="2023-02-13T12:32:03.012" v="374"/>
          <ac:spMkLst>
            <pc:docMk/>
            <pc:sldMk cId="3463372744" sldId="258"/>
            <ac:spMk id="12" creationId="{F367CCF1-BB1E-41CF-8499-94A870C33EFA}"/>
          </ac:spMkLst>
        </pc:spChg>
        <pc:spChg chg="add">
          <ac:chgData name="Jazmin Dawes (2015980)" userId="S::2015980@student.uwtsd.ac.uk::fdc99597-4b04-4bf9-b5b4-7f6b823e46b7" providerId="AD" clId="Web-{38CABE70-72D4-3C0B-123B-0A07030E3C07}" dt="2023-02-13T12:32:03.012" v="374"/>
          <ac:spMkLst>
            <pc:docMk/>
            <pc:sldMk cId="3463372744" sldId="258"/>
            <ac:spMk id="17" creationId="{504BED40-EAF7-4E55-AFF7-2CD840EBD3AA}"/>
          </ac:spMkLst>
        </pc:spChg>
        <pc:spChg chg="add">
          <ac:chgData name="Jazmin Dawes (2015980)" userId="S::2015980@student.uwtsd.ac.uk::fdc99597-4b04-4bf9-b5b4-7f6b823e46b7" providerId="AD" clId="Web-{38CABE70-72D4-3C0B-123B-0A07030E3C07}" dt="2023-02-13T12:32:03.012" v="374"/>
          <ac:spMkLst>
            <pc:docMk/>
            <pc:sldMk cId="3463372744" sldId="258"/>
            <ac:spMk id="19" creationId="{F367CCF1-BB1E-41CF-8499-94A870C33EFA}"/>
          </ac:spMkLst>
        </pc:spChg>
        <pc:picChg chg="add del mod">
          <ac:chgData name="Jazmin Dawes (2015980)" userId="S::2015980@student.uwtsd.ac.uk::fdc99597-4b04-4bf9-b5b4-7f6b823e46b7" providerId="AD" clId="Web-{38CABE70-72D4-3C0B-123B-0A07030E3C07}" dt="2023-02-13T12:31:57.528" v="372"/>
          <ac:picMkLst>
            <pc:docMk/>
            <pc:sldMk cId="3463372744" sldId="258"/>
            <ac:picMk id="4" creationId="{A8F298EE-3ECD-35AF-470E-A9EF7B663255}"/>
          </ac:picMkLst>
        </pc:picChg>
        <pc:picChg chg="add mod">
          <ac:chgData name="Jazmin Dawes (2015980)" userId="S::2015980@student.uwtsd.ac.uk::fdc99597-4b04-4bf9-b5b4-7f6b823e46b7" providerId="AD" clId="Web-{38CABE70-72D4-3C0B-123B-0A07030E3C07}" dt="2023-02-13T12:32:03.012" v="374"/>
          <ac:picMkLst>
            <pc:docMk/>
            <pc:sldMk cId="3463372744" sldId="258"/>
            <ac:picMk id="6" creationId="{7A066FE8-8B92-3195-5E1C-3A1712F14F2E}"/>
          </ac:picMkLst>
        </pc:picChg>
      </pc:sldChg>
      <pc:sldChg chg="modSp">
        <pc:chgData name="Jazmin Dawes (2015980)" userId="S::2015980@student.uwtsd.ac.uk::fdc99597-4b04-4bf9-b5b4-7f6b823e46b7" providerId="AD" clId="Web-{38CABE70-72D4-3C0B-123B-0A07030E3C07}" dt="2023-02-12T17:42:26.277" v="119" actId="1076"/>
        <pc:sldMkLst>
          <pc:docMk/>
          <pc:sldMk cId="2516873773" sldId="259"/>
        </pc:sldMkLst>
        <pc:spChg chg="mod">
          <ac:chgData name="Jazmin Dawes (2015980)" userId="S::2015980@student.uwtsd.ac.uk::fdc99597-4b04-4bf9-b5b4-7f6b823e46b7" providerId="AD" clId="Web-{38CABE70-72D4-3C0B-123B-0A07030E3C07}" dt="2023-02-12T17:41:23.931" v="116" actId="1076"/>
          <ac:spMkLst>
            <pc:docMk/>
            <pc:sldMk cId="2516873773" sldId="259"/>
            <ac:spMk id="2" creationId="{CEF07C8D-CDC4-3425-8F3F-69D8F69BC028}"/>
          </ac:spMkLst>
        </pc:spChg>
        <pc:spChg chg="mod">
          <ac:chgData name="Jazmin Dawes (2015980)" userId="S::2015980@student.uwtsd.ac.uk::fdc99597-4b04-4bf9-b5b4-7f6b823e46b7" providerId="AD" clId="Web-{38CABE70-72D4-3C0B-123B-0A07030E3C07}" dt="2023-02-12T17:42:26.277" v="119" actId="1076"/>
          <ac:spMkLst>
            <pc:docMk/>
            <pc:sldMk cId="2516873773" sldId="259"/>
            <ac:spMk id="3" creationId="{AF6B78FD-A838-6C20-3B83-01F32F76F3C5}"/>
          </ac:spMkLst>
        </pc:spChg>
      </pc:sldChg>
      <pc:sldChg chg="addSp delSp modSp mod setBg">
        <pc:chgData name="Jazmin Dawes (2015980)" userId="S::2015980@student.uwtsd.ac.uk::fdc99597-4b04-4bf9-b5b4-7f6b823e46b7" providerId="AD" clId="Web-{38CABE70-72D4-3C0B-123B-0A07030E3C07}" dt="2023-02-13T12:26:44.660" v="367" actId="1076"/>
        <pc:sldMkLst>
          <pc:docMk/>
          <pc:sldMk cId="4073168131" sldId="260"/>
        </pc:sldMkLst>
        <pc:spChg chg="mod">
          <ac:chgData name="Jazmin Dawes (2015980)" userId="S::2015980@student.uwtsd.ac.uk::fdc99597-4b04-4bf9-b5b4-7f6b823e46b7" providerId="AD" clId="Web-{38CABE70-72D4-3C0B-123B-0A07030E3C07}" dt="2023-02-12T18:59:54.873" v="200"/>
          <ac:spMkLst>
            <pc:docMk/>
            <pc:sldMk cId="4073168131" sldId="260"/>
            <ac:spMk id="2" creationId="{7C5F14CA-4666-3534-99DE-5998CAAFCEA4}"/>
          </ac:spMkLst>
        </pc:spChg>
        <pc:spChg chg="mod">
          <ac:chgData name="Jazmin Dawes (2015980)" userId="S::2015980@student.uwtsd.ac.uk::fdc99597-4b04-4bf9-b5b4-7f6b823e46b7" providerId="AD" clId="Web-{38CABE70-72D4-3C0B-123B-0A07030E3C07}" dt="2023-02-12T18:59:54.873" v="200"/>
          <ac:spMkLst>
            <pc:docMk/>
            <pc:sldMk cId="4073168131" sldId="260"/>
            <ac:spMk id="3" creationId="{A831A0AC-9D18-0615-F850-DE00CBF0D8CB}"/>
          </ac:spMkLst>
        </pc:spChg>
        <pc:spChg chg="add mod">
          <ac:chgData name="Jazmin Dawes (2015980)" userId="S::2015980@student.uwtsd.ac.uk::fdc99597-4b04-4bf9-b5b4-7f6b823e46b7" providerId="AD" clId="Web-{38CABE70-72D4-3C0B-123B-0A07030E3C07}" dt="2023-02-13T12:26:41.066" v="366" actId="1076"/>
          <ac:spMkLst>
            <pc:docMk/>
            <pc:sldMk cId="4073168131" sldId="260"/>
            <ac:spMk id="4" creationId="{85C56722-7C97-44A8-A697-9CEBBB23DF85}"/>
          </ac:spMkLst>
        </pc:spChg>
        <pc:spChg chg="add del mod">
          <ac:chgData name="Jazmin Dawes (2015980)" userId="S::2015980@student.uwtsd.ac.uk::fdc99597-4b04-4bf9-b5b4-7f6b823e46b7" providerId="AD" clId="Web-{38CABE70-72D4-3C0B-123B-0A07030E3C07}" dt="2023-02-12T18:56:54.726" v="182"/>
          <ac:spMkLst>
            <pc:docMk/>
            <pc:sldMk cId="4073168131" sldId="260"/>
            <ac:spMk id="5" creationId="{EC1F0477-9587-8D91-D8E0-AB90A50DAF48}"/>
          </ac:spMkLst>
        </pc:spChg>
        <pc:spChg chg="add del mod">
          <ac:chgData name="Jazmin Dawes (2015980)" userId="S::2015980@student.uwtsd.ac.uk::fdc99597-4b04-4bf9-b5b4-7f6b823e46b7" providerId="AD" clId="Web-{38CABE70-72D4-3C0B-123B-0A07030E3C07}" dt="2023-02-12T18:57:51.962" v="188"/>
          <ac:spMkLst>
            <pc:docMk/>
            <pc:sldMk cId="4073168131" sldId="260"/>
            <ac:spMk id="8" creationId="{4D0FE95D-AC79-8A90-7FA4-6AD34DB54749}"/>
          </ac:spMkLst>
        </pc:spChg>
        <pc:spChg chg="add del mod">
          <ac:chgData name="Jazmin Dawes (2015980)" userId="S::2015980@student.uwtsd.ac.uk::fdc99597-4b04-4bf9-b5b4-7f6b823e46b7" providerId="AD" clId="Web-{38CABE70-72D4-3C0B-123B-0A07030E3C07}" dt="2023-02-12T18:58:43.527" v="194"/>
          <ac:spMkLst>
            <pc:docMk/>
            <pc:sldMk cId="4073168131" sldId="260"/>
            <ac:spMk id="11" creationId="{05445D53-C8E8-8FAF-5C71-34BF6A8020D6}"/>
          </ac:spMkLst>
        </pc:spChg>
        <pc:spChg chg="add del mod">
          <ac:chgData name="Jazmin Dawes (2015980)" userId="S::2015980@student.uwtsd.ac.uk::fdc99597-4b04-4bf9-b5b4-7f6b823e46b7" providerId="AD" clId="Web-{38CABE70-72D4-3C0B-123B-0A07030E3C07}" dt="2023-02-13T12:09:17.491" v="351"/>
          <ac:spMkLst>
            <pc:docMk/>
            <pc:sldMk cId="4073168131" sldId="260"/>
            <ac:spMk id="14" creationId="{DC49C303-560B-63BA-441A-8C9923202A14}"/>
          </ac:spMkLst>
        </pc:spChg>
        <pc:spChg chg="add">
          <ac:chgData name="Jazmin Dawes (2015980)" userId="S::2015980@student.uwtsd.ac.uk::fdc99597-4b04-4bf9-b5b4-7f6b823e46b7" providerId="AD" clId="Web-{38CABE70-72D4-3C0B-123B-0A07030E3C07}" dt="2023-02-12T18:59:54.873" v="200"/>
          <ac:spMkLst>
            <pc:docMk/>
            <pc:sldMk cId="4073168131" sldId="260"/>
            <ac:spMk id="19" creationId="{504BED40-EAF7-4E55-AFF7-2CD840EBD3AA}"/>
          </ac:spMkLst>
        </pc:spChg>
        <pc:spChg chg="add">
          <ac:chgData name="Jazmin Dawes (2015980)" userId="S::2015980@student.uwtsd.ac.uk::fdc99597-4b04-4bf9-b5b4-7f6b823e46b7" providerId="AD" clId="Web-{38CABE70-72D4-3C0B-123B-0A07030E3C07}" dt="2023-02-12T18:59:54.873" v="200"/>
          <ac:spMkLst>
            <pc:docMk/>
            <pc:sldMk cId="4073168131" sldId="260"/>
            <ac:spMk id="21" creationId="{F367CCF1-BB1E-41CF-8499-94A870C33EFA}"/>
          </ac:spMkLst>
        </pc:spChg>
        <pc:picChg chg="add del mod">
          <ac:chgData name="Jazmin Dawes (2015980)" userId="S::2015980@student.uwtsd.ac.uk::fdc99597-4b04-4bf9-b5b4-7f6b823e46b7" providerId="AD" clId="Web-{38CABE70-72D4-3C0B-123B-0A07030E3C07}" dt="2023-02-12T18:56:54.726" v="183"/>
          <ac:picMkLst>
            <pc:docMk/>
            <pc:sldMk cId="4073168131" sldId="260"/>
            <ac:picMk id="4" creationId="{8057D7CC-FB40-AE1B-A99B-BE5002672CA2}"/>
          </ac:picMkLst>
        </pc:picChg>
        <pc:picChg chg="add mod">
          <ac:chgData name="Jazmin Dawes (2015980)" userId="S::2015980@student.uwtsd.ac.uk::fdc99597-4b04-4bf9-b5b4-7f6b823e46b7" providerId="AD" clId="Web-{38CABE70-72D4-3C0B-123B-0A07030E3C07}" dt="2023-02-13T12:26:44.660" v="367" actId="1076"/>
          <ac:picMkLst>
            <pc:docMk/>
            <pc:sldMk cId="4073168131" sldId="260"/>
            <ac:picMk id="5" creationId="{2144E174-CBEB-B395-64B8-BE238CC40F37}"/>
          </ac:picMkLst>
        </pc:picChg>
        <pc:picChg chg="add del mod">
          <ac:chgData name="Jazmin Dawes (2015980)" userId="S::2015980@student.uwtsd.ac.uk::fdc99597-4b04-4bf9-b5b4-7f6b823e46b7" providerId="AD" clId="Web-{38CABE70-72D4-3C0B-123B-0A07030E3C07}" dt="2023-02-12T18:57:51.962" v="189"/>
          <ac:picMkLst>
            <pc:docMk/>
            <pc:sldMk cId="4073168131" sldId="260"/>
            <ac:picMk id="7" creationId="{266A4E75-5320-81E9-83CF-55E536DF60DA}"/>
          </ac:picMkLst>
        </pc:picChg>
        <pc:picChg chg="add del mod">
          <ac:chgData name="Jazmin Dawes (2015980)" userId="S::2015980@student.uwtsd.ac.uk::fdc99597-4b04-4bf9-b5b4-7f6b823e46b7" providerId="AD" clId="Web-{38CABE70-72D4-3C0B-123B-0A07030E3C07}" dt="2023-02-12T18:58:43.527" v="195"/>
          <ac:picMkLst>
            <pc:docMk/>
            <pc:sldMk cId="4073168131" sldId="260"/>
            <ac:picMk id="10" creationId="{8D0ABD33-24EF-D833-1E7F-2B021BB1DC5E}"/>
          </ac:picMkLst>
        </pc:picChg>
        <pc:picChg chg="add del mod">
          <ac:chgData name="Jazmin Dawes (2015980)" userId="S::2015980@student.uwtsd.ac.uk::fdc99597-4b04-4bf9-b5b4-7f6b823e46b7" providerId="AD" clId="Web-{38CABE70-72D4-3C0B-123B-0A07030E3C07}" dt="2023-02-13T12:26:00.502" v="357"/>
          <ac:picMkLst>
            <pc:docMk/>
            <pc:sldMk cId="4073168131" sldId="260"/>
            <ac:picMk id="13" creationId="{FB6EE413-63F3-CEF0-227B-F00A3F44B4C1}"/>
          </ac:picMkLst>
        </pc:picChg>
      </pc:sldChg>
      <pc:sldChg chg="addSp delSp modSp mod setBg">
        <pc:chgData name="Jazmin Dawes (2015980)" userId="S::2015980@student.uwtsd.ac.uk::fdc99597-4b04-4bf9-b5b4-7f6b823e46b7" providerId="AD" clId="Web-{38CABE70-72D4-3C0B-123B-0A07030E3C07}" dt="2023-02-13T12:08:58.209" v="347" actId="1076"/>
        <pc:sldMkLst>
          <pc:docMk/>
          <pc:sldMk cId="3255518818" sldId="261"/>
        </pc:sldMkLst>
        <pc:spChg chg="mod">
          <ac:chgData name="Jazmin Dawes (2015980)" userId="S::2015980@student.uwtsd.ac.uk::fdc99597-4b04-4bf9-b5b4-7f6b823e46b7" providerId="AD" clId="Web-{38CABE70-72D4-3C0B-123B-0A07030E3C07}" dt="2023-02-12T19:02:46.207" v="205"/>
          <ac:spMkLst>
            <pc:docMk/>
            <pc:sldMk cId="3255518818" sldId="261"/>
            <ac:spMk id="2" creationId="{683867A9-411F-BBDC-886C-64707949E94A}"/>
          </ac:spMkLst>
        </pc:spChg>
        <pc:spChg chg="mod">
          <ac:chgData name="Jazmin Dawes (2015980)" userId="S::2015980@student.uwtsd.ac.uk::fdc99597-4b04-4bf9-b5b4-7f6b823e46b7" providerId="AD" clId="Web-{38CABE70-72D4-3C0B-123B-0A07030E3C07}" dt="2023-02-12T19:02:46.207" v="205"/>
          <ac:spMkLst>
            <pc:docMk/>
            <pc:sldMk cId="3255518818" sldId="261"/>
            <ac:spMk id="3" creationId="{62565FAF-55A6-4AB9-DBA7-AA0FFFD7EC67}"/>
          </ac:spMkLst>
        </pc:spChg>
        <pc:spChg chg="add del mod">
          <ac:chgData name="Jazmin Dawes (2015980)" userId="S::2015980@student.uwtsd.ac.uk::fdc99597-4b04-4bf9-b5b4-7f6b823e46b7" providerId="AD" clId="Web-{38CABE70-72D4-3C0B-123B-0A07030E3C07}" dt="2023-02-13T11:50:08.398" v="339"/>
          <ac:spMkLst>
            <pc:docMk/>
            <pc:sldMk cId="3255518818" sldId="261"/>
            <ac:spMk id="5" creationId="{12B5DF6B-0E4E-57E3-6B95-E4EA5E3B4C75}"/>
          </ac:spMkLst>
        </pc:spChg>
        <pc:spChg chg="add mod">
          <ac:chgData name="Jazmin Dawes (2015980)" userId="S::2015980@student.uwtsd.ac.uk::fdc99597-4b04-4bf9-b5b4-7f6b823e46b7" providerId="AD" clId="Web-{38CABE70-72D4-3C0B-123B-0A07030E3C07}" dt="2023-02-13T12:08:58.209" v="347" actId="1076"/>
          <ac:spMkLst>
            <pc:docMk/>
            <pc:sldMk cId="3255518818" sldId="261"/>
            <ac:spMk id="6" creationId="{7AFABF76-7B92-40BE-943D-98500EF364AD}"/>
          </ac:spMkLst>
        </pc:spChg>
        <pc:spChg chg="add">
          <ac:chgData name="Jazmin Dawes (2015980)" userId="S::2015980@student.uwtsd.ac.uk::fdc99597-4b04-4bf9-b5b4-7f6b823e46b7" providerId="AD" clId="Web-{38CABE70-72D4-3C0B-123B-0A07030E3C07}" dt="2023-02-12T19:02:46.207" v="205"/>
          <ac:spMkLst>
            <pc:docMk/>
            <pc:sldMk cId="3255518818" sldId="261"/>
            <ac:spMk id="10" creationId="{504BED40-EAF7-4E55-AFF7-2CD840EBD3AA}"/>
          </ac:spMkLst>
        </pc:spChg>
        <pc:spChg chg="add">
          <ac:chgData name="Jazmin Dawes (2015980)" userId="S::2015980@student.uwtsd.ac.uk::fdc99597-4b04-4bf9-b5b4-7f6b823e46b7" providerId="AD" clId="Web-{38CABE70-72D4-3C0B-123B-0A07030E3C07}" dt="2023-02-12T19:02:46.207" v="205"/>
          <ac:spMkLst>
            <pc:docMk/>
            <pc:sldMk cId="3255518818" sldId="261"/>
            <ac:spMk id="12" creationId="{F367CCF1-BB1E-41CF-8499-94A870C33EFA}"/>
          </ac:spMkLst>
        </pc:spChg>
        <pc:picChg chg="add mod">
          <ac:chgData name="Jazmin Dawes (2015980)" userId="S::2015980@student.uwtsd.ac.uk::fdc99597-4b04-4bf9-b5b4-7f6b823e46b7" providerId="AD" clId="Web-{38CABE70-72D4-3C0B-123B-0A07030E3C07}" dt="2023-02-13T11:54:47.312" v="341" actId="1076"/>
          <ac:picMkLst>
            <pc:docMk/>
            <pc:sldMk cId="3255518818" sldId="261"/>
            <ac:picMk id="4" creationId="{054D3AC6-C649-71FA-78D6-46366F5F2CA9}"/>
          </ac:picMkLst>
        </pc:picChg>
      </pc:sldChg>
      <pc:sldChg chg="addSp delSp modSp mod setBg">
        <pc:chgData name="Jazmin Dawes (2015980)" userId="S::2015980@student.uwtsd.ac.uk::fdc99597-4b04-4bf9-b5b4-7f6b823e46b7" providerId="AD" clId="Web-{38CABE70-72D4-3C0B-123B-0A07030E3C07}" dt="2023-02-13T11:49:51.476" v="338" actId="1076"/>
        <pc:sldMkLst>
          <pc:docMk/>
          <pc:sldMk cId="405575318" sldId="262"/>
        </pc:sldMkLst>
        <pc:spChg chg="mod">
          <ac:chgData name="Jazmin Dawes (2015980)" userId="S::2015980@student.uwtsd.ac.uk::fdc99597-4b04-4bf9-b5b4-7f6b823e46b7" providerId="AD" clId="Web-{38CABE70-72D4-3C0B-123B-0A07030E3C07}" dt="2023-02-12T20:32:45.371" v="235"/>
          <ac:spMkLst>
            <pc:docMk/>
            <pc:sldMk cId="405575318" sldId="262"/>
            <ac:spMk id="2" creationId="{945A7794-814B-17E4-C0BC-D308C73987D8}"/>
          </ac:spMkLst>
        </pc:spChg>
        <pc:spChg chg="mod">
          <ac:chgData name="Jazmin Dawes (2015980)" userId="S::2015980@student.uwtsd.ac.uk::fdc99597-4b04-4bf9-b5b4-7f6b823e46b7" providerId="AD" clId="Web-{38CABE70-72D4-3C0B-123B-0A07030E3C07}" dt="2023-02-12T20:34:02.436" v="240" actId="1076"/>
          <ac:spMkLst>
            <pc:docMk/>
            <pc:sldMk cId="405575318" sldId="262"/>
            <ac:spMk id="3" creationId="{5D088482-BF8E-C615-13CB-2AFE2F0B57B7}"/>
          </ac:spMkLst>
        </pc:spChg>
        <pc:spChg chg="add mod">
          <ac:chgData name="Jazmin Dawes (2015980)" userId="S::2015980@student.uwtsd.ac.uk::fdc99597-4b04-4bf9-b5b4-7f6b823e46b7" providerId="AD" clId="Web-{38CABE70-72D4-3C0B-123B-0A07030E3C07}" dt="2023-02-13T11:49:51.476" v="338" actId="1076"/>
          <ac:spMkLst>
            <pc:docMk/>
            <pc:sldMk cId="405575318" sldId="262"/>
            <ac:spMk id="4" creationId="{860FE6F7-6BAB-AB52-D1E8-BC40FA02D7D2}"/>
          </ac:spMkLst>
        </pc:spChg>
        <pc:spChg chg="add del mod">
          <ac:chgData name="Jazmin Dawes (2015980)" userId="S::2015980@student.uwtsd.ac.uk::fdc99597-4b04-4bf9-b5b4-7f6b823e46b7" providerId="AD" clId="Web-{38CABE70-72D4-3C0B-123B-0A07030E3C07}" dt="2023-02-12T20:28:41.895" v="226"/>
          <ac:spMkLst>
            <pc:docMk/>
            <pc:sldMk cId="405575318" sldId="262"/>
            <ac:spMk id="5" creationId="{1275646A-4B95-B308-C583-3C9181C30ED3}"/>
          </ac:spMkLst>
        </pc:spChg>
        <pc:spChg chg="add del mod">
          <ac:chgData name="Jazmin Dawes (2015980)" userId="S::2015980@student.uwtsd.ac.uk::fdc99597-4b04-4bf9-b5b4-7f6b823e46b7" providerId="AD" clId="Web-{38CABE70-72D4-3C0B-123B-0A07030E3C07}" dt="2023-02-13T11:49:36.647" v="334"/>
          <ac:spMkLst>
            <pc:docMk/>
            <pc:sldMk cId="405575318" sldId="262"/>
            <ac:spMk id="8" creationId="{A0CE486D-364F-D2EF-F8A0-6256528AD51F}"/>
          </ac:spMkLst>
        </pc:spChg>
        <pc:spChg chg="add del">
          <ac:chgData name="Jazmin Dawes (2015980)" userId="S::2015980@student.uwtsd.ac.uk::fdc99597-4b04-4bf9-b5b4-7f6b823e46b7" providerId="AD" clId="Web-{38CABE70-72D4-3C0B-123B-0A07030E3C07}" dt="2023-02-12T20:32:45.371" v="235"/>
          <ac:spMkLst>
            <pc:docMk/>
            <pc:sldMk cId="405575318" sldId="262"/>
            <ac:spMk id="13" creationId="{1BB56EB9-078F-4952-AC1F-149C7A0AE4D5}"/>
          </ac:spMkLst>
        </pc:spChg>
        <pc:spChg chg="add del">
          <ac:chgData name="Jazmin Dawes (2015980)" userId="S::2015980@student.uwtsd.ac.uk::fdc99597-4b04-4bf9-b5b4-7f6b823e46b7" providerId="AD" clId="Web-{38CABE70-72D4-3C0B-123B-0A07030E3C07}" dt="2023-02-12T20:32:45.371" v="235"/>
          <ac:spMkLst>
            <pc:docMk/>
            <pc:sldMk cId="405575318" sldId="262"/>
            <ac:spMk id="15" creationId="{EE54A6FE-D8CB-48A3-900B-053D4EBD3B85}"/>
          </ac:spMkLst>
        </pc:spChg>
        <pc:spChg chg="add del">
          <ac:chgData name="Jazmin Dawes (2015980)" userId="S::2015980@student.uwtsd.ac.uk::fdc99597-4b04-4bf9-b5b4-7f6b823e46b7" providerId="AD" clId="Web-{38CABE70-72D4-3C0B-123B-0A07030E3C07}" dt="2023-02-12T20:32:45.371" v="235"/>
          <ac:spMkLst>
            <pc:docMk/>
            <pc:sldMk cId="405575318" sldId="262"/>
            <ac:spMk id="17" creationId="{7B42427A-0A1F-4A55-8705-D9179F1E0CFB}"/>
          </ac:spMkLst>
        </pc:spChg>
        <pc:spChg chg="add del">
          <ac:chgData name="Jazmin Dawes (2015980)" userId="S::2015980@student.uwtsd.ac.uk::fdc99597-4b04-4bf9-b5b4-7f6b823e46b7" providerId="AD" clId="Web-{38CABE70-72D4-3C0B-123B-0A07030E3C07}" dt="2023-02-12T20:32:45.371" v="235"/>
          <ac:spMkLst>
            <pc:docMk/>
            <pc:sldMk cId="405575318" sldId="262"/>
            <ac:spMk id="19" creationId="{10058680-D07C-4893-B2B7-91543F18AB32}"/>
          </ac:spMkLst>
        </pc:spChg>
        <pc:picChg chg="add del mod">
          <ac:chgData name="Jazmin Dawes (2015980)" userId="S::2015980@student.uwtsd.ac.uk::fdc99597-4b04-4bf9-b5b4-7f6b823e46b7" providerId="AD" clId="Web-{38CABE70-72D4-3C0B-123B-0A07030E3C07}" dt="2023-02-12T20:28:41.895" v="227"/>
          <ac:picMkLst>
            <pc:docMk/>
            <pc:sldMk cId="405575318" sldId="262"/>
            <ac:picMk id="4" creationId="{E7F5F068-DC14-D379-9D35-EA4E92F4139F}"/>
          </ac:picMkLst>
        </pc:picChg>
        <pc:picChg chg="add mod">
          <ac:chgData name="Jazmin Dawes (2015980)" userId="S::2015980@student.uwtsd.ac.uk::fdc99597-4b04-4bf9-b5b4-7f6b823e46b7" providerId="AD" clId="Web-{38CABE70-72D4-3C0B-123B-0A07030E3C07}" dt="2023-02-13T11:49:43.069" v="337" actId="1076"/>
          <ac:picMkLst>
            <pc:docMk/>
            <pc:sldMk cId="405575318" sldId="262"/>
            <ac:picMk id="7" creationId="{56D60621-24AF-3088-6DD5-2AF3DF2DA8DD}"/>
          </ac:picMkLst>
        </pc:picChg>
      </pc:sldChg>
      <pc:sldChg chg="addSp delSp modSp">
        <pc:chgData name="Jazmin Dawes (2015980)" userId="S::2015980@student.uwtsd.ac.uk::fdc99597-4b04-4bf9-b5b4-7f6b823e46b7" providerId="AD" clId="Web-{38CABE70-72D4-3C0B-123B-0A07030E3C07}" dt="2023-02-13T11:40:38.258" v="330" actId="1076"/>
        <pc:sldMkLst>
          <pc:docMk/>
          <pc:sldMk cId="903901925" sldId="263"/>
        </pc:sldMkLst>
        <pc:spChg chg="mod">
          <ac:chgData name="Jazmin Dawes (2015980)" userId="S::2015980@student.uwtsd.ac.uk::fdc99597-4b04-4bf9-b5b4-7f6b823e46b7" providerId="AD" clId="Web-{38CABE70-72D4-3C0B-123B-0A07030E3C07}" dt="2023-02-13T09:24:21.218" v="267" actId="1076"/>
          <ac:spMkLst>
            <pc:docMk/>
            <pc:sldMk cId="903901925" sldId="263"/>
            <ac:spMk id="4" creationId="{A500ED3D-F2F6-4ED1-2033-3C5DB04FE0F3}"/>
          </ac:spMkLst>
        </pc:spChg>
        <pc:spChg chg="add del mod">
          <ac:chgData name="Jazmin Dawes (2015980)" userId="S::2015980@student.uwtsd.ac.uk::fdc99597-4b04-4bf9-b5b4-7f6b823e46b7" providerId="AD" clId="Web-{38CABE70-72D4-3C0B-123B-0A07030E3C07}" dt="2023-02-13T11:40:32.008" v="327"/>
          <ac:spMkLst>
            <pc:docMk/>
            <pc:sldMk cId="903901925" sldId="263"/>
            <ac:spMk id="5" creationId="{66C1BB66-BF8D-65C3-5822-D2EA4744555D}"/>
          </ac:spMkLst>
        </pc:spChg>
        <pc:spChg chg="add del mod">
          <ac:chgData name="Jazmin Dawes (2015980)" userId="S::2015980@student.uwtsd.ac.uk::fdc99597-4b04-4bf9-b5b4-7f6b823e46b7" providerId="AD" clId="Web-{38CABE70-72D4-3C0B-123B-0A07030E3C07}" dt="2023-02-13T09:21:52.965" v="248"/>
          <ac:spMkLst>
            <pc:docMk/>
            <pc:sldMk cId="903901925" sldId="263"/>
            <ac:spMk id="6" creationId="{8B21BBBE-7F92-4A67-E4CD-3FB6899D586C}"/>
          </ac:spMkLst>
        </pc:spChg>
        <pc:spChg chg="add mod">
          <ac:chgData name="Jazmin Dawes (2015980)" userId="S::2015980@student.uwtsd.ac.uk::fdc99597-4b04-4bf9-b5b4-7f6b823e46b7" providerId="AD" clId="Web-{38CABE70-72D4-3C0B-123B-0A07030E3C07}" dt="2023-02-13T11:40:38.258" v="330" actId="1076"/>
          <ac:spMkLst>
            <pc:docMk/>
            <pc:sldMk cId="903901925" sldId="263"/>
            <ac:spMk id="6" creationId="{B99A2FE5-63A2-B518-963A-62431BFF3D9A}"/>
          </ac:spMkLst>
        </pc:spChg>
        <pc:spChg chg="add del mod">
          <ac:chgData name="Jazmin Dawes (2015980)" userId="S::2015980@student.uwtsd.ac.uk::fdc99597-4b04-4bf9-b5b4-7f6b823e46b7" providerId="AD" clId="Web-{38CABE70-72D4-3C0B-123B-0A07030E3C07}" dt="2023-02-13T09:24:14.796" v="266"/>
          <ac:spMkLst>
            <pc:docMk/>
            <pc:sldMk cId="903901925" sldId="263"/>
            <ac:spMk id="9" creationId="{6CBD547E-D0F3-0CAF-9B62-573DBDDE85B8}"/>
          </ac:spMkLst>
        </pc:spChg>
        <pc:picChg chg="add del mod">
          <ac:chgData name="Jazmin Dawes (2015980)" userId="S::2015980@student.uwtsd.ac.uk::fdc99597-4b04-4bf9-b5b4-7f6b823e46b7" providerId="AD" clId="Web-{38CABE70-72D4-3C0B-123B-0A07030E3C07}" dt="2023-02-13T09:21:52.965" v="249"/>
          <ac:picMkLst>
            <pc:docMk/>
            <pc:sldMk cId="903901925" sldId="263"/>
            <ac:picMk id="5" creationId="{72C14D7B-63B7-EC73-CDDC-755B8C19F7DB}"/>
          </ac:picMkLst>
        </pc:picChg>
        <pc:picChg chg="add mod">
          <ac:chgData name="Jazmin Dawes (2015980)" userId="S::2015980@student.uwtsd.ac.uk::fdc99597-4b04-4bf9-b5b4-7f6b823e46b7" providerId="AD" clId="Web-{38CABE70-72D4-3C0B-123B-0A07030E3C07}" dt="2023-02-13T09:24:32.218" v="269" actId="14100"/>
          <ac:picMkLst>
            <pc:docMk/>
            <pc:sldMk cId="903901925" sldId="263"/>
            <ac:picMk id="8" creationId="{3C30D076-C30D-4C6C-7C2B-AFE56683EF45}"/>
          </ac:picMkLst>
        </pc:picChg>
      </pc:sldChg>
      <pc:sldChg chg="addSp delSp modSp mod setBg">
        <pc:chgData name="Jazmin Dawes (2015980)" userId="S::2015980@student.uwtsd.ac.uk::fdc99597-4b04-4bf9-b5b4-7f6b823e46b7" providerId="AD" clId="Web-{38CABE70-72D4-3C0B-123B-0A07030E3C07}" dt="2023-02-13T11:26:28.563" v="312" actId="20577"/>
        <pc:sldMkLst>
          <pc:docMk/>
          <pc:sldMk cId="358291842" sldId="264"/>
        </pc:sldMkLst>
        <pc:spChg chg="add mod">
          <ac:chgData name="Jazmin Dawes (2015980)" userId="S::2015980@student.uwtsd.ac.uk::fdc99597-4b04-4bf9-b5b4-7f6b823e46b7" providerId="AD" clId="Web-{38CABE70-72D4-3C0B-123B-0A07030E3C07}" dt="2023-02-13T11:26:06.313" v="309" actId="1076"/>
          <ac:spMkLst>
            <pc:docMk/>
            <pc:sldMk cId="358291842" sldId="264"/>
            <ac:spMk id="2" creationId="{C9649012-0996-5834-FD3F-CB074C8BFD16}"/>
          </ac:spMkLst>
        </pc:spChg>
        <pc:spChg chg="mod ord">
          <ac:chgData name="Jazmin Dawes (2015980)" userId="S::2015980@student.uwtsd.ac.uk::fdc99597-4b04-4bf9-b5b4-7f6b823e46b7" providerId="AD" clId="Web-{38CABE70-72D4-3C0B-123B-0A07030E3C07}" dt="2023-02-13T11:26:28.563" v="312" actId="20577"/>
          <ac:spMkLst>
            <pc:docMk/>
            <pc:sldMk cId="358291842" sldId="264"/>
            <ac:spMk id="3" creationId="{D9DB1027-D08D-D304-1218-CBFB43DDDDC0}"/>
          </ac:spMkLst>
        </pc:spChg>
        <pc:spChg chg="add del mod">
          <ac:chgData name="Jazmin Dawes (2015980)" userId="S::2015980@student.uwtsd.ac.uk::fdc99597-4b04-4bf9-b5b4-7f6b823e46b7" providerId="AD" clId="Web-{38CABE70-72D4-3C0B-123B-0A07030E3C07}" dt="2023-02-13T09:36:28.295" v="290"/>
          <ac:spMkLst>
            <pc:docMk/>
            <pc:sldMk cId="358291842" sldId="264"/>
            <ac:spMk id="4" creationId="{8D7B4205-7334-051F-168D-04D88EAB518E}"/>
          </ac:spMkLst>
        </pc:spChg>
        <pc:spChg chg="mod">
          <ac:chgData name="Jazmin Dawes (2015980)" userId="S::2015980@student.uwtsd.ac.uk::fdc99597-4b04-4bf9-b5b4-7f6b823e46b7" providerId="AD" clId="Web-{38CABE70-72D4-3C0B-123B-0A07030E3C07}" dt="2023-02-13T09:36:45.811" v="292"/>
          <ac:spMkLst>
            <pc:docMk/>
            <pc:sldMk cId="358291842" sldId="264"/>
            <ac:spMk id="5" creationId="{4E056D40-0CEC-B7CC-C3C6-40160369A79D}"/>
          </ac:spMkLst>
        </pc:spChg>
        <pc:spChg chg="add del mod">
          <ac:chgData name="Jazmin Dawes (2015980)" userId="S::2015980@student.uwtsd.ac.uk::fdc99597-4b04-4bf9-b5b4-7f6b823e46b7" providerId="AD" clId="Web-{38CABE70-72D4-3C0B-123B-0A07030E3C07}" dt="2023-02-13T09:36:25.592" v="289"/>
          <ac:spMkLst>
            <pc:docMk/>
            <pc:sldMk cId="358291842" sldId="264"/>
            <ac:spMk id="8" creationId="{D9526D77-5A81-1BB5-A806-A81EBA37992B}"/>
          </ac:spMkLst>
        </pc:spChg>
        <pc:spChg chg="add del mod">
          <ac:chgData name="Jazmin Dawes (2015980)" userId="S::2015980@student.uwtsd.ac.uk::fdc99597-4b04-4bf9-b5b4-7f6b823e46b7" providerId="AD" clId="Web-{38CABE70-72D4-3C0B-123B-0A07030E3C07}" dt="2023-02-13T09:36:22.733" v="288"/>
          <ac:spMkLst>
            <pc:docMk/>
            <pc:sldMk cId="358291842" sldId="264"/>
            <ac:spMk id="11" creationId="{4BE0DDF6-DB94-DB1A-A7A6-D456F2B182FD}"/>
          </ac:spMkLst>
        </pc:spChg>
        <pc:spChg chg="add del mod">
          <ac:chgData name="Jazmin Dawes (2015980)" userId="S::2015980@student.uwtsd.ac.uk::fdc99597-4b04-4bf9-b5b4-7f6b823e46b7" providerId="AD" clId="Web-{38CABE70-72D4-3C0B-123B-0A07030E3C07}" dt="2023-02-13T11:25:58.922" v="306"/>
          <ac:spMkLst>
            <pc:docMk/>
            <pc:sldMk cId="358291842" sldId="264"/>
            <ac:spMk id="14" creationId="{50CAAAA3-27EA-E550-B48B-8CD32C7A60C7}"/>
          </ac:spMkLst>
        </pc:spChg>
        <pc:spChg chg="add">
          <ac:chgData name="Jazmin Dawes (2015980)" userId="S::2015980@student.uwtsd.ac.uk::fdc99597-4b04-4bf9-b5b4-7f6b823e46b7" providerId="AD" clId="Web-{38CABE70-72D4-3C0B-123B-0A07030E3C07}" dt="2023-02-13T09:36:45.811" v="292"/>
          <ac:spMkLst>
            <pc:docMk/>
            <pc:sldMk cId="358291842" sldId="264"/>
            <ac:spMk id="19" creationId="{FBB53F82-F191-4EEB-AB7B-F69E634FA3E8}"/>
          </ac:spMkLst>
        </pc:spChg>
        <pc:spChg chg="add">
          <ac:chgData name="Jazmin Dawes (2015980)" userId="S::2015980@student.uwtsd.ac.uk::fdc99597-4b04-4bf9-b5b4-7f6b823e46b7" providerId="AD" clId="Web-{38CABE70-72D4-3C0B-123B-0A07030E3C07}" dt="2023-02-13T09:36:45.811" v="292"/>
          <ac:spMkLst>
            <pc:docMk/>
            <pc:sldMk cId="358291842" sldId="264"/>
            <ac:spMk id="21" creationId="{8616AA08-3831-473D-B61B-89484A33CF65}"/>
          </ac:spMkLst>
        </pc:spChg>
        <pc:spChg chg="add">
          <ac:chgData name="Jazmin Dawes (2015980)" userId="S::2015980@student.uwtsd.ac.uk::fdc99597-4b04-4bf9-b5b4-7f6b823e46b7" providerId="AD" clId="Web-{38CABE70-72D4-3C0B-123B-0A07030E3C07}" dt="2023-02-13T09:36:45.811" v="292"/>
          <ac:spMkLst>
            <pc:docMk/>
            <pc:sldMk cId="358291842" sldId="264"/>
            <ac:spMk id="23" creationId="{8431B918-3A1C-46BA-9430-CAD97D9DA0FC}"/>
          </ac:spMkLst>
        </pc:spChg>
        <pc:spChg chg="add">
          <ac:chgData name="Jazmin Dawes (2015980)" userId="S::2015980@student.uwtsd.ac.uk::fdc99597-4b04-4bf9-b5b4-7f6b823e46b7" providerId="AD" clId="Web-{38CABE70-72D4-3C0B-123B-0A07030E3C07}" dt="2023-02-13T09:36:45.811" v="292"/>
          <ac:spMkLst>
            <pc:docMk/>
            <pc:sldMk cId="358291842" sldId="264"/>
            <ac:spMk id="25" creationId="{8400935A-2F82-4DC4-A4E1-E12EFB8C2738}"/>
          </ac:spMkLst>
        </pc:spChg>
        <pc:spChg chg="add">
          <ac:chgData name="Jazmin Dawes (2015980)" userId="S::2015980@student.uwtsd.ac.uk::fdc99597-4b04-4bf9-b5b4-7f6b823e46b7" providerId="AD" clId="Web-{38CABE70-72D4-3C0B-123B-0A07030E3C07}" dt="2023-02-13T09:36:45.811" v="292"/>
          <ac:spMkLst>
            <pc:docMk/>
            <pc:sldMk cId="358291842" sldId="264"/>
            <ac:spMk id="27" creationId="{A3D5D599-1CAE-4C92-B5AE-8E51AF6D47C9}"/>
          </ac:spMkLst>
        </pc:spChg>
        <pc:picChg chg="add del mod">
          <ac:chgData name="Jazmin Dawes (2015980)" userId="S::2015980@student.uwtsd.ac.uk::fdc99597-4b04-4bf9-b5b4-7f6b823e46b7" providerId="AD" clId="Web-{38CABE70-72D4-3C0B-123B-0A07030E3C07}" dt="2023-02-13T09:36:28.295" v="290"/>
          <ac:picMkLst>
            <pc:docMk/>
            <pc:sldMk cId="358291842" sldId="264"/>
            <ac:picMk id="2" creationId="{789C5D2D-DFE1-DD59-5CA4-FCB8BA537785}"/>
          </ac:picMkLst>
        </pc:picChg>
        <pc:picChg chg="add del mod">
          <ac:chgData name="Jazmin Dawes (2015980)" userId="S::2015980@student.uwtsd.ac.uk::fdc99597-4b04-4bf9-b5b4-7f6b823e46b7" providerId="AD" clId="Web-{38CABE70-72D4-3C0B-123B-0A07030E3C07}" dt="2023-02-13T09:36:25.592" v="289"/>
          <ac:picMkLst>
            <pc:docMk/>
            <pc:sldMk cId="358291842" sldId="264"/>
            <ac:picMk id="7" creationId="{B0A12670-7C24-9FDA-46B1-5CAE1299CABE}"/>
          </ac:picMkLst>
        </pc:picChg>
        <pc:picChg chg="add del mod">
          <ac:chgData name="Jazmin Dawes (2015980)" userId="S::2015980@student.uwtsd.ac.uk::fdc99597-4b04-4bf9-b5b4-7f6b823e46b7" providerId="AD" clId="Web-{38CABE70-72D4-3C0B-123B-0A07030E3C07}" dt="2023-02-13T09:36:22.733" v="288"/>
          <ac:picMkLst>
            <pc:docMk/>
            <pc:sldMk cId="358291842" sldId="264"/>
            <ac:picMk id="10" creationId="{540ADF74-64BF-27EB-B142-4E19A49A812F}"/>
          </ac:picMkLst>
        </pc:picChg>
        <pc:picChg chg="add mod">
          <ac:chgData name="Jazmin Dawes (2015980)" userId="S::2015980@student.uwtsd.ac.uk::fdc99597-4b04-4bf9-b5b4-7f6b823e46b7" providerId="AD" clId="Web-{38CABE70-72D4-3C0B-123B-0A07030E3C07}" dt="2023-02-13T09:36:45.811" v="292"/>
          <ac:picMkLst>
            <pc:docMk/>
            <pc:sldMk cId="358291842" sldId="264"/>
            <ac:picMk id="13" creationId="{F24D6FE4-473F-3DD7-5865-A39413DBE345}"/>
          </ac:picMkLst>
        </pc:picChg>
      </pc:sldChg>
      <pc:sldChg chg="addSp modSp mod setBg">
        <pc:chgData name="Jazmin Dawes (2015980)" userId="S::2015980@student.uwtsd.ac.uk::fdc99597-4b04-4bf9-b5b4-7f6b823e46b7" providerId="AD" clId="Web-{38CABE70-72D4-3C0B-123B-0A07030E3C07}" dt="2023-02-13T11:16:42.876" v="302" actId="14100"/>
        <pc:sldMkLst>
          <pc:docMk/>
          <pc:sldMk cId="168704063" sldId="265"/>
        </pc:sldMkLst>
        <pc:spChg chg="mod">
          <ac:chgData name="Jazmin Dawes (2015980)" userId="S::2015980@student.uwtsd.ac.uk::fdc99597-4b04-4bf9-b5b4-7f6b823e46b7" providerId="AD" clId="Web-{38CABE70-72D4-3C0B-123B-0A07030E3C07}" dt="2023-02-13T11:07:08.704" v="294"/>
          <ac:spMkLst>
            <pc:docMk/>
            <pc:sldMk cId="168704063" sldId="265"/>
            <ac:spMk id="2" creationId="{3D2B6E98-E45B-4A0B-83AD-1981E3E1392B}"/>
          </ac:spMkLst>
        </pc:spChg>
        <pc:spChg chg="mod ord">
          <ac:chgData name="Jazmin Dawes (2015980)" userId="S::2015980@student.uwtsd.ac.uk::fdc99597-4b04-4bf9-b5b4-7f6b823e46b7" providerId="AD" clId="Web-{38CABE70-72D4-3C0B-123B-0A07030E3C07}" dt="2023-02-13T11:16:42.876" v="302" actId="14100"/>
          <ac:spMkLst>
            <pc:docMk/>
            <pc:sldMk cId="168704063" sldId="265"/>
            <ac:spMk id="3" creationId="{9EE3D0EE-1BA5-F31C-6E0A-C4F51E736298}"/>
          </ac:spMkLst>
        </pc:spChg>
        <pc:spChg chg="add mod">
          <ac:chgData name="Jazmin Dawes (2015980)" userId="S::2015980@student.uwtsd.ac.uk::fdc99597-4b04-4bf9-b5b4-7f6b823e46b7" providerId="AD" clId="Web-{38CABE70-72D4-3C0B-123B-0A07030E3C07}" dt="2023-02-13T11:16:31.922" v="301" actId="1076"/>
          <ac:spMkLst>
            <pc:docMk/>
            <pc:sldMk cId="168704063" sldId="265"/>
            <ac:spMk id="5" creationId="{B93F6ED5-B0C8-08C0-1EFF-9741980E8A21}"/>
          </ac:spMkLst>
        </pc:spChg>
        <pc:spChg chg="add">
          <ac:chgData name="Jazmin Dawes (2015980)" userId="S::2015980@student.uwtsd.ac.uk::fdc99597-4b04-4bf9-b5b4-7f6b823e46b7" providerId="AD" clId="Web-{38CABE70-72D4-3C0B-123B-0A07030E3C07}" dt="2023-02-13T11:07:08.704" v="294"/>
          <ac:spMkLst>
            <pc:docMk/>
            <pc:sldMk cId="168704063" sldId="265"/>
            <ac:spMk id="9" creationId="{FBB53F82-F191-4EEB-AB7B-F69E634FA3E8}"/>
          </ac:spMkLst>
        </pc:spChg>
        <pc:spChg chg="add">
          <ac:chgData name="Jazmin Dawes (2015980)" userId="S::2015980@student.uwtsd.ac.uk::fdc99597-4b04-4bf9-b5b4-7f6b823e46b7" providerId="AD" clId="Web-{38CABE70-72D4-3C0B-123B-0A07030E3C07}" dt="2023-02-13T11:07:08.704" v="294"/>
          <ac:spMkLst>
            <pc:docMk/>
            <pc:sldMk cId="168704063" sldId="265"/>
            <ac:spMk id="11" creationId="{8616AA08-3831-473D-B61B-89484A33CF65}"/>
          </ac:spMkLst>
        </pc:spChg>
        <pc:spChg chg="add">
          <ac:chgData name="Jazmin Dawes (2015980)" userId="S::2015980@student.uwtsd.ac.uk::fdc99597-4b04-4bf9-b5b4-7f6b823e46b7" providerId="AD" clId="Web-{38CABE70-72D4-3C0B-123B-0A07030E3C07}" dt="2023-02-13T11:07:08.704" v="294"/>
          <ac:spMkLst>
            <pc:docMk/>
            <pc:sldMk cId="168704063" sldId="265"/>
            <ac:spMk id="13" creationId="{8431B918-3A1C-46BA-9430-CAD97D9DA0FC}"/>
          </ac:spMkLst>
        </pc:spChg>
        <pc:spChg chg="add">
          <ac:chgData name="Jazmin Dawes (2015980)" userId="S::2015980@student.uwtsd.ac.uk::fdc99597-4b04-4bf9-b5b4-7f6b823e46b7" providerId="AD" clId="Web-{38CABE70-72D4-3C0B-123B-0A07030E3C07}" dt="2023-02-13T11:07:08.704" v="294"/>
          <ac:spMkLst>
            <pc:docMk/>
            <pc:sldMk cId="168704063" sldId="265"/>
            <ac:spMk id="15" creationId="{8400935A-2F82-4DC4-A4E1-E12EFB8C2738}"/>
          </ac:spMkLst>
        </pc:spChg>
        <pc:spChg chg="add">
          <ac:chgData name="Jazmin Dawes (2015980)" userId="S::2015980@student.uwtsd.ac.uk::fdc99597-4b04-4bf9-b5b4-7f6b823e46b7" providerId="AD" clId="Web-{38CABE70-72D4-3C0B-123B-0A07030E3C07}" dt="2023-02-13T11:07:08.704" v="294"/>
          <ac:spMkLst>
            <pc:docMk/>
            <pc:sldMk cId="168704063" sldId="265"/>
            <ac:spMk id="17" creationId="{A3D5D599-1CAE-4C92-B5AE-8E51AF6D47C9}"/>
          </ac:spMkLst>
        </pc:spChg>
        <pc:picChg chg="add mod">
          <ac:chgData name="Jazmin Dawes (2015980)" userId="S::2015980@student.uwtsd.ac.uk::fdc99597-4b04-4bf9-b5b4-7f6b823e46b7" providerId="AD" clId="Web-{38CABE70-72D4-3C0B-123B-0A07030E3C07}" dt="2023-02-13T11:07:08.704" v="294"/>
          <ac:picMkLst>
            <pc:docMk/>
            <pc:sldMk cId="168704063" sldId="265"/>
            <ac:picMk id="4" creationId="{F80D763C-D622-60B8-3AF7-6B51E763A14C}"/>
          </ac:picMkLst>
        </pc:picChg>
      </pc:sldChg>
      <pc:sldChg chg="modSp">
        <pc:chgData name="Jazmin Dawes (2015980)" userId="S::2015980@student.uwtsd.ac.uk::fdc99597-4b04-4bf9-b5b4-7f6b823e46b7" providerId="AD" clId="Web-{38CABE70-72D4-3C0B-123B-0A07030E3C07}" dt="2023-02-13T12:33:13.420" v="381" actId="20577"/>
        <pc:sldMkLst>
          <pc:docMk/>
          <pc:sldMk cId="664417271" sldId="268"/>
        </pc:sldMkLst>
        <pc:spChg chg="mod">
          <ac:chgData name="Jazmin Dawes (2015980)" userId="S::2015980@student.uwtsd.ac.uk::fdc99597-4b04-4bf9-b5b4-7f6b823e46b7" providerId="AD" clId="Web-{38CABE70-72D4-3C0B-123B-0A07030E3C07}" dt="2023-02-12T17:40:59.852" v="114" actId="20577"/>
          <ac:spMkLst>
            <pc:docMk/>
            <pc:sldMk cId="664417271" sldId="268"/>
            <ac:spMk id="2" creationId="{EE6D60C5-CE05-0A80-267A-2A06C3480287}"/>
          </ac:spMkLst>
        </pc:spChg>
        <pc:spChg chg="mod">
          <ac:chgData name="Jazmin Dawes (2015980)" userId="S::2015980@student.uwtsd.ac.uk::fdc99597-4b04-4bf9-b5b4-7f6b823e46b7" providerId="AD" clId="Web-{38CABE70-72D4-3C0B-123B-0A07030E3C07}" dt="2023-02-13T12:33:13.420" v="381" actId="20577"/>
          <ac:spMkLst>
            <pc:docMk/>
            <pc:sldMk cId="664417271" sldId="268"/>
            <ac:spMk id="3" creationId="{807AD616-E3C0-6C90-5B55-D5FFFA65C94F}"/>
          </ac:spMkLst>
        </pc:spChg>
      </pc:sldChg>
      <pc:sldChg chg="modSp">
        <pc:chgData name="Jazmin Dawes (2015980)" userId="S::2015980@student.uwtsd.ac.uk::fdc99597-4b04-4bf9-b5b4-7f6b823e46b7" providerId="AD" clId="Web-{38CABE70-72D4-3C0B-123B-0A07030E3C07}" dt="2023-02-12T18:34:54.997" v="170" actId="20577"/>
        <pc:sldMkLst>
          <pc:docMk/>
          <pc:sldMk cId="3236764754" sldId="271"/>
        </pc:sldMkLst>
        <pc:spChg chg="mod">
          <ac:chgData name="Jazmin Dawes (2015980)" userId="S::2015980@student.uwtsd.ac.uk::fdc99597-4b04-4bf9-b5b4-7f6b823e46b7" providerId="AD" clId="Web-{38CABE70-72D4-3C0B-123B-0A07030E3C07}" dt="2023-02-12T18:34:54.997" v="170" actId="20577"/>
          <ac:spMkLst>
            <pc:docMk/>
            <pc:sldMk cId="3236764754" sldId="271"/>
            <ac:spMk id="2" creationId="{75E3B549-B9B9-DF7E-A1C6-9EF465302B1E}"/>
          </ac:spMkLst>
        </pc:spChg>
      </pc:sldChg>
      <pc:sldChg chg="modSp">
        <pc:chgData name="Jazmin Dawes (2015980)" userId="S::2015980@student.uwtsd.ac.uk::fdc99597-4b04-4bf9-b5b4-7f6b823e46b7" providerId="AD" clId="Web-{38CABE70-72D4-3C0B-123B-0A07030E3C07}" dt="2023-02-12T18:26:17.417" v="126" actId="20577"/>
        <pc:sldMkLst>
          <pc:docMk/>
          <pc:sldMk cId="1449783228" sldId="273"/>
        </pc:sldMkLst>
        <pc:spChg chg="mod">
          <ac:chgData name="Jazmin Dawes (2015980)" userId="S::2015980@student.uwtsd.ac.uk::fdc99597-4b04-4bf9-b5b4-7f6b823e46b7" providerId="AD" clId="Web-{38CABE70-72D4-3C0B-123B-0A07030E3C07}" dt="2023-02-12T18:26:17.417" v="126" actId="20577"/>
          <ac:spMkLst>
            <pc:docMk/>
            <pc:sldMk cId="1449783228" sldId="273"/>
            <ac:spMk id="3" creationId="{C1202534-81F9-15C5-971F-B8300ED3AA47}"/>
          </ac:spMkLst>
        </pc:spChg>
      </pc:sldChg>
      <pc:sldChg chg="addSp modSp del">
        <pc:chgData name="Jazmin Dawes (2015980)" userId="S::2015980@student.uwtsd.ac.uk::fdc99597-4b04-4bf9-b5b4-7f6b823e46b7" providerId="AD" clId="Web-{38CABE70-72D4-3C0B-123B-0A07030E3C07}" dt="2023-02-12T18:38:27.083" v="171"/>
        <pc:sldMkLst>
          <pc:docMk/>
          <pc:sldMk cId="114268404" sldId="274"/>
        </pc:sldMkLst>
        <pc:spChg chg="add mod">
          <ac:chgData name="Jazmin Dawes (2015980)" userId="S::2015980@student.uwtsd.ac.uk::fdc99597-4b04-4bf9-b5b4-7f6b823e46b7" providerId="AD" clId="Web-{38CABE70-72D4-3C0B-123B-0A07030E3C07}" dt="2023-02-12T18:34:04.746" v="168" actId="20577"/>
          <ac:spMkLst>
            <pc:docMk/>
            <pc:sldMk cId="114268404" sldId="274"/>
            <ac:spMk id="3" creationId="{2A54F0E6-EBDF-EBCE-4A18-084D9F72B9F8}"/>
          </ac:spMkLst>
        </pc:spChg>
      </pc:sldChg>
      <pc:sldChg chg="addSp modSp">
        <pc:chgData name="Jazmin Dawes (2015980)" userId="S::2015980@student.uwtsd.ac.uk::fdc99597-4b04-4bf9-b5b4-7f6b823e46b7" providerId="AD" clId="Web-{38CABE70-72D4-3C0B-123B-0A07030E3C07}" dt="2023-02-12T17:40:25.429" v="113" actId="20577"/>
        <pc:sldMkLst>
          <pc:docMk/>
          <pc:sldMk cId="3619738163" sldId="275"/>
        </pc:sldMkLst>
        <pc:spChg chg="add mod">
          <ac:chgData name="Jazmin Dawes (2015980)" userId="S::2015980@student.uwtsd.ac.uk::fdc99597-4b04-4bf9-b5b4-7f6b823e46b7" providerId="AD" clId="Web-{38CABE70-72D4-3C0B-123B-0A07030E3C07}" dt="2023-02-12T17:39:34.892" v="109" actId="20577"/>
          <ac:spMkLst>
            <pc:docMk/>
            <pc:sldMk cId="3619738163" sldId="275"/>
            <ac:spMk id="2" creationId="{EFF5CF4F-FAD9-616F-1C64-D67211381829}"/>
          </ac:spMkLst>
        </pc:spChg>
        <pc:spChg chg="add mod">
          <ac:chgData name="Jazmin Dawes (2015980)" userId="S::2015980@student.uwtsd.ac.uk::fdc99597-4b04-4bf9-b5b4-7f6b823e46b7" providerId="AD" clId="Web-{38CABE70-72D4-3C0B-123B-0A07030E3C07}" dt="2023-02-12T17:40:25.429" v="113" actId="20577"/>
          <ac:spMkLst>
            <pc:docMk/>
            <pc:sldMk cId="3619738163" sldId="275"/>
            <ac:spMk id="3" creationId="{B0D91BA6-53E5-BE71-2BE0-BF396FC0B519}"/>
          </ac:spMkLst>
        </pc:spChg>
      </pc:sldChg>
      <pc:sldChg chg="new del">
        <pc:chgData name="Jazmin Dawes (2015980)" userId="S::2015980@student.uwtsd.ac.uk::fdc99597-4b04-4bf9-b5b4-7f6b823e46b7" providerId="AD" clId="Web-{38CABE70-72D4-3C0B-123B-0A07030E3C07}" dt="2023-02-12T18:38:29.536" v="172"/>
        <pc:sldMkLst>
          <pc:docMk/>
          <pc:sldMk cId="1838021900" sldId="276"/>
        </pc:sldMkLst>
      </pc:sldChg>
    </pc:docChg>
  </pc:docChgLst>
  <pc:docChgLst>
    <pc:chgData name="Jazmin Dawes (2015980)" userId="S::2015980@student.uwtsd.ac.uk::fdc99597-4b04-4bf9-b5b4-7f6b823e46b7" providerId="AD" clId="Web-{4CA2FF43-3AA0-D3EE-8839-97936635EEB5}"/>
    <pc:docChg chg="addSld modSld">
      <pc:chgData name="Jazmin Dawes (2015980)" userId="S::2015980@student.uwtsd.ac.uk::fdc99597-4b04-4bf9-b5b4-7f6b823e46b7" providerId="AD" clId="Web-{4CA2FF43-3AA0-D3EE-8839-97936635EEB5}" dt="2023-02-03T20:53:34.764" v="46"/>
      <pc:docMkLst>
        <pc:docMk/>
      </pc:docMkLst>
      <pc:sldChg chg="modSp">
        <pc:chgData name="Jazmin Dawes (2015980)" userId="S::2015980@student.uwtsd.ac.uk::fdc99597-4b04-4bf9-b5b4-7f6b823e46b7" providerId="AD" clId="Web-{4CA2FF43-3AA0-D3EE-8839-97936635EEB5}" dt="2023-02-03T20:43:33.636" v="24" actId="20577"/>
        <pc:sldMkLst>
          <pc:docMk/>
          <pc:sldMk cId="2516873773" sldId="259"/>
        </pc:sldMkLst>
        <pc:spChg chg="mod">
          <ac:chgData name="Jazmin Dawes (2015980)" userId="S::2015980@student.uwtsd.ac.uk::fdc99597-4b04-4bf9-b5b4-7f6b823e46b7" providerId="AD" clId="Web-{4CA2FF43-3AA0-D3EE-8839-97936635EEB5}" dt="2023-02-03T20:43:33.636" v="24" actId="20577"/>
          <ac:spMkLst>
            <pc:docMk/>
            <pc:sldMk cId="2516873773" sldId="259"/>
            <ac:spMk id="3" creationId="{AF6B78FD-A838-6C20-3B83-01F32F76F3C5}"/>
          </ac:spMkLst>
        </pc:spChg>
      </pc:sldChg>
      <pc:sldChg chg="modSp">
        <pc:chgData name="Jazmin Dawes (2015980)" userId="S::2015980@student.uwtsd.ac.uk::fdc99597-4b04-4bf9-b5b4-7f6b823e46b7" providerId="AD" clId="Web-{4CA2FF43-3AA0-D3EE-8839-97936635EEB5}" dt="2023-02-03T20:53:33.983" v="45" actId="20577"/>
        <pc:sldMkLst>
          <pc:docMk/>
          <pc:sldMk cId="903901925" sldId="263"/>
        </pc:sldMkLst>
        <pc:spChg chg="mod">
          <ac:chgData name="Jazmin Dawes (2015980)" userId="S::2015980@student.uwtsd.ac.uk::fdc99597-4b04-4bf9-b5b4-7f6b823e46b7" providerId="AD" clId="Web-{4CA2FF43-3AA0-D3EE-8839-97936635EEB5}" dt="2023-02-03T20:53:33.983" v="45" actId="20577"/>
          <ac:spMkLst>
            <pc:docMk/>
            <pc:sldMk cId="903901925" sldId="263"/>
            <ac:spMk id="3" creationId="{44F9BDE3-25B9-B2C6-3DA3-472B74507759}"/>
          </ac:spMkLst>
        </pc:spChg>
      </pc:sldChg>
      <pc:sldChg chg="new">
        <pc:chgData name="Jazmin Dawes (2015980)" userId="S::2015980@student.uwtsd.ac.uk::fdc99597-4b04-4bf9-b5b4-7f6b823e46b7" providerId="AD" clId="Web-{4CA2FF43-3AA0-D3EE-8839-97936635EEB5}" dt="2023-02-03T20:53:34.764" v="46"/>
        <pc:sldMkLst>
          <pc:docMk/>
          <pc:sldMk cId="358291842" sldId="264"/>
        </pc:sldMkLst>
      </pc:sldChg>
    </pc:docChg>
  </pc:docChgLst>
  <pc:docChgLst>
    <pc:chgData name="Jazmin Dawes (2015980)" userId="S::2015980@student.uwtsd.ac.uk::fdc99597-4b04-4bf9-b5b4-7f6b823e46b7" providerId="AD" clId="Web-{26FD9683-9996-EBFD-7EEE-59E829F2F866}"/>
    <pc:docChg chg="modSld">
      <pc:chgData name="Jazmin Dawes (2015980)" userId="S::2015980@student.uwtsd.ac.uk::fdc99597-4b04-4bf9-b5b4-7f6b823e46b7" providerId="AD" clId="Web-{26FD9683-9996-EBFD-7EEE-59E829F2F866}" dt="2023-02-20T10:43:41.562" v="0" actId="1076"/>
      <pc:docMkLst>
        <pc:docMk/>
      </pc:docMkLst>
      <pc:sldChg chg="modSp">
        <pc:chgData name="Jazmin Dawes (2015980)" userId="S::2015980@student.uwtsd.ac.uk::fdc99597-4b04-4bf9-b5b4-7f6b823e46b7" providerId="AD" clId="Web-{26FD9683-9996-EBFD-7EEE-59E829F2F866}" dt="2023-02-20T10:43:41.562" v="0" actId="1076"/>
        <pc:sldMkLst>
          <pc:docMk/>
          <pc:sldMk cId="3255518818" sldId="261"/>
        </pc:sldMkLst>
        <pc:spChg chg="mod">
          <ac:chgData name="Jazmin Dawes (2015980)" userId="S::2015980@student.uwtsd.ac.uk::fdc99597-4b04-4bf9-b5b4-7f6b823e46b7" providerId="AD" clId="Web-{26FD9683-9996-EBFD-7EEE-59E829F2F866}" dt="2023-02-20T10:43:41.562" v="0" actId="1076"/>
          <ac:spMkLst>
            <pc:docMk/>
            <pc:sldMk cId="3255518818" sldId="261"/>
            <ac:spMk id="6" creationId="{7AFABF76-7B92-40BE-943D-98500EF364AD}"/>
          </ac:spMkLst>
        </pc:spChg>
      </pc:sldChg>
    </pc:docChg>
  </pc:docChgLst>
  <pc:docChgLst>
    <pc:chgData name="Jazmin Dawes (2015980)" userId="S::2015980@student.uwtsd.ac.uk::fdc99597-4b04-4bf9-b5b4-7f6b823e46b7" providerId="AD" clId="Web-{87043A9D-316F-39FE-2919-6D25B55B2CC4}"/>
    <pc:docChg chg="modSld">
      <pc:chgData name="Jazmin Dawes (2015980)" userId="S::2015980@student.uwtsd.ac.uk::fdc99597-4b04-4bf9-b5b4-7f6b823e46b7" providerId="AD" clId="Web-{87043A9D-316F-39FE-2919-6D25B55B2CC4}" dt="2023-02-05T13:33:08.309" v="100" actId="20577"/>
      <pc:docMkLst>
        <pc:docMk/>
      </pc:docMkLst>
      <pc:sldChg chg="modSp">
        <pc:chgData name="Jazmin Dawes (2015980)" userId="S::2015980@student.uwtsd.ac.uk::fdc99597-4b04-4bf9-b5b4-7f6b823e46b7" providerId="AD" clId="Web-{87043A9D-316F-39FE-2919-6D25B55B2CC4}" dt="2023-02-05T11:25:44.702" v="59" actId="1076"/>
        <pc:sldMkLst>
          <pc:docMk/>
          <pc:sldMk cId="2516873773" sldId="259"/>
        </pc:sldMkLst>
        <pc:spChg chg="mod">
          <ac:chgData name="Jazmin Dawes (2015980)" userId="S::2015980@student.uwtsd.ac.uk::fdc99597-4b04-4bf9-b5b4-7f6b823e46b7" providerId="AD" clId="Web-{87043A9D-316F-39FE-2919-6D25B55B2CC4}" dt="2023-02-05T11:25:44.702" v="59" actId="1076"/>
          <ac:spMkLst>
            <pc:docMk/>
            <pc:sldMk cId="2516873773" sldId="259"/>
            <ac:spMk id="3" creationId="{AF6B78FD-A838-6C20-3B83-01F32F76F3C5}"/>
          </ac:spMkLst>
        </pc:spChg>
      </pc:sldChg>
      <pc:sldChg chg="modSp">
        <pc:chgData name="Jazmin Dawes (2015980)" userId="S::2015980@student.uwtsd.ac.uk::fdc99597-4b04-4bf9-b5b4-7f6b823e46b7" providerId="AD" clId="Web-{87043A9D-316F-39FE-2919-6D25B55B2CC4}" dt="2023-02-05T11:30:35.655" v="88" actId="1076"/>
        <pc:sldMkLst>
          <pc:docMk/>
          <pc:sldMk cId="405575318" sldId="262"/>
        </pc:sldMkLst>
        <pc:spChg chg="mod">
          <ac:chgData name="Jazmin Dawes (2015980)" userId="S::2015980@student.uwtsd.ac.uk::fdc99597-4b04-4bf9-b5b4-7f6b823e46b7" providerId="AD" clId="Web-{87043A9D-316F-39FE-2919-6D25B55B2CC4}" dt="2023-02-05T11:30:35.655" v="88" actId="1076"/>
          <ac:spMkLst>
            <pc:docMk/>
            <pc:sldMk cId="405575318" sldId="262"/>
            <ac:spMk id="3" creationId="{5D088482-BF8E-C615-13CB-2AFE2F0B57B7}"/>
          </ac:spMkLst>
        </pc:spChg>
      </pc:sldChg>
      <pc:sldChg chg="modSp">
        <pc:chgData name="Jazmin Dawes (2015980)" userId="S::2015980@student.uwtsd.ac.uk::fdc99597-4b04-4bf9-b5b4-7f6b823e46b7" providerId="AD" clId="Web-{87043A9D-316F-39FE-2919-6D25B55B2CC4}" dt="2023-02-05T11:26:14.109" v="60" actId="20577"/>
        <pc:sldMkLst>
          <pc:docMk/>
          <pc:sldMk cId="903901925" sldId="263"/>
        </pc:sldMkLst>
        <pc:spChg chg="mod">
          <ac:chgData name="Jazmin Dawes (2015980)" userId="S::2015980@student.uwtsd.ac.uk::fdc99597-4b04-4bf9-b5b4-7f6b823e46b7" providerId="AD" clId="Web-{87043A9D-316F-39FE-2919-6D25B55B2CC4}" dt="2023-02-05T11:26:14.109" v="60" actId="20577"/>
          <ac:spMkLst>
            <pc:docMk/>
            <pc:sldMk cId="903901925" sldId="263"/>
            <ac:spMk id="3" creationId="{44F9BDE3-25B9-B2C6-3DA3-472B74507759}"/>
          </ac:spMkLst>
        </pc:spChg>
      </pc:sldChg>
      <pc:sldChg chg="modSp">
        <pc:chgData name="Jazmin Dawes (2015980)" userId="S::2015980@student.uwtsd.ac.uk::fdc99597-4b04-4bf9-b5b4-7f6b823e46b7" providerId="AD" clId="Web-{87043A9D-316F-39FE-2919-6D25B55B2CC4}" dt="2023-02-05T13:33:08.309" v="100" actId="20577"/>
        <pc:sldMkLst>
          <pc:docMk/>
          <pc:sldMk cId="358291842" sldId="264"/>
        </pc:sldMkLst>
        <pc:spChg chg="mod">
          <ac:chgData name="Jazmin Dawes (2015980)" userId="S::2015980@student.uwtsd.ac.uk::fdc99597-4b04-4bf9-b5b4-7f6b823e46b7" providerId="AD" clId="Web-{87043A9D-316F-39FE-2919-6D25B55B2CC4}" dt="2023-02-05T11:29:26.919" v="78" actId="20577"/>
          <ac:spMkLst>
            <pc:docMk/>
            <pc:sldMk cId="358291842" sldId="264"/>
            <ac:spMk id="2" creationId="{EC92D680-890D-6B77-7876-44313C979D10}"/>
          </ac:spMkLst>
        </pc:spChg>
        <pc:spChg chg="mod">
          <ac:chgData name="Jazmin Dawes (2015980)" userId="S::2015980@student.uwtsd.ac.uk::fdc99597-4b04-4bf9-b5b4-7f6b823e46b7" providerId="AD" clId="Web-{87043A9D-316F-39FE-2919-6D25B55B2CC4}" dt="2023-02-05T13:33:08.309" v="100" actId="20577"/>
          <ac:spMkLst>
            <pc:docMk/>
            <pc:sldMk cId="358291842" sldId="264"/>
            <ac:spMk id="3" creationId="{D9DB1027-D08D-D304-1218-CBFB43DDDDC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9462B-C715-4640-9253-5B26434F0F6B}" type="datetimeFigureOut">
              <a:t>3/2/2023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A44D88-F24E-47CF-8140-AAF9CAC7A9B8}" type="slidenum">
              <a:t>‹#›</a:t>
            </a:fld>
            <a:endParaRPr lang="en-GB"/>
          </a:p>
        </p:txBody>
      </p:sp>
    </p:spTree>
    <p:extLst>
      <p:ext uri="{BB962C8B-B14F-4D97-AF65-F5344CB8AC3E}">
        <p14:creationId xmlns:p14="http://schemas.microsoft.com/office/powerpoint/2010/main" val="610049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2022 explains that when planning your care with you, the professionals who will be delivering it should inquire about your choices and desires (NHS, 2022).</a:t>
            </a:r>
            <a:endParaRPr lang="en-US" dirty="0"/>
          </a:p>
        </p:txBody>
      </p:sp>
      <p:sp>
        <p:nvSpPr>
          <p:cNvPr id="4" name="Slide Number Placeholder 3"/>
          <p:cNvSpPr>
            <a:spLocks noGrp="1"/>
          </p:cNvSpPr>
          <p:nvPr>
            <p:ph type="sldNum" sz="quarter" idx="5"/>
          </p:nvPr>
        </p:nvSpPr>
        <p:spPr/>
        <p:txBody>
          <a:bodyPr/>
          <a:lstStyle/>
          <a:p>
            <a:fld id="{23A44D88-F24E-47CF-8140-AAF9CAC7A9B8}" type="slidenum">
              <a:rPr lang="en-GB"/>
              <a:t>4</a:t>
            </a:fld>
            <a:endParaRPr lang="en-GB"/>
          </a:p>
        </p:txBody>
      </p:sp>
    </p:spTree>
    <p:extLst>
      <p:ext uri="{BB962C8B-B14F-4D97-AF65-F5344CB8AC3E}">
        <p14:creationId xmlns:p14="http://schemas.microsoft.com/office/powerpoint/2010/main" val="3205992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NHS 2021 says that community palliative nurse can see you at home as well as provide or organize for hands-on nursing or personal care as needed, offer advice on managing pain and symptoms, and provide physical and emotional support (NHS, 2021).</a:t>
            </a:r>
            <a:endParaRPr lang="en-US" dirty="0"/>
          </a:p>
        </p:txBody>
      </p:sp>
      <p:sp>
        <p:nvSpPr>
          <p:cNvPr id="4" name="Slide Number Placeholder 3"/>
          <p:cNvSpPr>
            <a:spLocks noGrp="1"/>
          </p:cNvSpPr>
          <p:nvPr>
            <p:ph type="sldNum" sz="quarter" idx="5"/>
          </p:nvPr>
        </p:nvSpPr>
        <p:spPr/>
        <p:txBody>
          <a:bodyPr/>
          <a:lstStyle/>
          <a:p>
            <a:fld id="{23A44D88-F24E-47CF-8140-AAF9CAC7A9B8}" type="slidenum">
              <a:t>6</a:t>
            </a:fld>
            <a:endParaRPr lang="en-GB"/>
          </a:p>
        </p:txBody>
      </p:sp>
    </p:spTree>
    <p:extLst>
      <p:ext uri="{BB962C8B-B14F-4D97-AF65-F5344CB8AC3E}">
        <p14:creationId xmlns:p14="http://schemas.microsoft.com/office/powerpoint/2010/main" val="1945783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And focuses on </a:t>
            </a:r>
            <a:r>
              <a:rPr lang="en-US" dirty="0" err="1">
                <a:cs typeface="Calibri"/>
              </a:rPr>
              <a:t>deliverying</a:t>
            </a:r>
            <a:r>
              <a:rPr lang="en-US" dirty="0">
                <a:cs typeface="Calibri"/>
              </a:rPr>
              <a:t> a holistic approach to supporting the patient and supporting </a:t>
            </a:r>
            <a:r>
              <a:rPr lang="en-US" dirty="0" err="1">
                <a:cs typeface="Calibri"/>
              </a:rPr>
              <a:t>familiy</a:t>
            </a:r>
            <a:endParaRPr lang="en-US"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rPr lang="en-GB"/>
              <a:t>7</a:t>
            </a:fld>
            <a:endParaRPr lang="en-GB"/>
          </a:p>
        </p:txBody>
      </p:sp>
    </p:spTree>
    <p:extLst>
      <p:ext uri="{BB962C8B-B14F-4D97-AF65-F5344CB8AC3E}">
        <p14:creationId xmlns:p14="http://schemas.microsoft.com/office/powerpoint/2010/main" val="2242398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October 2021 to September 2022, 125,846 individuals in England received care in a nursing home as they approached the final stages of their lives (Office For Health Improvement &amp; Disparities, 2023).</a:t>
            </a:r>
            <a:endParaRPr lang="en-US" dirty="0"/>
          </a:p>
        </p:txBody>
      </p:sp>
      <p:sp>
        <p:nvSpPr>
          <p:cNvPr id="4" name="Slide Number Placeholder 3"/>
          <p:cNvSpPr>
            <a:spLocks noGrp="1"/>
          </p:cNvSpPr>
          <p:nvPr>
            <p:ph type="sldNum" sz="quarter" idx="5"/>
          </p:nvPr>
        </p:nvSpPr>
        <p:spPr/>
        <p:txBody>
          <a:bodyPr/>
          <a:lstStyle/>
          <a:p>
            <a:fld id="{23A44D88-F24E-47CF-8140-AAF9CAC7A9B8}" type="slidenum">
              <a:rPr lang="en-GB"/>
              <a:t>8</a:t>
            </a:fld>
            <a:endParaRPr lang="en-GB"/>
          </a:p>
        </p:txBody>
      </p:sp>
    </p:spTree>
    <p:extLst>
      <p:ext uri="{BB962C8B-B14F-4D97-AF65-F5344CB8AC3E}">
        <p14:creationId xmlns:p14="http://schemas.microsoft.com/office/powerpoint/2010/main" val="4093118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5435" indent="-305435">
              <a:spcBef>
                <a:spcPct val="20000"/>
              </a:spcBef>
              <a:spcAft>
                <a:spcPts val="600"/>
              </a:spcAft>
              <a:buFont typeface="Arial"/>
              <a:buChar char="•"/>
            </a:pPr>
            <a:r>
              <a:rPr lang="en-GB" dirty="0"/>
              <a:t>Around the world, an estimated 19 million people require palliative care each year (Higginson, 2015).</a:t>
            </a:r>
            <a:endParaRPr lang="en-US" dirty="0"/>
          </a:p>
          <a:p>
            <a:pPr marL="305435" indent="-305435">
              <a:spcBef>
                <a:spcPct val="20000"/>
              </a:spcBef>
              <a:spcAft>
                <a:spcPts val="600"/>
              </a:spcAft>
              <a:buFont typeface="Arial"/>
              <a:buChar char="•"/>
            </a:pPr>
            <a:endParaRPr lang="en-GB" dirty="0"/>
          </a:p>
          <a:p>
            <a:pPr marL="305435" indent="-305435">
              <a:spcBef>
                <a:spcPct val="20000"/>
              </a:spcBef>
              <a:spcAft>
                <a:spcPts val="600"/>
              </a:spcAft>
              <a:buFont typeface="Arial"/>
              <a:buChar char="•"/>
            </a:pPr>
            <a:r>
              <a:rPr lang="en-GB" dirty="0"/>
              <a:t>Consequently, there is evidence of shortcomings in the UK and all the more developed nations, illustrating the difficulties facing all nations (Higginson, 2015). Talk about shortage in nurses </a:t>
            </a:r>
            <a:r>
              <a:rPr lang="en-GB" dirty="0" err="1"/>
              <a:t>comng</a:t>
            </a:r>
            <a:r>
              <a:rPr lang="en-GB" dirty="0"/>
              <a:t> into the profession</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23A44D88-F24E-47CF-8140-AAF9CAC7A9B8}" type="slidenum">
              <a:rPr lang="en-GB"/>
              <a:t>10</a:t>
            </a:fld>
            <a:endParaRPr lang="en-GB"/>
          </a:p>
        </p:txBody>
      </p:sp>
    </p:spTree>
    <p:extLst>
      <p:ext uri="{BB962C8B-B14F-4D97-AF65-F5344CB8AC3E}">
        <p14:creationId xmlns:p14="http://schemas.microsoft.com/office/powerpoint/2010/main" val="1863552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government wants individuals who are nearing the end of their lives be treated with respect and have the option to pass away where they choose.</a:t>
            </a:r>
          </a:p>
        </p:txBody>
      </p:sp>
      <p:sp>
        <p:nvSpPr>
          <p:cNvPr id="4" name="Slide Number Placeholder 3"/>
          <p:cNvSpPr>
            <a:spLocks noGrp="1"/>
          </p:cNvSpPr>
          <p:nvPr>
            <p:ph type="sldNum" sz="quarter" idx="5"/>
          </p:nvPr>
        </p:nvSpPr>
        <p:spPr/>
        <p:txBody>
          <a:bodyPr/>
          <a:lstStyle/>
          <a:p>
            <a:fld id="{23A44D88-F24E-47CF-8140-AAF9CAC7A9B8}" type="slidenum">
              <a:rPr lang="en-GB"/>
              <a:t>11</a:t>
            </a:fld>
            <a:endParaRPr lang="en-GB"/>
          </a:p>
        </p:txBody>
      </p:sp>
    </p:spTree>
    <p:extLst>
      <p:ext uri="{BB962C8B-B14F-4D97-AF65-F5344CB8AC3E}">
        <p14:creationId xmlns:p14="http://schemas.microsoft.com/office/powerpoint/2010/main" val="677676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Compassion and dignity are fundamental to end of life care. They’re also values at very the heart of our human rights</a:t>
            </a:r>
            <a:endParaRPr lang="en-US"/>
          </a:p>
        </p:txBody>
      </p:sp>
      <p:sp>
        <p:nvSpPr>
          <p:cNvPr id="4" name="Slide Number Placeholder 3"/>
          <p:cNvSpPr>
            <a:spLocks noGrp="1"/>
          </p:cNvSpPr>
          <p:nvPr>
            <p:ph type="sldNum" sz="quarter" idx="5"/>
          </p:nvPr>
        </p:nvSpPr>
        <p:spPr/>
        <p:txBody>
          <a:bodyPr/>
          <a:lstStyle/>
          <a:p>
            <a:fld id="{23A44D88-F24E-47CF-8140-AAF9CAC7A9B8}" type="slidenum">
              <a:t>12</a:t>
            </a:fld>
            <a:endParaRPr lang="en-GB"/>
          </a:p>
        </p:txBody>
      </p:sp>
    </p:spTree>
    <p:extLst>
      <p:ext uri="{BB962C8B-B14F-4D97-AF65-F5344CB8AC3E}">
        <p14:creationId xmlns:p14="http://schemas.microsoft.com/office/powerpoint/2010/main" val="354112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5435" indent="-305435">
              <a:spcBef>
                <a:spcPct val="20000"/>
              </a:spcBef>
              <a:spcAft>
                <a:spcPts val="600"/>
              </a:spcAft>
              <a:buFont typeface="Arial"/>
              <a:buChar char="•"/>
            </a:pPr>
            <a:endParaRPr lang="en-US" dirty="0"/>
          </a:p>
          <a:p>
            <a:pPr marL="305435" indent="-305435">
              <a:spcBef>
                <a:spcPct val="20000"/>
              </a:spcBef>
              <a:spcAft>
                <a:spcPts val="600"/>
              </a:spcAft>
              <a:buFont typeface="Arial"/>
              <a:buChar char="•"/>
            </a:pPr>
            <a:r>
              <a:rPr lang="en-US" dirty="0"/>
              <a:t>This type of distress can manifest as an overpowering sense of helplessness, spiritual anguish, depression, feeling like a hindrance to everyone else, or a dwindling will to live and an increasing desire to die (</a:t>
            </a:r>
            <a:r>
              <a:rPr lang="en-US" dirty="0" err="1"/>
              <a:t>Chochinov</a:t>
            </a:r>
            <a:r>
              <a:rPr lang="en-US" dirty="0"/>
              <a:t>, 2006)</a:t>
            </a:r>
            <a:endParaRPr lang="en-GB" dirty="0"/>
          </a:p>
        </p:txBody>
      </p:sp>
      <p:sp>
        <p:nvSpPr>
          <p:cNvPr id="4" name="Slide Number Placeholder 3"/>
          <p:cNvSpPr>
            <a:spLocks noGrp="1"/>
          </p:cNvSpPr>
          <p:nvPr>
            <p:ph type="sldNum" sz="quarter" idx="5"/>
          </p:nvPr>
        </p:nvSpPr>
        <p:spPr/>
        <p:txBody>
          <a:bodyPr/>
          <a:lstStyle/>
          <a:p>
            <a:fld id="{23A44D88-F24E-47CF-8140-AAF9CAC7A9B8}" type="slidenum">
              <a:rPr lang="en-GB"/>
              <a:t>13</a:t>
            </a:fld>
            <a:endParaRPr lang="en-GB"/>
          </a:p>
        </p:txBody>
      </p:sp>
    </p:spTree>
    <p:extLst>
      <p:ext uri="{BB962C8B-B14F-4D97-AF65-F5344CB8AC3E}">
        <p14:creationId xmlns:p14="http://schemas.microsoft.com/office/powerpoint/2010/main" val="1676041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Relate how in second bulletin that like in activity theory you get </a:t>
            </a:r>
            <a:r>
              <a:rPr lang="en-US" dirty="0" err="1">
                <a:cs typeface="Calibri"/>
              </a:rPr>
              <a:t>sastifaction</a:t>
            </a:r>
            <a:r>
              <a:rPr lang="en-US" dirty="0">
                <a:cs typeface="Calibri"/>
              </a:rPr>
              <a:t> out of keep on doing things you can get the same sort of </a:t>
            </a:r>
            <a:r>
              <a:rPr lang="en-US" dirty="0" err="1">
                <a:cs typeface="Calibri"/>
              </a:rPr>
              <a:t>satis</a:t>
            </a:r>
            <a:r>
              <a:rPr lang="en-US" dirty="0">
                <a:cs typeface="Calibri"/>
              </a:rPr>
              <a:t> faction from planning you care at the end of life and having control over it </a:t>
            </a:r>
          </a:p>
        </p:txBody>
      </p:sp>
      <p:sp>
        <p:nvSpPr>
          <p:cNvPr id="4" name="Slide Number Placeholder 3"/>
          <p:cNvSpPr>
            <a:spLocks noGrp="1"/>
          </p:cNvSpPr>
          <p:nvPr>
            <p:ph type="sldNum" sz="quarter" idx="5"/>
          </p:nvPr>
        </p:nvSpPr>
        <p:spPr/>
        <p:txBody>
          <a:bodyPr/>
          <a:lstStyle/>
          <a:p>
            <a:fld id="{23A44D88-F24E-47CF-8140-AAF9CAC7A9B8}" type="slidenum">
              <a:rPr lang="en-GB"/>
              <a:t>14</a:t>
            </a:fld>
            <a:endParaRPr lang="en-GB"/>
          </a:p>
        </p:txBody>
      </p:sp>
    </p:spTree>
    <p:extLst>
      <p:ext uri="{BB962C8B-B14F-4D97-AF65-F5344CB8AC3E}">
        <p14:creationId xmlns:p14="http://schemas.microsoft.com/office/powerpoint/2010/main" val="1533081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situation arose in which you were incapable of speaking or make your own judgements, an earlier decision regarding your living will would become important (</a:t>
            </a:r>
            <a:r>
              <a:rPr lang="en-GB" dirty="0" err="1"/>
              <a:t>ageuk</a:t>
            </a:r>
            <a:r>
              <a:rPr lang="en-GB" dirty="0"/>
              <a:t>, 2022). </a:t>
            </a:r>
          </a:p>
          <a:p>
            <a:pPr marL="171450" indent="-171450">
              <a:buFont typeface="Arial"/>
              <a:buChar char="•"/>
            </a:pPr>
            <a:r>
              <a:rPr lang="en-GB" dirty="0"/>
              <a:t> A living will is legally binding, so the people who are taking care of you must abide by it (</a:t>
            </a:r>
            <a:r>
              <a:rPr lang="en-GB" dirty="0" err="1"/>
              <a:t>ageuk</a:t>
            </a:r>
            <a:r>
              <a:rPr lang="en-GB" dirty="0"/>
              <a:t>, 2022). </a:t>
            </a:r>
            <a:endParaRPr lang="en-US" dirty="0"/>
          </a:p>
          <a:p>
            <a:pPr marL="171450" indent="-171450">
              <a:buFont typeface="Arial"/>
              <a:buChar char="•"/>
            </a:pPr>
            <a:endParaRPr lang="en-GB" dirty="0"/>
          </a:p>
          <a:p>
            <a:pPr marL="171450" indent="-171450">
              <a:buFont typeface="Arial"/>
              <a:buChar char="•"/>
            </a:pPr>
            <a:r>
              <a:rPr lang="en-GB" dirty="0"/>
              <a:t> Your legal will must be communicated to your doctor and medical staff in order for them to record it in your medical records (</a:t>
            </a:r>
            <a:r>
              <a:rPr lang="en-GB" dirty="0" err="1"/>
              <a:t>ageuk</a:t>
            </a:r>
            <a:r>
              <a:rPr lang="en-GB" dirty="0"/>
              <a:t>, 2022).</a:t>
            </a:r>
            <a:endParaRPr lang="en-GB"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rPr lang="en-GB"/>
              <a:t>16</a:t>
            </a:fld>
            <a:endParaRPr lang="en-GB"/>
          </a:p>
        </p:txBody>
      </p:sp>
    </p:spTree>
    <p:extLst>
      <p:ext uri="{BB962C8B-B14F-4D97-AF65-F5344CB8AC3E}">
        <p14:creationId xmlns:p14="http://schemas.microsoft.com/office/powerpoint/2010/main" val="139622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rPr lang="en-GB"/>
              <a:t>18</a:t>
            </a:fld>
            <a:endParaRPr lang="en-GB"/>
          </a:p>
        </p:txBody>
      </p:sp>
    </p:spTree>
    <p:extLst>
      <p:ext uri="{BB962C8B-B14F-4D97-AF65-F5344CB8AC3E}">
        <p14:creationId xmlns:p14="http://schemas.microsoft.com/office/powerpoint/2010/main" val="16667481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religious and personal beliefs</a:t>
            </a:r>
          </a:p>
        </p:txBody>
      </p:sp>
      <p:sp>
        <p:nvSpPr>
          <p:cNvPr id="4" name="Slide Number Placeholder 3"/>
          <p:cNvSpPr>
            <a:spLocks noGrp="1"/>
          </p:cNvSpPr>
          <p:nvPr>
            <p:ph type="sldNum" sz="quarter" idx="5"/>
          </p:nvPr>
        </p:nvSpPr>
        <p:spPr/>
        <p:txBody>
          <a:bodyPr/>
          <a:lstStyle/>
          <a:p>
            <a:fld id="{23A44D88-F24E-47CF-8140-AAF9CAC7A9B8}" type="slidenum">
              <a:rPr lang="en-GB"/>
              <a:t>19</a:t>
            </a:fld>
            <a:endParaRPr lang="en-GB"/>
          </a:p>
        </p:txBody>
      </p:sp>
    </p:spTree>
    <p:extLst>
      <p:ext uri="{BB962C8B-B14F-4D97-AF65-F5344CB8AC3E}">
        <p14:creationId xmlns:p14="http://schemas.microsoft.com/office/powerpoint/2010/main" val="2379429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90000"/>
              </a:lnSpc>
              <a:spcBef>
                <a:spcPct val="20000"/>
              </a:spcBef>
              <a:spcAft>
                <a:spcPts val="600"/>
              </a:spcAft>
              <a:buFont typeface="'Wingdings 2',Sans-Serif"/>
              <a:buChar char=""/>
            </a:pPr>
            <a:r>
              <a:rPr lang="en-US" dirty="0"/>
              <a:t>In Belgium, Luxembourg, and the majority of Canada, (except Quebec) assisted suicide and euthanasia are lawful  (Preston, 2019). </a:t>
            </a:r>
          </a:p>
          <a:p>
            <a:pPr marL="171450" indent="-171450" algn="just">
              <a:buFont typeface="Arial"/>
              <a:buChar char="•"/>
            </a:pPr>
            <a:endParaRPr lang="en-US" dirty="0">
              <a:cs typeface="Calibri"/>
            </a:endParaRPr>
          </a:p>
          <a:p>
            <a:pPr marL="171450" indent="-171450" algn="just">
              <a:buFont typeface="Arial"/>
              <a:buChar char="•"/>
            </a:pPr>
            <a:r>
              <a:rPr lang="en-US" dirty="0"/>
              <a:t>A variety of jurisdictions in the US and Victoria, Australia have laws allowing for a doctor assisted death (Preston, 2019). </a:t>
            </a:r>
          </a:p>
          <a:p>
            <a:pPr marL="171450" indent="-171450" algn="just">
              <a:buFont typeface="Arial"/>
              <a:buChar char="•"/>
            </a:pPr>
            <a:endParaRPr lang="en-US" dirty="0"/>
          </a:p>
          <a:p>
            <a:pPr marL="171450" indent="-171450" algn="just">
              <a:buFont typeface="Arial"/>
              <a:buChar char="•"/>
            </a:pPr>
            <a:r>
              <a:rPr lang="en-US" dirty="0"/>
              <a:t>A law from the 1940s in Switzerland allows someone to help individuals in a dying as long as they do not benefit from it (Preston, 2019)</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t>21</a:t>
            </a:fld>
            <a:endParaRPr lang="en-GB"/>
          </a:p>
        </p:txBody>
      </p:sp>
    </p:spTree>
    <p:extLst>
      <p:ext uri="{BB962C8B-B14F-4D97-AF65-F5344CB8AC3E}">
        <p14:creationId xmlns:p14="http://schemas.microsoft.com/office/powerpoint/2010/main" val="3863976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4849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576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8321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723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8237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127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5275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804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0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625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7628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66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nationalvoices.org.uk/blogs/managing-symptom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courses.lumenlearning.com/wm-lifespandevelopment/chapter/the-graying-population-and-life-expectanc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thebluediamondgallery.com/legal/legislation.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hyperlink" Target="https://www.slideserve.com/flavio/legal-and-ethical-issues-affecting-end-of-life-care" TargetMode="External"/><Relationship Id="rId3" Type="http://schemas.openxmlformats.org/officeDocument/2006/relationships/hyperlink" Target="https://doi.org/https:/doi.org/10.1093/geronb/61.6.S340" TargetMode="External"/><Relationship Id="rId7" Type="http://schemas.openxmlformats.org/officeDocument/2006/relationships/hyperlink" Target="https://www.bendigoadvertiser.com.au/story/5842072/its-foolish-to-think-euthanasia-can-be-made-safe-your-say/" TargetMode="External"/><Relationship Id="rId2" Type="http://schemas.openxmlformats.org/officeDocument/2006/relationships/hyperlink" Target="http://roundtaiwanround.com/activity-theory-of-aging.html" TargetMode="External"/><Relationship Id="rId1" Type="http://schemas.openxmlformats.org/officeDocument/2006/relationships/slideLayout" Target="../slideLayouts/slideLayout2.xml"/><Relationship Id="rId6" Type="http://schemas.openxmlformats.org/officeDocument/2006/relationships/hyperlink" Target="https://www.bbc.co.uk/ethics/euthanasia/overview/dnr.shtml" TargetMode="External"/><Relationship Id="rId5" Type="http://schemas.openxmlformats.org/officeDocument/2006/relationships/hyperlink" Target="https://www.ageuk.org.uk/information-advice/work-learning/discrimination-rights/the-equality-act/" TargetMode="External"/><Relationship Id="rId4" Type="http://schemas.openxmlformats.org/officeDocument/2006/relationships/hyperlink" Target="https://www.ageuk.org.uk/information-advice/money-legal/legal-issues/advance-decisions/" TargetMode="External"/><Relationship Id="rId9" Type="http://schemas.openxmlformats.org/officeDocument/2006/relationships/hyperlink" Target="https://www.bma.org.uk/media/2353/bma-physician-assisted-dying-info-pack-april-2020.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medscape.com/viewarticle/821944" TargetMode="External"/><Relationship Id="rId7" Type="http://schemas.openxmlformats.org/officeDocument/2006/relationships/hyperlink" Target="https://doi.org/10.3322/canjclin.56.2.84" TargetMode="External"/><Relationship Id="rId2" Type="http://schemas.openxmlformats.org/officeDocument/2006/relationships/hyperlink" Target="https://www.bma.org.uk/media/4394/bma-arguments-for-and-against-pad-aug-2021.pdf" TargetMode="External"/><Relationship Id="rId1" Type="http://schemas.openxmlformats.org/officeDocument/2006/relationships/slideLayout" Target="../slideLayouts/slideLayout7.xml"/><Relationship Id="rId6" Type="http://schemas.openxmlformats.org/officeDocument/2006/relationships/hyperlink" Target="https://care.org.uk/cause/assisted-suicide/arguments-for-and-against-assisted-suicide-and-euthanasia" TargetMode="External"/><Relationship Id="rId5" Type="http://schemas.openxmlformats.org/officeDocument/2006/relationships/hyperlink" Target="https://www.legislation.gov.uk/ukpga/2014/23/enacted" TargetMode="External"/><Relationship Id="rId4" Type="http://schemas.openxmlformats.org/officeDocument/2006/relationships/hyperlink" Target="https://www.abc.net.au/local/stories/2010/09/20/3016520.htm"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slideserve.com/teva/gerontology" TargetMode="External"/><Relationship Id="rId3" Type="http://schemas.openxmlformats.org/officeDocument/2006/relationships/hyperlink" Target="https://ejop.psychopen.eu/" TargetMode="External"/><Relationship Id="rId7" Type="http://schemas.openxmlformats.org/officeDocument/2006/relationships/hyperlink" Target="https://www.gov.uk/guidance/equality-act-2010-guidance" TargetMode="External"/><Relationship Id="rId2" Type="http://schemas.openxmlformats.org/officeDocument/2006/relationships/hyperlink" Target="https://www.cps.gov.uk/publication/assisted-suicide" TargetMode="External"/><Relationship Id="rId1" Type="http://schemas.openxmlformats.org/officeDocument/2006/relationships/slideLayout" Target="../slideLayouts/slideLayout2.xml"/><Relationship Id="rId6" Type="http://schemas.openxmlformats.org/officeDocument/2006/relationships/hyperlink" Target="https://soapboxie.com/social-issues/Euthanasia-pros-and-cons-Should-people-have-the-right-to-die" TargetMode="External"/><Relationship Id="rId5" Type="http://schemas.openxmlformats.org/officeDocument/2006/relationships/hyperlink" Target="https://dyingwithdignity.wordpress.com/2016/04/07/arguments-for-and-against-euthanasia/" TargetMode="External"/><Relationship Id="rId10" Type="http://schemas.openxmlformats.org/officeDocument/2006/relationships/hyperlink" Target="https://humanists.uk/2021/07/19/new-research-maps-global-assisted-dying-laws-for-the-first-time/" TargetMode="External"/><Relationship Id="rId4" Type="http://schemas.openxmlformats.org/officeDocument/2006/relationships/hyperlink" Target="https://www.equalityhumanrights.com/en/human-rights-act/article-2-right-life" TargetMode="External"/><Relationship Id="rId9" Type="http://schemas.openxmlformats.org/officeDocument/2006/relationships/hyperlink" Target="https://doi.org/10.1136/bmjspcare-2015-001091"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nationalvoices.org.uk/" TargetMode="External"/><Relationship Id="rId3" Type="http://schemas.openxmlformats.org/officeDocument/2006/relationships/hyperlink" Target="https://www.local.gov.uk/sites/default/files/documents/22.52%20Social%20Determinants%20of%20Health_05_0.pdf" TargetMode="External"/><Relationship Id="rId7" Type="http://schemas.openxmlformats.org/officeDocument/2006/relationships/hyperlink" Target="https://doi.org/10.1177/0269216319854264" TargetMode="External"/><Relationship Id="rId2" Type="http://schemas.openxmlformats.org/officeDocument/2006/relationships/hyperlink" Target="https://policyoptions.irpp.org/" TargetMode="External"/><Relationship Id="rId1" Type="http://schemas.openxmlformats.org/officeDocument/2006/relationships/slideLayout" Target="../slideLayouts/slideLayout7.xml"/><Relationship Id="rId6" Type="http://schemas.openxmlformats.org/officeDocument/2006/relationships/hyperlink" Target="https://www.pulmonologyadvisor.com/home/topics/pulmonary-hypertension/making-the-case-for-earlier-palliative-care-in-pah-a-clinical-opinion/" TargetMode="External"/><Relationship Id="rId5" Type="http://schemas.openxmlformats.org/officeDocument/2006/relationships/hyperlink" Target="https://www.mariecurie.org.uk/media/press-releases/exclusive-survey-reveals-nurse-staffing-levels-to-be-the-biggest-barrier-to-end-of-life-care/320949" TargetMode="External"/><Relationship Id="rId4" Type="http://schemas.openxmlformats.org/officeDocument/2006/relationships/hyperlink" Target="https://www.macmillan.org.uk/cancer-information-and-support/treatment/if-you-have-an-advanced-cancer/end-of-life/choosing-where-to-die"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pinterest.co.uk/pin/492299802998745441/" TargetMode="External"/><Relationship Id="rId3" Type="http://schemas.openxmlformats.org/officeDocument/2006/relationships/hyperlink" Target="https://www.nhs.uk/conditions/end-of-life-care/care-at-home/" TargetMode="External"/><Relationship Id="rId7" Type="http://schemas.openxmlformats.org/officeDocument/2006/relationships/hyperlink" Target="https://fingertips.phe.org.uk/static-reports/end-of-life-care-home-factsheet/January%202023/E92000001.html?area-name=Barking+and+Dagenham" TargetMode="External"/><Relationship Id="rId2" Type="http://schemas.openxmlformats.org/officeDocument/2006/relationships/hyperlink" Target="https://www.nhs.uk/conditions/end-of-life-care/advance-decision-to-refuse-treatment/" TargetMode="External"/><Relationship Id="rId1" Type="http://schemas.openxmlformats.org/officeDocument/2006/relationships/slideLayout" Target="../slideLayouts/slideLayout7.xml"/><Relationship Id="rId6" Type="http://schemas.openxmlformats.org/officeDocument/2006/relationships/hyperlink" Target="https://www.nhs.uk/conditions/end-of-life-care/what-it-involves-and-when-it-starts/" TargetMode="External"/><Relationship Id="rId5" Type="http://schemas.openxmlformats.org/officeDocument/2006/relationships/hyperlink" Target="https://www.nhs.uk/conditions/end-of-life-care/hospital-care/" TargetMode="External"/><Relationship Id="rId4" Type="http://schemas.openxmlformats.org/officeDocument/2006/relationships/hyperlink" Target="https://www.nhs.uk/conditions/do-not-attempt-cardiopulmonary-resuscitation-dnacpr-decisio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slideshare.net/stanbridge/tabloski-ch01-lecture" TargetMode="External"/><Relationship Id="rId2" Type="http://schemas.openxmlformats.org/officeDocument/2006/relationships/hyperlink" Target="https://nyehealthservices.com/blog/6-critical-home-care-considerations-for-your-parents/" TargetMode="External"/><Relationship Id="rId1" Type="http://schemas.openxmlformats.org/officeDocument/2006/relationships/slideLayout" Target="../slideLayouts/slideLayout7.xml"/><Relationship Id="rId4" Type="http://schemas.openxmlformats.org/officeDocument/2006/relationships/hyperlink" Target="https://peaceartsite.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towerfire.co.uk/care-homes/" TargetMode="External"/><Relationship Id="rId2" Type="http://schemas.openxmlformats.org/officeDocument/2006/relationships/hyperlink" Target="https://www.theguardian.com/society/2014/jul/17/euthanasia-assisted-suicide-laws-world" TargetMode="External"/><Relationship Id="rId1" Type="http://schemas.openxmlformats.org/officeDocument/2006/relationships/slideLayout" Target="../slideLayouts/slideLayout7.xml"/><Relationship Id="rId6" Type="http://schemas.openxmlformats.org/officeDocument/2006/relationships/hyperlink" Target="https://www.usgamblingsites.com/wp-content/uploads/2021/03/legislation-988x416_1fbeceaf925e9bd123a05c92ee9b2f6a_2000-768x323.jpg" TargetMode="External"/><Relationship Id="rId5" Type="http://schemas.openxmlformats.org/officeDocument/2006/relationships/hyperlink" Target="https://www.census.gov/library/visualizations/2018/comm/century-of-change.html" TargetMode="External"/><Relationship Id="rId4" Type="http://schemas.openxmlformats.org/officeDocument/2006/relationships/hyperlink" Target="https://www.azstatewideparalegal.com/uncategorized/living-will-health-care-power-attorn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people holding each other's hands">
            <a:extLst>
              <a:ext uri="{FF2B5EF4-FFF2-40B4-BE49-F238E27FC236}">
                <a16:creationId xmlns:a16="http://schemas.microsoft.com/office/drawing/2014/main" id="{90A64A1A-88B5-35D5-FED3-8E1B536EBD70}"/>
              </a:ext>
            </a:extLst>
          </p:cNvPr>
          <p:cNvPicPr>
            <a:picLocks noChangeAspect="1"/>
          </p:cNvPicPr>
          <p:nvPr/>
        </p:nvPicPr>
        <p:blipFill rotWithShape="1">
          <a:blip r:embed="rId2"/>
          <a:srcRect t="14081" r="9085" b="9191"/>
          <a:stretch/>
        </p:blipFill>
        <p:spPr>
          <a:xfrm>
            <a:off x="-172045" y="-49152"/>
            <a:ext cx="12191980" cy="6857988"/>
          </a:xfrm>
          <a:prstGeom prst="rect">
            <a:avLst/>
          </a:prstGeom>
        </p:spPr>
      </p:pic>
      <p:sp>
        <p:nvSpPr>
          <p:cNvPr id="11"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71312" y="604062"/>
            <a:ext cx="4320227" cy="2076140"/>
          </a:xfrm>
        </p:spPr>
        <p:txBody>
          <a:bodyPr>
            <a:normAutofit fontScale="90000"/>
          </a:bodyPr>
          <a:lstStyle/>
          <a:p>
            <a:pPr>
              <a:lnSpc>
                <a:spcPct val="90000"/>
              </a:lnSpc>
            </a:pPr>
            <a:r>
              <a:rPr lang="en-GB" sz="4000" dirty="0">
                <a:solidFill>
                  <a:srgbClr val="FFFFFF"/>
                </a:solidFill>
                <a:cs typeface="Calibri Light"/>
              </a:rPr>
              <a:t>Living with care the older person, Exploring end of life care </a:t>
            </a:r>
            <a:endParaRPr lang="en-GB" sz="4000" dirty="0">
              <a:solidFill>
                <a:srgbClr val="FFFFFF"/>
              </a:solidFill>
            </a:endParaRPr>
          </a:p>
        </p:txBody>
      </p:sp>
      <p:sp>
        <p:nvSpPr>
          <p:cNvPr id="3" name="Subtitle 2"/>
          <p:cNvSpPr>
            <a:spLocks noGrp="1"/>
          </p:cNvSpPr>
          <p:nvPr>
            <p:ph type="subTitle" idx="1"/>
          </p:nvPr>
        </p:nvSpPr>
        <p:spPr>
          <a:xfrm>
            <a:off x="689642" y="3382125"/>
            <a:ext cx="4320228" cy="1614198"/>
          </a:xfrm>
        </p:spPr>
        <p:txBody>
          <a:bodyPr>
            <a:normAutofit/>
          </a:bodyPr>
          <a:lstStyle/>
          <a:p>
            <a:r>
              <a:rPr lang="en-GB" sz="1800" dirty="0">
                <a:solidFill>
                  <a:schemeClr val="tx1"/>
                </a:solidFill>
              </a:rPr>
              <a:t>Jazmin Dawes </a:t>
            </a:r>
          </a:p>
          <a:p>
            <a:r>
              <a:rPr lang="en-GB" sz="1800" dirty="0">
                <a:solidFill>
                  <a:schemeClr val="tx1"/>
                </a:solidFill>
              </a:rPr>
              <a:t>2015980</a:t>
            </a:r>
          </a:p>
          <a:p>
            <a:r>
              <a:rPr lang="en-GB" sz="1800" dirty="0">
                <a:solidFill>
                  <a:schemeClr val="tx1"/>
                </a:solidFill>
              </a:rPr>
              <a:t>Lecture- Joanne Davies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FCC-546C-22C1-D07D-C8A82689C5E7}"/>
              </a:ext>
            </a:extLst>
          </p:cNvPr>
          <p:cNvSpPr>
            <a:spLocks noGrp="1"/>
          </p:cNvSpPr>
          <p:nvPr>
            <p:ph type="title"/>
          </p:nvPr>
        </p:nvSpPr>
        <p:spPr>
          <a:xfrm>
            <a:off x="581192" y="114327"/>
            <a:ext cx="11029616" cy="1188720"/>
          </a:xfrm>
        </p:spPr>
        <p:txBody>
          <a:bodyPr/>
          <a:lstStyle/>
          <a:p>
            <a:r>
              <a:rPr lang="en-GB" b="1" u="sng" dirty="0"/>
              <a:t>Contents Page</a:t>
            </a:r>
          </a:p>
        </p:txBody>
      </p:sp>
      <p:sp>
        <p:nvSpPr>
          <p:cNvPr id="3" name="Content Placeholder 2">
            <a:extLst>
              <a:ext uri="{FF2B5EF4-FFF2-40B4-BE49-F238E27FC236}">
                <a16:creationId xmlns:a16="http://schemas.microsoft.com/office/drawing/2014/main" id="{340153E7-1681-AF75-DFD5-DEED18140525}"/>
              </a:ext>
            </a:extLst>
          </p:cNvPr>
          <p:cNvSpPr>
            <a:spLocks noGrp="1"/>
          </p:cNvSpPr>
          <p:nvPr>
            <p:ph idx="1"/>
          </p:nvPr>
        </p:nvSpPr>
        <p:spPr>
          <a:xfrm>
            <a:off x="386262" y="3430702"/>
            <a:ext cx="11029615" cy="3634486"/>
          </a:xfrm>
        </p:spPr>
        <p:txBody>
          <a:bodyPr vert="horz" lIns="91440" tIns="45720" rIns="91440" bIns="45720" rtlCol="0" anchor="ctr">
            <a:noAutofit/>
          </a:bodyPr>
          <a:lstStyle/>
          <a:p>
            <a:pPr marL="305435" indent="-305435"/>
            <a:r>
              <a:rPr lang="en-GB" sz="1400" dirty="0">
                <a:latin typeface="Arial Nova"/>
                <a:ea typeface="+mn-lt"/>
                <a:cs typeface="+mn-lt"/>
              </a:rPr>
              <a:t>INTRODUCTION</a:t>
            </a:r>
          </a:p>
          <a:p>
            <a:pPr marL="305435" indent="-305435"/>
            <a:r>
              <a:rPr lang="en-GB" sz="1400" dirty="0">
                <a:latin typeface="Arial Nova"/>
                <a:ea typeface="+mn-lt"/>
                <a:cs typeface="+mn-lt"/>
              </a:rPr>
              <a:t>WHAT DEFINES END OF LIFE </a:t>
            </a:r>
            <a:r>
              <a:rPr lang="en-GB" sz="1400" dirty="0">
                <a:solidFill>
                  <a:schemeClr val="tx1"/>
                </a:solidFill>
                <a:latin typeface="Arial Nova"/>
                <a:ea typeface="+mn-lt"/>
                <a:cs typeface="+mn-lt"/>
              </a:rPr>
              <a:t>AND </a:t>
            </a:r>
            <a:r>
              <a:rPr lang="en-GB" sz="1400" dirty="0">
                <a:latin typeface="Arial Nova"/>
                <a:ea typeface="+mn-lt"/>
                <a:cs typeface="+mn-lt"/>
              </a:rPr>
              <a:t>PALLIATIVE </a:t>
            </a:r>
            <a:endParaRPr lang="en-GB" sz="1400">
              <a:latin typeface="Arial Nova"/>
            </a:endParaRPr>
          </a:p>
          <a:p>
            <a:pPr marL="305435" indent="-305435"/>
            <a:r>
              <a:rPr lang="en-GB" sz="1400" cap="all" dirty="0">
                <a:solidFill>
                  <a:schemeClr val="tx2"/>
                </a:solidFill>
                <a:latin typeface="Arial Nova"/>
                <a:ea typeface="+mn-lt"/>
                <a:cs typeface="+mn-lt"/>
              </a:rPr>
              <a:t>THE SUPPORT AND CARE THAT IS AVAILABLE IN DIFFERENT SETTINGS (CARE HOMES, HOSPITALS, HOSPICES AND HOME CARE).</a:t>
            </a:r>
            <a:endParaRPr lang="en-GB" sz="1400" cap="all">
              <a:solidFill>
                <a:schemeClr val="tx2"/>
              </a:solidFill>
              <a:latin typeface="Arial Nova"/>
            </a:endParaRPr>
          </a:p>
          <a:p>
            <a:pPr marL="305435" indent="-305435"/>
            <a:r>
              <a:rPr lang="en-GB" sz="1400" cap="all" dirty="0">
                <a:solidFill>
                  <a:schemeClr val="tx2"/>
                </a:solidFill>
                <a:latin typeface="Arial Nova"/>
                <a:ea typeface="+mn-lt"/>
                <a:cs typeface="+mn-lt"/>
              </a:rPr>
              <a:t>WHAT DEFINES END OF LIFE CARE AND PALLIATIVE CARE</a:t>
            </a:r>
            <a:r>
              <a:rPr lang="en-GB" sz="1400" b="1" u="sng" cap="all" dirty="0">
                <a:solidFill>
                  <a:schemeClr val="tx2"/>
                </a:solidFill>
                <a:latin typeface="Arial Nova"/>
                <a:ea typeface="+mn-lt"/>
                <a:cs typeface="+mn-lt"/>
              </a:rPr>
              <a:t>.</a:t>
            </a:r>
          </a:p>
          <a:p>
            <a:pPr marL="305435" indent="-305435"/>
            <a:r>
              <a:rPr lang="en-GB" sz="1400" cap="all" dirty="0">
                <a:latin typeface="Arial Nova"/>
                <a:ea typeface="+mn-lt"/>
                <a:cs typeface="+mn-lt"/>
              </a:rPr>
              <a:t>The support and care that is available in different settings (care homes/ hospitals/ hospices/ home care).</a:t>
            </a:r>
            <a:endParaRPr lang="en-GB" sz="1400" cap="all" dirty="0">
              <a:solidFill>
                <a:srgbClr val="404040"/>
              </a:solidFill>
              <a:latin typeface="Arial Nova"/>
            </a:endParaRPr>
          </a:p>
          <a:p>
            <a:pPr marL="305435" indent="-305435"/>
            <a:r>
              <a:rPr lang="en-GB" sz="1400" cap="all" dirty="0">
                <a:latin typeface="Arial Nova"/>
                <a:ea typeface="+mn-lt"/>
                <a:cs typeface="+mn-lt"/>
              </a:rPr>
              <a:t>The gap between need and availability of end-of-life care.</a:t>
            </a:r>
            <a:endParaRPr lang="en-GB" sz="1400" cap="all" dirty="0">
              <a:solidFill>
                <a:srgbClr val="404040"/>
              </a:solidFill>
              <a:latin typeface="Arial Nova"/>
            </a:endParaRPr>
          </a:p>
          <a:p>
            <a:pPr marL="305435" indent="-305435"/>
            <a:r>
              <a:rPr lang="en-GB" sz="1400" cap="all" dirty="0">
                <a:latin typeface="Arial Nova"/>
                <a:ea typeface="+mn-lt"/>
                <a:cs typeface="+mn-lt"/>
              </a:rPr>
              <a:t>Legislation, policy and theories of ageing, which are relevant to older people approaching the end of their lives.</a:t>
            </a:r>
            <a:endParaRPr lang="en-GB" sz="1400" cap="all" dirty="0">
              <a:solidFill>
                <a:srgbClr val="404040"/>
              </a:solidFill>
              <a:latin typeface="Arial Nova"/>
            </a:endParaRPr>
          </a:p>
          <a:p>
            <a:pPr marL="305435" indent="-305435"/>
            <a:r>
              <a:rPr lang="en-GB" sz="1400" cap="all" dirty="0">
                <a:latin typeface="Arial Nova"/>
                <a:ea typeface="+mn-lt"/>
                <a:cs typeface="+mn-lt"/>
              </a:rPr>
              <a:t>Planning for end of life (living wills, DNR’s etc)</a:t>
            </a:r>
            <a:endParaRPr lang="en-GB" sz="1400" cap="all" dirty="0">
              <a:solidFill>
                <a:srgbClr val="404040"/>
              </a:solidFill>
              <a:latin typeface="Arial Nova"/>
            </a:endParaRPr>
          </a:p>
          <a:p>
            <a:pPr marL="305435" indent="-305435"/>
            <a:r>
              <a:rPr lang="en-GB" sz="1400" cap="all" dirty="0">
                <a:latin typeface="Arial Nova"/>
                <a:ea typeface="+mn-lt"/>
                <a:cs typeface="+mn-lt"/>
              </a:rPr>
              <a:t>What is euthanasia, what are the arguments for and against this and what are the laws governing this in the UK (perhaps in comparison with other countries).</a:t>
            </a:r>
            <a:endParaRPr lang="en-GB" sz="1400" cap="all" dirty="0">
              <a:solidFill>
                <a:srgbClr val="404040"/>
              </a:solidFill>
              <a:latin typeface="Arial Nova"/>
            </a:endParaRPr>
          </a:p>
          <a:p>
            <a:pPr marL="305435" indent="-305435"/>
            <a:r>
              <a:rPr lang="en-GB" sz="1400" cap="all" dirty="0">
                <a:latin typeface="Arial Nova"/>
                <a:ea typeface="+mn-lt"/>
                <a:cs typeface="+mn-lt"/>
              </a:rPr>
              <a:t>Arguments For Euthanasia</a:t>
            </a:r>
          </a:p>
          <a:p>
            <a:pPr marL="305435" indent="-305435"/>
            <a:r>
              <a:rPr lang="en-GB" sz="1400" cap="all" dirty="0">
                <a:latin typeface="Arial Nova"/>
                <a:ea typeface="+mn-lt"/>
                <a:cs typeface="+mn-lt"/>
              </a:rPr>
              <a:t>ARGUMENTS AGAINST EUTHANASIA</a:t>
            </a:r>
            <a:endParaRPr lang="en-GB" sz="1400" cap="all" dirty="0">
              <a:solidFill>
                <a:srgbClr val="404040"/>
              </a:solidFill>
              <a:latin typeface="Arial Nova"/>
            </a:endParaRPr>
          </a:p>
          <a:p>
            <a:pPr marL="305435" indent="-305435"/>
            <a:r>
              <a:rPr lang="en-GB" sz="1400" cap="all" dirty="0">
                <a:solidFill>
                  <a:srgbClr val="404040"/>
                </a:solidFill>
                <a:latin typeface="Arial Nova"/>
              </a:rPr>
              <a:t>Conclusion/ Recommendation </a:t>
            </a:r>
          </a:p>
          <a:p>
            <a:pPr marL="305435" indent="-305435"/>
            <a:r>
              <a:rPr lang="en-GB" sz="1400" cap="all" dirty="0">
                <a:solidFill>
                  <a:srgbClr val="404040"/>
                </a:solidFill>
                <a:latin typeface="Arial Nova"/>
              </a:rPr>
              <a:t>REFERENCES</a:t>
            </a:r>
            <a:endParaRPr lang="en-GB" sz="1400" cap="all">
              <a:solidFill>
                <a:srgbClr val="404040"/>
              </a:solidFill>
              <a:latin typeface="Arial Nova"/>
            </a:endParaRPr>
          </a:p>
          <a:p>
            <a:pPr marL="0" indent="0">
              <a:buNone/>
            </a:pPr>
            <a:endParaRPr lang="en-GB" cap="all" dirty="0">
              <a:solidFill>
                <a:srgbClr val="404040"/>
              </a:solidFill>
            </a:endParaRPr>
          </a:p>
          <a:p>
            <a:pPr marL="305435" indent="-305435"/>
            <a:endParaRPr lang="en-GB" cap="all" dirty="0">
              <a:solidFill>
                <a:srgbClr val="404040"/>
              </a:solidFill>
            </a:endParaRPr>
          </a:p>
          <a:p>
            <a:pPr marL="305435" indent="-305435"/>
            <a:endParaRPr lang="en-GB" cap="all" dirty="0">
              <a:solidFill>
                <a:srgbClr val="404040"/>
              </a:solidFill>
            </a:endParaRPr>
          </a:p>
          <a:p>
            <a:pPr marL="305435" indent="-305435"/>
            <a:endParaRPr lang="en-GB" b="1" u="sng" cap="all" dirty="0">
              <a:solidFill>
                <a:srgbClr val="1B2F2D"/>
              </a:solidFill>
            </a:endParaRPr>
          </a:p>
          <a:p>
            <a:pPr marL="305435" indent="-305435"/>
            <a:endParaRPr lang="en-GB" cap="all" dirty="0">
              <a:solidFill>
                <a:srgbClr val="1B2F2D"/>
              </a:solidFill>
            </a:endParaRPr>
          </a:p>
          <a:p>
            <a:pPr marL="305435" indent="-305435"/>
            <a:endParaRPr lang="en-GB" dirty="0"/>
          </a:p>
        </p:txBody>
      </p:sp>
    </p:spTree>
    <p:extLst>
      <p:ext uri="{BB962C8B-B14F-4D97-AF65-F5344CB8AC3E}">
        <p14:creationId xmlns:p14="http://schemas.microsoft.com/office/powerpoint/2010/main" val="2027993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B3D1-AC91-6E96-7636-08DBA78BBF8B}"/>
              </a:ext>
            </a:extLst>
          </p:cNvPr>
          <p:cNvSpPr>
            <a:spLocks noGrp="1"/>
          </p:cNvSpPr>
          <p:nvPr>
            <p:ph type="title"/>
          </p:nvPr>
        </p:nvSpPr>
        <p:spPr>
          <a:xfrm>
            <a:off x="397153" y="325139"/>
            <a:ext cx="11029616" cy="988332"/>
          </a:xfrm>
        </p:spPr>
        <p:txBody>
          <a:bodyPr/>
          <a:lstStyle/>
          <a:p>
            <a:r>
              <a:rPr lang="en-GB" b="1" dirty="0"/>
              <a:t>Introduction</a:t>
            </a:r>
          </a:p>
        </p:txBody>
      </p:sp>
      <p:sp>
        <p:nvSpPr>
          <p:cNvPr id="3" name="TextBox 2">
            <a:extLst>
              <a:ext uri="{FF2B5EF4-FFF2-40B4-BE49-F238E27FC236}">
                <a16:creationId xmlns:a16="http://schemas.microsoft.com/office/drawing/2014/main" id="{4E7F2ABC-0813-C252-4F17-FAFC80F4CD80}"/>
              </a:ext>
            </a:extLst>
          </p:cNvPr>
          <p:cNvSpPr txBox="1"/>
          <p:nvPr/>
        </p:nvSpPr>
        <p:spPr>
          <a:xfrm>
            <a:off x="324545" y="1716398"/>
            <a:ext cx="106653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Hi my name is Jazmin, and, in this presentation, I will talk about what end of life support is available in the Uk and also look at the assisted suicide and euthanasia and have a look at what the laws and legislation relating to end-of-life care. </a:t>
            </a:r>
          </a:p>
        </p:txBody>
      </p:sp>
    </p:spTree>
    <p:extLst>
      <p:ext uri="{BB962C8B-B14F-4D97-AF65-F5344CB8AC3E}">
        <p14:creationId xmlns:p14="http://schemas.microsoft.com/office/powerpoint/2010/main" val="898232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17962-DDA9-7F40-EE36-C54BED404559}"/>
              </a:ext>
            </a:extLst>
          </p:cNvPr>
          <p:cNvSpPr>
            <a:spLocks noGrp="1"/>
          </p:cNvSpPr>
          <p:nvPr>
            <p:ph type="title"/>
          </p:nvPr>
        </p:nvSpPr>
        <p:spPr>
          <a:xfrm>
            <a:off x="-630" y="24240"/>
            <a:ext cx="11472209" cy="1040075"/>
          </a:xfrm>
        </p:spPr>
        <p:txBody>
          <a:bodyPr>
            <a:normAutofit/>
          </a:bodyPr>
          <a:lstStyle/>
          <a:p>
            <a:pPr>
              <a:lnSpc>
                <a:spcPct val="90000"/>
              </a:lnSpc>
            </a:pPr>
            <a:r>
              <a:rPr lang="en-GB" b="1" u="sng">
                <a:solidFill>
                  <a:schemeClr val="tx2"/>
                </a:solidFill>
              </a:rPr>
              <a:t>What defines end of life care and palliative care.</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9B5FF78-891A-E7FD-98C8-42A45026ABCD}"/>
              </a:ext>
            </a:extLst>
          </p:cNvPr>
          <p:cNvSpPr>
            <a:spLocks noGrp="1"/>
          </p:cNvSpPr>
          <p:nvPr>
            <p:ph idx="1"/>
          </p:nvPr>
        </p:nvSpPr>
        <p:spPr>
          <a:xfrm>
            <a:off x="4757458" y="1539050"/>
            <a:ext cx="7604402" cy="3962266"/>
          </a:xfrm>
        </p:spPr>
        <p:txBody>
          <a:bodyPr>
            <a:normAutofit/>
          </a:bodyPr>
          <a:lstStyle/>
          <a:p>
            <a:pPr marL="305435" indent="-305435">
              <a:lnSpc>
                <a:spcPct val="100000"/>
              </a:lnSpc>
            </a:pPr>
            <a:r>
              <a:rPr lang="en-GB" sz="1800">
                <a:solidFill>
                  <a:schemeClr val="tx2"/>
                </a:solidFill>
                <a:latin typeface="Arial Nova"/>
                <a:ea typeface="+mn-lt"/>
                <a:cs typeface="+mn-lt"/>
              </a:rPr>
              <a:t>NHS 2022 states that assistance for those who are in their final weeks or years </a:t>
            </a:r>
            <a:r>
              <a:rPr lang="en-GB" sz="1800" dirty="0">
                <a:solidFill>
                  <a:schemeClr val="tx2"/>
                </a:solidFill>
                <a:latin typeface="Arial Nova"/>
                <a:ea typeface="+mn-lt"/>
                <a:cs typeface="+mn-lt"/>
              </a:rPr>
              <a:t>of life is known as end-of-life care (NHS, 2022).</a:t>
            </a:r>
            <a:endParaRPr lang="en-US" sz="1800">
              <a:solidFill>
                <a:schemeClr val="tx2"/>
              </a:solidFill>
              <a:latin typeface="Arial Nova"/>
              <a:ea typeface="+mn-lt"/>
              <a:cs typeface="+mn-lt"/>
            </a:endParaRPr>
          </a:p>
          <a:p>
            <a:pPr marL="305435" indent="-305435">
              <a:lnSpc>
                <a:spcPct val="100000"/>
              </a:lnSpc>
            </a:pPr>
            <a:endParaRPr lang="en-GB" sz="1800" dirty="0">
              <a:solidFill>
                <a:schemeClr val="tx2"/>
              </a:solidFill>
              <a:latin typeface="Arial Nova"/>
              <a:ea typeface="+mn-lt"/>
              <a:cs typeface="+mn-lt"/>
            </a:endParaRPr>
          </a:p>
          <a:p>
            <a:pPr marL="305435" indent="-305435">
              <a:lnSpc>
                <a:spcPct val="100000"/>
              </a:lnSpc>
            </a:pPr>
            <a:r>
              <a:rPr lang="en-GB" sz="1800">
                <a:solidFill>
                  <a:schemeClr val="tx2"/>
                </a:solidFill>
                <a:latin typeface="Arial Nova"/>
                <a:ea typeface="+mn-lt"/>
                <a:cs typeface="+mn-lt"/>
              </a:rPr>
              <a:t>NHS 2022 says that end-of-life care should enable individuals </a:t>
            </a:r>
            <a:r>
              <a:rPr lang="en-GB" sz="1800" dirty="0">
                <a:solidFill>
                  <a:schemeClr val="tx2"/>
                </a:solidFill>
                <a:latin typeface="Arial Nova"/>
                <a:ea typeface="+mn-lt"/>
                <a:cs typeface="+mn-lt"/>
              </a:rPr>
              <a:t>to live as comfortably as you can and pass away with grace (NHS, 2022).</a:t>
            </a:r>
            <a:endParaRPr lang="en-US" sz="1800">
              <a:solidFill>
                <a:schemeClr val="tx2"/>
              </a:solidFill>
              <a:latin typeface="Arial Nova"/>
              <a:ea typeface="+mn-lt"/>
              <a:cs typeface="+mn-lt"/>
            </a:endParaRPr>
          </a:p>
          <a:p>
            <a:pPr marL="305435" indent="-305435">
              <a:lnSpc>
                <a:spcPct val="100000"/>
              </a:lnSpc>
            </a:pPr>
            <a:endParaRPr lang="en-GB" sz="1800" dirty="0">
              <a:solidFill>
                <a:schemeClr val="tx2"/>
              </a:solidFill>
              <a:latin typeface="Arial Nova"/>
              <a:ea typeface="+mn-lt"/>
              <a:cs typeface="+mn-lt"/>
            </a:endParaRPr>
          </a:p>
          <a:p>
            <a:pPr marL="305435" indent="-305435">
              <a:lnSpc>
                <a:spcPct val="100000"/>
              </a:lnSpc>
            </a:pPr>
            <a:endParaRPr lang="en-GB" sz="1800" dirty="0">
              <a:solidFill>
                <a:schemeClr val="tx2"/>
              </a:solidFill>
              <a:latin typeface="Arial Nova"/>
              <a:ea typeface="+mn-lt"/>
              <a:cs typeface="+mn-lt"/>
            </a:endParaRPr>
          </a:p>
          <a:p>
            <a:pPr marL="305435" indent="-305435">
              <a:lnSpc>
                <a:spcPct val="100000"/>
              </a:lnSpc>
            </a:pPr>
            <a:endParaRPr lang="en-GB" sz="1600" dirty="0">
              <a:solidFill>
                <a:srgbClr val="404040"/>
              </a:solidFill>
            </a:endParaRPr>
          </a:p>
        </p:txBody>
      </p:sp>
      <p:pic>
        <p:nvPicPr>
          <p:cNvPr id="6" name="Picture 6">
            <a:extLst>
              <a:ext uri="{FF2B5EF4-FFF2-40B4-BE49-F238E27FC236}">
                <a16:creationId xmlns:a16="http://schemas.microsoft.com/office/drawing/2014/main" id="{7A066FE8-8B92-3195-5E1C-3A1712F14F2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8701" r="6008"/>
          <a:stretch/>
        </p:blipFill>
        <p:spPr>
          <a:xfrm>
            <a:off x="76185" y="1001724"/>
            <a:ext cx="4694363" cy="5296716"/>
          </a:xfrm>
          <a:prstGeom prst="rect">
            <a:avLst/>
          </a:prstGeom>
        </p:spPr>
      </p:pic>
      <p:sp>
        <p:nvSpPr>
          <p:cNvPr id="11" name="TextBox 10">
            <a:extLst>
              <a:ext uri="{FF2B5EF4-FFF2-40B4-BE49-F238E27FC236}">
                <a16:creationId xmlns:a16="http://schemas.microsoft.com/office/drawing/2014/main" id="{E5A1A650-6FD8-097E-A386-0BA867A92901}"/>
              </a:ext>
            </a:extLst>
          </p:cNvPr>
          <p:cNvSpPr txBox="1"/>
          <p:nvPr/>
        </p:nvSpPr>
        <p:spPr>
          <a:xfrm>
            <a:off x="663" y="6288158"/>
            <a:ext cx="47526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(National voices: Person centered care, 2011)</a:t>
            </a:r>
          </a:p>
        </p:txBody>
      </p:sp>
    </p:spTree>
    <p:extLst>
      <p:ext uri="{BB962C8B-B14F-4D97-AF65-F5344CB8AC3E}">
        <p14:creationId xmlns:p14="http://schemas.microsoft.com/office/powerpoint/2010/main" val="3463372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F2BD100-DECB-39F8-8D57-209D03AACDD6}"/>
              </a:ext>
            </a:extLst>
          </p:cNvPr>
          <p:cNvSpPr>
            <a:spLocks noGrp="1"/>
          </p:cNvSpPr>
          <p:nvPr>
            <p:ph type="title"/>
          </p:nvPr>
        </p:nvSpPr>
        <p:spPr>
          <a:xfrm>
            <a:off x="355414" y="-3400"/>
            <a:ext cx="11029616" cy="1188720"/>
          </a:xfrm>
        </p:spPr>
        <p:txBody>
          <a:bodyPr vert="horz" lIns="91440" tIns="45720" rIns="91440" bIns="45720" rtlCol="0" anchor="b">
            <a:normAutofit/>
          </a:bodyPr>
          <a:lstStyle/>
          <a:p>
            <a:r>
              <a:rPr lang="en-US" sz="2800" b="1" kern="1200" cap="all" dirty="0">
                <a:latin typeface="Arial Nova"/>
              </a:rPr>
              <a:t>WHAT DEFINES END OF LIFE CARE AND PALLIATIVE CARE</a:t>
            </a:r>
          </a:p>
        </p:txBody>
      </p:sp>
      <p:pic>
        <p:nvPicPr>
          <p:cNvPr id="4" name="Picture 4" descr="A picture containing person, person, indoor&#10;&#10;Description automatically generated">
            <a:extLst>
              <a:ext uri="{FF2B5EF4-FFF2-40B4-BE49-F238E27FC236}">
                <a16:creationId xmlns:a16="http://schemas.microsoft.com/office/drawing/2014/main" id="{D8ACC1B6-54BE-5287-2CDB-574E57EA655E}"/>
              </a:ext>
            </a:extLst>
          </p:cNvPr>
          <p:cNvPicPr>
            <a:picLocks noChangeAspect="1"/>
          </p:cNvPicPr>
          <p:nvPr/>
        </p:nvPicPr>
        <p:blipFill rotWithShape="1">
          <a:blip r:embed="rId2"/>
          <a:srcRect l="6594" r="42737" b="-2"/>
          <a:stretch/>
        </p:blipFill>
        <p:spPr>
          <a:xfrm>
            <a:off x="392561" y="3069636"/>
            <a:ext cx="10998927" cy="3427825"/>
          </a:xfrm>
          <a:prstGeom prst="rect">
            <a:avLst/>
          </a:prstGeom>
        </p:spPr>
      </p:pic>
      <p:sp>
        <p:nvSpPr>
          <p:cNvPr id="3" name="TextBox 2">
            <a:extLst>
              <a:ext uri="{FF2B5EF4-FFF2-40B4-BE49-F238E27FC236}">
                <a16:creationId xmlns:a16="http://schemas.microsoft.com/office/drawing/2014/main" id="{4AD732AE-6963-F288-F9BB-DAA0F6F90223}"/>
              </a:ext>
            </a:extLst>
          </p:cNvPr>
          <p:cNvSpPr txBox="1"/>
          <p:nvPr/>
        </p:nvSpPr>
        <p:spPr>
          <a:xfrm>
            <a:off x="177312" y="371681"/>
            <a:ext cx="11293748" cy="36062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accent1"/>
              </a:buClr>
              <a:buSzPct val="92000"/>
              <a:buFont typeface="Wingdings"/>
              <a:buChar char="§"/>
            </a:pPr>
            <a:r>
              <a:rPr lang="en-US" dirty="0">
                <a:solidFill>
                  <a:schemeClr val="tx1">
                    <a:lumMod val="75000"/>
                    <a:lumOff val="25000"/>
                  </a:schemeClr>
                </a:solidFill>
                <a:latin typeface="Arial Nova"/>
              </a:rPr>
              <a:t> Palliative care provides a special emphasis on assessing the requirements of individuals with life-limiting illnesses (Sjöberg et al., 2021).​</a:t>
            </a:r>
            <a:endParaRPr lang="en-US"/>
          </a:p>
          <a:p>
            <a:pPr defTabSz="457200">
              <a:spcBef>
                <a:spcPct val="20000"/>
              </a:spcBef>
              <a:spcAft>
                <a:spcPts val="600"/>
              </a:spcAft>
              <a:buClr>
                <a:schemeClr val="accent1"/>
              </a:buClr>
              <a:buSzPct val="92000"/>
            </a:pPr>
            <a:endParaRPr lang="en-US" dirty="0">
              <a:solidFill>
                <a:schemeClr val="tx1">
                  <a:lumMod val="75000"/>
                  <a:lumOff val="25000"/>
                </a:schemeClr>
              </a:solidFill>
              <a:latin typeface="Arial Nova"/>
            </a:endParaRPr>
          </a:p>
          <a:p>
            <a:pPr marL="285750" indent="-285750" defTabSz="457200">
              <a:spcBef>
                <a:spcPct val="20000"/>
              </a:spcBef>
              <a:spcAft>
                <a:spcPts val="600"/>
              </a:spcAft>
              <a:buClr>
                <a:schemeClr val="accent1"/>
              </a:buClr>
              <a:buSzPct val="92000"/>
              <a:buFont typeface="Wingdings"/>
              <a:buChar char="§"/>
            </a:pPr>
            <a:r>
              <a:rPr lang="en-US" dirty="0">
                <a:solidFill>
                  <a:schemeClr val="tx1">
                    <a:lumMod val="75000"/>
                    <a:lumOff val="25000"/>
                  </a:schemeClr>
                </a:solidFill>
                <a:latin typeface="Arial Nova"/>
              </a:rPr>
              <a:t> It uses a holistic approach on delivering comprehensive care by handling physical, emotional, social, and distress near the end of life (Sjöberg et al., 2021).</a:t>
            </a:r>
          </a:p>
        </p:txBody>
      </p:sp>
      <p:sp>
        <p:nvSpPr>
          <p:cNvPr id="5" name="TextBox 4">
            <a:extLst>
              <a:ext uri="{FF2B5EF4-FFF2-40B4-BE49-F238E27FC236}">
                <a16:creationId xmlns:a16="http://schemas.microsoft.com/office/drawing/2014/main" id="{64112A9C-8F06-183C-5680-F1E7E11BC01B}"/>
              </a:ext>
            </a:extLst>
          </p:cNvPr>
          <p:cNvSpPr txBox="1"/>
          <p:nvPr/>
        </p:nvSpPr>
        <p:spPr>
          <a:xfrm>
            <a:off x="761909" y="64869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(Lisée et al., 2023)</a:t>
            </a:r>
          </a:p>
        </p:txBody>
      </p:sp>
    </p:spTree>
    <p:extLst>
      <p:ext uri="{BB962C8B-B14F-4D97-AF65-F5344CB8AC3E}">
        <p14:creationId xmlns:p14="http://schemas.microsoft.com/office/powerpoint/2010/main" val="2894853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14CA-4666-3534-99DE-5998CAAFCEA4}"/>
              </a:ext>
            </a:extLst>
          </p:cNvPr>
          <p:cNvSpPr>
            <a:spLocks noGrp="1"/>
          </p:cNvSpPr>
          <p:nvPr>
            <p:ph type="title"/>
          </p:nvPr>
        </p:nvSpPr>
        <p:spPr>
          <a:xfrm>
            <a:off x="581192" y="702156"/>
            <a:ext cx="11029616" cy="1188720"/>
          </a:xfrm>
        </p:spPr>
        <p:txBody>
          <a:bodyPr>
            <a:normAutofit/>
          </a:bodyPr>
          <a:lstStyle/>
          <a:p>
            <a:r>
              <a:rPr lang="en-GB" sz="3000" b="1"/>
              <a:t>The support and care that is available in different settings (care homes, hospitals, hospices and home care).</a:t>
            </a:r>
          </a:p>
        </p:txBody>
      </p:sp>
      <p:pic>
        <p:nvPicPr>
          <p:cNvPr id="4" name="Picture 4" descr="A picture containing person, person&#10;&#10;Description automatically generated">
            <a:extLst>
              <a:ext uri="{FF2B5EF4-FFF2-40B4-BE49-F238E27FC236}">
                <a16:creationId xmlns:a16="http://schemas.microsoft.com/office/drawing/2014/main" id="{C2E15558-55D1-795D-124F-5099CE1822C8}"/>
              </a:ext>
            </a:extLst>
          </p:cNvPr>
          <p:cNvPicPr>
            <a:picLocks noChangeAspect="1"/>
          </p:cNvPicPr>
          <p:nvPr/>
        </p:nvPicPr>
        <p:blipFill rotWithShape="1">
          <a:blip r:embed="rId3"/>
          <a:srcRect l="27179" r="5179" b="-2"/>
          <a:stretch/>
        </p:blipFill>
        <p:spPr>
          <a:xfrm>
            <a:off x="-2629" y="1804642"/>
            <a:ext cx="4318001" cy="4170708"/>
          </a:xfrm>
          <a:prstGeom prst="rect">
            <a:avLst/>
          </a:prstGeom>
        </p:spPr>
      </p:pic>
      <p:sp>
        <p:nvSpPr>
          <p:cNvPr id="3" name="Content Placeholder 2">
            <a:extLst>
              <a:ext uri="{FF2B5EF4-FFF2-40B4-BE49-F238E27FC236}">
                <a16:creationId xmlns:a16="http://schemas.microsoft.com/office/drawing/2014/main" id="{A831A0AC-9D18-0615-F850-DE00CBF0D8CB}"/>
              </a:ext>
            </a:extLst>
          </p:cNvPr>
          <p:cNvSpPr>
            <a:spLocks noGrp="1"/>
          </p:cNvSpPr>
          <p:nvPr>
            <p:ph idx="1"/>
          </p:nvPr>
        </p:nvSpPr>
        <p:spPr>
          <a:xfrm>
            <a:off x="4375012" y="1719975"/>
            <a:ext cx="7934497" cy="3634486"/>
          </a:xfrm>
        </p:spPr>
        <p:txBody>
          <a:bodyPr vert="horz" lIns="91440" tIns="45720" rIns="91440" bIns="45720" rtlCol="0">
            <a:normAutofit/>
          </a:bodyPr>
          <a:lstStyle/>
          <a:p>
            <a:pPr marL="0" indent="0">
              <a:lnSpc>
                <a:spcPct val="100000"/>
              </a:lnSpc>
              <a:buNone/>
            </a:pPr>
            <a:r>
              <a:rPr lang="en-GB" sz="1800" b="1" u="sng" dirty="0">
                <a:latin typeface="Arial Nova"/>
                <a:ea typeface="+mn-lt"/>
                <a:cs typeface="+mn-lt"/>
              </a:rPr>
              <a:t>Home Care</a:t>
            </a:r>
          </a:p>
          <a:p>
            <a:pPr marL="305435" indent="-305435">
              <a:lnSpc>
                <a:spcPct val="100000"/>
              </a:lnSpc>
            </a:pPr>
            <a:r>
              <a:rPr lang="en-GB" sz="1800" dirty="0">
                <a:latin typeface="Arial Nova"/>
                <a:ea typeface="+mn-lt"/>
                <a:cs typeface="+mn-lt"/>
              </a:rPr>
              <a:t>Hospice and end-of-life treatment can be given at home, you might not need to leave your current residence to receive treatment (NHS, 2021).</a:t>
            </a:r>
            <a:endParaRPr lang="en-GB" sz="1800">
              <a:latin typeface="Arial Nova"/>
            </a:endParaRPr>
          </a:p>
          <a:p>
            <a:pPr marL="305435" indent="-305435">
              <a:lnSpc>
                <a:spcPct val="100000"/>
              </a:lnSpc>
            </a:pPr>
            <a:endParaRPr lang="en-GB" sz="1800" dirty="0">
              <a:latin typeface="Arial Nova"/>
              <a:ea typeface="+mn-lt"/>
              <a:cs typeface="+mn-lt"/>
            </a:endParaRPr>
          </a:p>
          <a:p>
            <a:pPr marL="305435" indent="-305435">
              <a:lnSpc>
                <a:spcPct val="100000"/>
              </a:lnSpc>
            </a:pPr>
            <a:r>
              <a:rPr lang="en-GB" sz="1800" dirty="0">
                <a:latin typeface="Arial Nova"/>
                <a:ea typeface="+mn-lt"/>
                <a:cs typeface="+mn-lt"/>
              </a:rPr>
              <a:t>NHS 2021 explains that a doctor can plan for district nurses to visit you at home and provide nursing care and medication (NHS, 2021).  </a:t>
            </a:r>
          </a:p>
          <a:p>
            <a:pPr marL="0" indent="0">
              <a:lnSpc>
                <a:spcPct val="100000"/>
              </a:lnSpc>
              <a:buNone/>
            </a:pPr>
            <a:endParaRPr lang="en-GB" sz="1500">
              <a:latin typeface="Arial Nova"/>
              <a:ea typeface="+mn-lt"/>
              <a:cs typeface="+mn-lt"/>
            </a:endParaRPr>
          </a:p>
          <a:p>
            <a:pPr marL="0" indent="0">
              <a:lnSpc>
                <a:spcPct val="100000"/>
              </a:lnSpc>
              <a:buNone/>
            </a:pPr>
            <a:endParaRPr lang="en-GB" sz="1500" b="1" u="sng">
              <a:latin typeface="Arial Nova"/>
              <a:ea typeface="+mn-lt"/>
              <a:cs typeface="+mn-lt"/>
            </a:endParaRPr>
          </a:p>
        </p:txBody>
      </p:sp>
      <p:sp>
        <p:nvSpPr>
          <p:cNvPr id="5" name="TextBox 4">
            <a:extLst>
              <a:ext uri="{FF2B5EF4-FFF2-40B4-BE49-F238E27FC236}">
                <a16:creationId xmlns:a16="http://schemas.microsoft.com/office/drawing/2014/main" id="{EF834FBB-79A9-AF39-DF20-B721E9FAF226}"/>
              </a:ext>
            </a:extLst>
          </p:cNvPr>
          <p:cNvSpPr txBox="1"/>
          <p:nvPr/>
        </p:nvSpPr>
        <p:spPr>
          <a:xfrm>
            <a:off x="455562" y="61091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(Sampson, 2021)</a:t>
            </a:r>
          </a:p>
        </p:txBody>
      </p:sp>
    </p:spTree>
    <p:extLst>
      <p:ext uri="{BB962C8B-B14F-4D97-AF65-F5344CB8AC3E}">
        <p14:creationId xmlns:p14="http://schemas.microsoft.com/office/powerpoint/2010/main" val="4073168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BFC25-1A2B-59C6-F445-ABCB02DDBAB6}"/>
              </a:ext>
            </a:extLst>
          </p:cNvPr>
          <p:cNvSpPr>
            <a:spLocks noGrp="1"/>
          </p:cNvSpPr>
          <p:nvPr>
            <p:ph type="title"/>
          </p:nvPr>
        </p:nvSpPr>
        <p:spPr/>
        <p:txBody>
          <a:bodyPr>
            <a:normAutofit fontScale="90000"/>
          </a:bodyPr>
          <a:lstStyle/>
          <a:p>
            <a:r>
              <a:rPr lang="en-GB" b="1" dirty="0">
                <a:solidFill>
                  <a:schemeClr val="tx2"/>
                </a:solidFill>
                <a:ea typeface="+mj-lt"/>
                <a:cs typeface="+mj-lt"/>
              </a:rPr>
              <a:t>THE SUPPORT AND CARE THAT IS AVAILABLE IN DIFFERENT SETTINGS (CARE HOMES, HOSPITALS, HOSPICES AND HOME CARE).</a:t>
            </a:r>
            <a:endParaRPr lang="en-US" dirty="0">
              <a:solidFill>
                <a:schemeClr val="tx2"/>
              </a:solidFill>
            </a:endParaRPr>
          </a:p>
        </p:txBody>
      </p:sp>
      <p:sp>
        <p:nvSpPr>
          <p:cNvPr id="3" name="Content Placeholder 2">
            <a:extLst>
              <a:ext uri="{FF2B5EF4-FFF2-40B4-BE49-F238E27FC236}">
                <a16:creationId xmlns:a16="http://schemas.microsoft.com/office/drawing/2014/main" id="{9B52EE83-5B0E-31CD-CE91-624578A890EC}"/>
              </a:ext>
            </a:extLst>
          </p:cNvPr>
          <p:cNvSpPr>
            <a:spLocks noGrp="1"/>
          </p:cNvSpPr>
          <p:nvPr>
            <p:ph idx="1"/>
          </p:nvPr>
        </p:nvSpPr>
        <p:spPr>
          <a:xfrm>
            <a:off x="319935" y="1709493"/>
            <a:ext cx="7304282" cy="3634486"/>
          </a:xfrm>
        </p:spPr>
        <p:txBody>
          <a:bodyPr/>
          <a:lstStyle/>
          <a:p>
            <a:pPr marL="0" indent="0">
              <a:lnSpc>
                <a:spcPct val="100000"/>
              </a:lnSpc>
              <a:buNone/>
            </a:pPr>
            <a:r>
              <a:rPr lang="en-GB" b="1" u="sng" dirty="0">
                <a:solidFill>
                  <a:schemeClr val="tx2"/>
                </a:solidFill>
                <a:latin typeface="Arial Nova"/>
                <a:ea typeface="+mn-lt"/>
                <a:cs typeface="+mn-lt"/>
              </a:rPr>
              <a:t>Hospice Care</a:t>
            </a:r>
            <a:endParaRPr lang="en-US">
              <a:solidFill>
                <a:schemeClr val="tx2"/>
              </a:solidFill>
              <a:latin typeface="Arial Nova"/>
              <a:ea typeface="+mn-lt"/>
              <a:cs typeface="+mn-lt"/>
            </a:endParaRPr>
          </a:p>
          <a:p>
            <a:pPr marL="305435" indent="-305435">
              <a:lnSpc>
                <a:spcPct val="100000"/>
              </a:lnSpc>
            </a:pPr>
            <a:r>
              <a:rPr lang="en-GB" dirty="0">
                <a:solidFill>
                  <a:schemeClr val="tx2"/>
                </a:solidFill>
                <a:latin typeface="Arial Nova"/>
                <a:ea typeface="+mn-lt"/>
                <a:cs typeface="+mn-lt"/>
              </a:rPr>
              <a:t>Hospices deliver care for patients from the time their condition is determined to be terminal until their death (NHS, 2021).</a:t>
            </a:r>
            <a:endParaRPr lang="en-US">
              <a:solidFill>
                <a:schemeClr val="tx2"/>
              </a:solidFill>
              <a:latin typeface="Arial Nova"/>
              <a:ea typeface="+mn-lt"/>
              <a:cs typeface="+mn-lt"/>
            </a:endParaRPr>
          </a:p>
          <a:p>
            <a:pPr marL="305435" indent="-305435">
              <a:lnSpc>
                <a:spcPct val="100000"/>
              </a:lnSpc>
            </a:pPr>
            <a:r>
              <a:rPr lang="en-GB" dirty="0">
                <a:solidFill>
                  <a:schemeClr val="tx2"/>
                </a:solidFill>
                <a:latin typeface="Arial Nova"/>
                <a:ea typeface="+mn-lt"/>
                <a:cs typeface="+mn-lt"/>
              </a:rPr>
              <a:t>Hospice care puts a great importance on the patient ’s needs, dignity, and respect (NHS, 2021). </a:t>
            </a:r>
            <a:endParaRPr lang="en-US">
              <a:solidFill>
                <a:schemeClr val="tx2"/>
              </a:solidFill>
              <a:latin typeface="Arial Nova"/>
              <a:ea typeface="+mn-lt"/>
              <a:cs typeface="+mn-lt"/>
            </a:endParaRPr>
          </a:p>
          <a:p>
            <a:pPr marL="0" indent="0">
              <a:lnSpc>
                <a:spcPct val="100000"/>
              </a:lnSpc>
              <a:buNone/>
            </a:pPr>
            <a:endParaRPr lang="en-GB" dirty="0">
              <a:solidFill>
                <a:schemeClr val="tx2"/>
              </a:solidFill>
              <a:latin typeface="Arial Nova"/>
            </a:endParaRPr>
          </a:p>
        </p:txBody>
      </p:sp>
      <p:pic>
        <p:nvPicPr>
          <p:cNvPr id="4" name="Picture 4" descr="A picture containing text&#10;&#10;Description automatically generated">
            <a:extLst>
              <a:ext uri="{FF2B5EF4-FFF2-40B4-BE49-F238E27FC236}">
                <a16:creationId xmlns:a16="http://schemas.microsoft.com/office/drawing/2014/main" id="{FAF4AE8D-548D-C706-5534-EDCD10EAD7C7}"/>
              </a:ext>
            </a:extLst>
          </p:cNvPr>
          <p:cNvPicPr>
            <a:picLocks noChangeAspect="1"/>
          </p:cNvPicPr>
          <p:nvPr/>
        </p:nvPicPr>
        <p:blipFill>
          <a:blip r:embed="rId3"/>
          <a:stretch>
            <a:fillRect/>
          </a:stretch>
        </p:blipFill>
        <p:spPr>
          <a:xfrm>
            <a:off x="7386696" y="1967664"/>
            <a:ext cx="4582347" cy="4521930"/>
          </a:xfrm>
          <a:prstGeom prst="rect">
            <a:avLst/>
          </a:prstGeom>
        </p:spPr>
      </p:pic>
      <p:sp>
        <p:nvSpPr>
          <p:cNvPr id="5" name="TextBox 1">
            <a:extLst>
              <a:ext uri="{FF2B5EF4-FFF2-40B4-BE49-F238E27FC236}">
                <a16:creationId xmlns:a16="http://schemas.microsoft.com/office/drawing/2014/main" id="{69AF60F3-AB2C-30F9-A124-42AE2D600227}"/>
              </a:ext>
            </a:extLst>
          </p:cNvPr>
          <p:cNvSpPr txBox="1"/>
          <p:nvPr/>
        </p:nvSpPr>
        <p:spPr>
          <a:xfrm>
            <a:off x="8214548" y="6492993"/>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(Tearney, 2015)</a:t>
            </a:r>
          </a:p>
        </p:txBody>
      </p:sp>
    </p:spTree>
    <p:extLst>
      <p:ext uri="{BB962C8B-B14F-4D97-AF65-F5344CB8AC3E}">
        <p14:creationId xmlns:p14="http://schemas.microsoft.com/office/powerpoint/2010/main" val="1030863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67A9-411F-BBDC-886C-64707949E94A}"/>
              </a:ext>
            </a:extLst>
          </p:cNvPr>
          <p:cNvSpPr>
            <a:spLocks noGrp="1"/>
          </p:cNvSpPr>
          <p:nvPr>
            <p:ph type="title"/>
          </p:nvPr>
        </p:nvSpPr>
        <p:spPr>
          <a:xfrm>
            <a:off x="581192" y="702156"/>
            <a:ext cx="11029616" cy="1188720"/>
          </a:xfrm>
        </p:spPr>
        <p:txBody>
          <a:bodyPr>
            <a:normAutofit/>
          </a:bodyPr>
          <a:lstStyle/>
          <a:p>
            <a:r>
              <a:rPr lang="en-GB" sz="3000" b="1">
                <a:ea typeface="+mj-lt"/>
                <a:cs typeface="+mj-lt"/>
              </a:rPr>
              <a:t>THE SUPPORT AND CARE THAT IS AVAILABLE IN DIFFERENT SETTINGS (CARE HOMES, HOSPITALS, HOSPICES AND HOME CARE).</a:t>
            </a:r>
            <a:endParaRPr lang="en-US" sz="3000"/>
          </a:p>
        </p:txBody>
      </p:sp>
      <p:sp>
        <p:nvSpPr>
          <p:cNvPr id="3" name="Content Placeholder 2">
            <a:extLst>
              <a:ext uri="{FF2B5EF4-FFF2-40B4-BE49-F238E27FC236}">
                <a16:creationId xmlns:a16="http://schemas.microsoft.com/office/drawing/2014/main" id="{62565FAF-55A6-4AB9-DBA7-AA0FFFD7EC67}"/>
              </a:ext>
            </a:extLst>
          </p:cNvPr>
          <p:cNvSpPr>
            <a:spLocks noGrp="1"/>
          </p:cNvSpPr>
          <p:nvPr>
            <p:ph idx="1"/>
          </p:nvPr>
        </p:nvSpPr>
        <p:spPr>
          <a:xfrm>
            <a:off x="123993" y="2112264"/>
            <a:ext cx="7852071" cy="3634486"/>
          </a:xfrm>
        </p:spPr>
        <p:txBody>
          <a:bodyPr vert="horz" lIns="91440" tIns="45720" rIns="91440" bIns="45720" rtlCol="0" anchor="ctr">
            <a:noAutofit/>
          </a:bodyPr>
          <a:lstStyle/>
          <a:p>
            <a:pPr marL="0" indent="0">
              <a:lnSpc>
                <a:spcPct val="100000"/>
              </a:lnSpc>
              <a:buNone/>
            </a:pPr>
            <a:r>
              <a:rPr lang="en-GB" sz="1800" b="1" u="sng" dirty="0">
                <a:latin typeface="Arial Nova"/>
              </a:rPr>
              <a:t>Care Homes</a:t>
            </a:r>
          </a:p>
          <a:p>
            <a:pPr marL="305435" indent="-305435">
              <a:lnSpc>
                <a:spcPct val="100000"/>
              </a:lnSpc>
            </a:pPr>
            <a:r>
              <a:rPr lang="en-GB" sz="1800" dirty="0">
                <a:latin typeface="Arial Nova"/>
                <a:ea typeface="+mn-lt"/>
                <a:cs typeface="+mn-lt"/>
              </a:rPr>
              <a:t>You may wish to seek care in a residential care facility which facilitate nursing staff if you anticipate needing care for a long period of time (Macmillan Cancer Support, 2019).</a:t>
            </a:r>
          </a:p>
          <a:p>
            <a:pPr marL="305435" indent="-305435">
              <a:lnSpc>
                <a:spcPct val="100000"/>
              </a:lnSpc>
            </a:pPr>
            <a:endParaRPr lang="en-GB" sz="1800" dirty="0">
              <a:latin typeface="Arial Nova"/>
              <a:ea typeface="+mn-lt"/>
              <a:cs typeface="+mn-lt"/>
            </a:endParaRPr>
          </a:p>
          <a:p>
            <a:pPr marL="305435" indent="-305435">
              <a:lnSpc>
                <a:spcPct val="100000"/>
              </a:lnSpc>
            </a:pPr>
            <a:r>
              <a:rPr lang="en-GB" sz="1800" dirty="0">
                <a:latin typeface="Arial Nova"/>
                <a:ea typeface="+mn-lt"/>
                <a:cs typeface="+mn-lt"/>
              </a:rPr>
              <a:t>Care facility employees are required and mandated to give the dying person respectful, attentive, and appropriate end-of-life care (PUMPHREY, R., </a:t>
            </a:r>
            <a:r>
              <a:rPr lang="en-GB" sz="1800" i="1" dirty="0">
                <a:latin typeface="Arial Nova"/>
                <a:ea typeface="+mn-lt"/>
                <a:cs typeface="+mn-lt"/>
              </a:rPr>
              <a:t>et al</a:t>
            </a:r>
            <a:r>
              <a:rPr lang="en-GB" sz="1800" dirty="0">
                <a:latin typeface="Arial Nova"/>
                <a:ea typeface="+mn-lt"/>
                <a:cs typeface="+mn-lt"/>
              </a:rPr>
              <a:t>. 2009).</a:t>
            </a:r>
          </a:p>
          <a:p>
            <a:pPr marL="0" indent="0">
              <a:lnSpc>
                <a:spcPct val="100000"/>
              </a:lnSpc>
              <a:buNone/>
            </a:pPr>
            <a:endParaRPr lang="en-GB" sz="1500" dirty="0"/>
          </a:p>
          <a:p>
            <a:pPr marL="0" indent="0">
              <a:lnSpc>
                <a:spcPct val="100000"/>
              </a:lnSpc>
              <a:buNone/>
            </a:pPr>
            <a:endParaRPr lang="en-GB" sz="1500"/>
          </a:p>
        </p:txBody>
      </p:sp>
      <p:pic>
        <p:nvPicPr>
          <p:cNvPr id="4" name="Picture 4">
            <a:extLst>
              <a:ext uri="{FF2B5EF4-FFF2-40B4-BE49-F238E27FC236}">
                <a16:creationId xmlns:a16="http://schemas.microsoft.com/office/drawing/2014/main" id="{69F86EF7-850B-7F8B-71B1-FB01025DF2D8}"/>
              </a:ext>
            </a:extLst>
          </p:cNvPr>
          <p:cNvPicPr>
            <a:picLocks noChangeAspect="1"/>
          </p:cNvPicPr>
          <p:nvPr/>
        </p:nvPicPr>
        <p:blipFill rotWithShape="1">
          <a:blip r:embed="rId3"/>
          <a:srcRect l="1312" r="18686"/>
          <a:stretch/>
        </p:blipFill>
        <p:spPr>
          <a:xfrm>
            <a:off x="7993040" y="1890219"/>
            <a:ext cx="4133646" cy="4498788"/>
          </a:xfrm>
          <a:prstGeom prst="rect">
            <a:avLst/>
          </a:prstGeom>
        </p:spPr>
      </p:pic>
      <p:sp>
        <p:nvSpPr>
          <p:cNvPr id="5" name="TextBox 4">
            <a:extLst>
              <a:ext uri="{FF2B5EF4-FFF2-40B4-BE49-F238E27FC236}">
                <a16:creationId xmlns:a16="http://schemas.microsoft.com/office/drawing/2014/main" id="{546C2D49-4ED3-C2E1-F165-6413CB707D57}"/>
              </a:ext>
            </a:extLst>
          </p:cNvPr>
          <p:cNvSpPr txBox="1"/>
          <p:nvPr/>
        </p:nvSpPr>
        <p:spPr>
          <a:xfrm>
            <a:off x="8294329" y="6394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(Tower Fire Group, 2022)</a:t>
            </a:r>
          </a:p>
        </p:txBody>
      </p:sp>
    </p:spTree>
    <p:extLst>
      <p:ext uri="{BB962C8B-B14F-4D97-AF65-F5344CB8AC3E}">
        <p14:creationId xmlns:p14="http://schemas.microsoft.com/office/powerpoint/2010/main" val="3255518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6DC02-3B1D-7D17-AF40-E24ED1633A4A}"/>
              </a:ext>
            </a:extLst>
          </p:cNvPr>
          <p:cNvSpPr>
            <a:spLocks noGrp="1"/>
          </p:cNvSpPr>
          <p:nvPr>
            <p:ph type="title"/>
          </p:nvPr>
        </p:nvSpPr>
        <p:spPr/>
        <p:txBody>
          <a:bodyPr>
            <a:normAutofit fontScale="90000"/>
          </a:bodyPr>
          <a:lstStyle/>
          <a:p>
            <a:r>
              <a:rPr lang="en-GB" b="1" dirty="0">
                <a:solidFill>
                  <a:schemeClr val="tx2"/>
                </a:solidFill>
                <a:latin typeface="TW Cen MT"/>
              </a:rPr>
              <a:t>THE SUPPORT AND CARE THAT IS AVAILABLE IN DIFFERENT SETTINGS (CARE HOMES, HOSPITALS, HOSPICES AND HOME CARE).</a:t>
            </a:r>
            <a:endParaRPr lang="en-US" dirty="0">
              <a:solidFill>
                <a:schemeClr val="tx2"/>
              </a:solidFill>
            </a:endParaRPr>
          </a:p>
        </p:txBody>
      </p:sp>
      <p:sp>
        <p:nvSpPr>
          <p:cNvPr id="3" name="TextBox 2">
            <a:extLst>
              <a:ext uri="{FF2B5EF4-FFF2-40B4-BE49-F238E27FC236}">
                <a16:creationId xmlns:a16="http://schemas.microsoft.com/office/drawing/2014/main" id="{DD1D4144-4852-0F97-4E57-CF9985EC1800}"/>
              </a:ext>
            </a:extLst>
          </p:cNvPr>
          <p:cNvSpPr txBox="1"/>
          <p:nvPr/>
        </p:nvSpPr>
        <p:spPr>
          <a:xfrm>
            <a:off x="153966" y="1717795"/>
            <a:ext cx="1204373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1B2F2D"/>
                </a:solidFill>
                <a:latin typeface="Arial Nova"/>
                <a:cs typeface="Segoe UI"/>
              </a:rPr>
              <a:t>Hospitals</a:t>
            </a:r>
            <a:r>
              <a:rPr lang="en-US" dirty="0">
                <a:latin typeface="Arial Nova"/>
                <a:cs typeface="Segoe UI"/>
              </a:rPr>
              <a:t>​</a:t>
            </a:r>
          </a:p>
          <a:p>
            <a:pPr>
              <a:buChar char="•"/>
            </a:pPr>
            <a:r>
              <a:rPr lang="en-GB" dirty="0">
                <a:solidFill>
                  <a:srgbClr val="1B2F2D"/>
                </a:solidFill>
                <a:latin typeface="Arial Nova"/>
                <a:cs typeface="Arial"/>
              </a:rPr>
              <a:t>Various hospitals offer specialised palliative care teams that assist hospital staff in providing care for patients who are approaching the end of their lives (NHS, 2022).</a:t>
            </a:r>
            <a:r>
              <a:rPr lang="en-GB" dirty="0">
                <a:latin typeface="Arial Nova"/>
                <a:cs typeface="Arial"/>
              </a:rPr>
              <a:t>​</a:t>
            </a:r>
          </a:p>
          <a:p>
            <a:pPr>
              <a:buChar char="•"/>
            </a:pPr>
            <a:endParaRPr lang="en-GB" dirty="0">
              <a:solidFill>
                <a:srgbClr val="000000"/>
              </a:solidFill>
              <a:latin typeface="Arial Nova"/>
              <a:cs typeface="Arial"/>
            </a:endParaRPr>
          </a:p>
          <a:p>
            <a:pPr>
              <a:buChar char="•"/>
            </a:pPr>
            <a:r>
              <a:rPr lang="en-GB" dirty="0">
                <a:solidFill>
                  <a:srgbClr val="1B2F2D"/>
                </a:solidFill>
                <a:latin typeface="Arial Nova"/>
                <a:cs typeface="Arial"/>
              </a:rPr>
              <a:t>Your hospital staff should provide you with high-quality end-of-life care that is catered to your specific circumstances (NHS, 2022).</a:t>
            </a:r>
            <a:r>
              <a:rPr lang="en-GB" dirty="0">
                <a:latin typeface="Arial Nova"/>
                <a:cs typeface="Arial"/>
              </a:rPr>
              <a:t>​</a:t>
            </a:r>
          </a:p>
          <a:p>
            <a:pPr>
              <a:buChar char="•"/>
            </a:pPr>
            <a:endParaRPr lang="en-GB" dirty="0">
              <a:solidFill>
                <a:srgbClr val="000000"/>
              </a:solidFill>
              <a:latin typeface="Arial Nova"/>
              <a:cs typeface="Arial"/>
            </a:endParaRPr>
          </a:p>
          <a:p>
            <a:pPr>
              <a:buChar char="•"/>
            </a:pPr>
            <a:r>
              <a:rPr lang="en-GB" dirty="0">
                <a:solidFill>
                  <a:srgbClr val="1B2F2D"/>
                </a:solidFill>
                <a:latin typeface="Arial Nova"/>
                <a:cs typeface="Arial"/>
              </a:rPr>
              <a:t>The hospital must consult with you and your loved ones before making choices regarding your care (NHS, 2022).</a:t>
            </a:r>
          </a:p>
        </p:txBody>
      </p:sp>
      <p:sp>
        <p:nvSpPr>
          <p:cNvPr id="5" name="TextBox 1">
            <a:extLst>
              <a:ext uri="{FF2B5EF4-FFF2-40B4-BE49-F238E27FC236}">
                <a16:creationId xmlns:a16="http://schemas.microsoft.com/office/drawing/2014/main" id="{7EF3D84E-4BA0-EFB3-721D-ECFD6B38DB2E}"/>
              </a:ext>
            </a:extLst>
          </p:cNvPr>
          <p:cNvSpPr txBox="1"/>
          <p:nvPr/>
        </p:nvSpPr>
        <p:spPr>
          <a:xfrm>
            <a:off x="6671514" y="6112321"/>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(Career information, 2014)</a:t>
            </a:r>
          </a:p>
        </p:txBody>
      </p:sp>
      <p:pic>
        <p:nvPicPr>
          <p:cNvPr id="6" name="Picture 6" descr="A picture containing person, person, indoor, bed&#10;&#10;Description automatically generated">
            <a:extLst>
              <a:ext uri="{FF2B5EF4-FFF2-40B4-BE49-F238E27FC236}">
                <a16:creationId xmlns:a16="http://schemas.microsoft.com/office/drawing/2014/main" id="{58C41553-89E6-A8D0-EE95-351A8ED62046}"/>
              </a:ext>
            </a:extLst>
          </p:cNvPr>
          <p:cNvPicPr>
            <a:picLocks noChangeAspect="1"/>
          </p:cNvPicPr>
          <p:nvPr/>
        </p:nvPicPr>
        <p:blipFill>
          <a:blip r:embed="rId2"/>
          <a:stretch>
            <a:fillRect/>
          </a:stretch>
        </p:blipFill>
        <p:spPr>
          <a:xfrm>
            <a:off x="1240972" y="4061937"/>
            <a:ext cx="10254342" cy="2511470"/>
          </a:xfrm>
          <a:prstGeom prst="rect">
            <a:avLst/>
          </a:prstGeom>
        </p:spPr>
      </p:pic>
      <p:sp>
        <p:nvSpPr>
          <p:cNvPr id="7" name="TextBox 6">
            <a:extLst>
              <a:ext uri="{FF2B5EF4-FFF2-40B4-BE49-F238E27FC236}">
                <a16:creationId xmlns:a16="http://schemas.microsoft.com/office/drawing/2014/main" id="{212D4D84-264F-2246-5DCE-08F0DF02ACC8}"/>
              </a:ext>
            </a:extLst>
          </p:cNvPr>
          <p:cNvSpPr txBox="1"/>
          <p:nvPr/>
        </p:nvSpPr>
        <p:spPr>
          <a:xfrm>
            <a:off x="4125686" y="64878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(Marzouka, 2022)</a:t>
            </a:r>
          </a:p>
        </p:txBody>
      </p:sp>
    </p:spTree>
    <p:extLst>
      <p:ext uri="{BB962C8B-B14F-4D97-AF65-F5344CB8AC3E}">
        <p14:creationId xmlns:p14="http://schemas.microsoft.com/office/powerpoint/2010/main" val="219724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7794-814B-17E4-C0BC-D308C73987D8}"/>
              </a:ext>
            </a:extLst>
          </p:cNvPr>
          <p:cNvSpPr>
            <a:spLocks noGrp="1"/>
          </p:cNvSpPr>
          <p:nvPr>
            <p:ph type="title"/>
          </p:nvPr>
        </p:nvSpPr>
        <p:spPr>
          <a:xfrm>
            <a:off x="-62279" y="-172089"/>
            <a:ext cx="12312357" cy="1188720"/>
          </a:xfrm>
        </p:spPr>
        <p:txBody>
          <a:bodyPr>
            <a:normAutofit/>
          </a:bodyPr>
          <a:lstStyle/>
          <a:p>
            <a:r>
              <a:rPr lang="en-GB" b="1" dirty="0">
                <a:latin typeface="Arial Nova"/>
                <a:ea typeface="+mj-lt"/>
                <a:cs typeface="+mj-lt"/>
              </a:rPr>
              <a:t>The gap between need and availability of end-of-life care</a:t>
            </a:r>
            <a:endParaRPr lang="en-US" b="1" dirty="0">
              <a:latin typeface="Arial Nova"/>
            </a:endParaRPr>
          </a:p>
        </p:txBody>
      </p:sp>
      <p:sp>
        <p:nvSpPr>
          <p:cNvPr id="3" name="Content Placeholder 2">
            <a:extLst>
              <a:ext uri="{FF2B5EF4-FFF2-40B4-BE49-F238E27FC236}">
                <a16:creationId xmlns:a16="http://schemas.microsoft.com/office/drawing/2014/main" id="{5D088482-BF8E-C615-13CB-2AFE2F0B57B7}"/>
              </a:ext>
            </a:extLst>
          </p:cNvPr>
          <p:cNvSpPr>
            <a:spLocks noGrp="1"/>
          </p:cNvSpPr>
          <p:nvPr>
            <p:ph idx="1"/>
          </p:nvPr>
        </p:nvSpPr>
        <p:spPr>
          <a:xfrm>
            <a:off x="229" y="313137"/>
            <a:ext cx="12423265" cy="3634486"/>
          </a:xfrm>
        </p:spPr>
        <p:txBody>
          <a:bodyPr vert="horz" lIns="91440" tIns="45720" rIns="91440" bIns="45720" rtlCol="0" anchor="ctr">
            <a:noAutofit/>
          </a:bodyPr>
          <a:lstStyle/>
          <a:p>
            <a:pPr marL="305435" indent="-305435">
              <a:lnSpc>
                <a:spcPct val="100000"/>
              </a:lnSpc>
            </a:pPr>
            <a:r>
              <a:rPr lang="en-GB" sz="1600" dirty="0">
                <a:latin typeface="Arial Nova"/>
                <a:ea typeface="+mn-lt"/>
                <a:cs typeface="+mn-lt"/>
              </a:rPr>
              <a:t>Family doctors (GPs) are pioneers in the medical field. Unfortunately, GPs are under a lot of strain due to factors including rising patient needs and scarce resources (Sivell et al., 2023).</a:t>
            </a:r>
          </a:p>
          <a:p>
            <a:pPr marL="0" indent="0">
              <a:lnSpc>
                <a:spcPct val="100000"/>
              </a:lnSpc>
              <a:buNone/>
            </a:pPr>
            <a:endParaRPr lang="en-GB" sz="1600" dirty="0">
              <a:latin typeface="Arial Nova"/>
              <a:ea typeface="+mn-lt"/>
              <a:cs typeface="+mn-lt"/>
            </a:endParaRPr>
          </a:p>
          <a:p>
            <a:pPr marL="305435" indent="-305435">
              <a:lnSpc>
                <a:spcPct val="100000"/>
              </a:lnSpc>
            </a:pPr>
            <a:r>
              <a:rPr lang="en-GB" sz="1600" dirty="0">
                <a:latin typeface="Arial Nova"/>
                <a:ea typeface="+mn-lt"/>
                <a:cs typeface="+mn-lt"/>
              </a:rPr>
              <a:t>Because of the rising number of elderly individuals with multiple diseases and the rising demand for palliative care, healthcare systems all over the globe are facing significant difficulties (Murtagh et al., 2019). </a:t>
            </a:r>
          </a:p>
          <a:p>
            <a:pPr marL="305435" indent="-305435">
              <a:lnSpc>
                <a:spcPct val="100000"/>
              </a:lnSpc>
            </a:pPr>
            <a:endParaRPr lang="en-GB" sz="1600" dirty="0">
              <a:latin typeface="Arial Nova"/>
              <a:ea typeface="+mn-lt"/>
              <a:cs typeface="+mn-lt"/>
            </a:endParaRPr>
          </a:p>
          <a:p>
            <a:pPr marL="305435" indent="-305435">
              <a:lnSpc>
                <a:spcPct val="100000"/>
              </a:lnSpc>
            </a:pPr>
            <a:endParaRPr lang="en-GB" sz="1600" dirty="0">
              <a:latin typeface="Arial Nova"/>
            </a:endParaRPr>
          </a:p>
        </p:txBody>
      </p:sp>
      <p:pic>
        <p:nvPicPr>
          <p:cNvPr id="7" name="Picture 7" descr="Chart, bar chart&#10;&#10;Description automatically generated">
            <a:extLst>
              <a:ext uri="{FF2B5EF4-FFF2-40B4-BE49-F238E27FC236}">
                <a16:creationId xmlns:a16="http://schemas.microsoft.com/office/drawing/2014/main" id="{56D60621-24AF-3088-6DD5-2AF3DF2DA8D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724" r="3" b="1283"/>
          <a:stretch/>
        </p:blipFill>
        <p:spPr>
          <a:xfrm>
            <a:off x="200935" y="2588775"/>
            <a:ext cx="11661959" cy="3895741"/>
          </a:xfrm>
          <a:prstGeom prst="rect">
            <a:avLst/>
          </a:prstGeom>
        </p:spPr>
      </p:pic>
      <p:sp>
        <p:nvSpPr>
          <p:cNvPr id="4" name="TextBox 3">
            <a:extLst>
              <a:ext uri="{FF2B5EF4-FFF2-40B4-BE49-F238E27FC236}">
                <a16:creationId xmlns:a16="http://schemas.microsoft.com/office/drawing/2014/main" id="{860FE6F7-6BAB-AB52-D1E8-BC40FA02D7D2}"/>
              </a:ext>
            </a:extLst>
          </p:cNvPr>
          <p:cNvSpPr txBox="1"/>
          <p:nvPr/>
        </p:nvSpPr>
        <p:spPr>
          <a:xfrm>
            <a:off x="7946924" y="64848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(US Census Bureau, 2021)</a:t>
            </a:r>
          </a:p>
        </p:txBody>
      </p:sp>
    </p:spTree>
    <p:extLst>
      <p:ext uri="{BB962C8B-B14F-4D97-AF65-F5344CB8AC3E}">
        <p14:creationId xmlns:p14="http://schemas.microsoft.com/office/powerpoint/2010/main" val="40557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47036-F5E3-AFBE-3504-6A47BB4A31BE}"/>
              </a:ext>
            </a:extLst>
          </p:cNvPr>
          <p:cNvSpPr>
            <a:spLocks noGrp="1"/>
          </p:cNvSpPr>
          <p:nvPr>
            <p:ph type="title"/>
          </p:nvPr>
        </p:nvSpPr>
        <p:spPr>
          <a:xfrm>
            <a:off x="290906" y="726347"/>
            <a:ext cx="11610187" cy="1188720"/>
          </a:xfrm>
        </p:spPr>
        <p:txBody>
          <a:bodyPr>
            <a:normAutofit/>
          </a:bodyPr>
          <a:lstStyle/>
          <a:p>
            <a:r>
              <a:rPr lang="en-GB" sz="2400" b="1" dirty="0">
                <a:latin typeface="Arial Nova"/>
                <a:ea typeface="+mj-lt"/>
                <a:cs typeface="+mj-lt"/>
              </a:rPr>
              <a:t>Legislation, policy and theories of ageing, which are relevant to older people approaching the end of their lives.</a:t>
            </a:r>
            <a:endParaRPr lang="en-US" sz="2400" b="1" dirty="0">
              <a:latin typeface="Arial Nova"/>
            </a:endParaRPr>
          </a:p>
          <a:p>
            <a:endParaRPr lang="en-GB" dirty="0"/>
          </a:p>
        </p:txBody>
      </p:sp>
      <p:sp>
        <p:nvSpPr>
          <p:cNvPr id="3" name="Content Placeholder 2">
            <a:extLst>
              <a:ext uri="{FF2B5EF4-FFF2-40B4-BE49-F238E27FC236}">
                <a16:creationId xmlns:a16="http://schemas.microsoft.com/office/drawing/2014/main" id="{44F9BDE3-25B9-B2C6-3DA3-472B74507759}"/>
              </a:ext>
            </a:extLst>
          </p:cNvPr>
          <p:cNvSpPr>
            <a:spLocks noGrp="1"/>
          </p:cNvSpPr>
          <p:nvPr>
            <p:ph idx="1"/>
          </p:nvPr>
        </p:nvSpPr>
        <p:spPr>
          <a:xfrm>
            <a:off x="245213" y="2124711"/>
            <a:ext cx="5604714" cy="4032661"/>
          </a:xfrm>
        </p:spPr>
        <p:txBody>
          <a:bodyPr vert="horz" lIns="91440" tIns="45720" rIns="91440" bIns="45720" rtlCol="0" anchor="ctr">
            <a:noAutofit/>
          </a:bodyPr>
          <a:lstStyle/>
          <a:p>
            <a:pPr marL="0" indent="0">
              <a:buNone/>
            </a:pPr>
            <a:endParaRPr lang="en-GB" sz="1600" b="1" u="sng" dirty="0">
              <a:latin typeface="Arial Nova"/>
            </a:endParaRPr>
          </a:p>
          <a:p>
            <a:pPr marL="0" indent="0">
              <a:buNone/>
            </a:pPr>
            <a:r>
              <a:rPr lang="en-GB" sz="1600" b="1" u="sng" dirty="0">
                <a:latin typeface="Arial Nova"/>
              </a:rPr>
              <a:t>Legislation &amp; Policy</a:t>
            </a:r>
            <a:endParaRPr lang="en-US" dirty="0"/>
          </a:p>
          <a:p>
            <a:pPr marL="0" indent="0">
              <a:buNone/>
            </a:pPr>
            <a:r>
              <a:rPr lang="en-GB" sz="1600" b="1" dirty="0">
                <a:latin typeface="Arial Nova"/>
              </a:rPr>
              <a:t>Equality act 2010</a:t>
            </a:r>
            <a:r>
              <a:rPr lang="en-GB" sz="1600" dirty="0">
                <a:latin typeface="Arial Nova"/>
              </a:rPr>
              <a:t>: </a:t>
            </a:r>
            <a:r>
              <a:rPr lang="en-GB" sz="1600" dirty="0">
                <a:latin typeface="Arial Nova"/>
                <a:ea typeface="+mn-lt"/>
                <a:cs typeface="+mn-lt"/>
              </a:rPr>
              <a:t>Individuals are legally protected from </a:t>
            </a:r>
          </a:p>
          <a:p>
            <a:pPr marL="0" indent="0">
              <a:buNone/>
            </a:pPr>
            <a:r>
              <a:rPr lang="en-GB" sz="1600" dirty="0">
                <a:latin typeface="Arial Nova"/>
                <a:ea typeface="+mn-lt"/>
                <a:cs typeface="+mn-lt"/>
              </a:rPr>
              <a:t>discrimination in the workplace and in larger society by the Equality Act of 2010 (GOV.UK, 2015).</a:t>
            </a:r>
            <a:endParaRPr lang="en-GB" sz="1600" dirty="0">
              <a:latin typeface="Arial Nova"/>
            </a:endParaRPr>
          </a:p>
          <a:p>
            <a:pPr marL="305435" indent="-305435"/>
            <a:r>
              <a:rPr lang="en-GB" sz="1600" dirty="0">
                <a:latin typeface="Arial Nova"/>
                <a:ea typeface="+mn-lt"/>
                <a:cs typeface="+mn-lt"/>
              </a:rPr>
              <a:t>The Equality Legislation regulates discrimination based on:</a:t>
            </a:r>
            <a:endParaRPr lang="en-GB" sz="1600" dirty="0">
              <a:latin typeface="Arial Nova"/>
            </a:endParaRPr>
          </a:p>
          <a:p>
            <a:pPr marL="305435" indent="-305435"/>
            <a:r>
              <a:rPr lang="en-GB" sz="1600" dirty="0">
                <a:latin typeface="Arial Nova"/>
                <a:ea typeface="+mn-lt"/>
                <a:cs typeface="+mn-lt"/>
              </a:rPr>
              <a:t>Age \Race \Sex</a:t>
            </a:r>
            <a:endParaRPr lang="en-GB" sz="1600" dirty="0">
              <a:latin typeface="Arial Nova"/>
            </a:endParaRPr>
          </a:p>
          <a:p>
            <a:pPr marL="305435" indent="-305435"/>
            <a:r>
              <a:rPr lang="en-GB" sz="1600" dirty="0">
                <a:latin typeface="Arial Nova"/>
                <a:ea typeface="+mn-lt"/>
                <a:cs typeface="+mn-lt"/>
              </a:rPr>
              <a:t>Changing gender</a:t>
            </a:r>
            <a:endParaRPr lang="en-GB" sz="1600" dirty="0">
              <a:latin typeface="Arial Nova"/>
            </a:endParaRPr>
          </a:p>
          <a:p>
            <a:pPr marL="305435" indent="-305435"/>
            <a:r>
              <a:rPr lang="en-GB" sz="1600" dirty="0">
                <a:latin typeface="Arial Nova"/>
                <a:ea typeface="+mn-lt"/>
                <a:cs typeface="+mn-lt"/>
              </a:rPr>
              <a:t>Disability</a:t>
            </a:r>
            <a:endParaRPr lang="en-GB" sz="1600" dirty="0">
              <a:latin typeface="Arial Nova"/>
            </a:endParaRPr>
          </a:p>
          <a:p>
            <a:pPr marL="305435" indent="-305435"/>
            <a:r>
              <a:rPr lang="en-GB" sz="1600" dirty="0">
                <a:latin typeface="Arial Nova"/>
                <a:ea typeface="+mn-lt"/>
                <a:cs typeface="+mn-lt"/>
              </a:rPr>
              <a:t>religious views</a:t>
            </a:r>
            <a:endParaRPr lang="en-GB" sz="1600" dirty="0">
              <a:latin typeface="Arial Nova"/>
            </a:endParaRPr>
          </a:p>
          <a:p>
            <a:pPr marL="305435" indent="-305435"/>
            <a:r>
              <a:rPr lang="en-GB" sz="1600" dirty="0">
                <a:latin typeface="Arial Nova"/>
                <a:ea typeface="+mn-lt"/>
                <a:cs typeface="+mn-lt"/>
              </a:rPr>
              <a:t>gender identity</a:t>
            </a:r>
            <a:endParaRPr lang="en-GB" sz="1600" dirty="0">
              <a:latin typeface="Arial Nova"/>
            </a:endParaRPr>
          </a:p>
          <a:p>
            <a:pPr marL="305435" indent="-305435"/>
            <a:r>
              <a:rPr lang="en-GB" sz="1600" dirty="0">
                <a:latin typeface="Arial Nova"/>
                <a:ea typeface="+mn-lt"/>
                <a:cs typeface="+mn-lt"/>
              </a:rPr>
              <a:t>a civil partnership or marriage</a:t>
            </a:r>
            <a:endParaRPr lang="en-GB" sz="1600" dirty="0">
              <a:latin typeface="Arial Nova"/>
            </a:endParaRPr>
          </a:p>
          <a:p>
            <a:pPr marL="305435" indent="-305435"/>
            <a:r>
              <a:rPr lang="en-GB" sz="1600" dirty="0">
                <a:latin typeface="Arial Nova"/>
                <a:ea typeface="+mn-lt"/>
                <a:cs typeface="+mn-lt"/>
              </a:rPr>
              <a:t>pregnant women and mothers (Ageuk, 2022).</a:t>
            </a:r>
            <a:endParaRPr lang="en-GB" sz="1600" dirty="0">
              <a:latin typeface="Arial Nova"/>
            </a:endParaRPr>
          </a:p>
          <a:p>
            <a:pPr marL="305435" indent="-305435"/>
            <a:endParaRPr lang="en-GB" dirty="0"/>
          </a:p>
          <a:p>
            <a:pPr marL="305435" indent="-305435"/>
            <a:endParaRPr lang="en-GB" b="1" u="sng" dirty="0"/>
          </a:p>
        </p:txBody>
      </p:sp>
      <p:sp>
        <p:nvSpPr>
          <p:cNvPr id="4" name="TextBox 3">
            <a:extLst>
              <a:ext uri="{FF2B5EF4-FFF2-40B4-BE49-F238E27FC236}">
                <a16:creationId xmlns:a16="http://schemas.microsoft.com/office/drawing/2014/main" id="{A500ED3D-F2F6-4ED1-2033-3C5DB04FE0F3}"/>
              </a:ext>
            </a:extLst>
          </p:cNvPr>
          <p:cNvSpPr txBox="1"/>
          <p:nvPr/>
        </p:nvSpPr>
        <p:spPr>
          <a:xfrm>
            <a:off x="5697426" y="4696716"/>
            <a:ext cx="55021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404040"/>
              </a:solidFill>
              <a:latin typeface="Arial Nova"/>
            </a:endParaRPr>
          </a:p>
        </p:txBody>
      </p:sp>
      <p:pic>
        <p:nvPicPr>
          <p:cNvPr id="8" name="Picture 8" descr="Text&#10;&#10;Description automatically generated">
            <a:extLst>
              <a:ext uri="{FF2B5EF4-FFF2-40B4-BE49-F238E27FC236}">
                <a16:creationId xmlns:a16="http://schemas.microsoft.com/office/drawing/2014/main" id="{3C30D076-C30D-4C6C-7C2B-AFE56683EF4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25459" y="1782435"/>
            <a:ext cx="5729512" cy="4524827"/>
          </a:xfrm>
          <a:prstGeom prst="rect">
            <a:avLst/>
          </a:prstGeom>
        </p:spPr>
      </p:pic>
      <p:sp>
        <p:nvSpPr>
          <p:cNvPr id="6" name="TextBox 5">
            <a:extLst>
              <a:ext uri="{FF2B5EF4-FFF2-40B4-BE49-F238E27FC236}">
                <a16:creationId xmlns:a16="http://schemas.microsoft.com/office/drawing/2014/main" id="{B99A2FE5-63A2-B518-963A-62431BFF3D9A}"/>
              </a:ext>
            </a:extLst>
          </p:cNvPr>
          <p:cNvSpPr txBox="1"/>
          <p:nvPr/>
        </p:nvSpPr>
        <p:spPr>
          <a:xfrm>
            <a:off x="8197346" y="62387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(Legislation, 2021)</a:t>
            </a:r>
          </a:p>
        </p:txBody>
      </p:sp>
    </p:spTree>
    <p:extLst>
      <p:ext uri="{BB962C8B-B14F-4D97-AF65-F5344CB8AC3E}">
        <p14:creationId xmlns:p14="http://schemas.microsoft.com/office/powerpoint/2010/main" val="903901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28B08-0BCC-7226-242F-58D8DEA73050}"/>
              </a:ext>
            </a:extLst>
          </p:cNvPr>
          <p:cNvSpPr>
            <a:spLocks noGrp="1"/>
          </p:cNvSpPr>
          <p:nvPr>
            <p:ph type="title"/>
          </p:nvPr>
        </p:nvSpPr>
        <p:spPr>
          <a:xfrm>
            <a:off x="203501" y="852439"/>
            <a:ext cx="12379697" cy="988332"/>
          </a:xfrm>
        </p:spPr>
        <p:txBody>
          <a:bodyPr>
            <a:noAutofit/>
          </a:bodyPr>
          <a:lstStyle/>
          <a:p>
            <a:r>
              <a:rPr lang="en-GB" sz="2800" b="1" dirty="0">
                <a:latin typeface="Arial Nova"/>
                <a:ea typeface="+mj-lt"/>
                <a:cs typeface="+mj-lt"/>
              </a:rPr>
              <a:t>LEGISLATION, POLICY AND THEORIES OF AGEING, WHICH ARE RELEVANT TO OLDER PEOPLE APPROACHING THE END OF THEIR LIVES.</a:t>
            </a:r>
            <a:endParaRPr lang="en-US" sz="2800" dirty="0">
              <a:latin typeface="Arial Nova"/>
            </a:endParaRPr>
          </a:p>
        </p:txBody>
      </p:sp>
      <p:sp>
        <p:nvSpPr>
          <p:cNvPr id="3" name="TextBox 2">
            <a:extLst>
              <a:ext uri="{FF2B5EF4-FFF2-40B4-BE49-F238E27FC236}">
                <a16:creationId xmlns:a16="http://schemas.microsoft.com/office/drawing/2014/main" id="{C23B4849-781C-852D-3064-FA13495D3E39}"/>
              </a:ext>
            </a:extLst>
          </p:cNvPr>
          <p:cNvSpPr txBox="1"/>
          <p:nvPr/>
        </p:nvSpPr>
        <p:spPr>
          <a:xfrm>
            <a:off x="254676" y="1712094"/>
            <a:ext cx="119332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ea typeface="+mn-lt"/>
                <a:cs typeface="+mn-lt"/>
              </a:rPr>
              <a:t>The Care Act of 2014 establishes the legislative foundation for local governments with social care duties to assist people who are approaching the end of their life and that they should have a choice in what end of life care they receive (local.gov.uk, 2020). </a:t>
            </a:r>
            <a:endParaRPr lang="en-GB">
              <a:solidFill>
                <a:srgbClr val="404040"/>
              </a:solidFill>
              <a:latin typeface="Arial Nova"/>
              <a:ea typeface="+mn-lt"/>
              <a:cs typeface="+mn-lt"/>
            </a:endParaRPr>
          </a:p>
          <a:p>
            <a:endParaRPr lang="en-GB" dirty="0">
              <a:latin typeface="Arial Nova"/>
              <a:ea typeface="+mn-lt"/>
              <a:cs typeface="+mn-lt"/>
            </a:endParaRPr>
          </a:p>
          <a:p>
            <a:r>
              <a:rPr lang="en-GB" dirty="0">
                <a:latin typeface="Arial Nova"/>
                <a:ea typeface="+mn-lt"/>
                <a:cs typeface="+mn-lt"/>
              </a:rPr>
              <a:t>Your right to life is safeguarded under Article 2 of the</a:t>
            </a:r>
            <a:r>
              <a:rPr lang="en-GB" b="1" i="1" dirty="0">
                <a:latin typeface="Arial Nova"/>
                <a:ea typeface="+mn-lt"/>
                <a:cs typeface="+mn-lt"/>
              </a:rPr>
              <a:t> Human Rights Act 1998</a:t>
            </a:r>
            <a:r>
              <a:rPr lang="en-GB" dirty="0">
                <a:latin typeface="Arial Nova"/>
                <a:ea typeface="+mn-lt"/>
                <a:cs typeface="+mn-lt"/>
              </a:rPr>
              <a:t> (Equality and Human Rights Commission, 2021).  </a:t>
            </a:r>
          </a:p>
          <a:p>
            <a:endParaRPr lang="en-GB" dirty="0">
              <a:latin typeface="Arial Nova"/>
              <a:ea typeface="+mn-lt"/>
              <a:cs typeface="+mn-lt"/>
            </a:endParaRPr>
          </a:p>
          <a:p>
            <a:endParaRPr lang="en-GB" dirty="0">
              <a:latin typeface="Arial Nova"/>
            </a:endParaRPr>
          </a:p>
          <a:p>
            <a:endParaRPr lang="en-GB" dirty="0"/>
          </a:p>
          <a:p>
            <a:endParaRPr lang="en-GB" dirty="0"/>
          </a:p>
          <a:p>
            <a:endParaRPr lang="en-GB" dirty="0"/>
          </a:p>
          <a:p>
            <a:endParaRPr lang="en-GB" dirty="0"/>
          </a:p>
        </p:txBody>
      </p:sp>
      <p:pic>
        <p:nvPicPr>
          <p:cNvPr id="4" name="Picture 4" descr="Text&#10;&#10;Description automatically generated">
            <a:extLst>
              <a:ext uri="{FF2B5EF4-FFF2-40B4-BE49-F238E27FC236}">
                <a16:creationId xmlns:a16="http://schemas.microsoft.com/office/drawing/2014/main" id="{D42D2B05-4C3B-5B19-E5E3-0C5046CA25D9}"/>
              </a:ext>
            </a:extLst>
          </p:cNvPr>
          <p:cNvPicPr>
            <a:picLocks noChangeAspect="1"/>
          </p:cNvPicPr>
          <p:nvPr/>
        </p:nvPicPr>
        <p:blipFill>
          <a:blip r:embed="rId3"/>
          <a:stretch>
            <a:fillRect/>
          </a:stretch>
        </p:blipFill>
        <p:spPr>
          <a:xfrm>
            <a:off x="314166" y="3556465"/>
            <a:ext cx="11277599" cy="3021165"/>
          </a:xfrm>
          <a:prstGeom prst="rect">
            <a:avLst/>
          </a:prstGeom>
        </p:spPr>
      </p:pic>
      <p:sp>
        <p:nvSpPr>
          <p:cNvPr id="5" name="TextBox 4">
            <a:extLst>
              <a:ext uri="{FF2B5EF4-FFF2-40B4-BE49-F238E27FC236}">
                <a16:creationId xmlns:a16="http://schemas.microsoft.com/office/drawing/2014/main" id="{9BD53D94-5C3F-9F46-E874-C490127C812D}"/>
              </a:ext>
            </a:extLst>
          </p:cNvPr>
          <p:cNvSpPr txBox="1"/>
          <p:nvPr/>
        </p:nvSpPr>
        <p:spPr>
          <a:xfrm>
            <a:off x="530646" y="64903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(Bergin, 2012)</a:t>
            </a:r>
          </a:p>
        </p:txBody>
      </p:sp>
    </p:spTree>
    <p:extLst>
      <p:ext uri="{BB962C8B-B14F-4D97-AF65-F5344CB8AC3E}">
        <p14:creationId xmlns:p14="http://schemas.microsoft.com/office/powerpoint/2010/main" val="745850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E056D40-0CEC-B7CC-C3C6-40160369A79D}"/>
              </a:ext>
            </a:extLst>
          </p:cNvPr>
          <p:cNvSpPr txBox="1">
            <a:spLocks/>
          </p:cNvSpPr>
          <p:nvPr/>
        </p:nvSpPr>
        <p:spPr>
          <a:xfrm>
            <a:off x="375573" y="883585"/>
            <a:ext cx="11682758" cy="1188720"/>
          </a:xfrm>
          <a:prstGeom prst="rect">
            <a:avLst/>
          </a:prstGeom>
        </p:spPr>
        <p:txBody>
          <a:bodyPr vert="horz" lIns="91440" tIns="45720" rIns="91440" bIns="45720" rtlCol="0" anchor="b">
            <a:normAutofit fontScale="92500"/>
          </a:bodyPr>
          <a:lst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2800" b="1" kern="1200" cap="all" dirty="0">
                <a:latin typeface="Arial Nova"/>
              </a:rPr>
              <a:t>Legislation, policy and theories of ageing, which are relevant to older people approaching the end of their lives.</a:t>
            </a:r>
          </a:p>
          <a:p>
            <a:pPr>
              <a:spcAft>
                <a:spcPts val="600"/>
              </a:spcAft>
            </a:pPr>
            <a:endParaRPr lang="en-US" sz="2800" b="0" kern="1200" cap="all" dirty="0">
              <a:solidFill>
                <a:schemeClr val="tx1">
                  <a:lumMod val="75000"/>
                  <a:lumOff val="25000"/>
                </a:schemeClr>
              </a:solidFill>
              <a:latin typeface="+mj-lt"/>
              <a:ea typeface="+mj-ea"/>
              <a:cs typeface="+mj-cs"/>
            </a:endParaRPr>
          </a:p>
        </p:txBody>
      </p:sp>
      <p:sp>
        <p:nvSpPr>
          <p:cNvPr id="3" name="Content Placeholder 2">
            <a:extLst>
              <a:ext uri="{FF2B5EF4-FFF2-40B4-BE49-F238E27FC236}">
                <a16:creationId xmlns:a16="http://schemas.microsoft.com/office/drawing/2014/main" id="{D9DB1027-D08D-D304-1218-CBFB43DDDDC0}"/>
              </a:ext>
            </a:extLst>
          </p:cNvPr>
          <p:cNvSpPr>
            <a:spLocks noGrp="1"/>
          </p:cNvSpPr>
          <p:nvPr>
            <p:ph idx="1"/>
          </p:nvPr>
        </p:nvSpPr>
        <p:spPr>
          <a:xfrm>
            <a:off x="4353508" y="2226631"/>
            <a:ext cx="8202071" cy="3634486"/>
          </a:xfrm>
        </p:spPr>
        <p:txBody>
          <a:bodyPr vert="horz" lIns="91440" tIns="45720" rIns="91440" bIns="45720" rtlCol="0" anchor="ctr">
            <a:noAutofit/>
          </a:bodyPr>
          <a:lstStyle/>
          <a:p>
            <a:pPr marL="0" indent="0">
              <a:lnSpc>
                <a:spcPct val="100000"/>
              </a:lnSpc>
              <a:buNone/>
            </a:pPr>
            <a:r>
              <a:rPr lang="en-US" sz="1800" b="1" dirty="0">
                <a:latin typeface="Arial Nova"/>
              </a:rPr>
              <a:t>    </a:t>
            </a:r>
            <a:r>
              <a:rPr lang="en-US" sz="1800" b="1" u="sng" dirty="0">
                <a:latin typeface="Arial Nova"/>
              </a:rPr>
              <a:t>Disengagement Theory</a:t>
            </a:r>
            <a:endParaRPr lang="en-US" u="sng" dirty="0"/>
          </a:p>
          <a:p>
            <a:pPr marL="305435" indent="-305435">
              <a:lnSpc>
                <a:spcPct val="100000"/>
              </a:lnSpc>
            </a:pPr>
            <a:r>
              <a:rPr lang="en-US" sz="1800" dirty="0">
                <a:latin typeface="Arial Nova"/>
              </a:rPr>
              <a:t>Theories of Old age have traditionally been associated with illness and incapacity as well as a phase of separation from social connections and activities, as suggested by the disengagement theory (Teater &amp; Chonody, 2019).</a:t>
            </a:r>
          </a:p>
          <a:p>
            <a:pPr marL="305435" indent="-305435">
              <a:lnSpc>
                <a:spcPct val="100000"/>
              </a:lnSpc>
            </a:pPr>
            <a:endParaRPr lang="en-US" sz="1800" dirty="0">
              <a:latin typeface="Arial Nova"/>
            </a:endParaRPr>
          </a:p>
          <a:p>
            <a:pPr marL="305435" indent="-305435">
              <a:lnSpc>
                <a:spcPct val="100000"/>
              </a:lnSpc>
            </a:pPr>
            <a:r>
              <a:rPr lang="en-US" sz="1800" dirty="0">
                <a:latin typeface="Arial Nova"/>
              </a:rPr>
              <a:t>Which relates how terminally sick individuals will go through sorrowful periods as a natural part of accepting the end of their life (Chochinov, 2006). </a:t>
            </a:r>
          </a:p>
          <a:p>
            <a:pPr marL="0" indent="0">
              <a:lnSpc>
                <a:spcPct val="100000"/>
              </a:lnSpc>
              <a:buNone/>
            </a:pPr>
            <a:endParaRPr lang="en-US" sz="1800" dirty="0">
              <a:latin typeface="Arial Nova"/>
            </a:endParaRPr>
          </a:p>
          <a:p>
            <a:pPr marL="305435" indent="-305435">
              <a:lnSpc>
                <a:spcPct val="100000"/>
              </a:lnSpc>
            </a:pPr>
            <a:endParaRPr lang="en-US" sz="1600" b="1" u="sng" dirty="0"/>
          </a:p>
        </p:txBody>
      </p:sp>
      <p:sp>
        <p:nvSpPr>
          <p:cNvPr id="6" name="TextBox 5">
            <a:extLst>
              <a:ext uri="{FF2B5EF4-FFF2-40B4-BE49-F238E27FC236}">
                <a16:creationId xmlns:a16="http://schemas.microsoft.com/office/drawing/2014/main" id="{2E99A425-C626-D857-B887-CD3E2B7847A6}"/>
              </a:ext>
            </a:extLst>
          </p:cNvPr>
          <p:cNvSpPr txBox="1"/>
          <p:nvPr/>
        </p:nvSpPr>
        <p:spPr>
          <a:xfrm>
            <a:off x="189596" y="6417171"/>
            <a:ext cx="35707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dirty="0">
              <a:latin typeface="Arial Nova"/>
            </a:endParaRPr>
          </a:p>
        </p:txBody>
      </p:sp>
      <p:pic>
        <p:nvPicPr>
          <p:cNvPr id="2" name="Picture 6" descr="Graphical user interface, text, application, chat or text message&#10;&#10;Description automatically generated">
            <a:extLst>
              <a:ext uri="{FF2B5EF4-FFF2-40B4-BE49-F238E27FC236}">
                <a16:creationId xmlns:a16="http://schemas.microsoft.com/office/drawing/2014/main" id="{11668760-5B98-12E5-0196-4D3A841422BB}"/>
              </a:ext>
            </a:extLst>
          </p:cNvPr>
          <p:cNvPicPr>
            <a:picLocks noChangeAspect="1"/>
          </p:cNvPicPr>
          <p:nvPr/>
        </p:nvPicPr>
        <p:blipFill>
          <a:blip r:embed="rId3"/>
          <a:stretch>
            <a:fillRect/>
          </a:stretch>
        </p:blipFill>
        <p:spPr>
          <a:xfrm>
            <a:off x="79831" y="1712306"/>
            <a:ext cx="4218817" cy="4001864"/>
          </a:xfrm>
          <a:prstGeom prst="rect">
            <a:avLst/>
          </a:prstGeom>
        </p:spPr>
      </p:pic>
      <p:sp>
        <p:nvSpPr>
          <p:cNvPr id="7" name="TextBox 6">
            <a:extLst>
              <a:ext uri="{FF2B5EF4-FFF2-40B4-BE49-F238E27FC236}">
                <a16:creationId xmlns:a16="http://schemas.microsoft.com/office/drawing/2014/main" id="{DDEE8769-21F9-380B-1973-1C1CDEE30621}"/>
              </a:ext>
            </a:extLst>
          </p:cNvPr>
          <p:cNvSpPr txBox="1"/>
          <p:nvPr/>
        </p:nvSpPr>
        <p:spPr>
          <a:xfrm>
            <a:off x="79828" y="57645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(Stanbridge Follow, 2014)</a:t>
            </a:r>
          </a:p>
        </p:txBody>
      </p:sp>
    </p:spTree>
    <p:extLst>
      <p:ext uri="{BB962C8B-B14F-4D97-AF65-F5344CB8AC3E}">
        <p14:creationId xmlns:p14="http://schemas.microsoft.com/office/powerpoint/2010/main" val="358291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51F5-392C-4AB1-1D0E-421E58D3F7A2}"/>
              </a:ext>
            </a:extLst>
          </p:cNvPr>
          <p:cNvSpPr>
            <a:spLocks noGrp="1"/>
          </p:cNvSpPr>
          <p:nvPr>
            <p:ph type="title"/>
          </p:nvPr>
        </p:nvSpPr>
        <p:spPr>
          <a:xfrm>
            <a:off x="374363" y="778356"/>
            <a:ext cx="11029616" cy="1188720"/>
          </a:xfrm>
        </p:spPr>
        <p:txBody>
          <a:bodyPr>
            <a:normAutofit fontScale="90000"/>
          </a:bodyPr>
          <a:lstStyle/>
          <a:p>
            <a:r>
              <a:rPr lang="en-GB" b="1" dirty="0">
                <a:latin typeface="Arial Nova"/>
              </a:rPr>
              <a:t>LEGISLATION, POLICY AND THEORIES OF AGEING, WHICH ARE RELEVANT TO OLDER PEOPLE APPROACHING THE END OF THEIR LIVES.</a:t>
            </a:r>
            <a:endParaRPr lang="en-US" b="1" dirty="0">
              <a:latin typeface="Arial Nova"/>
            </a:endParaRPr>
          </a:p>
        </p:txBody>
      </p:sp>
      <p:sp>
        <p:nvSpPr>
          <p:cNvPr id="5" name="TextBox 4">
            <a:extLst>
              <a:ext uri="{FF2B5EF4-FFF2-40B4-BE49-F238E27FC236}">
                <a16:creationId xmlns:a16="http://schemas.microsoft.com/office/drawing/2014/main" id="{30AB08DE-2CD0-C78A-9500-747B3C0717D7}"/>
              </a:ext>
            </a:extLst>
          </p:cNvPr>
          <p:cNvSpPr txBox="1"/>
          <p:nvPr/>
        </p:nvSpPr>
        <p:spPr>
          <a:xfrm>
            <a:off x="4245001" y="1904398"/>
            <a:ext cx="800555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404040"/>
                </a:solidFill>
                <a:latin typeface="Arial Nova"/>
                <a:cs typeface="Segoe UI"/>
              </a:rPr>
              <a:t>Activity Theory And Continuity Theory</a:t>
            </a:r>
            <a:endParaRPr lang="en-US" dirty="0">
              <a:latin typeface="Arial Nova"/>
              <a:cs typeface="Segoe UI"/>
            </a:endParaRPr>
          </a:p>
          <a:p>
            <a:endParaRPr lang="en-US" dirty="0">
              <a:solidFill>
                <a:srgbClr val="000000"/>
              </a:solidFill>
              <a:latin typeface="Arial Nova"/>
              <a:cs typeface="Arial"/>
            </a:endParaRPr>
          </a:p>
          <a:p>
            <a:pPr>
              <a:buFont typeface="Arial"/>
              <a:buChar char="•"/>
            </a:pPr>
            <a:r>
              <a:rPr lang="en-GB" dirty="0">
                <a:solidFill>
                  <a:srgbClr val="404040"/>
                </a:solidFill>
                <a:latin typeface="Arial Nova"/>
                <a:cs typeface="Arial"/>
              </a:rPr>
              <a:t> </a:t>
            </a:r>
            <a:r>
              <a:rPr lang="en-GB" dirty="0">
                <a:latin typeface="Arial Nova"/>
                <a:ea typeface="+mn-lt"/>
                <a:cs typeface="+mn-lt"/>
              </a:rPr>
              <a:t> Activity theory and continuity</a:t>
            </a:r>
            <a:r>
              <a:rPr lang="en-GB" dirty="0">
                <a:solidFill>
                  <a:srgbClr val="404040"/>
                </a:solidFill>
                <a:latin typeface="Arial Nova"/>
                <a:cs typeface="Arial"/>
              </a:rPr>
              <a:t> relates to end-of-life care as it can enable individuals to live as comfortably as you can and pass away with grace (NHS, 2022). </a:t>
            </a:r>
            <a:r>
              <a:rPr lang="en-US" dirty="0">
                <a:latin typeface="Arial Nova"/>
                <a:cs typeface="Arial"/>
              </a:rPr>
              <a:t>​</a:t>
            </a:r>
          </a:p>
          <a:p>
            <a:pPr>
              <a:buChar char="•"/>
            </a:pPr>
            <a:endParaRPr lang="en-US" dirty="0">
              <a:latin typeface="Arial Nova"/>
              <a:cs typeface="Arial"/>
            </a:endParaRPr>
          </a:p>
          <a:p>
            <a:pPr>
              <a:buChar char="•"/>
            </a:pPr>
            <a:endParaRPr lang="en-GB" dirty="0">
              <a:latin typeface="Arial Nova"/>
              <a:cs typeface="Arial"/>
            </a:endParaRPr>
          </a:p>
          <a:p>
            <a:pPr>
              <a:buChar char="•"/>
            </a:pPr>
            <a:r>
              <a:rPr lang="en-GB" dirty="0">
                <a:solidFill>
                  <a:srgbClr val="404040"/>
                </a:solidFill>
                <a:latin typeface="Arial Nova"/>
                <a:cs typeface="Arial"/>
              </a:rPr>
              <a:t> You can collaborate with physicians together to plan your care, regarding your wants and desires (NHS, 2022).</a:t>
            </a:r>
          </a:p>
        </p:txBody>
      </p:sp>
      <p:pic>
        <p:nvPicPr>
          <p:cNvPr id="9" name="Picture 9" descr="Text&#10;&#10;Description automatically generated">
            <a:extLst>
              <a:ext uri="{FF2B5EF4-FFF2-40B4-BE49-F238E27FC236}">
                <a16:creationId xmlns:a16="http://schemas.microsoft.com/office/drawing/2014/main" id="{D4AEE4A4-A96F-92D4-4652-3468AF86D80F}"/>
              </a:ext>
            </a:extLst>
          </p:cNvPr>
          <p:cNvPicPr>
            <a:picLocks noGrp="1" noChangeAspect="1"/>
          </p:cNvPicPr>
          <p:nvPr>
            <p:ph idx="1"/>
          </p:nvPr>
        </p:nvPicPr>
        <p:blipFill>
          <a:blip r:embed="rId3"/>
          <a:stretch>
            <a:fillRect/>
          </a:stretch>
        </p:blipFill>
        <p:spPr>
          <a:xfrm>
            <a:off x="378102" y="1967439"/>
            <a:ext cx="3873237" cy="4309888"/>
          </a:xfrm>
        </p:spPr>
      </p:pic>
      <p:sp>
        <p:nvSpPr>
          <p:cNvPr id="10" name="TextBox 9">
            <a:extLst>
              <a:ext uri="{FF2B5EF4-FFF2-40B4-BE49-F238E27FC236}">
                <a16:creationId xmlns:a16="http://schemas.microsoft.com/office/drawing/2014/main" id="{AC7832DC-C9FD-CD19-77B8-0A893E7ACDE2}"/>
              </a:ext>
            </a:extLst>
          </p:cNvPr>
          <p:cNvSpPr txBox="1"/>
          <p:nvPr/>
        </p:nvSpPr>
        <p:spPr>
          <a:xfrm>
            <a:off x="712137" y="59838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(Hickman, 2014)</a:t>
            </a:r>
          </a:p>
        </p:txBody>
      </p:sp>
    </p:spTree>
    <p:extLst>
      <p:ext uri="{BB962C8B-B14F-4D97-AF65-F5344CB8AC3E}">
        <p14:creationId xmlns:p14="http://schemas.microsoft.com/office/powerpoint/2010/main" val="3800244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15EE46-3DE8-54A2-0954-0D9327ED4E85}"/>
              </a:ext>
            </a:extLst>
          </p:cNvPr>
          <p:cNvSpPr>
            <a:spLocks noGrp="1"/>
          </p:cNvSpPr>
          <p:nvPr>
            <p:ph type="title"/>
          </p:nvPr>
        </p:nvSpPr>
        <p:spPr>
          <a:xfrm>
            <a:off x="214795" y="-3400"/>
            <a:ext cx="9565883" cy="1269713"/>
          </a:xfrm>
        </p:spPr>
        <p:txBody>
          <a:bodyPr>
            <a:normAutofit/>
          </a:bodyPr>
          <a:lstStyle/>
          <a:p>
            <a:pPr>
              <a:lnSpc>
                <a:spcPct val="90000"/>
              </a:lnSpc>
            </a:pPr>
            <a:r>
              <a:rPr lang="en-GB" sz="2700" b="1" dirty="0">
                <a:latin typeface="Arial Nova"/>
                <a:ea typeface="+mj-lt"/>
                <a:cs typeface="+mj-lt"/>
              </a:rPr>
              <a:t>PLANNING FOR END OF LIFE (LIVING WILLS, DNR’S ETC)</a:t>
            </a:r>
            <a:endParaRPr lang="en-US" sz="2700" b="1" dirty="0">
              <a:latin typeface="Arial Nova"/>
            </a:endParaRPr>
          </a:p>
        </p:txBody>
      </p:sp>
      <p:sp>
        <p:nvSpPr>
          <p:cNvPr id="35" name="Rectangle 34">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0DDF32-DD25-104E-A9C7-947C8E5E9C15}"/>
              </a:ext>
            </a:extLst>
          </p:cNvPr>
          <p:cNvSpPr>
            <a:spLocks noGrp="1"/>
          </p:cNvSpPr>
          <p:nvPr>
            <p:ph idx="1"/>
          </p:nvPr>
        </p:nvSpPr>
        <p:spPr>
          <a:xfrm>
            <a:off x="214795" y="1354699"/>
            <a:ext cx="11442661" cy="3634486"/>
          </a:xfrm>
        </p:spPr>
        <p:txBody>
          <a:bodyPr>
            <a:normAutofit/>
          </a:bodyPr>
          <a:lstStyle/>
          <a:p>
            <a:pPr marL="0" indent="0">
              <a:lnSpc>
                <a:spcPct val="100000"/>
              </a:lnSpc>
              <a:buNone/>
            </a:pPr>
            <a:r>
              <a:rPr lang="en-GB" sz="1600" b="1" u="sng" dirty="0">
                <a:latin typeface="Arial Nova"/>
              </a:rPr>
              <a:t>DNR'S </a:t>
            </a:r>
          </a:p>
          <a:p>
            <a:pPr marL="305435" indent="-305435">
              <a:lnSpc>
                <a:spcPct val="100000"/>
              </a:lnSpc>
            </a:pPr>
            <a:r>
              <a:rPr lang="en-GB" sz="1600" dirty="0">
                <a:latin typeface="Arial Nova"/>
                <a:ea typeface="+mn-lt"/>
                <a:cs typeface="+mn-lt"/>
              </a:rPr>
              <a:t>DNR orders stand for Do Not Resuscitate (BBC, 2014). </a:t>
            </a:r>
            <a:endParaRPr lang="en-GB" sz="1600" b="1" u="sng">
              <a:latin typeface="Arial Nova"/>
              <a:ea typeface="+mn-lt"/>
              <a:cs typeface="+mn-lt"/>
            </a:endParaRPr>
          </a:p>
          <a:p>
            <a:pPr marL="305435" indent="-305435">
              <a:lnSpc>
                <a:spcPct val="100000"/>
              </a:lnSpc>
            </a:pPr>
            <a:r>
              <a:rPr lang="en-GB" sz="1600" dirty="0">
                <a:latin typeface="Arial Nova"/>
                <a:ea typeface="+mn-lt"/>
                <a:cs typeface="+mn-lt"/>
              </a:rPr>
              <a:t>In order to save needless suffering, a DNR order in a patient's file states that a physician is not needed to perform cardiopulmonary resuscitation if a person's heart stops (BBC, 2014).</a:t>
            </a:r>
            <a:endParaRPr lang="en-GB" sz="1600" b="1" u="sng">
              <a:latin typeface="Arial Nova"/>
            </a:endParaRPr>
          </a:p>
          <a:p>
            <a:pPr marL="305435" indent="-305435">
              <a:lnSpc>
                <a:spcPct val="100000"/>
              </a:lnSpc>
            </a:pPr>
            <a:r>
              <a:rPr lang="en-GB" sz="1600" dirty="0">
                <a:latin typeface="Arial Nova"/>
                <a:ea typeface="+mn-lt"/>
                <a:cs typeface="+mn-lt"/>
              </a:rPr>
              <a:t>You can decide to do this at any time, whether you're young and healthy or coming close to the end of your life (NHS, 2021).</a:t>
            </a:r>
          </a:p>
          <a:p>
            <a:pPr marL="0" indent="0">
              <a:lnSpc>
                <a:spcPct val="100000"/>
              </a:lnSpc>
              <a:buNone/>
            </a:pPr>
            <a:endParaRPr lang="en-GB" sz="1300" dirty="0">
              <a:latin typeface="Arial Nova"/>
            </a:endParaRPr>
          </a:p>
          <a:p>
            <a:pPr marL="305435" indent="-305435">
              <a:lnSpc>
                <a:spcPct val="100000"/>
              </a:lnSpc>
            </a:pPr>
            <a:endParaRPr lang="en-GB" sz="1300">
              <a:latin typeface="Arial Nova"/>
            </a:endParaRPr>
          </a:p>
          <a:p>
            <a:pPr marL="0" indent="0">
              <a:lnSpc>
                <a:spcPct val="100000"/>
              </a:lnSpc>
              <a:buNone/>
            </a:pPr>
            <a:endParaRPr lang="en-GB" sz="1300"/>
          </a:p>
          <a:p>
            <a:pPr marL="305435" indent="-305435">
              <a:lnSpc>
                <a:spcPct val="100000"/>
              </a:lnSpc>
            </a:pPr>
            <a:endParaRPr lang="en-GB" sz="1300"/>
          </a:p>
          <a:p>
            <a:pPr marL="0" indent="0">
              <a:lnSpc>
                <a:spcPct val="100000"/>
              </a:lnSpc>
              <a:buNone/>
            </a:pPr>
            <a:endParaRPr lang="en-GB" sz="1300" b="1" u="sng"/>
          </a:p>
          <a:p>
            <a:pPr marL="0" indent="0">
              <a:lnSpc>
                <a:spcPct val="100000"/>
              </a:lnSpc>
              <a:buNone/>
            </a:pPr>
            <a:endParaRPr lang="en-GB" sz="1300" b="1" u="sng"/>
          </a:p>
        </p:txBody>
      </p:sp>
      <p:pic>
        <p:nvPicPr>
          <p:cNvPr id="4" name="Picture 4" descr="Text, whiteboard&#10;&#10;Description automatically generated">
            <a:extLst>
              <a:ext uri="{FF2B5EF4-FFF2-40B4-BE49-F238E27FC236}">
                <a16:creationId xmlns:a16="http://schemas.microsoft.com/office/drawing/2014/main" id="{11EA5F42-FCD4-AB15-64F8-69262D801740}"/>
              </a:ext>
            </a:extLst>
          </p:cNvPr>
          <p:cNvPicPr>
            <a:picLocks noChangeAspect="1"/>
          </p:cNvPicPr>
          <p:nvPr/>
        </p:nvPicPr>
        <p:blipFill>
          <a:blip r:embed="rId2"/>
          <a:stretch>
            <a:fillRect/>
          </a:stretch>
        </p:blipFill>
        <p:spPr>
          <a:xfrm>
            <a:off x="435074" y="3172217"/>
            <a:ext cx="10573493" cy="3268183"/>
          </a:xfrm>
          <a:prstGeom prst="rect">
            <a:avLst/>
          </a:prstGeom>
        </p:spPr>
      </p:pic>
      <p:sp>
        <p:nvSpPr>
          <p:cNvPr id="5" name="TextBox 4">
            <a:extLst>
              <a:ext uri="{FF2B5EF4-FFF2-40B4-BE49-F238E27FC236}">
                <a16:creationId xmlns:a16="http://schemas.microsoft.com/office/drawing/2014/main" id="{F6ABCE36-D97F-C1CE-0C0D-A86F1673CB98}"/>
              </a:ext>
            </a:extLst>
          </p:cNvPr>
          <p:cNvSpPr txBox="1"/>
          <p:nvPr/>
        </p:nvSpPr>
        <p:spPr>
          <a:xfrm>
            <a:off x="9201354" y="6483844"/>
            <a:ext cx="3110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(Buppert, 2014)</a:t>
            </a:r>
          </a:p>
        </p:txBody>
      </p:sp>
    </p:spTree>
    <p:extLst>
      <p:ext uri="{BB962C8B-B14F-4D97-AF65-F5344CB8AC3E}">
        <p14:creationId xmlns:p14="http://schemas.microsoft.com/office/powerpoint/2010/main" val="644723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66B5501-E178-C41D-6C74-5A3DF09FF9A6}"/>
              </a:ext>
            </a:extLst>
          </p:cNvPr>
          <p:cNvSpPr txBox="1"/>
          <p:nvPr/>
        </p:nvSpPr>
        <p:spPr>
          <a:xfrm>
            <a:off x="273691" y="201414"/>
            <a:ext cx="5549861" cy="116694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endParaRPr lang="en-US" sz="2800" b="0" kern="1200" cap="all" dirty="0">
              <a:solidFill>
                <a:schemeClr val="tx1">
                  <a:lumMod val="75000"/>
                  <a:lumOff val="25000"/>
                </a:schemeClr>
              </a:solidFill>
              <a:latin typeface="+mj-lt"/>
              <a:ea typeface="+mj-ea"/>
              <a:cs typeface="+mj-cs"/>
            </a:endParaRPr>
          </a:p>
          <a:p>
            <a:pPr defTabSz="457200">
              <a:spcBef>
                <a:spcPct val="0"/>
              </a:spcBef>
              <a:spcAft>
                <a:spcPts val="600"/>
              </a:spcAft>
            </a:pPr>
            <a:r>
              <a:rPr lang="en-US" sz="2800" b="1" kern="1200" cap="all" dirty="0">
                <a:solidFill>
                  <a:schemeClr val="tx1">
                    <a:lumMod val="75000"/>
                    <a:lumOff val="25000"/>
                  </a:schemeClr>
                </a:solidFill>
                <a:latin typeface="Arial Nova"/>
                <a:ea typeface="+mj-ea"/>
                <a:cs typeface="+mj-cs"/>
              </a:rPr>
              <a:t>Living will</a:t>
            </a:r>
          </a:p>
          <a:p>
            <a:pPr defTabSz="457200">
              <a:spcBef>
                <a:spcPct val="0"/>
              </a:spcBef>
              <a:spcAft>
                <a:spcPts val="600"/>
              </a:spcAft>
            </a:pPr>
            <a:endParaRPr lang="en-US" sz="2800" b="0" kern="1200" cap="all" dirty="0">
              <a:solidFill>
                <a:schemeClr val="tx1">
                  <a:lumMod val="75000"/>
                  <a:lumOff val="25000"/>
                </a:schemeClr>
              </a:solidFill>
              <a:latin typeface="+mj-lt"/>
              <a:ea typeface="+mj-ea"/>
              <a:cs typeface="+mj-cs"/>
            </a:endParaRPr>
          </a:p>
        </p:txBody>
      </p:sp>
      <p:pic>
        <p:nvPicPr>
          <p:cNvPr id="4" name="Picture 4" descr="Text, letter&#10;&#10;Description automatically generated">
            <a:extLst>
              <a:ext uri="{FF2B5EF4-FFF2-40B4-BE49-F238E27FC236}">
                <a16:creationId xmlns:a16="http://schemas.microsoft.com/office/drawing/2014/main" id="{79BF6CA7-362F-6617-F131-4988F0F0B1C7}"/>
              </a:ext>
            </a:extLst>
          </p:cNvPr>
          <p:cNvPicPr>
            <a:picLocks noChangeAspect="1"/>
          </p:cNvPicPr>
          <p:nvPr/>
        </p:nvPicPr>
        <p:blipFill rotWithShape="1">
          <a:blip r:embed="rId3"/>
          <a:srcRect r="26909"/>
          <a:stretch/>
        </p:blipFill>
        <p:spPr>
          <a:xfrm>
            <a:off x="65334" y="3690267"/>
            <a:ext cx="12053787" cy="2959426"/>
          </a:xfrm>
          <a:prstGeom prst="rect">
            <a:avLst/>
          </a:prstGeom>
        </p:spPr>
      </p:pic>
      <p:sp>
        <p:nvSpPr>
          <p:cNvPr id="17" name="Rectangle 1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A824A617-70A8-0A76-C3C3-642C42178F73}"/>
              </a:ext>
            </a:extLst>
          </p:cNvPr>
          <p:cNvSpPr txBox="1"/>
          <p:nvPr/>
        </p:nvSpPr>
        <p:spPr>
          <a:xfrm>
            <a:off x="190689" y="456842"/>
            <a:ext cx="11557603" cy="363448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Arial Nova"/>
              </a:rPr>
              <a:t>You can feel at ease knowing that your wishes are carried out and that your loved ones are taken care of if you have a current will (Age UK, 2022).​</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latin typeface="Arial Nova"/>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Arial Nova"/>
              </a:rPr>
              <a:t>You can specify the type of medical care you like in a living will or deny particular treatments in specific circumstances (Age UK, 2022).​</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latin typeface="Arial Nova"/>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Arial Nova"/>
              </a:rPr>
              <a:t>NHS 2020 states that If you choose to forego receiving life-sustaining care, you must decide in advance and ensure it is in writing with your signature and have a witness and their signature (NHS, 2020).</a:t>
            </a:r>
          </a:p>
        </p:txBody>
      </p:sp>
      <p:sp>
        <p:nvSpPr>
          <p:cNvPr id="5" name="TextBox 4">
            <a:extLst>
              <a:ext uri="{FF2B5EF4-FFF2-40B4-BE49-F238E27FC236}">
                <a16:creationId xmlns:a16="http://schemas.microsoft.com/office/drawing/2014/main" id="{B9720DD1-F8D4-FECB-DD2C-2766A40BBAC7}"/>
              </a:ext>
            </a:extLst>
          </p:cNvPr>
          <p:cNvSpPr txBox="1"/>
          <p:nvPr/>
        </p:nvSpPr>
        <p:spPr>
          <a:xfrm>
            <a:off x="2376178" y="62850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(Trezza, 2015)</a:t>
            </a:r>
          </a:p>
        </p:txBody>
      </p:sp>
    </p:spTree>
    <p:extLst>
      <p:ext uri="{BB962C8B-B14F-4D97-AF65-F5344CB8AC3E}">
        <p14:creationId xmlns:p14="http://schemas.microsoft.com/office/powerpoint/2010/main" val="1494120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30D336-611B-02E4-7113-65D9C28698ED}"/>
              </a:ext>
            </a:extLst>
          </p:cNvPr>
          <p:cNvSpPr txBox="1"/>
          <p:nvPr/>
        </p:nvSpPr>
        <p:spPr>
          <a:xfrm>
            <a:off x="-986" y="516095"/>
            <a:ext cx="11701128"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Nova"/>
                <a:ea typeface="+mn-lt"/>
                <a:cs typeface="+mn-lt"/>
              </a:rPr>
              <a:t>WHAT IS EUTHANASIA, AND WHAT ARE THE ARGUMENTS FOR AND AGAINST THIS AND WHAT ARE THE LAWS GOVERNING THIS IN THE UK (IN COMPARISON  WITH OTHER COUNTRIES)</a:t>
            </a:r>
            <a:endParaRPr lang="en-US" sz="2800" b="1" dirty="0">
              <a:latin typeface="Arial Nova"/>
            </a:endParaRPr>
          </a:p>
          <a:p>
            <a:pPr algn="l"/>
            <a:endParaRPr lang="en-GB" dirty="0"/>
          </a:p>
        </p:txBody>
      </p:sp>
      <p:sp>
        <p:nvSpPr>
          <p:cNvPr id="3" name="TextBox 2">
            <a:extLst>
              <a:ext uri="{FF2B5EF4-FFF2-40B4-BE49-F238E27FC236}">
                <a16:creationId xmlns:a16="http://schemas.microsoft.com/office/drawing/2014/main" id="{C1202534-81F9-15C5-971F-B8300ED3AA47}"/>
              </a:ext>
            </a:extLst>
          </p:cNvPr>
          <p:cNvSpPr txBox="1"/>
          <p:nvPr/>
        </p:nvSpPr>
        <p:spPr>
          <a:xfrm>
            <a:off x="-82984" y="2546875"/>
            <a:ext cx="670231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dirty="0">
                <a:latin typeface="Arial Nova"/>
                <a:ea typeface="+mn-lt"/>
                <a:cs typeface="+mn-lt"/>
              </a:rPr>
              <a:t>The term physician-assisted dying means,  when a medical professional takes deliberate steps to end a life of an individual (BMA, 2020).</a:t>
            </a:r>
            <a:r>
              <a:rPr lang="en-US" dirty="0">
                <a:latin typeface="Arial Nova"/>
              </a:rPr>
              <a:t> </a:t>
            </a:r>
          </a:p>
          <a:p>
            <a:pPr algn="just"/>
            <a:endParaRPr lang="en-US" dirty="0">
              <a:latin typeface="Arial Nova"/>
            </a:endParaRPr>
          </a:p>
          <a:p>
            <a:pPr marL="285750" indent="-285750" algn="just">
              <a:buFont typeface="Arial"/>
              <a:buChar char="•"/>
            </a:pPr>
            <a:r>
              <a:rPr lang="en-US" dirty="0">
                <a:latin typeface="Arial Nova"/>
                <a:ea typeface="+mn-lt"/>
                <a:cs typeface="+mn-lt"/>
              </a:rPr>
              <a:t>Euthanasia is the deliberate taking of another human being's life by someone who is only acting in the deceased patient's best interests (BMA, 2020).</a:t>
            </a:r>
            <a:endParaRPr lang="en-US">
              <a:latin typeface="Arial Nova"/>
            </a:endParaRPr>
          </a:p>
          <a:p>
            <a:pPr marL="285750" indent="-285750" algn="just">
              <a:buFont typeface="Arial"/>
              <a:buChar char="•"/>
            </a:pPr>
            <a:endParaRPr lang="en-US" dirty="0">
              <a:latin typeface="Arial Nova"/>
              <a:ea typeface="+mn-lt"/>
              <a:cs typeface="+mn-lt"/>
            </a:endParaRPr>
          </a:p>
          <a:p>
            <a:pPr algn="just"/>
            <a:endParaRPr lang="en-US" dirty="0">
              <a:latin typeface="Arial Nova"/>
              <a:ea typeface="+mn-lt"/>
              <a:cs typeface="+mn-lt"/>
            </a:endParaRPr>
          </a:p>
          <a:p>
            <a:pPr algn="just"/>
            <a:endParaRPr lang="en-US" dirty="0"/>
          </a:p>
          <a:p>
            <a:pPr marL="285750" indent="-285750" algn="just">
              <a:buFont typeface="Arial"/>
              <a:buChar char="•"/>
            </a:pPr>
            <a:endParaRPr lang="en-US" dirty="0"/>
          </a:p>
        </p:txBody>
      </p:sp>
      <p:pic>
        <p:nvPicPr>
          <p:cNvPr id="6" name="Picture 6" descr="A picture containing text&#10;&#10;Description automatically generated">
            <a:extLst>
              <a:ext uri="{FF2B5EF4-FFF2-40B4-BE49-F238E27FC236}">
                <a16:creationId xmlns:a16="http://schemas.microsoft.com/office/drawing/2014/main" id="{5C49F21E-F03E-885C-353A-0231C4E9B294}"/>
              </a:ext>
            </a:extLst>
          </p:cNvPr>
          <p:cNvPicPr>
            <a:picLocks noChangeAspect="1"/>
          </p:cNvPicPr>
          <p:nvPr/>
        </p:nvPicPr>
        <p:blipFill>
          <a:blip r:embed="rId2"/>
          <a:stretch>
            <a:fillRect/>
          </a:stretch>
        </p:blipFill>
        <p:spPr>
          <a:xfrm>
            <a:off x="6847290" y="1832531"/>
            <a:ext cx="5174222" cy="4897117"/>
          </a:xfrm>
          <a:prstGeom prst="rect">
            <a:avLst/>
          </a:prstGeom>
        </p:spPr>
      </p:pic>
      <p:sp>
        <p:nvSpPr>
          <p:cNvPr id="4" name="TextBox 3">
            <a:extLst>
              <a:ext uri="{FF2B5EF4-FFF2-40B4-BE49-F238E27FC236}">
                <a16:creationId xmlns:a16="http://schemas.microsoft.com/office/drawing/2014/main" id="{9BC45098-A468-0BB9-24E7-9D0A563A08BF}"/>
              </a:ext>
            </a:extLst>
          </p:cNvPr>
          <p:cNvSpPr txBox="1"/>
          <p:nvPr/>
        </p:nvSpPr>
        <p:spPr>
          <a:xfrm>
            <a:off x="5344535" y="6490164"/>
            <a:ext cx="3572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(Euthanasia controversyblog, 2016)</a:t>
            </a:r>
          </a:p>
        </p:txBody>
      </p:sp>
    </p:spTree>
    <p:extLst>
      <p:ext uri="{BB962C8B-B14F-4D97-AF65-F5344CB8AC3E}">
        <p14:creationId xmlns:p14="http://schemas.microsoft.com/office/powerpoint/2010/main" val="1449783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C4B512-A208-1E94-8585-825EE7C31DEF}"/>
              </a:ext>
            </a:extLst>
          </p:cNvPr>
          <p:cNvSpPr>
            <a:spLocks noGrp="1"/>
          </p:cNvSpPr>
          <p:nvPr>
            <p:ph idx="1"/>
          </p:nvPr>
        </p:nvSpPr>
        <p:spPr>
          <a:xfrm>
            <a:off x="44922" y="697793"/>
            <a:ext cx="12183500" cy="3634486"/>
          </a:xfrm>
        </p:spPr>
        <p:txBody>
          <a:bodyPr>
            <a:normAutofit/>
          </a:bodyPr>
          <a:lstStyle/>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ndParaRPr>
          </a:p>
          <a:p>
            <a:pPr marL="285750" indent="-285750" algn="just">
              <a:lnSpc>
                <a:spcPct val="100000"/>
              </a:lnSpc>
              <a:spcBef>
                <a:spcPts val="0"/>
              </a:spcBef>
              <a:spcAft>
                <a:spcPts val="0"/>
              </a:spcAft>
              <a:buFont typeface="Arial,Sans-Serif" panose="05020102010507070707" pitchFamily="18" charset="2"/>
              <a:buChar char="•"/>
            </a:pPr>
            <a:r>
              <a:rPr lang="en-US" dirty="0">
                <a:ea typeface="+mn-lt"/>
                <a:cs typeface="+mn-lt"/>
              </a:rPr>
              <a:t>Arguments in favor of euthanasia assisted dying (EAD) generally invoke a  sense of empathy and autonomy</a:t>
            </a:r>
            <a:r>
              <a:rPr lang="en-US" dirty="0">
                <a:latin typeface="Tw Cen MT"/>
                <a:ea typeface="+mn-lt"/>
                <a:cs typeface="+mn-lt"/>
              </a:rPr>
              <a:t>.</a:t>
            </a:r>
            <a:r>
              <a:rPr lang="en-US" dirty="0">
                <a:ea typeface="+mn-lt"/>
                <a:cs typeface="+mn-lt"/>
              </a:rPr>
              <a:t> Empathy and understanding arguments contend that EAD is required to alleviate pain or suffering (Walker et al., 2020).</a:t>
            </a:r>
            <a:endParaRPr lang="en-US">
              <a:latin typeface="TW Cen MT"/>
            </a:endParaRPr>
          </a:p>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ndParaRPr>
          </a:p>
          <a:p>
            <a:pPr marL="285750" indent="-285750" algn="just">
              <a:lnSpc>
                <a:spcPct val="100000"/>
              </a:lnSpc>
              <a:spcBef>
                <a:spcPts val="0"/>
              </a:spcBef>
              <a:spcAft>
                <a:spcPts val="0"/>
              </a:spcAft>
              <a:buFont typeface="Arial,Sans-Serif" panose="05020102010507070707" pitchFamily="18" charset="2"/>
              <a:buChar char="•"/>
            </a:pPr>
            <a:r>
              <a:rPr lang="en-US" dirty="0">
                <a:ea typeface="+mn-lt"/>
                <a:cs typeface="+mn-lt"/>
              </a:rPr>
              <a:t>Several individuals who support euthanasia believe that there is no reason why it cannot be regulated by appropriate legislation, but they also accept that there will still be certain issues (BBC, 2014).</a:t>
            </a:r>
          </a:p>
          <a:p>
            <a:pPr marL="285750" indent="-285750" algn="just">
              <a:lnSpc>
                <a:spcPct val="100000"/>
              </a:lnSpc>
              <a:spcBef>
                <a:spcPts val="0"/>
              </a:spcBef>
              <a:spcAft>
                <a:spcPts val="0"/>
              </a:spcAft>
              <a:buFont typeface="Arial,Sans-Serif" panose="05020102010507070707" pitchFamily="18" charset="2"/>
              <a:buChar char="•"/>
            </a:pPr>
            <a:endParaRPr lang="en-US" dirty="0">
              <a:ea typeface="+mn-lt"/>
              <a:cs typeface="+mn-lt"/>
            </a:endParaRPr>
          </a:p>
          <a:p>
            <a:pPr marL="285750" indent="-285750" algn="just">
              <a:lnSpc>
                <a:spcPct val="100000"/>
              </a:lnSpc>
              <a:spcBef>
                <a:spcPts val="0"/>
              </a:spcBef>
              <a:spcAft>
                <a:spcPts val="0"/>
              </a:spcAft>
              <a:buFont typeface="Arial,Sans-Serif" panose="05020102010507070707" pitchFamily="18" charset="2"/>
              <a:buChar char="•"/>
            </a:pPr>
            <a:r>
              <a:rPr lang="en-US" dirty="0">
                <a:ea typeface="+mn-lt"/>
                <a:cs typeface="+mn-lt"/>
              </a:rPr>
              <a:t>The necessity of patients' free will and ability to make choices regarding their own lives (Verpoort et al., 2004).</a:t>
            </a:r>
            <a:endParaRPr lang="en-US" dirty="0">
              <a:latin typeface="Tw Cen MT"/>
              <a:ea typeface="+mn-lt"/>
              <a:cs typeface="+mn-lt"/>
            </a:endParaRPr>
          </a:p>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a typeface="+mn-lt"/>
              <a:cs typeface="+mn-lt"/>
            </a:endParaRPr>
          </a:p>
          <a:p>
            <a:pPr marL="0" indent="0" algn="just">
              <a:lnSpc>
                <a:spcPct val="100000"/>
              </a:lnSpc>
              <a:spcBef>
                <a:spcPts val="0"/>
              </a:spcBef>
              <a:spcAft>
                <a:spcPts val="0"/>
              </a:spcAft>
              <a:buNone/>
            </a:pPr>
            <a:endParaRPr lang="en-US" dirty="0">
              <a:latin typeface="Tw Cen MT"/>
            </a:endParaRPr>
          </a:p>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ndParaRPr>
          </a:p>
        </p:txBody>
      </p:sp>
      <p:sp>
        <p:nvSpPr>
          <p:cNvPr id="6" name="TextBox 5">
            <a:extLst>
              <a:ext uri="{FF2B5EF4-FFF2-40B4-BE49-F238E27FC236}">
                <a16:creationId xmlns:a16="http://schemas.microsoft.com/office/drawing/2014/main" id="{C50A8A2F-6300-24C2-E67B-89F6EA9CE608}"/>
              </a:ext>
            </a:extLst>
          </p:cNvPr>
          <p:cNvSpPr txBox="1"/>
          <p:nvPr/>
        </p:nvSpPr>
        <p:spPr>
          <a:xfrm>
            <a:off x="243607" y="478466"/>
            <a:ext cx="11701128"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Nova"/>
                <a:ea typeface="+mn-lt"/>
                <a:cs typeface="+mn-lt"/>
              </a:rPr>
              <a:t> ARGUMENTS FOR EUTHANASIA</a:t>
            </a:r>
            <a:endParaRPr lang="en-GB" sz="2800" b="1" dirty="0">
              <a:latin typeface="Arial Nova"/>
            </a:endParaRPr>
          </a:p>
          <a:p>
            <a:pPr algn="l"/>
            <a:endParaRPr lang="en-GB" dirty="0"/>
          </a:p>
        </p:txBody>
      </p:sp>
      <p:pic>
        <p:nvPicPr>
          <p:cNvPr id="2" name="Picture 3">
            <a:extLst>
              <a:ext uri="{FF2B5EF4-FFF2-40B4-BE49-F238E27FC236}">
                <a16:creationId xmlns:a16="http://schemas.microsoft.com/office/drawing/2014/main" id="{EDB22A61-4440-C2E1-ABF2-00C1345D4497}"/>
              </a:ext>
            </a:extLst>
          </p:cNvPr>
          <p:cNvPicPr>
            <a:picLocks noChangeAspect="1"/>
          </p:cNvPicPr>
          <p:nvPr/>
        </p:nvPicPr>
        <p:blipFill>
          <a:blip r:embed="rId3"/>
          <a:stretch>
            <a:fillRect/>
          </a:stretch>
        </p:blipFill>
        <p:spPr>
          <a:xfrm>
            <a:off x="703302" y="3279864"/>
            <a:ext cx="10122000" cy="3050457"/>
          </a:xfrm>
          <a:prstGeom prst="rect">
            <a:avLst/>
          </a:prstGeom>
        </p:spPr>
      </p:pic>
      <p:sp>
        <p:nvSpPr>
          <p:cNvPr id="4" name="TextBox 3">
            <a:extLst>
              <a:ext uri="{FF2B5EF4-FFF2-40B4-BE49-F238E27FC236}">
                <a16:creationId xmlns:a16="http://schemas.microsoft.com/office/drawing/2014/main" id="{2F030203-DDC7-4148-7ECF-9A13A8CBFB0F}"/>
              </a:ext>
            </a:extLst>
          </p:cNvPr>
          <p:cNvSpPr txBox="1"/>
          <p:nvPr/>
        </p:nvSpPr>
        <p:spPr>
          <a:xfrm>
            <a:off x="4593303" y="633852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(Canberra), 2010)</a:t>
            </a:r>
          </a:p>
        </p:txBody>
      </p:sp>
    </p:spTree>
    <p:extLst>
      <p:ext uri="{BB962C8B-B14F-4D97-AF65-F5344CB8AC3E}">
        <p14:creationId xmlns:p14="http://schemas.microsoft.com/office/powerpoint/2010/main" val="1254698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AFA04-2B98-B20E-9635-68005DEB4EBE}"/>
              </a:ext>
            </a:extLst>
          </p:cNvPr>
          <p:cNvSpPr>
            <a:spLocks noGrp="1"/>
          </p:cNvSpPr>
          <p:nvPr>
            <p:ph type="title"/>
          </p:nvPr>
        </p:nvSpPr>
        <p:spPr>
          <a:xfrm>
            <a:off x="205780" y="239801"/>
            <a:ext cx="11780730" cy="988332"/>
          </a:xfrm>
        </p:spPr>
        <p:txBody>
          <a:bodyPr>
            <a:normAutofit/>
          </a:bodyPr>
          <a:lstStyle/>
          <a:p>
            <a:r>
              <a:rPr lang="en-GB" b="1" dirty="0">
                <a:latin typeface="Arial Nova"/>
              </a:rPr>
              <a:t>Arguments Against euthanasia </a:t>
            </a:r>
          </a:p>
        </p:txBody>
      </p:sp>
      <p:sp>
        <p:nvSpPr>
          <p:cNvPr id="4" name="TextBox 3">
            <a:extLst>
              <a:ext uri="{FF2B5EF4-FFF2-40B4-BE49-F238E27FC236}">
                <a16:creationId xmlns:a16="http://schemas.microsoft.com/office/drawing/2014/main" id="{87C1836B-564F-8906-E62C-8E4A710B78D9}"/>
              </a:ext>
            </a:extLst>
          </p:cNvPr>
          <p:cNvSpPr txBox="1"/>
          <p:nvPr/>
        </p:nvSpPr>
        <p:spPr>
          <a:xfrm>
            <a:off x="1502" y="1156889"/>
            <a:ext cx="12267693"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solidFill>
                  <a:srgbClr val="404040"/>
                </a:solidFill>
              </a:rPr>
              <a:t>The vast majority of individuals, believe that effective pain relief for the critically ill is possible with high-quality palliative care. Instead of advocating for the legalization of doctor suicide, we should demand that all individuals have accessibility to excellent general and specialized palliative care (BMA, 2021).</a:t>
            </a:r>
            <a:endParaRPr lang="en-GB">
              <a:solidFill>
                <a:srgbClr val="000000"/>
              </a:solidFill>
            </a:endParaRPr>
          </a:p>
          <a:p>
            <a:endParaRPr lang="en-US" dirty="0">
              <a:solidFill>
                <a:srgbClr val="404040"/>
              </a:solidFill>
            </a:endParaRPr>
          </a:p>
          <a:p>
            <a:pPr marL="285750" indent="-285750">
              <a:buFont typeface="Arial"/>
              <a:buChar char="•"/>
            </a:pPr>
            <a:r>
              <a:rPr lang="en-US" dirty="0">
                <a:ea typeface="+mn-lt"/>
                <a:cs typeface="+mn-lt"/>
              </a:rPr>
              <a:t>According to skeptics, legalizing euthanasia will cause an environment in which people who are nearing the end of their lives will feel like a strain on their relatives, the health system (Symons &amp; Chua, 2019).</a:t>
            </a:r>
          </a:p>
          <a:p>
            <a:pPr marL="285750" indent="-285750">
              <a:buFont typeface="Arial"/>
              <a:buChar char="•"/>
            </a:pPr>
            <a:endParaRPr lang="en-US" dirty="0">
              <a:solidFill>
                <a:srgbClr val="000000"/>
              </a:solidFill>
            </a:endParaRPr>
          </a:p>
          <a:p>
            <a:pPr marL="285750" indent="-285750">
              <a:buFont typeface="Arial"/>
              <a:buChar char="•"/>
            </a:pPr>
            <a:r>
              <a:rPr lang="en-US">
                <a:latin typeface="TW Cen MT"/>
              </a:rPr>
              <a:t>People who oppose euthanasia think that palliative care and hospices are better approaches to treat the illnesses, and that managing virtually all forms of discomfort eliminates the need for someone to die  (Care.org, 2023).</a:t>
            </a:r>
            <a:endParaRPr lang="en-US" dirty="0">
              <a:solidFill>
                <a:srgbClr val="000000"/>
              </a:solidFill>
            </a:endParaRPr>
          </a:p>
          <a:p>
            <a:endParaRPr lang="en-US" dirty="0">
              <a:solidFill>
                <a:srgbClr val="00000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p:txBody>
      </p:sp>
      <p:pic>
        <p:nvPicPr>
          <p:cNvPr id="3" name="Picture 4" descr="A person holding a sign&#10;&#10;Description automatically generated">
            <a:extLst>
              <a:ext uri="{FF2B5EF4-FFF2-40B4-BE49-F238E27FC236}">
                <a16:creationId xmlns:a16="http://schemas.microsoft.com/office/drawing/2014/main" id="{786BEF7F-BD46-EB17-9868-5A3E66DCFC71}"/>
              </a:ext>
            </a:extLst>
          </p:cNvPr>
          <p:cNvPicPr>
            <a:picLocks noChangeAspect="1"/>
          </p:cNvPicPr>
          <p:nvPr/>
        </p:nvPicPr>
        <p:blipFill>
          <a:blip r:embed="rId3"/>
          <a:stretch>
            <a:fillRect/>
          </a:stretch>
        </p:blipFill>
        <p:spPr>
          <a:xfrm>
            <a:off x="625367" y="3807506"/>
            <a:ext cx="10757336" cy="2711402"/>
          </a:xfrm>
          <a:prstGeom prst="rect">
            <a:avLst/>
          </a:prstGeom>
        </p:spPr>
      </p:pic>
      <p:sp>
        <p:nvSpPr>
          <p:cNvPr id="5" name="TextBox 4">
            <a:extLst>
              <a:ext uri="{FF2B5EF4-FFF2-40B4-BE49-F238E27FC236}">
                <a16:creationId xmlns:a16="http://schemas.microsoft.com/office/drawing/2014/main" id="{C455E314-1D60-F912-49B0-6C8412412815}"/>
              </a:ext>
            </a:extLst>
          </p:cNvPr>
          <p:cNvSpPr txBox="1"/>
          <p:nvPr/>
        </p:nvSpPr>
        <p:spPr>
          <a:xfrm>
            <a:off x="4396563" y="65053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(Bendigo Advertiser, 2019)</a:t>
            </a:r>
          </a:p>
        </p:txBody>
      </p:sp>
    </p:spTree>
    <p:extLst>
      <p:ext uri="{BB962C8B-B14F-4D97-AF65-F5344CB8AC3E}">
        <p14:creationId xmlns:p14="http://schemas.microsoft.com/office/powerpoint/2010/main" val="1717402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DF92-D0E0-825F-93AA-48861E524BA8}"/>
              </a:ext>
            </a:extLst>
          </p:cNvPr>
          <p:cNvSpPr>
            <a:spLocks noGrp="1"/>
          </p:cNvSpPr>
          <p:nvPr>
            <p:ph type="title"/>
          </p:nvPr>
        </p:nvSpPr>
        <p:spPr>
          <a:xfrm>
            <a:off x="289562" y="-3400"/>
            <a:ext cx="11029616" cy="1188720"/>
          </a:xfrm>
        </p:spPr>
        <p:txBody>
          <a:bodyPr>
            <a:normAutofit/>
          </a:bodyPr>
          <a:lstStyle/>
          <a:p>
            <a:r>
              <a:rPr lang="en-GB" b="1" dirty="0">
                <a:latin typeface="Arial Nova"/>
              </a:rPr>
              <a:t>The laws governing euthanasia in the Uk</a:t>
            </a:r>
          </a:p>
        </p:txBody>
      </p:sp>
      <p:sp>
        <p:nvSpPr>
          <p:cNvPr id="3" name="Content Placeholder 2">
            <a:extLst>
              <a:ext uri="{FF2B5EF4-FFF2-40B4-BE49-F238E27FC236}">
                <a16:creationId xmlns:a16="http://schemas.microsoft.com/office/drawing/2014/main" id="{C6A5036E-EE85-B5A2-AA6D-26FE5D6155F6}"/>
              </a:ext>
            </a:extLst>
          </p:cNvPr>
          <p:cNvSpPr>
            <a:spLocks noGrp="1"/>
          </p:cNvSpPr>
          <p:nvPr>
            <p:ph idx="1"/>
          </p:nvPr>
        </p:nvSpPr>
        <p:spPr>
          <a:xfrm>
            <a:off x="-50744" y="462007"/>
            <a:ext cx="12243571" cy="3634486"/>
          </a:xfrm>
        </p:spPr>
        <p:txBody>
          <a:bodyPr>
            <a:normAutofit/>
          </a:bodyPr>
          <a:lstStyle/>
          <a:p>
            <a:pPr marL="305435" indent="-305435" algn="just">
              <a:lnSpc>
                <a:spcPct val="100000"/>
              </a:lnSpc>
            </a:pPr>
            <a:r>
              <a:rPr lang="en-GB" dirty="0">
                <a:latin typeface="Arial Nova"/>
                <a:ea typeface="+mn-lt"/>
                <a:cs typeface="+mn-lt"/>
              </a:rPr>
              <a:t>Under English law, assisted suicide and euthanasia are both prohibited (NHS, 2020). </a:t>
            </a:r>
            <a:endParaRPr lang="en-US">
              <a:latin typeface="Arial Nova"/>
              <a:ea typeface="+mn-lt"/>
              <a:cs typeface="+mn-lt"/>
            </a:endParaRPr>
          </a:p>
          <a:p>
            <a:pPr marL="305435" indent="-305435" algn="just">
              <a:lnSpc>
                <a:spcPct val="100000"/>
              </a:lnSpc>
            </a:pPr>
            <a:r>
              <a:rPr lang="en-GB" dirty="0">
                <a:latin typeface="Arial Nova"/>
                <a:ea typeface="+mn-lt"/>
                <a:cs typeface="+mn-lt"/>
              </a:rPr>
              <a:t>In accordance with the Suicide Act of 1961, assisted suicide is against the law and is subject to a 14-year prison sentence (NHS, 2020).</a:t>
            </a:r>
            <a:endParaRPr lang="en-US">
              <a:latin typeface="Arial Nova"/>
            </a:endParaRPr>
          </a:p>
          <a:p>
            <a:pPr marL="305435" indent="-305435" algn="just">
              <a:lnSpc>
                <a:spcPct val="100000"/>
              </a:lnSpc>
            </a:pPr>
            <a:r>
              <a:rPr lang="en-GB" dirty="0">
                <a:latin typeface="Arial Nova"/>
                <a:ea typeface="+mn-lt"/>
                <a:cs typeface="+mn-lt"/>
              </a:rPr>
              <a:t>There have been 174 assisted suicide cases reported by the police and reported to the CPS between 1 April 2009 and 31 March 2022. 33 of these 174 cases were dismissed by the police, and 115 of them were not pursued by the CPS (CPS, 2022).</a:t>
            </a:r>
            <a:endParaRPr lang="en-GB">
              <a:latin typeface="Arial Nova"/>
            </a:endParaRPr>
          </a:p>
        </p:txBody>
      </p:sp>
      <p:pic>
        <p:nvPicPr>
          <p:cNvPr id="4" name="Picture 4">
            <a:extLst>
              <a:ext uri="{FF2B5EF4-FFF2-40B4-BE49-F238E27FC236}">
                <a16:creationId xmlns:a16="http://schemas.microsoft.com/office/drawing/2014/main" id="{C15CD2B3-B29F-4855-B951-8FBB435A926E}"/>
              </a:ext>
            </a:extLst>
          </p:cNvPr>
          <p:cNvPicPr>
            <a:picLocks noChangeAspect="1"/>
          </p:cNvPicPr>
          <p:nvPr/>
        </p:nvPicPr>
        <p:blipFill rotWithShape="1">
          <a:blip r:embed="rId2"/>
          <a:srcRect r="4238"/>
          <a:stretch/>
        </p:blipFill>
        <p:spPr>
          <a:xfrm>
            <a:off x="163483" y="3524720"/>
            <a:ext cx="11632464" cy="2965885"/>
          </a:xfrm>
          <a:prstGeom prst="rect">
            <a:avLst/>
          </a:prstGeom>
        </p:spPr>
      </p:pic>
      <p:sp>
        <p:nvSpPr>
          <p:cNvPr id="6" name="TextBox 5">
            <a:extLst>
              <a:ext uri="{FF2B5EF4-FFF2-40B4-BE49-F238E27FC236}">
                <a16:creationId xmlns:a16="http://schemas.microsoft.com/office/drawing/2014/main" id="{6D5910EB-8CEF-641F-859C-E1A10260F472}"/>
              </a:ext>
            </a:extLst>
          </p:cNvPr>
          <p:cNvSpPr txBox="1"/>
          <p:nvPr/>
        </p:nvSpPr>
        <p:spPr>
          <a:xfrm>
            <a:off x="9599587" y="64915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(Goodman, 2022)</a:t>
            </a:r>
          </a:p>
        </p:txBody>
      </p:sp>
    </p:spTree>
    <p:extLst>
      <p:ext uri="{BB962C8B-B14F-4D97-AF65-F5344CB8AC3E}">
        <p14:creationId xmlns:p14="http://schemas.microsoft.com/office/powerpoint/2010/main" val="29249051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8C3016B9-D8FF-0410-211C-97886627E7CB}"/>
              </a:ext>
            </a:extLst>
          </p:cNvPr>
          <p:cNvSpPr txBox="1"/>
          <p:nvPr/>
        </p:nvSpPr>
        <p:spPr>
          <a:xfrm>
            <a:off x="4401420" y="-518840"/>
            <a:ext cx="7539461" cy="12838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2800" b="1" cap="all" dirty="0">
                <a:solidFill>
                  <a:schemeClr val="tx1">
                    <a:lumMod val="75000"/>
                    <a:lumOff val="25000"/>
                  </a:schemeClr>
                </a:solidFill>
                <a:latin typeface="Arial Nova"/>
                <a:ea typeface="+mj-ea"/>
                <a:cs typeface="+mj-cs"/>
              </a:rPr>
              <a:t>Countries That Allow Euthanasia</a:t>
            </a:r>
          </a:p>
        </p:txBody>
      </p:sp>
      <p:sp>
        <p:nvSpPr>
          <p:cNvPr id="30" name="Rectangle 2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75E3B549-B9B9-DF7E-A1C6-9EF465302B1E}"/>
              </a:ext>
            </a:extLst>
          </p:cNvPr>
          <p:cNvSpPr txBox="1"/>
          <p:nvPr/>
        </p:nvSpPr>
        <p:spPr>
          <a:xfrm>
            <a:off x="401196" y="685564"/>
            <a:ext cx="11095660" cy="42883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600" dirty="0">
                <a:solidFill>
                  <a:schemeClr val="tx1">
                    <a:lumMod val="75000"/>
                    <a:lumOff val="25000"/>
                  </a:schemeClr>
                </a:solidFill>
                <a:latin typeface="Arial Nova"/>
              </a:rPr>
              <a:t>The Netherlands was the first nation to make it legal for assisted suicide and euthanasia in April 2002 </a:t>
            </a:r>
            <a:r>
              <a:rPr lang="en-US" sz="1600" dirty="0">
                <a:solidFill>
                  <a:srgbClr val="000000"/>
                </a:solidFill>
                <a:latin typeface="Arial Nova"/>
              </a:rPr>
              <a:t>(</a:t>
            </a:r>
            <a:r>
              <a:rPr lang="en-US" sz="1600" dirty="0">
                <a:latin typeface="Arial Nova"/>
                <a:ea typeface="+mn-lt"/>
                <a:cs typeface="+mn-lt"/>
              </a:rPr>
              <a:t>The Guardian, 2014).</a:t>
            </a:r>
            <a:endParaRPr lang="en-US" sz="1600" dirty="0">
              <a:latin typeface="Arial Nova"/>
            </a:endParaRP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600" dirty="0">
              <a:solidFill>
                <a:srgbClr val="000000"/>
              </a:solidFill>
              <a:latin typeface="Arial Nova"/>
            </a:endParaRP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600" dirty="0">
                <a:solidFill>
                  <a:schemeClr val="tx1">
                    <a:lumMod val="75000"/>
                    <a:lumOff val="25000"/>
                  </a:schemeClr>
                </a:solidFill>
                <a:latin typeface="Arial Nova"/>
              </a:rPr>
              <a:t>They enforced a stringent set of requirements, including that the patient must be in excruciating agony, have an incurable sickness, and make the demand while in a conscious state (TheGuardian, 2014).</a:t>
            </a: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600" dirty="0">
              <a:solidFill>
                <a:schemeClr val="tx1">
                  <a:lumMod val="75000"/>
                  <a:lumOff val="25000"/>
                </a:schemeClr>
              </a:solidFill>
              <a:latin typeface="Arial Nova"/>
            </a:endParaRPr>
          </a:p>
          <a:p>
            <a:pPr algn="just" defTabSz="457200">
              <a:lnSpc>
                <a:spcPct val="90000"/>
              </a:lnSpc>
              <a:spcBef>
                <a:spcPct val="20000"/>
              </a:spcBef>
              <a:spcAft>
                <a:spcPts val="600"/>
              </a:spcAft>
              <a:buClr>
                <a:schemeClr val="accent1"/>
              </a:buClr>
              <a:buSzPct val="92000"/>
            </a:pPr>
            <a:endParaRPr lang="en-US" sz="1600" dirty="0">
              <a:solidFill>
                <a:schemeClr val="tx1">
                  <a:lumMod val="75000"/>
                  <a:lumOff val="25000"/>
                </a:schemeClr>
              </a:solidFill>
              <a:latin typeface="Arial Nova"/>
            </a:endParaRP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dirty="0">
              <a:solidFill>
                <a:schemeClr val="tx1">
                  <a:lumMod val="75000"/>
                  <a:lumOff val="25000"/>
                </a:schemeClr>
              </a:solidFill>
              <a:latin typeface="Arial Nova"/>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p:txBody>
      </p:sp>
      <p:pic>
        <p:nvPicPr>
          <p:cNvPr id="5" name="Picture 5" descr="Map&#10;&#10;Description automatically generated">
            <a:extLst>
              <a:ext uri="{FF2B5EF4-FFF2-40B4-BE49-F238E27FC236}">
                <a16:creationId xmlns:a16="http://schemas.microsoft.com/office/drawing/2014/main" id="{57856452-E337-4B8E-3EAB-CFC34AF93473}"/>
              </a:ext>
            </a:extLst>
          </p:cNvPr>
          <p:cNvPicPr>
            <a:picLocks noChangeAspect="1"/>
          </p:cNvPicPr>
          <p:nvPr/>
        </p:nvPicPr>
        <p:blipFill>
          <a:blip r:embed="rId3"/>
          <a:stretch>
            <a:fillRect/>
          </a:stretch>
        </p:blipFill>
        <p:spPr>
          <a:xfrm>
            <a:off x="750221" y="2975242"/>
            <a:ext cx="10390050" cy="3619375"/>
          </a:xfrm>
          <a:prstGeom prst="rect">
            <a:avLst/>
          </a:prstGeom>
        </p:spPr>
      </p:pic>
      <p:sp>
        <p:nvSpPr>
          <p:cNvPr id="6" name="TextBox 5">
            <a:extLst>
              <a:ext uri="{FF2B5EF4-FFF2-40B4-BE49-F238E27FC236}">
                <a16:creationId xmlns:a16="http://schemas.microsoft.com/office/drawing/2014/main" id="{FDCDBE49-116A-2CC4-CAE4-D238544CAFC0}"/>
              </a:ext>
            </a:extLst>
          </p:cNvPr>
          <p:cNvSpPr txBox="1"/>
          <p:nvPr/>
        </p:nvSpPr>
        <p:spPr>
          <a:xfrm>
            <a:off x="695345" y="57484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(Humanists UK, 2021)</a:t>
            </a:r>
          </a:p>
        </p:txBody>
      </p:sp>
    </p:spTree>
    <p:extLst>
      <p:ext uri="{BB962C8B-B14F-4D97-AF65-F5344CB8AC3E}">
        <p14:creationId xmlns:p14="http://schemas.microsoft.com/office/powerpoint/2010/main" val="3236764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6504-C44D-88A2-33F0-F9D566966852}"/>
              </a:ext>
            </a:extLst>
          </p:cNvPr>
          <p:cNvSpPr>
            <a:spLocks noGrp="1"/>
          </p:cNvSpPr>
          <p:nvPr>
            <p:ph type="title"/>
          </p:nvPr>
        </p:nvSpPr>
        <p:spPr>
          <a:xfrm>
            <a:off x="143153" y="268695"/>
            <a:ext cx="11029616" cy="988332"/>
          </a:xfrm>
        </p:spPr>
        <p:txBody>
          <a:bodyPr/>
          <a:lstStyle/>
          <a:p>
            <a:r>
              <a:rPr lang="en-GB" b="1" dirty="0">
                <a:latin typeface="Arial Nova"/>
              </a:rPr>
              <a:t>Conclusion / Recommendations</a:t>
            </a:r>
          </a:p>
        </p:txBody>
      </p:sp>
      <p:sp>
        <p:nvSpPr>
          <p:cNvPr id="3" name="TextBox 2">
            <a:extLst>
              <a:ext uri="{FF2B5EF4-FFF2-40B4-BE49-F238E27FC236}">
                <a16:creationId xmlns:a16="http://schemas.microsoft.com/office/drawing/2014/main" id="{8959AED5-468B-0D4C-34B9-78D899ADBD0D}"/>
              </a:ext>
            </a:extLst>
          </p:cNvPr>
          <p:cNvSpPr txBox="1"/>
          <p:nvPr/>
        </p:nvSpPr>
        <p:spPr>
          <a:xfrm>
            <a:off x="-9408" y="1528704"/>
            <a:ext cx="1210357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rPr>
              <a:t>To conclude, Looking at the care available in the UK there are options available to support individuals In end-of-life café and legislation to ensure that individuals have the choice to plan their care and have a say about their wishes a desires and maybe in the future euthanasia will also be an option for end-of-life care for those who are interested in this.</a:t>
            </a:r>
            <a:endParaRPr lang="en-US">
              <a:latin typeface="Arial Nova"/>
            </a:endParaRPr>
          </a:p>
          <a:p>
            <a:endParaRPr lang="en-GB" dirty="0">
              <a:latin typeface="Arial Nova"/>
            </a:endParaRPr>
          </a:p>
          <a:p>
            <a:r>
              <a:rPr lang="en-GB" dirty="0">
                <a:latin typeface="Arial Nova"/>
              </a:rPr>
              <a:t>My recommendation would be to invest more funding into palliative care as this option gives individuals the best care in their end of life and has the facilitys to offer the best support and care to individuals in their final moments although there can be barriers to prevent this as according to Marie Curie (2021) </a:t>
            </a:r>
            <a:r>
              <a:rPr lang="en-GB" dirty="0">
                <a:latin typeface="Arial Nova"/>
                <a:ea typeface="+mn-lt"/>
                <a:cs typeface="+mn-lt"/>
              </a:rPr>
              <a:t>providing high-quality end-of-life care, according to one-third of nurses, is hindered by staffing shortages (Marie Curie, 2021). </a:t>
            </a:r>
          </a:p>
          <a:p>
            <a:endParaRPr lang="en-GB" dirty="0">
              <a:latin typeface="Arial Nova"/>
            </a:endParaRPr>
          </a:p>
          <a:p>
            <a:r>
              <a:rPr lang="en-GB" dirty="0">
                <a:latin typeface="Arial Nova"/>
              </a:rPr>
              <a:t>A solution to this barrier could be to increase the wages for nursing staff to drive more people into the profession and keep them there in the job.</a:t>
            </a:r>
          </a:p>
        </p:txBody>
      </p:sp>
    </p:spTree>
    <p:extLst>
      <p:ext uri="{BB962C8B-B14F-4D97-AF65-F5344CB8AC3E}">
        <p14:creationId xmlns:p14="http://schemas.microsoft.com/office/powerpoint/2010/main" val="2890408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7C8D-CDC4-3425-8F3F-69D8F69BC028}"/>
              </a:ext>
            </a:extLst>
          </p:cNvPr>
          <p:cNvSpPr>
            <a:spLocks noGrp="1"/>
          </p:cNvSpPr>
          <p:nvPr>
            <p:ph type="title"/>
          </p:nvPr>
        </p:nvSpPr>
        <p:spPr>
          <a:xfrm>
            <a:off x="114651" y="-75426"/>
            <a:ext cx="11029616" cy="1188720"/>
          </a:xfrm>
        </p:spPr>
        <p:txBody>
          <a:bodyPr/>
          <a:lstStyle/>
          <a:p>
            <a:r>
              <a:rPr lang="en-GB" b="1" dirty="0">
                <a:latin typeface="Arial Nova"/>
              </a:rPr>
              <a:t>references</a:t>
            </a:r>
          </a:p>
        </p:txBody>
      </p:sp>
      <p:sp>
        <p:nvSpPr>
          <p:cNvPr id="3" name="Content Placeholder 2">
            <a:extLst>
              <a:ext uri="{FF2B5EF4-FFF2-40B4-BE49-F238E27FC236}">
                <a16:creationId xmlns:a16="http://schemas.microsoft.com/office/drawing/2014/main" id="{AF6B78FD-A838-6C20-3B83-01F32F76F3C5}"/>
              </a:ext>
            </a:extLst>
          </p:cNvPr>
          <p:cNvSpPr>
            <a:spLocks noGrp="1"/>
          </p:cNvSpPr>
          <p:nvPr>
            <p:ph idx="1"/>
          </p:nvPr>
        </p:nvSpPr>
        <p:spPr>
          <a:xfrm>
            <a:off x="231216" y="3524164"/>
            <a:ext cx="11106578" cy="8040434"/>
          </a:xfrm>
        </p:spPr>
        <p:txBody>
          <a:bodyPr vert="horz" lIns="91440" tIns="45720" rIns="91440" bIns="45720" rtlCol="0" anchor="ctr">
            <a:noAutofit/>
          </a:bodyPr>
          <a:lstStyle/>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p:txBody>
      </p:sp>
      <p:sp>
        <p:nvSpPr>
          <p:cNvPr id="4" name="TextBox 3">
            <a:extLst>
              <a:ext uri="{FF2B5EF4-FFF2-40B4-BE49-F238E27FC236}">
                <a16:creationId xmlns:a16="http://schemas.microsoft.com/office/drawing/2014/main" id="{473BC28E-6CA2-F791-2911-7D95D5D721E2}"/>
              </a:ext>
            </a:extLst>
          </p:cNvPr>
          <p:cNvSpPr txBox="1"/>
          <p:nvPr/>
        </p:nvSpPr>
        <p:spPr>
          <a:xfrm>
            <a:off x="63807" y="1108112"/>
            <a:ext cx="1219764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04040"/>
                </a:solidFill>
                <a:latin typeface="Arial Nova"/>
              </a:rPr>
              <a:t>Activity theory of aging (2019) </a:t>
            </a:r>
            <a:r>
              <a:rPr lang="en-US" sz="1400" i="1" dirty="0">
                <a:latin typeface="Arial Nova"/>
              </a:rPr>
              <a:t>Activity theory of aging</a:t>
            </a:r>
            <a:r>
              <a:rPr lang="en-US" sz="1400" dirty="0">
                <a:latin typeface="Arial Nova"/>
              </a:rPr>
              <a:t>, </a:t>
            </a:r>
            <a:r>
              <a:rPr lang="en-US" sz="1400" i="1" dirty="0">
                <a:latin typeface="Arial Nova"/>
              </a:rPr>
              <a:t>Activity theory of aging. Activity theory. 2019-02-27</a:t>
            </a:r>
            <a:r>
              <a:rPr lang="en-US" sz="1400" dirty="0">
                <a:latin typeface="Arial Nova"/>
              </a:rPr>
              <a:t>. Available at: </a:t>
            </a:r>
            <a:r>
              <a:rPr lang="en-US" sz="1400" dirty="0">
                <a:solidFill>
                  <a:srgbClr val="3897AA"/>
                </a:solidFill>
                <a:latin typeface="Arial Nova"/>
                <a:hlinkClick r:id="rId2"/>
              </a:rPr>
              <a:t>http://roundtaiwanround.com/activity-theory-of-aging.html</a:t>
            </a:r>
            <a:r>
              <a:rPr lang="en-US" sz="1400" dirty="0">
                <a:solidFill>
                  <a:srgbClr val="404040"/>
                </a:solidFill>
                <a:latin typeface="Arial Nova"/>
              </a:rPr>
              <a:t> (Accessed: February 13th 2023).</a:t>
            </a:r>
            <a:r>
              <a:rPr lang="en-US" sz="1400" dirty="0">
                <a:latin typeface="Arial Nova"/>
              </a:rPr>
              <a:t>​</a:t>
            </a:r>
            <a:endParaRPr lang="en-US" sz="1400" dirty="0">
              <a:latin typeface="Arial Nova"/>
              <a:cs typeface="Arial"/>
            </a:endParaRPr>
          </a:p>
          <a:p>
            <a:endParaRPr lang="en-US" sz="1400" dirty="0">
              <a:latin typeface="Arial Nova"/>
            </a:endParaRPr>
          </a:p>
          <a:p>
            <a:r>
              <a:rPr lang="en-US" sz="1400" dirty="0">
                <a:solidFill>
                  <a:srgbClr val="404040"/>
                </a:solidFill>
                <a:latin typeface="Arial Nova"/>
              </a:rPr>
              <a:t>Agahi, N., Ahacic, K. and Parker, M.G. (2006) “Continuity of Leisure Participation From Middle Age to Old Age,” </a:t>
            </a:r>
            <a:r>
              <a:rPr lang="en-US" sz="1400" i="1" dirty="0">
                <a:latin typeface="Arial Nova"/>
              </a:rPr>
              <a:t>The Journals of Gerontology: Series B</a:t>
            </a:r>
            <a:r>
              <a:rPr lang="en-US" sz="1400" dirty="0">
                <a:latin typeface="Arial Nova"/>
              </a:rPr>
              <a:t>, 61(6), pp. 340–346. Available at: </a:t>
            </a:r>
            <a:r>
              <a:rPr lang="en-US" sz="1400" dirty="0">
                <a:solidFill>
                  <a:srgbClr val="3897AA"/>
                </a:solidFill>
                <a:latin typeface="Arial Nova"/>
                <a:hlinkClick r:id="rId3"/>
              </a:rPr>
              <a:t>https://doi.org/https://doi.org/10.1093/geronb/61.6.S340</a:t>
            </a:r>
            <a:r>
              <a:rPr lang="en-US" sz="1400" dirty="0">
                <a:solidFill>
                  <a:srgbClr val="404040"/>
                </a:solidFill>
                <a:latin typeface="Arial Nova"/>
              </a:rPr>
              <a:t>. </a:t>
            </a:r>
            <a:r>
              <a:rPr lang="en-US" sz="1400" dirty="0">
                <a:solidFill>
                  <a:srgbClr val="000000"/>
                </a:solidFill>
                <a:latin typeface="Arial Nova"/>
                <a:cs typeface="Arial"/>
              </a:rPr>
              <a:t>(</a:t>
            </a:r>
            <a:r>
              <a:rPr lang="en-US" sz="1400" dirty="0">
                <a:latin typeface="Arial Nova"/>
              </a:rPr>
              <a:t>Accessed: February 13th 2023).</a:t>
            </a:r>
            <a:endParaRPr lang="en-US" sz="1400" dirty="0">
              <a:latin typeface="Arial Nova"/>
              <a:cs typeface="Arial"/>
            </a:endParaRPr>
          </a:p>
          <a:p>
            <a:endParaRPr lang="en-US" sz="1400" dirty="0">
              <a:latin typeface="Arial Nova"/>
            </a:endParaRPr>
          </a:p>
          <a:p>
            <a:r>
              <a:rPr lang="en-US" sz="1400" dirty="0">
                <a:latin typeface="Arial Nova"/>
              </a:rPr>
              <a:t>Age UK (</a:t>
            </a:r>
            <a:r>
              <a:rPr lang="en-US" sz="1400" dirty="0">
                <a:solidFill>
                  <a:srgbClr val="404040"/>
                </a:solidFill>
                <a:latin typeface="Arial Nova"/>
              </a:rPr>
              <a:t>2022) </a:t>
            </a:r>
            <a:r>
              <a:rPr lang="en-US" sz="1400" i="1" dirty="0">
                <a:latin typeface="Arial Nova"/>
              </a:rPr>
              <a:t>Advance decisions (living wills)</a:t>
            </a:r>
            <a:r>
              <a:rPr lang="en-US" sz="1400" dirty="0">
                <a:latin typeface="Arial Nova"/>
              </a:rPr>
              <a:t>, </a:t>
            </a:r>
            <a:r>
              <a:rPr lang="en-US" sz="1400" i="1" dirty="0">
                <a:latin typeface="Arial Nova"/>
              </a:rPr>
              <a:t>Age UK</a:t>
            </a:r>
            <a:r>
              <a:rPr lang="en-US" sz="1400" dirty="0">
                <a:latin typeface="Arial Nova"/>
              </a:rPr>
              <a:t>. Available at: </a:t>
            </a:r>
            <a:r>
              <a:rPr lang="en-US" sz="1400" dirty="0">
                <a:solidFill>
                  <a:srgbClr val="3897AA"/>
                </a:solidFill>
                <a:latin typeface="Arial Nova"/>
                <a:hlinkClick r:id="rId4"/>
              </a:rPr>
              <a:t>https://www.ageuk.org.uk/information-advice/money-legal/legal-issues/advance-decisions/</a:t>
            </a:r>
            <a:r>
              <a:rPr lang="en-US" sz="1400" dirty="0">
                <a:solidFill>
                  <a:srgbClr val="404040"/>
                </a:solidFill>
                <a:latin typeface="Arial Nova"/>
              </a:rPr>
              <a:t> (Accessed: February 7th 2023).</a:t>
            </a:r>
            <a:r>
              <a:rPr lang="en-US" sz="1400" dirty="0">
                <a:latin typeface="Arial Nova"/>
                <a:cs typeface="Arial"/>
              </a:rPr>
              <a:t>​</a:t>
            </a:r>
          </a:p>
          <a:p>
            <a:endParaRPr lang="en-US" sz="1400" dirty="0">
              <a:latin typeface="Arial Nova"/>
              <a:cs typeface="Arial"/>
            </a:endParaRPr>
          </a:p>
          <a:p>
            <a:r>
              <a:rPr lang="en-US" sz="1400" dirty="0">
                <a:solidFill>
                  <a:srgbClr val="404040"/>
                </a:solidFill>
                <a:latin typeface="Arial Nova"/>
              </a:rPr>
              <a:t>Age UK (2022) </a:t>
            </a:r>
            <a:r>
              <a:rPr lang="en-US" sz="1400" i="1" dirty="0">
                <a:latin typeface="Arial Nova"/>
              </a:rPr>
              <a:t>The Equality Act</a:t>
            </a:r>
            <a:r>
              <a:rPr lang="en-US" sz="1400" dirty="0">
                <a:latin typeface="Arial Nova"/>
              </a:rPr>
              <a:t>, </a:t>
            </a:r>
            <a:r>
              <a:rPr lang="en-US" sz="1400" i="1" dirty="0">
                <a:latin typeface="Arial Nova"/>
              </a:rPr>
              <a:t>Age UK</a:t>
            </a:r>
            <a:r>
              <a:rPr lang="en-US" sz="1400" dirty="0">
                <a:latin typeface="Arial Nova"/>
              </a:rPr>
              <a:t>. Available at: </a:t>
            </a:r>
            <a:r>
              <a:rPr lang="en-US" sz="1400" dirty="0">
                <a:solidFill>
                  <a:srgbClr val="3897AA"/>
                </a:solidFill>
                <a:latin typeface="Arial Nova"/>
                <a:hlinkClick r:id="rId5"/>
              </a:rPr>
              <a:t>https://www.ageuk.org.uk/information-advice/work-learning/discrimination-rights/the-equality-act/</a:t>
            </a:r>
            <a:r>
              <a:rPr lang="en-US" sz="1400" dirty="0">
                <a:solidFill>
                  <a:srgbClr val="404040"/>
                </a:solidFill>
                <a:latin typeface="Arial Nova"/>
              </a:rPr>
              <a:t> (Accessed: February 3rd 2023).</a:t>
            </a:r>
          </a:p>
          <a:p>
            <a:endParaRPr lang="en-US" sz="1400" dirty="0">
              <a:latin typeface="Arial Nova"/>
            </a:endParaRPr>
          </a:p>
          <a:p>
            <a:r>
              <a:rPr lang="en-US" sz="1400" dirty="0">
                <a:solidFill>
                  <a:srgbClr val="404040"/>
                </a:solidFill>
                <a:latin typeface="Arial Nova"/>
              </a:rPr>
              <a:t>BBC (2014) </a:t>
            </a:r>
            <a:r>
              <a:rPr lang="en-US" sz="1400" i="1" dirty="0">
                <a:latin typeface="Arial Nova"/>
              </a:rPr>
              <a:t>Ethics - euthanasia: DNR - do not resuscitate</a:t>
            </a:r>
            <a:r>
              <a:rPr lang="en-US" sz="1400" dirty="0">
                <a:latin typeface="Arial Nova"/>
              </a:rPr>
              <a:t>, </a:t>
            </a:r>
            <a:r>
              <a:rPr lang="en-US" sz="1400" i="1" dirty="0">
                <a:latin typeface="Arial Nova"/>
              </a:rPr>
              <a:t>BBC</a:t>
            </a:r>
            <a:r>
              <a:rPr lang="en-US" sz="1400" dirty="0">
                <a:latin typeface="Arial Nova"/>
              </a:rPr>
              <a:t>. BBC. Available at: </a:t>
            </a:r>
            <a:r>
              <a:rPr lang="en-US" sz="1400" dirty="0">
                <a:solidFill>
                  <a:srgbClr val="3897AA"/>
                </a:solidFill>
                <a:latin typeface="Arial Nova"/>
                <a:hlinkClick r:id="rId6"/>
              </a:rPr>
              <a:t>https://www.bbc.co.uk/ethics/euthanasia/overview/dnr.shtml</a:t>
            </a:r>
            <a:r>
              <a:rPr lang="en-US" sz="1400" dirty="0">
                <a:solidFill>
                  <a:srgbClr val="404040"/>
                </a:solidFill>
                <a:latin typeface="Arial Nova"/>
              </a:rPr>
              <a:t> (Accessed: February 7th 2023).</a:t>
            </a:r>
            <a:r>
              <a:rPr lang="en-US" sz="1400" dirty="0">
                <a:latin typeface="Arial Nova"/>
                <a:cs typeface="Arial"/>
              </a:rPr>
              <a:t>​</a:t>
            </a:r>
          </a:p>
          <a:p>
            <a:endParaRPr lang="en-US" sz="1400" dirty="0">
              <a:latin typeface="Arial Nova"/>
              <a:cs typeface="Arial"/>
            </a:endParaRPr>
          </a:p>
          <a:p>
            <a:r>
              <a:rPr lang="en-US" sz="1400" dirty="0">
                <a:ea typeface="+mn-lt"/>
                <a:cs typeface="+mn-lt"/>
              </a:rPr>
              <a:t>Bendigo Advertiser (2019) </a:t>
            </a:r>
            <a:r>
              <a:rPr lang="en-US" sz="1400" i="1" dirty="0">
                <a:ea typeface="+mn-lt"/>
                <a:cs typeface="+mn-lt"/>
              </a:rPr>
              <a:t>It's foolish to think euthanasia can be made 'safe': Your say</a:t>
            </a:r>
            <a:r>
              <a:rPr lang="en-US" sz="1400" dirty="0">
                <a:ea typeface="+mn-lt"/>
                <a:cs typeface="+mn-lt"/>
              </a:rPr>
              <a:t>, </a:t>
            </a:r>
            <a:r>
              <a:rPr lang="en-US" sz="1400" i="1" dirty="0">
                <a:ea typeface="+mn-lt"/>
                <a:cs typeface="+mn-lt"/>
              </a:rPr>
              <a:t>Bendigo Advertiser</a:t>
            </a:r>
            <a:r>
              <a:rPr lang="en-US" sz="1400" dirty="0">
                <a:ea typeface="+mn-lt"/>
                <a:cs typeface="+mn-lt"/>
              </a:rPr>
              <a:t>. Available at: </a:t>
            </a:r>
            <a:r>
              <a:rPr lang="en-US" sz="1400" dirty="0">
                <a:ea typeface="+mn-lt"/>
                <a:cs typeface="+mn-lt"/>
                <a:hlinkClick r:id="rId7"/>
              </a:rPr>
              <a:t>https://www.bendigoadvertiser.com.au/story/5842072/its-foolish-to-think-euthanasia-can-be-made-safe-your-say/</a:t>
            </a:r>
            <a:r>
              <a:rPr lang="en-US" sz="1400" dirty="0">
                <a:ea typeface="+mn-lt"/>
                <a:cs typeface="+mn-lt"/>
              </a:rPr>
              <a:t> (Accessed: March 1st 2023). </a:t>
            </a:r>
            <a:endParaRPr lang="en-US" dirty="0"/>
          </a:p>
          <a:p>
            <a:endParaRPr lang="en-US" sz="1400" dirty="0">
              <a:solidFill>
                <a:srgbClr val="000000"/>
              </a:solidFill>
              <a:latin typeface="Arial Nova"/>
              <a:cs typeface="Arial"/>
            </a:endParaRPr>
          </a:p>
          <a:p>
            <a:endParaRPr lang="en-US" sz="1400" dirty="0">
              <a:solidFill>
                <a:srgbClr val="404040"/>
              </a:solidFill>
              <a:latin typeface="Arial Nova"/>
              <a:ea typeface="+mn-lt"/>
              <a:cs typeface="Arial"/>
            </a:endParaRPr>
          </a:p>
          <a:p>
            <a:r>
              <a:rPr lang="en-US" sz="1400" dirty="0">
                <a:ea typeface="+mn-lt"/>
                <a:cs typeface="+mn-lt"/>
              </a:rPr>
              <a:t>Bergin, F. (2012) </a:t>
            </a:r>
            <a:r>
              <a:rPr lang="en-US" sz="1400" i="1" dirty="0">
                <a:ea typeface="+mn-lt"/>
                <a:cs typeface="+mn-lt"/>
              </a:rPr>
              <a:t>Legal and ethical issues affecting end-of-life care</a:t>
            </a:r>
            <a:r>
              <a:rPr lang="en-US" sz="1400" dirty="0">
                <a:ea typeface="+mn-lt"/>
                <a:cs typeface="+mn-lt"/>
              </a:rPr>
              <a:t>, </a:t>
            </a:r>
            <a:r>
              <a:rPr lang="en-US" sz="1400" i="1" dirty="0" err="1">
                <a:ea typeface="+mn-lt"/>
                <a:cs typeface="+mn-lt"/>
              </a:rPr>
              <a:t>SlideServe</a:t>
            </a:r>
            <a:r>
              <a:rPr lang="en-US" sz="1400" dirty="0">
                <a:ea typeface="+mn-lt"/>
                <a:cs typeface="+mn-lt"/>
              </a:rPr>
              <a:t>. Available at: </a:t>
            </a:r>
            <a:r>
              <a:rPr lang="en-US" sz="1400" dirty="0">
                <a:ea typeface="+mn-lt"/>
                <a:cs typeface="+mn-lt"/>
                <a:hlinkClick r:id="rId8"/>
              </a:rPr>
              <a:t>https://www.slideserve.com/flavio/legal-and-ethical-issues-affecting-end-of-life-care</a:t>
            </a:r>
            <a:r>
              <a:rPr lang="en-US" sz="1400" dirty="0">
                <a:ea typeface="+mn-lt"/>
                <a:cs typeface="+mn-lt"/>
              </a:rPr>
              <a:t> (Accessed: February 26th 2023). </a:t>
            </a:r>
            <a:endParaRPr lang="en-US" dirty="0"/>
          </a:p>
          <a:p>
            <a:endParaRPr lang="en-US" sz="1400" dirty="0">
              <a:solidFill>
                <a:srgbClr val="404040"/>
              </a:solidFill>
              <a:latin typeface="Arial Nova"/>
              <a:ea typeface="+mn-lt"/>
              <a:cs typeface="Arial"/>
            </a:endParaRPr>
          </a:p>
          <a:p>
            <a:endParaRPr lang="en-US" sz="1400" dirty="0">
              <a:solidFill>
                <a:srgbClr val="404040"/>
              </a:solidFill>
              <a:latin typeface="Arial Nova"/>
              <a:ea typeface="+mn-lt"/>
              <a:cs typeface="Arial"/>
            </a:endParaRPr>
          </a:p>
          <a:p>
            <a:r>
              <a:rPr lang="en-US" sz="1400" dirty="0">
                <a:latin typeface="Arial Nova"/>
                <a:ea typeface="+mn-lt"/>
                <a:cs typeface="+mn-lt"/>
              </a:rPr>
              <a:t>BMA (2020) </a:t>
            </a:r>
            <a:r>
              <a:rPr lang="en-US" sz="1400" i="1" dirty="0">
                <a:latin typeface="Arial Nova"/>
                <a:ea typeface="+mn-lt"/>
                <a:cs typeface="+mn-lt"/>
              </a:rPr>
              <a:t>Get informed have your say - British medical association</a:t>
            </a:r>
            <a:r>
              <a:rPr lang="en-US" sz="1400" dirty="0">
                <a:latin typeface="Arial Nova"/>
                <a:ea typeface="+mn-lt"/>
                <a:cs typeface="+mn-lt"/>
              </a:rPr>
              <a:t>. Available at: </a:t>
            </a:r>
            <a:r>
              <a:rPr lang="en-US" sz="1400" dirty="0">
                <a:latin typeface="Arial Nova"/>
                <a:ea typeface="+mn-lt"/>
                <a:cs typeface="+mn-lt"/>
                <a:hlinkClick r:id="rId9"/>
              </a:rPr>
              <a:t>https://www.bma.org.uk/media/2353/bma-physician-assisted-dying-info-pack-april-2020.pdf</a:t>
            </a:r>
            <a:r>
              <a:rPr lang="en-US" sz="1400" dirty="0">
                <a:latin typeface="Arial Nova"/>
                <a:ea typeface="+mn-lt"/>
                <a:cs typeface="+mn-lt"/>
              </a:rPr>
              <a:t> (Accessed: February 15th 2023).</a:t>
            </a:r>
            <a:endParaRPr lang="en-US" dirty="0">
              <a:latin typeface="Arial Nova"/>
              <a:ea typeface="+mn-lt"/>
              <a:cs typeface="+mn-lt"/>
            </a:endParaRPr>
          </a:p>
          <a:p>
            <a:endParaRPr lang="en-US" sz="1400" dirty="0">
              <a:latin typeface="Arial Nova"/>
              <a:ea typeface="+mn-lt"/>
              <a:cs typeface="+mn-lt"/>
            </a:endParaRPr>
          </a:p>
          <a:p>
            <a:endParaRPr lang="en-US" sz="1400" dirty="0">
              <a:solidFill>
                <a:srgbClr val="404040"/>
              </a:solidFill>
              <a:latin typeface="Arial Nova"/>
            </a:endParaRPr>
          </a:p>
          <a:p>
            <a:endParaRPr lang="en-US" sz="1400">
              <a:solidFill>
                <a:srgbClr val="404040"/>
              </a:solidFill>
              <a:latin typeface="Arial Nova"/>
            </a:endParaRPr>
          </a:p>
        </p:txBody>
      </p:sp>
    </p:spTree>
    <p:extLst>
      <p:ext uri="{BB962C8B-B14F-4D97-AF65-F5344CB8AC3E}">
        <p14:creationId xmlns:p14="http://schemas.microsoft.com/office/powerpoint/2010/main" val="2516873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8B5E19-3220-EB56-DC68-EC5AD69A605C}"/>
              </a:ext>
            </a:extLst>
          </p:cNvPr>
          <p:cNvSpPr txBox="1"/>
          <p:nvPr/>
        </p:nvSpPr>
        <p:spPr>
          <a:xfrm>
            <a:off x="189492" y="741345"/>
            <a:ext cx="11887199"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cs typeface="Segoe UI"/>
              </a:rPr>
              <a:t>​</a:t>
            </a:r>
          </a:p>
          <a:p>
            <a:r>
              <a:rPr lang="en-US" dirty="0">
                <a:cs typeface="Segoe UI"/>
              </a:rPr>
              <a:t>BMA (2021) </a:t>
            </a:r>
            <a:r>
              <a:rPr lang="en-US" i="1" dirty="0">
                <a:cs typeface="Segoe UI"/>
              </a:rPr>
              <a:t>Key arguments used in the debate on physician-assisted dying</a:t>
            </a:r>
            <a:r>
              <a:rPr lang="en-US" dirty="0">
                <a:cs typeface="Segoe UI"/>
              </a:rPr>
              <a:t>, </a:t>
            </a:r>
            <a:r>
              <a:rPr lang="en-US" i="1" dirty="0">
                <a:cs typeface="Segoe UI"/>
              </a:rPr>
              <a:t>British Medical Association</a:t>
            </a:r>
            <a:r>
              <a:rPr lang="en-US" dirty="0">
                <a:cs typeface="Segoe UI"/>
              </a:rPr>
              <a:t>. Available at: </a:t>
            </a:r>
            <a:r>
              <a:rPr lang="en-US" dirty="0">
                <a:solidFill>
                  <a:srgbClr val="3897AA"/>
                </a:solidFill>
                <a:cs typeface="Segoe UI"/>
                <a:hlinkClick r:id="rId2"/>
              </a:rPr>
              <a:t>https://www.bma.org.uk/media/4394/bma-arguments-for-and-against-pad-aug-2021.pdf</a:t>
            </a:r>
            <a:r>
              <a:rPr lang="en-US" dirty="0">
                <a:cs typeface="Segoe UI"/>
              </a:rPr>
              <a:t> (Accessed: February 28th 2023). ​</a:t>
            </a:r>
          </a:p>
          <a:p>
            <a:r>
              <a:rPr lang="en-US" dirty="0">
                <a:latin typeface="Arial Nova"/>
                <a:cs typeface="Segoe UI"/>
              </a:rPr>
              <a:t>​</a:t>
            </a:r>
          </a:p>
          <a:p>
            <a:r>
              <a:rPr lang="en-US" dirty="0">
                <a:latin typeface="Arial Nova"/>
                <a:cs typeface="Segoe UI"/>
              </a:rPr>
              <a:t>​</a:t>
            </a:r>
            <a:r>
              <a:rPr lang="en-US" dirty="0">
                <a:solidFill>
                  <a:srgbClr val="404040"/>
                </a:solidFill>
                <a:latin typeface="Arial Nova"/>
                <a:cs typeface="Segoe UI"/>
              </a:rPr>
              <a:t>Buppert, C. (2014) </a:t>
            </a:r>
            <a:r>
              <a:rPr lang="en-US" i="1" dirty="0">
                <a:latin typeface="Arial Nova"/>
                <a:cs typeface="Segoe UI"/>
              </a:rPr>
              <a:t>Are </a:t>
            </a:r>
            <a:r>
              <a:rPr lang="en-US" i="1" dirty="0">
                <a:solidFill>
                  <a:srgbClr val="404040"/>
                </a:solidFill>
                <a:latin typeface="Arial Nova"/>
                <a:cs typeface="Segoe UI"/>
              </a:rPr>
              <a:t>presigned DNR orders legal?</a:t>
            </a:r>
            <a:r>
              <a:rPr lang="en-US" dirty="0">
                <a:solidFill>
                  <a:srgbClr val="404040"/>
                </a:solidFill>
                <a:latin typeface="Arial Nova"/>
                <a:cs typeface="Segoe UI"/>
              </a:rPr>
              <a:t>, </a:t>
            </a:r>
            <a:r>
              <a:rPr lang="en-US" i="1" dirty="0">
                <a:latin typeface="Arial Nova"/>
                <a:cs typeface="Segoe UI"/>
              </a:rPr>
              <a:t>Medscape</a:t>
            </a:r>
            <a:r>
              <a:rPr lang="en-US" dirty="0">
                <a:latin typeface="Arial Nova"/>
                <a:cs typeface="Segoe UI"/>
              </a:rPr>
              <a:t>. Available at: </a:t>
            </a:r>
            <a:r>
              <a:rPr lang="en-US" dirty="0">
                <a:solidFill>
                  <a:srgbClr val="3897AA"/>
                </a:solidFill>
                <a:latin typeface="Arial Nova"/>
                <a:cs typeface="Segoe UI"/>
                <a:hlinkClick r:id="rId3"/>
              </a:rPr>
              <a:t>https://www.medscape.com/viewarticle/821944</a:t>
            </a:r>
            <a:r>
              <a:rPr lang="en-US" dirty="0">
                <a:solidFill>
                  <a:srgbClr val="404040"/>
                </a:solidFill>
                <a:latin typeface="Arial Nova"/>
                <a:cs typeface="Segoe UI"/>
              </a:rPr>
              <a:t> (Accessed: February 13th 2023). </a:t>
            </a:r>
            <a:r>
              <a:rPr lang="en-US" dirty="0">
                <a:latin typeface="Arial Nova"/>
                <a:cs typeface="Segoe UI"/>
              </a:rPr>
              <a:t>​​</a:t>
            </a:r>
          </a:p>
          <a:p>
            <a:r>
              <a:rPr lang="en-US" dirty="0">
                <a:latin typeface="Arial Nova"/>
                <a:cs typeface="Segoe UI"/>
              </a:rPr>
              <a:t>​</a:t>
            </a:r>
          </a:p>
          <a:p>
            <a:r>
              <a:rPr lang="en-US" dirty="0">
                <a:cs typeface="Segoe UI"/>
              </a:rPr>
              <a:t>Canberra), K.L.(666 A.B.C. (2010) </a:t>
            </a:r>
            <a:r>
              <a:rPr lang="en-US" i="1" dirty="0">
                <a:cs typeface="Segoe UI"/>
              </a:rPr>
              <a:t>Euthanasia debate back on the Agenda</a:t>
            </a:r>
            <a:r>
              <a:rPr lang="en-US" dirty="0">
                <a:cs typeface="Segoe UI"/>
              </a:rPr>
              <a:t>, </a:t>
            </a:r>
            <a:r>
              <a:rPr lang="en-US" i="1" dirty="0">
                <a:cs typeface="Segoe UI"/>
              </a:rPr>
              <a:t>Euthanasia debate back on the agenda - ABC (none) - Australian Broadcasting Corporation</a:t>
            </a:r>
            <a:r>
              <a:rPr lang="en-US" dirty="0">
                <a:cs typeface="Segoe UI"/>
              </a:rPr>
              <a:t>. Available at: </a:t>
            </a:r>
            <a:r>
              <a:rPr lang="en-US" dirty="0">
                <a:solidFill>
                  <a:srgbClr val="3897AA"/>
                </a:solidFill>
                <a:cs typeface="Segoe UI"/>
                <a:hlinkClick r:id="rId4"/>
              </a:rPr>
              <a:t>https://www.abc.net.au/local/stories/2010/09/20/3016520.htm</a:t>
            </a:r>
            <a:r>
              <a:rPr lang="en-US" dirty="0">
                <a:cs typeface="Segoe UI"/>
              </a:rPr>
              <a:t> (Accessed: March 1st 2023). ​</a:t>
            </a:r>
          </a:p>
          <a:p>
            <a:r>
              <a:rPr lang="en-US" dirty="0">
                <a:latin typeface="Arial Nova"/>
                <a:cs typeface="Segoe UI"/>
              </a:rPr>
              <a:t>​</a:t>
            </a:r>
          </a:p>
          <a:p>
            <a:r>
              <a:rPr lang="en-US" dirty="0">
                <a:solidFill>
                  <a:srgbClr val="404040"/>
                </a:solidFill>
                <a:latin typeface="Arial Nova"/>
                <a:cs typeface="Segoe UI"/>
              </a:rPr>
              <a:t>Care act 2014 (2014) </a:t>
            </a:r>
            <a:r>
              <a:rPr lang="en-US" i="1" dirty="0">
                <a:latin typeface="Arial Nova"/>
                <a:cs typeface="Segoe UI"/>
              </a:rPr>
              <a:t>Care act 2014</a:t>
            </a:r>
            <a:r>
              <a:rPr lang="en-US" dirty="0">
                <a:latin typeface="Arial Nova"/>
                <a:cs typeface="Segoe UI"/>
              </a:rPr>
              <a:t>, </a:t>
            </a:r>
            <a:r>
              <a:rPr lang="en-US" i="1" dirty="0">
                <a:latin typeface="Arial Nova"/>
                <a:cs typeface="Segoe UI"/>
              </a:rPr>
              <a:t>Legislation.gov.uk</a:t>
            </a:r>
            <a:r>
              <a:rPr lang="en-US" dirty="0">
                <a:latin typeface="Arial Nova"/>
                <a:cs typeface="Segoe UI"/>
              </a:rPr>
              <a:t>. Queen's Printer of Acts of Parliament. Available at: </a:t>
            </a:r>
            <a:r>
              <a:rPr lang="en-US" dirty="0">
                <a:solidFill>
                  <a:srgbClr val="3897AA"/>
                </a:solidFill>
                <a:latin typeface="Arial Nova"/>
                <a:cs typeface="Segoe UI"/>
                <a:hlinkClick r:id="rId5"/>
              </a:rPr>
              <a:t>https://www.legislation.gov.uk/ukpga/2014/23/enacted</a:t>
            </a:r>
            <a:r>
              <a:rPr lang="en-US" dirty="0">
                <a:solidFill>
                  <a:srgbClr val="404040"/>
                </a:solidFill>
                <a:latin typeface="Arial Nova"/>
                <a:cs typeface="Segoe UI"/>
              </a:rPr>
              <a:t> (Accessed: February 5th 2023).</a:t>
            </a:r>
          </a:p>
          <a:p>
            <a:endParaRPr lang="en-US" dirty="0">
              <a:solidFill>
                <a:srgbClr val="404040"/>
              </a:solidFill>
              <a:latin typeface="Arial Nova"/>
              <a:cs typeface="Segoe UI"/>
            </a:endParaRPr>
          </a:p>
          <a:p>
            <a:r>
              <a:rPr lang="en-US" dirty="0">
                <a:solidFill>
                  <a:srgbClr val="404040"/>
                </a:solidFill>
                <a:ea typeface="+mn-lt"/>
                <a:cs typeface="+mn-lt"/>
              </a:rPr>
              <a:t>Care.org (2023) </a:t>
            </a:r>
            <a:r>
              <a:rPr lang="en-US" i="1" dirty="0">
                <a:ea typeface="+mn-lt"/>
                <a:cs typeface="+mn-lt"/>
              </a:rPr>
              <a:t>Arguments for and against assisted suicide and euthanasia</a:t>
            </a:r>
            <a:r>
              <a:rPr lang="en-US" dirty="0">
                <a:ea typeface="+mn-lt"/>
                <a:cs typeface="+mn-lt"/>
              </a:rPr>
              <a:t>, </a:t>
            </a:r>
            <a:r>
              <a:rPr lang="en-GB" i="1" dirty="0">
                <a:ea typeface="+mn-lt"/>
                <a:cs typeface="+mn-lt"/>
              </a:rPr>
              <a:t>CARE</a:t>
            </a:r>
            <a:r>
              <a:rPr lang="en-GB" dirty="0">
                <a:ea typeface="+mn-lt"/>
                <a:cs typeface="+mn-lt"/>
              </a:rPr>
              <a:t>. Available at: </a:t>
            </a:r>
            <a:r>
              <a:rPr lang="en-US" dirty="0">
                <a:solidFill>
                  <a:srgbClr val="3897AA"/>
                </a:solidFill>
                <a:ea typeface="+mn-lt"/>
                <a:cs typeface="+mn-lt"/>
                <a:hlinkClick r:id="rId6"/>
              </a:rPr>
              <a:t>https://care.org.uk/cause/assisted-suicide/arguments-for-and-against-assisted-suicide-and-euthanasia</a:t>
            </a:r>
            <a:r>
              <a:rPr lang="en-US" dirty="0">
                <a:solidFill>
                  <a:srgbClr val="404040"/>
                </a:solidFill>
                <a:ea typeface="+mn-lt"/>
                <a:cs typeface="+mn-lt"/>
              </a:rPr>
              <a:t> (Accessed: February 11th 2023).</a:t>
            </a:r>
            <a:endParaRPr lang="en-US" dirty="0">
              <a:ea typeface="+mn-lt"/>
              <a:cs typeface="+mn-lt"/>
            </a:endParaRPr>
          </a:p>
          <a:p>
            <a:endParaRPr lang="en-US">
              <a:ea typeface="+mn-lt"/>
              <a:cs typeface="+mn-lt"/>
            </a:endParaRPr>
          </a:p>
          <a:p>
            <a:r>
              <a:rPr lang="en-GB" dirty="0" err="1">
                <a:ea typeface="+mn-lt"/>
                <a:cs typeface="+mn-lt"/>
              </a:rPr>
              <a:t>Chochinov</a:t>
            </a:r>
            <a:r>
              <a:rPr lang="en-GB" dirty="0">
                <a:ea typeface="+mn-lt"/>
                <a:cs typeface="+mn-lt"/>
              </a:rPr>
              <a:t>, H.M. (2006) “Dying, dignity, and New Horizons in palliative end-of-life care,” </a:t>
            </a:r>
            <a:r>
              <a:rPr lang="en-GB" i="1" dirty="0">
                <a:ea typeface="+mn-lt"/>
                <a:cs typeface="+mn-lt"/>
              </a:rPr>
              <a:t>CA: A Cancer Journal for Clinicians</a:t>
            </a:r>
            <a:r>
              <a:rPr lang="en-GB" dirty="0">
                <a:ea typeface="+mn-lt"/>
                <a:cs typeface="+mn-lt"/>
              </a:rPr>
              <a:t>, 56(2), pp. 84–103. Available at: </a:t>
            </a:r>
            <a:r>
              <a:rPr lang="en-GB" dirty="0">
                <a:ea typeface="+mn-lt"/>
                <a:cs typeface="+mn-lt"/>
                <a:hlinkClick r:id="rId7"/>
              </a:rPr>
              <a:t>https://doi.org/10.3322/canjclin.56.2.84</a:t>
            </a:r>
            <a:r>
              <a:rPr lang="en-GB" dirty="0">
                <a:ea typeface="+mn-lt"/>
                <a:cs typeface="+mn-lt"/>
              </a:rPr>
              <a:t> (Accessed February 18th 2023). </a:t>
            </a:r>
          </a:p>
          <a:p>
            <a:endParaRPr lang="en-GB" dirty="0">
              <a:ea typeface="+mn-lt"/>
              <a:cs typeface="+mn-lt"/>
            </a:endParaRPr>
          </a:p>
          <a:p>
            <a:endParaRPr lang="en-GB" dirty="0">
              <a:solidFill>
                <a:srgbClr val="404040"/>
              </a:solidFill>
            </a:endParaRPr>
          </a:p>
        </p:txBody>
      </p:sp>
      <p:sp>
        <p:nvSpPr>
          <p:cNvPr id="3" name="TextBox 2">
            <a:extLst>
              <a:ext uri="{FF2B5EF4-FFF2-40B4-BE49-F238E27FC236}">
                <a16:creationId xmlns:a16="http://schemas.microsoft.com/office/drawing/2014/main" id="{7F0D1FCB-64AD-FF32-4F29-D22C027629DE}"/>
              </a:ext>
            </a:extLst>
          </p:cNvPr>
          <p:cNvSpPr txBox="1"/>
          <p:nvPr/>
        </p:nvSpPr>
        <p:spPr>
          <a:xfrm>
            <a:off x="302919" y="58514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cap="all" dirty="0">
                <a:solidFill>
                  <a:srgbClr val="404040"/>
                </a:solidFill>
                <a:latin typeface="Arial Nova"/>
              </a:rPr>
              <a:t>REFERENCES</a:t>
            </a:r>
            <a:endParaRPr lang="en-US" sz="2000" dirty="0"/>
          </a:p>
        </p:txBody>
      </p:sp>
    </p:spTree>
    <p:extLst>
      <p:ext uri="{BB962C8B-B14F-4D97-AF65-F5344CB8AC3E}">
        <p14:creationId xmlns:p14="http://schemas.microsoft.com/office/powerpoint/2010/main" val="576558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60C5-CE05-0A80-267A-2A06C3480287}"/>
              </a:ext>
            </a:extLst>
          </p:cNvPr>
          <p:cNvSpPr>
            <a:spLocks noGrp="1"/>
          </p:cNvSpPr>
          <p:nvPr>
            <p:ph type="title"/>
          </p:nvPr>
        </p:nvSpPr>
        <p:spPr>
          <a:xfrm>
            <a:off x="581192" y="2179"/>
            <a:ext cx="11029616" cy="1188720"/>
          </a:xfrm>
        </p:spPr>
        <p:txBody>
          <a:bodyPr/>
          <a:lstStyle/>
          <a:p>
            <a:r>
              <a:rPr lang="en-GB" b="1" dirty="0">
                <a:latin typeface="Arial Nova"/>
              </a:rPr>
              <a:t>References</a:t>
            </a:r>
          </a:p>
        </p:txBody>
      </p:sp>
      <p:sp>
        <p:nvSpPr>
          <p:cNvPr id="3" name="Content Placeholder 2">
            <a:extLst>
              <a:ext uri="{FF2B5EF4-FFF2-40B4-BE49-F238E27FC236}">
                <a16:creationId xmlns:a16="http://schemas.microsoft.com/office/drawing/2014/main" id="{807AD616-E3C0-6C90-5B55-D5FFFA65C94F}"/>
              </a:ext>
            </a:extLst>
          </p:cNvPr>
          <p:cNvSpPr>
            <a:spLocks noGrp="1"/>
          </p:cNvSpPr>
          <p:nvPr>
            <p:ph idx="1"/>
          </p:nvPr>
        </p:nvSpPr>
        <p:spPr>
          <a:xfrm>
            <a:off x="504992" y="3215013"/>
            <a:ext cx="11029615" cy="4522008"/>
          </a:xfrm>
        </p:spPr>
        <p:txBody>
          <a:bodyPr>
            <a:normAutofit/>
          </a:bodyPr>
          <a:lstStyle/>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Arial Nova"/>
            </a:endParaRPr>
          </a:p>
          <a:p>
            <a:pPr marL="171450" indent="-171450">
              <a:lnSpc>
                <a:spcPct val="100000"/>
              </a:lnSpc>
              <a:spcBef>
                <a:spcPts val="0"/>
              </a:spcBef>
              <a:spcAft>
                <a:spcPts val="0"/>
              </a:spcAft>
              <a:buFont typeface="Arial,Sans-Serif" panose="05020102010507070707" pitchFamily="18" charset="2"/>
              <a:buChar char="•"/>
            </a:pPr>
            <a:endParaRPr lang="en-GB" dirty="0">
              <a:latin typeface="Arial Nova"/>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a:latin typeface="Arial Nova"/>
            </a:endParaRPr>
          </a:p>
          <a:p>
            <a:pPr marL="171450" indent="-171450">
              <a:lnSpc>
                <a:spcPct val="100000"/>
              </a:lnSpc>
              <a:spcBef>
                <a:spcPts val="0"/>
              </a:spcBef>
              <a:spcAft>
                <a:spcPts val="0"/>
              </a:spcAft>
              <a:buFont typeface="Arial,Sans-Serif" panose="05020102010507070707" pitchFamily="18" charset="2"/>
              <a:buChar char="•"/>
            </a:pPr>
            <a:endParaRPr lang="en-GB" dirty="0">
              <a:latin typeface="Arial Nova"/>
            </a:endParaRPr>
          </a:p>
          <a:p>
            <a:pPr marL="305435" indent="-305435"/>
            <a:endParaRPr lang="en-GB" dirty="0"/>
          </a:p>
          <a:p>
            <a:pPr marL="305435" indent="-305435"/>
            <a:endParaRPr lang="en-GB" dirty="0"/>
          </a:p>
        </p:txBody>
      </p:sp>
      <p:sp>
        <p:nvSpPr>
          <p:cNvPr id="4" name="TextBox 3">
            <a:extLst>
              <a:ext uri="{FF2B5EF4-FFF2-40B4-BE49-F238E27FC236}">
                <a16:creationId xmlns:a16="http://schemas.microsoft.com/office/drawing/2014/main" id="{CFC481F5-39FE-38B7-80A6-CF6B61EC62A7}"/>
              </a:ext>
            </a:extLst>
          </p:cNvPr>
          <p:cNvSpPr txBox="1"/>
          <p:nvPr/>
        </p:nvSpPr>
        <p:spPr>
          <a:xfrm>
            <a:off x="328061" y="681323"/>
            <a:ext cx="1173246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dirty="0"/>
          </a:p>
          <a:p>
            <a:endParaRPr lang="en-US" sz="1400" dirty="0">
              <a:solidFill>
                <a:srgbClr val="404040"/>
              </a:solidFill>
              <a:latin typeface="Arial Nova"/>
            </a:endParaRPr>
          </a:p>
          <a:p>
            <a:r>
              <a:rPr lang="en-GB" sz="1400" dirty="0">
                <a:solidFill>
                  <a:srgbClr val="404040"/>
                </a:solidFill>
                <a:latin typeface="Arial Nova"/>
              </a:rPr>
              <a:t>CPS (2022) </a:t>
            </a:r>
            <a:r>
              <a:rPr lang="en-GB" sz="1400" i="1" dirty="0">
                <a:latin typeface="Arial Nova"/>
              </a:rPr>
              <a:t>Assisted suicide</a:t>
            </a:r>
            <a:r>
              <a:rPr lang="en-GB" sz="1400" dirty="0">
                <a:latin typeface="Arial Nova"/>
              </a:rPr>
              <a:t>, </a:t>
            </a:r>
            <a:r>
              <a:rPr lang="en-GB" sz="1400" i="1" dirty="0">
                <a:latin typeface="Arial Nova"/>
              </a:rPr>
              <a:t>Assisted Suicide | The Crown Prosecution Service</a:t>
            </a:r>
            <a:r>
              <a:rPr lang="en-GB" sz="1400" dirty="0">
                <a:latin typeface="Arial Nova"/>
              </a:rPr>
              <a:t>. Available at: </a:t>
            </a:r>
            <a:r>
              <a:rPr lang="en-GB" sz="1400" dirty="0">
                <a:solidFill>
                  <a:srgbClr val="3897AA"/>
                </a:solidFill>
                <a:latin typeface="Arial Nova"/>
                <a:hlinkClick r:id="rId2"/>
              </a:rPr>
              <a:t>https://www.cps.gov.uk/publication/assisted-suicide</a:t>
            </a:r>
            <a:r>
              <a:rPr lang="en-GB" sz="1400" dirty="0">
                <a:solidFill>
                  <a:srgbClr val="404040"/>
                </a:solidFill>
                <a:latin typeface="Arial Nova"/>
              </a:rPr>
              <a:t> (Accessed: February 11th 2023).</a:t>
            </a:r>
            <a:endParaRPr lang="en-GB" sz="1400" dirty="0">
              <a:latin typeface="Arial Nova"/>
            </a:endParaRPr>
          </a:p>
          <a:p>
            <a:endParaRPr lang="en-GB" sz="1400" dirty="0">
              <a:solidFill>
                <a:srgbClr val="404040"/>
              </a:solidFill>
              <a:latin typeface="Arial Nova"/>
            </a:endParaRPr>
          </a:p>
          <a:p>
            <a:r>
              <a:rPr lang="en-GB" sz="1400" dirty="0">
                <a:latin typeface="Arial Nova"/>
              </a:rPr>
              <a:t>ejop</a:t>
            </a:r>
            <a:r>
              <a:rPr lang="en-GB" sz="1400" dirty="0">
                <a:solidFill>
                  <a:srgbClr val="404040"/>
                </a:solidFill>
                <a:latin typeface="Arial Nova"/>
              </a:rPr>
              <a:t> (2011) </a:t>
            </a:r>
            <a:r>
              <a:rPr lang="en-GB" sz="1400" i="1" dirty="0">
                <a:solidFill>
                  <a:srgbClr val="404040"/>
                </a:solidFill>
                <a:latin typeface="Arial Nova"/>
              </a:rPr>
              <a:t>Europe's Journal of Psychology</a:t>
            </a:r>
            <a:r>
              <a:rPr lang="en-GB" sz="1400" dirty="0">
                <a:solidFill>
                  <a:srgbClr val="404040"/>
                </a:solidFill>
                <a:latin typeface="Arial Nova"/>
              </a:rPr>
              <a:t>, </a:t>
            </a:r>
            <a:r>
              <a:rPr lang="en-GB" sz="1400" i="1" dirty="0">
                <a:latin typeface="Arial Nova"/>
              </a:rPr>
              <a:t>Europe's Journal of Psychology</a:t>
            </a:r>
            <a:r>
              <a:rPr lang="en-GB" sz="1400" dirty="0">
                <a:latin typeface="Arial Nova"/>
              </a:rPr>
              <a:t>. Available at: </a:t>
            </a:r>
            <a:r>
              <a:rPr lang="en-GB" sz="1400" dirty="0">
                <a:solidFill>
                  <a:srgbClr val="3897AA"/>
                </a:solidFill>
                <a:latin typeface="Arial Nova"/>
                <a:hlinkClick r:id="rId3"/>
              </a:rPr>
              <a:t>https://ejop.psychopen.eu/</a:t>
            </a:r>
            <a:r>
              <a:rPr lang="en-GB" sz="1400" dirty="0">
                <a:solidFill>
                  <a:srgbClr val="404040"/>
                </a:solidFill>
                <a:latin typeface="Arial Nova"/>
              </a:rPr>
              <a:t> (Accessed: February 13th 2023).</a:t>
            </a:r>
            <a:endParaRPr lang="en-GB" sz="1400" dirty="0">
              <a:latin typeface="Arial Nova"/>
            </a:endParaRPr>
          </a:p>
          <a:p>
            <a:endParaRPr lang="en-GB" sz="1400" dirty="0">
              <a:solidFill>
                <a:srgbClr val="404040"/>
              </a:solidFill>
              <a:latin typeface="Arial Nova"/>
            </a:endParaRPr>
          </a:p>
          <a:p>
            <a:r>
              <a:rPr lang="en-GB" sz="1400" dirty="0">
                <a:latin typeface="Arial Nova"/>
                <a:ea typeface="+mn-lt"/>
                <a:cs typeface="+mn-lt"/>
              </a:rPr>
              <a:t>Equality and Human Rights Commission (2021) </a:t>
            </a:r>
            <a:r>
              <a:rPr lang="en-GB" sz="1400" i="1" dirty="0">
                <a:latin typeface="Arial Nova"/>
                <a:ea typeface="+mn-lt"/>
                <a:cs typeface="+mn-lt"/>
              </a:rPr>
              <a:t>Article 2: Right To Life</a:t>
            </a:r>
            <a:r>
              <a:rPr lang="en-GB" sz="1400" dirty="0">
                <a:latin typeface="Arial Nova"/>
                <a:ea typeface="+mn-lt"/>
                <a:cs typeface="+mn-lt"/>
              </a:rPr>
              <a:t>, </a:t>
            </a:r>
            <a:r>
              <a:rPr lang="en-GB" sz="1400" i="1" dirty="0">
                <a:latin typeface="Arial Nova"/>
                <a:ea typeface="+mn-lt"/>
                <a:cs typeface="+mn-lt"/>
              </a:rPr>
              <a:t>Article 2: Right to life | Equality and Human Rights Commission</a:t>
            </a:r>
            <a:r>
              <a:rPr lang="en-GB" sz="1400" dirty="0">
                <a:latin typeface="Arial Nova"/>
                <a:ea typeface="+mn-lt"/>
                <a:cs typeface="+mn-lt"/>
              </a:rPr>
              <a:t>. Available at: </a:t>
            </a:r>
            <a:r>
              <a:rPr lang="en-GB" sz="1400" dirty="0">
                <a:latin typeface="Arial Nova"/>
                <a:ea typeface="+mn-lt"/>
                <a:cs typeface="+mn-lt"/>
                <a:hlinkClick r:id="rId4"/>
              </a:rPr>
              <a:t>https://www.equalityhumanrights.com/en/human-rights-act/article-2-right-life</a:t>
            </a:r>
            <a:r>
              <a:rPr lang="en-GB" sz="1400" dirty="0">
                <a:latin typeface="Arial Nova"/>
                <a:ea typeface="+mn-lt"/>
                <a:cs typeface="+mn-lt"/>
              </a:rPr>
              <a:t> (Accessed: February 25th 2023). </a:t>
            </a:r>
            <a:endParaRPr lang="en-GB" sz="1400" dirty="0">
              <a:latin typeface="Arial Nova"/>
            </a:endParaRPr>
          </a:p>
          <a:p>
            <a:endParaRPr lang="en-GB" sz="1400" dirty="0">
              <a:solidFill>
                <a:srgbClr val="000000"/>
              </a:solidFill>
              <a:latin typeface="Arial Nova"/>
            </a:endParaRPr>
          </a:p>
          <a:p>
            <a:r>
              <a:rPr lang="en-GB" sz="1400" dirty="0">
                <a:latin typeface="Arial Nova"/>
                <a:ea typeface="+mn-lt"/>
                <a:cs typeface="+mn-lt"/>
              </a:rPr>
              <a:t>Euthanasia controversy blog, A. (2016) </a:t>
            </a:r>
            <a:r>
              <a:rPr lang="en-GB" sz="1400" i="1" dirty="0">
                <a:latin typeface="Arial Nova"/>
                <a:ea typeface="+mn-lt"/>
                <a:cs typeface="+mn-lt"/>
              </a:rPr>
              <a:t>Arguments for and against euthanasia</a:t>
            </a:r>
            <a:r>
              <a:rPr lang="en-GB" sz="1400" dirty="0">
                <a:latin typeface="Arial Nova"/>
                <a:ea typeface="+mn-lt"/>
                <a:cs typeface="+mn-lt"/>
              </a:rPr>
              <a:t>, </a:t>
            </a:r>
            <a:r>
              <a:rPr lang="en-GB" sz="1400" i="1" dirty="0">
                <a:latin typeface="Arial Nova"/>
                <a:ea typeface="+mn-lt"/>
                <a:cs typeface="+mn-lt"/>
              </a:rPr>
              <a:t>Dying With Dignity</a:t>
            </a:r>
            <a:r>
              <a:rPr lang="en-GB" sz="1400" dirty="0">
                <a:latin typeface="Arial Nova"/>
                <a:ea typeface="+mn-lt"/>
                <a:cs typeface="+mn-lt"/>
              </a:rPr>
              <a:t>. Available at: </a:t>
            </a:r>
            <a:r>
              <a:rPr lang="en-GB" sz="1400" dirty="0">
                <a:latin typeface="Arial Nova"/>
                <a:ea typeface="+mn-lt"/>
                <a:cs typeface="+mn-lt"/>
                <a:hlinkClick r:id="rId5"/>
              </a:rPr>
              <a:t>https://dyingwithdignity.wordpress.com/2016/04/07/arguments-for-and-against-euthanasia/</a:t>
            </a:r>
            <a:r>
              <a:rPr lang="en-GB" sz="1400" dirty="0">
                <a:latin typeface="Arial Nova"/>
                <a:ea typeface="+mn-lt"/>
                <a:cs typeface="+mn-lt"/>
              </a:rPr>
              <a:t> (Accessed: March 1st 2023). </a:t>
            </a:r>
            <a:endParaRPr lang="en-GB" sz="1400" dirty="0">
              <a:latin typeface="Arial Nova"/>
            </a:endParaRPr>
          </a:p>
          <a:p>
            <a:endParaRPr lang="en-GB" sz="1400" dirty="0">
              <a:solidFill>
                <a:srgbClr val="000000"/>
              </a:solidFill>
              <a:latin typeface="Arial Nova"/>
            </a:endParaRPr>
          </a:p>
          <a:p>
            <a:r>
              <a:rPr lang="en-GB" sz="1400" dirty="0">
                <a:solidFill>
                  <a:srgbClr val="404040"/>
                </a:solidFill>
                <a:latin typeface="Arial Nova"/>
              </a:rPr>
              <a:t>Goodman, P. (2022) </a:t>
            </a:r>
            <a:r>
              <a:rPr lang="en-GB" sz="1400" i="1" dirty="0">
                <a:latin typeface="Arial Nova"/>
              </a:rPr>
              <a:t>The Pros and cons of euthanasia: Should people have the right to die ...</a:t>
            </a:r>
            <a:r>
              <a:rPr lang="en-GB" sz="1400" dirty="0">
                <a:latin typeface="Arial Nova"/>
              </a:rPr>
              <a:t>, </a:t>
            </a:r>
            <a:r>
              <a:rPr lang="en-GB" sz="1400" i="1" dirty="0">
                <a:solidFill>
                  <a:srgbClr val="404040"/>
                </a:solidFill>
                <a:latin typeface="Arial Nova"/>
              </a:rPr>
              <a:t>Soapboxie</a:t>
            </a:r>
            <a:r>
              <a:rPr lang="en-GB" sz="1400" dirty="0">
                <a:solidFill>
                  <a:srgbClr val="404040"/>
                </a:solidFill>
                <a:latin typeface="Arial Nova"/>
              </a:rPr>
              <a:t>. Available at: </a:t>
            </a:r>
            <a:r>
              <a:rPr lang="en-GB" sz="1400" dirty="0">
                <a:solidFill>
                  <a:srgbClr val="3897AA"/>
                </a:solidFill>
                <a:latin typeface="Arial Nova"/>
                <a:hlinkClick r:id="rId6"/>
              </a:rPr>
              <a:t>https://soapboxie.com/social-issues/Euthanasia-pros-and-cons-Should-people-have-the-right-to-die</a:t>
            </a:r>
            <a:r>
              <a:rPr lang="en-GB" sz="1400" dirty="0">
                <a:solidFill>
                  <a:srgbClr val="404040"/>
                </a:solidFill>
                <a:latin typeface="Arial Nova"/>
              </a:rPr>
              <a:t> (Accessed: February 13th 2023). </a:t>
            </a:r>
            <a:r>
              <a:rPr lang="en-GB" sz="1400" dirty="0">
                <a:latin typeface="Arial Nova"/>
                <a:cs typeface="Arial"/>
              </a:rPr>
              <a:t>​</a:t>
            </a:r>
            <a:endParaRPr lang="en-GB" sz="1400">
              <a:solidFill>
                <a:srgbClr val="404040"/>
              </a:solidFill>
              <a:latin typeface="Arial Nova"/>
              <a:cs typeface="Arial"/>
            </a:endParaRPr>
          </a:p>
          <a:p>
            <a:endParaRPr lang="en-GB" sz="1400" dirty="0">
              <a:latin typeface="Arial Nova"/>
            </a:endParaRPr>
          </a:p>
          <a:p>
            <a:r>
              <a:rPr lang="en-GB" sz="1400" dirty="0">
                <a:solidFill>
                  <a:srgbClr val="404040"/>
                </a:solidFill>
                <a:latin typeface="Arial Nova"/>
              </a:rPr>
              <a:t>GOV.UK (20</a:t>
            </a:r>
            <a:r>
              <a:rPr lang="en-GB" sz="1400" dirty="0">
                <a:latin typeface="Arial Nova"/>
              </a:rPr>
              <a:t>15) </a:t>
            </a:r>
            <a:r>
              <a:rPr lang="en-GB" sz="1400" i="1" dirty="0">
                <a:latin typeface="Arial Nova"/>
              </a:rPr>
              <a:t>Equality act 2010: Guidance</a:t>
            </a:r>
            <a:r>
              <a:rPr lang="en-GB" sz="1400" dirty="0">
                <a:latin typeface="Arial Nova"/>
              </a:rPr>
              <a:t>, </a:t>
            </a:r>
            <a:r>
              <a:rPr lang="en-GB" sz="1400" i="1" dirty="0">
                <a:latin typeface="Arial Nova"/>
              </a:rPr>
              <a:t>GOV.UK</a:t>
            </a:r>
            <a:r>
              <a:rPr lang="en-GB" sz="1400" dirty="0">
                <a:latin typeface="Arial Nova"/>
              </a:rPr>
              <a:t>. Available at: </a:t>
            </a:r>
            <a:r>
              <a:rPr lang="en-GB" sz="1400" dirty="0">
                <a:solidFill>
                  <a:srgbClr val="3897AA"/>
                </a:solidFill>
                <a:latin typeface="Arial Nova"/>
                <a:cs typeface="Arial"/>
                <a:hlinkClick r:id="rId7"/>
              </a:rPr>
              <a:t>https://www.gov.uk/guidance/equality-act-2010-guidance</a:t>
            </a:r>
            <a:r>
              <a:rPr lang="en-GB" sz="1400" dirty="0">
                <a:solidFill>
                  <a:srgbClr val="404040"/>
                </a:solidFill>
                <a:latin typeface="Arial Nova"/>
              </a:rPr>
              <a:t> (Accessed: February 3rd 2023). </a:t>
            </a:r>
            <a:r>
              <a:rPr lang="en-US" sz="1400" dirty="0">
                <a:latin typeface="Arial Nova"/>
              </a:rPr>
              <a:t>​</a:t>
            </a:r>
            <a:endParaRPr lang="en-US" sz="1400" dirty="0">
              <a:latin typeface="Arial Nova"/>
              <a:cs typeface="Arial"/>
            </a:endParaRPr>
          </a:p>
          <a:p>
            <a:endParaRPr lang="en-US" sz="1400" dirty="0">
              <a:latin typeface="Arial Nova"/>
              <a:cs typeface="Arial"/>
            </a:endParaRPr>
          </a:p>
          <a:p>
            <a:r>
              <a:rPr lang="en-US" sz="1400" dirty="0">
                <a:latin typeface="Arial Nova"/>
                <a:ea typeface="+mn-lt"/>
                <a:cs typeface="+mn-lt"/>
              </a:rPr>
              <a:t>Hickman, T. (2014) </a:t>
            </a:r>
            <a:r>
              <a:rPr lang="en-US" sz="1400" i="1" dirty="0">
                <a:latin typeface="Arial Nova"/>
                <a:ea typeface="+mn-lt"/>
                <a:cs typeface="+mn-lt"/>
              </a:rPr>
              <a:t>Gerontology</a:t>
            </a:r>
            <a:r>
              <a:rPr lang="en-US" sz="1400" dirty="0">
                <a:latin typeface="Arial Nova"/>
                <a:ea typeface="+mn-lt"/>
                <a:cs typeface="+mn-lt"/>
              </a:rPr>
              <a:t>, </a:t>
            </a:r>
            <a:r>
              <a:rPr lang="en-US" sz="1400" i="1" dirty="0">
                <a:latin typeface="Arial Nova"/>
                <a:ea typeface="+mn-lt"/>
                <a:cs typeface="+mn-lt"/>
              </a:rPr>
              <a:t>SlideServe</a:t>
            </a:r>
            <a:r>
              <a:rPr lang="en-US" sz="1400" dirty="0">
                <a:latin typeface="Arial Nova"/>
                <a:ea typeface="+mn-lt"/>
                <a:cs typeface="+mn-lt"/>
              </a:rPr>
              <a:t>. Available at: </a:t>
            </a:r>
            <a:r>
              <a:rPr lang="en-US" sz="1400" dirty="0">
                <a:latin typeface="Arial Nova"/>
                <a:ea typeface="+mn-lt"/>
                <a:cs typeface="+mn-lt"/>
                <a:hlinkClick r:id="rId8"/>
              </a:rPr>
              <a:t>https://www.slideserve.com/teva/gerontology</a:t>
            </a:r>
            <a:r>
              <a:rPr lang="en-US" sz="1400" dirty="0">
                <a:latin typeface="Arial Nova"/>
                <a:ea typeface="+mn-lt"/>
                <a:cs typeface="+mn-lt"/>
              </a:rPr>
              <a:t> (Accessed: February 24th 2023). </a:t>
            </a:r>
            <a:endParaRPr lang="en-US" sz="1400" dirty="0">
              <a:latin typeface="Arial Nova"/>
              <a:cs typeface="Arial"/>
            </a:endParaRPr>
          </a:p>
          <a:p>
            <a:endParaRPr lang="en-US" sz="1400" dirty="0">
              <a:latin typeface="Arial Nova"/>
              <a:cs typeface="Arial"/>
            </a:endParaRPr>
          </a:p>
          <a:p>
            <a:r>
              <a:rPr lang="en-GB" sz="1400" dirty="0">
                <a:latin typeface="Arial Nova"/>
              </a:rPr>
              <a:t>Higginson, I.J. (2015) “Research challenges in palliative and end of life care,” </a:t>
            </a:r>
            <a:r>
              <a:rPr lang="en-GB" sz="1400" i="1" dirty="0">
                <a:latin typeface="Arial Nova"/>
              </a:rPr>
              <a:t>BMJ Supportive &amp; Palliative Care</a:t>
            </a:r>
            <a:r>
              <a:rPr lang="en-GB" sz="1400" dirty="0">
                <a:latin typeface="Arial Nova"/>
              </a:rPr>
              <a:t>, 6(1). Available at: </a:t>
            </a:r>
            <a:r>
              <a:rPr lang="en-GB" sz="1400" dirty="0">
                <a:solidFill>
                  <a:srgbClr val="3897AA"/>
                </a:solidFill>
                <a:latin typeface="Arial Nova"/>
                <a:hlinkClick r:id="rId9"/>
              </a:rPr>
              <a:t>https://doi.org/10.1136/bmjspcare-2015-001091</a:t>
            </a:r>
            <a:r>
              <a:rPr lang="en-GB" sz="1400" dirty="0">
                <a:solidFill>
                  <a:srgbClr val="404040"/>
                </a:solidFill>
                <a:latin typeface="Arial Nova"/>
              </a:rPr>
              <a:t>. </a:t>
            </a:r>
            <a:r>
              <a:rPr lang="en-GB" sz="1400" dirty="0">
                <a:latin typeface="Arial Nova"/>
                <a:cs typeface="Arial"/>
              </a:rPr>
              <a:t>​(Accessed February 11th 2023).</a:t>
            </a:r>
          </a:p>
          <a:p>
            <a:endParaRPr lang="en-GB" sz="1400" dirty="0">
              <a:latin typeface="Arial Nova"/>
              <a:cs typeface="Arial"/>
            </a:endParaRPr>
          </a:p>
          <a:p>
            <a:r>
              <a:rPr lang="en-US" sz="1400" dirty="0">
                <a:solidFill>
                  <a:srgbClr val="404040"/>
                </a:solidFill>
                <a:latin typeface="Arial Nova"/>
                <a:ea typeface="+mn-lt"/>
                <a:cs typeface="+mn-lt"/>
              </a:rPr>
              <a:t>Humanists UK (2021) </a:t>
            </a:r>
            <a:r>
              <a:rPr lang="en-US" sz="1400" i="1" dirty="0">
                <a:latin typeface="Arial Nova"/>
                <a:ea typeface="+mn-lt"/>
                <a:cs typeface="+mn-lt"/>
              </a:rPr>
              <a:t>First ever map published of Global Assisted Dying Laws</a:t>
            </a:r>
            <a:r>
              <a:rPr lang="en-US" sz="1400" dirty="0">
                <a:latin typeface="Arial Nova"/>
                <a:ea typeface="+mn-lt"/>
                <a:cs typeface="+mn-lt"/>
              </a:rPr>
              <a:t>, </a:t>
            </a:r>
            <a:r>
              <a:rPr lang="en-US" sz="1400" i="1" dirty="0">
                <a:latin typeface="Arial Nova"/>
                <a:ea typeface="+mn-lt"/>
                <a:cs typeface="+mn-lt"/>
              </a:rPr>
              <a:t>Humanists UK</a:t>
            </a:r>
            <a:r>
              <a:rPr lang="en-US" sz="1400" dirty="0">
                <a:latin typeface="Arial Nova"/>
                <a:ea typeface="+mn-lt"/>
                <a:cs typeface="+mn-lt"/>
              </a:rPr>
              <a:t>. Available at: </a:t>
            </a:r>
            <a:r>
              <a:rPr lang="en-US" sz="1400" dirty="0">
                <a:solidFill>
                  <a:srgbClr val="3897AA"/>
                </a:solidFill>
                <a:latin typeface="Arial Nova"/>
                <a:ea typeface="+mn-lt"/>
                <a:cs typeface="+mn-lt"/>
                <a:hlinkClick r:id="rId10"/>
              </a:rPr>
              <a:t>https://humanists.uk/2021/07/19/new-research-maps-global-assisted-dying-laws-for-the-first-time/</a:t>
            </a:r>
            <a:r>
              <a:rPr lang="en-US" sz="1400" dirty="0">
                <a:solidFill>
                  <a:srgbClr val="404040"/>
                </a:solidFill>
                <a:latin typeface="Arial Nova"/>
                <a:ea typeface="+mn-lt"/>
                <a:cs typeface="+mn-lt"/>
              </a:rPr>
              <a:t> (Accessed: February 13th 2023). </a:t>
            </a:r>
            <a:r>
              <a:rPr lang="en-US" sz="1400" dirty="0">
                <a:latin typeface="Arial Nova"/>
                <a:ea typeface="+mn-lt"/>
                <a:cs typeface="+mn-lt"/>
              </a:rPr>
              <a:t> </a:t>
            </a:r>
            <a:endParaRPr lang="en-GB" dirty="0">
              <a:latin typeface="Arial Nova"/>
            </a:endParaRPr>
          </a:p>
        </p:txBody>
      </p:sp>
    </p:spTree>
    <p:extLst>
      <p:ext uri="{BB962C8B-B14F-4D97-AF65-F5344CB8AC3E}">
        <p14:creationId xmlns:p14="http://schemas.microsoft.com/office/powerpoint/2010/main" val="664417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F5CF4F-FAD9-616F-1C64-D67211381829}"/>
              </a:ext>
            </a:extLst>
          </p:cNvPr>
          <p:cNvSpPr txBox="1"/>
          <p:nvPr/>
        </p:nvSpPr>
        <p:spPr>
          <a:xfrm>
            <a:off x="1477" y="1064985"/>
            <a:ext cx="12186488"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l">
              <a:buFont typeface="Arial,Sans-Serif"/>
              <a:buChar char="•"/>
            </a:pPr>
            <a:endParaRPr lang="en-GB" dirty="0">
              <a:ea typeface="+mn-lt"/>
              <a:cs typeface="+mn-lt"/>
            </a:endParaRPr>
          </a:p>
          <a:p>
            <a:pPr marL="171450" indent="-171450">
              <a:buFont typeface="Arial,Sans-Serif"/>
              <a:buChar char="•"/>
            </a:pPr>
            <a:endParaRPr lang="en-GB" sz="1600" dirty="0">
              <a:solidFill>
                <a:srgbClr val="404040"/>
              </a:solidFill>
              <a:latin typeface="Arial Nova"/>
            </a:endParaRPr>
          </a:p>
          <a:p>
            <a:pPr marL="171450" indent="-171450">
              <a:buFont typeface="Arial,Sans-Serif"/>
              <a:buChar char="•"/>
            </a:pPr>
            <a:endParaRPr lang="en-GB" dirty="0">
              <a:solidFill>
                <a:srgbClr val="404040"/>
              </a:solidFill>
            </a:endParaRPr>
          </a:p>
        </p:txBody>
      </p:sp>
      <p:sp>
        <p:nvSpPr>
          <p:cNvPr id="3" name="TextBox 2">
            <a:extLst>
              <a:ext uri="{FF2B5EF4-FFF2-40B4-BE49-F238E27FC236}">
                <a16:creationId xmlns:a16="http://schemas.microsoft.com/office/drawing/2014/main" id="{B0D91BA6-53E5-BE71-2BE0-BF396FC0B519}"/>
              </a:ext>
            </a:extLst>
          </p:cNvPr>
          <p:cNvSpPr txBox="1"/>
          <p:nvPr/>
        </p:nvSpPr>
        <p:spPr>
          <a:xfrm>
            <a:off x="368783" y="-5827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latin typeface="Arial Nova"/>
              </a:rPr>
              <a:t>REFERENCES</a:t>
            </a:r>
          </a:p>
        </p:txBody>
      </p:sp>
      <p:sp>
        <p:nvSpPr>
          <p:cNvPr id="5" name="TextBox 1">
            <a:extLst>
              <a:ext uri="{FF2B5EF4-FFF2-40B4-BE49-F238E27FC236}">
                <a16:creationId xmlns:a16="http://schemas.microsoft.com/office/drawing/2014/main" id="{F8181F2B-0207-394D-AE18-56B2998641D1}"/>
              </a:ext>
            </a:extLst>
          </p:cNvPr>
          <p:cNvSpPr txBox="1"/>
          <p:nvPr/>
        </p:nvSpPr>
        <p:spPr>
          <a:xfrm>
            <a:off x="102598" y="290494"/>
            <a:ext cx="11983092" cy="67403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400">
              <a:latin typeface="Arial Nova"/>
              <a:cs typeface="Arial"/>
            </a:endParaRPr>
          </a:p>
          <a:p>
            <a:r>
              <a:rPr lang="en-US" sz="1600" dirty="0">
                <a:latin typeface="Arial Nova"/>
                <a:ea typeface="+mn-lt"/>
                <a:cs typeface="+mn-lt"/>
              </a:rPr>
              <a:t>Lisée, J.-F. </a:t>
            </a:r>
            <a:r>
              <a:rPr lang="en-US" sz="1600" i="1" dirty="0">
                <a:latin typeface="Arial Nova"/>
                <a:ea typeface="+mn-lt"/>
                <a:cs typeface="+mn-lt"/>
              </a:rPr>
              <a:t>et al.</a:t>
            </a:r>
            <a:r>
              <a:rPr lang="en-US" sz="1600" dirty="0">
                <a:latin typeface="Arial Nova"/>
                <a:ea typeface="+mn-lt"/>
                <a:cs typeface="+mn-lt"/>
              </a:rPr>
              <a:t> (2023) </a:t>
            </a:r>
            <a:r>
              <a:rPr lang="en-US" sz="1600" i="1" dirty="0">
                <a:latin typeface="Arial Nova"/>
                <a:ea typeface="+mn-lt"/>
                <a:cs typeface="+mn-lt"/>
              </a:rPr>
              <a:t>Institute for Research on Public Policy</a:t>
            </a:r>
            <a:r>
              <a:rPr lang="en-US" sz="1600" dirty="0">
                <a:latin typeface="Arial Nova"/>
                <a:ea typeface="+mn-lt"/>
                <a:cs typeface="+mn-lt"/>
              </a:rPr>
              <a:t>, </a:t>
            </a:r>
            <a:r>
              <a:rPr lang="en-US" sz="1600" i="1" dirty="0">
                <a:latin typeface="Arial Nova"/>
                <a:ea typeface="+mn-lt"/>
                <a:cs typeface="+mn-lt"/>
              </a:rPr>
              <a:t>Policy Options</a:t>
            </a:r>
            <a:r>
              <a:rPr lang="en-US" sz="1600" dirty="0">
                <a:latin typeface="Arial Nova"/>
                <a:ea typeface="+mn-lt"/>
                <a:cs typeface="+mn-lt"/>
              </a:rPr>
              <a:t>. Available at: </a:t>
            </a:r>
            <a:r>
              <a:rPr lang="en-US" sz="1600" dirty="0">
                <a:latin typeface="Arial Nova"/>
                <a:ea typeface="+mn-lt"/>
                <a:cs typeface="+mn-lt"/>
                <a:hlinkClick r:id="rId2"/>
              </a:rPr>
              <a:t>https://policyoptions.irpp.org/</a:t>
            </a:r>
            <a:r>
              <a:rPr lang="en-US" sz="1600" dirty="0">
                <a:latin typeface="Arial Nova"/>
                <a:ea typeface="+mn-lt"/>
                <a:cs typeface="+mn-lt"/>
              </a:rPr>
              <a:t> (Accessed: February 24th 2023).</a:t>
            </a:r>
          </a:p>
          <a:p>
            <a:endParaRPr lang="en-US" sz="1600" dirty="0">
              <a:latin typeface="Arial Nova"/>
            </a:endParaRPr>
          </a:p>
          <a:p>
            <a:r>
              <a:rPr lang="en-US" sz="1600" dirty="0">
                <a:latin typeface="Arial Nova"/>
                <a:ea typeface="+mn-lt"/>
                <a:cs typeface="+mn-lt"/>
              </a:rPr>
              <a:t>local.gov.uk (2020) </a:t>
            </a:r>
            <a:r>
              <a:rPr lang="en-US" sz="1600" i="1" dirty="0">
                <a:latin typeface="Arial Nova"/>
                <a:ea typeface="+mn-lt"/>
                <a:cs typeface="+mn-lt"/>
              </a:rPr>
              <a:t>Social Determinants of health - local government association</a:t>
            </a:r>
            <a:r>
              <a:rPr lang="en-US" sz="1600" dirty="0">
                <a:latin typeface="Arial Nova"/>
                <a:ea typeface="+mn-lt"/>
                <a:cs typeface="+mn-lt"/>
              </a:rPr>
              <a:t>,</a:t>
            </a:r>
            <a:r>
              <a:rPr lang="en-US" sz="1600" i="1" dirty="0">
                <a:latin typeface="Arial Nova"/>
                <a:ea typeface="+mn-lt"/>
                <a:cs typeface="+mn-lt"/>
              </a:rPr>
              <a:t> </a:t>
            </a:r>
            <a:r>
              <a:rPr lang="en-US" sz="1600" dirty="0">
                <a:latin typeface="Arial Nova"/>
                <a:ea typeface="+mn-lt"/>
                <a:cs typeface="+mn-lt"/>
              </a:rPr>
              <a:t>Adult Social Services . Available at: </a:t>
            </a:r>
            <a:r>
              <a:rPr lang="en-US" sz="1600" dirty="0">
                <a:latin typeface="Arial Nova"/>
                <a:ea typeface="+mn-lt"/>
                <a:cs typeface="+mn-lt"/>
                <a:hlinkClick r:id="rId3"/>
              </a:rPr>
              <a:t>https://www.local.gov.uk/sites/default/files/documents/22.52%20Social%20Determinants%20of%20Health_05_0.pdf</a:t>
            </a:r>
            <a:r>
              <a:rPr lang="en-US" sz="1600" dirty="0">
                <a:latin typeface="Arial Nova"/>
                <a:ea typeface="+mn-lt"/>
                <a:cs typeface="+mn-lt"/>
              </a:rPr>
              <a:t> (Accessed: February 25th 2023). </a:t>
            </a:r>
            <a:endParaRPr lang="en-US" sz="1600" dirty="0">
              <a:latin typeface="Arial Nova"/>
            </a:endParaRPr>
          </a:p>
          <a:p>
            <a:endParaRPr lang="en-US" sz="1600" dirty="0">
              <a:solidFill>
                <a:srgbClr val="000000"/>
              </a:solidFill>
              <a:latin typeface="Arial Nova"/>
            </a:endParaRPr>
          </a:p>
          <a:p>
            <a:r>
              <a:rPr lang="en-US" sz="1600" dirty="0">
                <a:solidFill>
                  <a:srgbClr val="404040"/>
                </a:solidFill>
                <a:latin typeface="Arial Nova"/>
              </a:rPr>
              <a:t>Macmillan Cancer Support (2019) </a:t>
            </a:r>
            <a:r>
              <a:rPr lang="en-US" sz="1600" i="1" dirty="0">
                <a:latin typeface="Arial Nova"/>
              </a:rPr>
              <a:t>Choosing where to die</a:t>
            </a:r>
            <a:r>
              <a:rPr lang="en-US" sz="1600" dirty="0">
                <a:latin typeface="Arial Nova"/>
              </a:rPr>
              <a:t>, </a:t>
            </a:r>
            <a:r>
              <a:rPr lang="en-US" sz="1600" i="1" dirty="0">
                <a:latin typeface="Arial Nova"/>
              </a:rPr>
              <a:t>Macmillan Cancer Support</a:t>
            </a:r>
            <a:r>
              <a:rPr lang="en-US" sz="1600" dirty="0">
                <a:latin typeface="Arial Nova"/>
              </a:rPr>
              <a:t>. Available at: </a:t>
            </a:r>
            <a:r>
              <a:rPr lang="en-US" sz="1600" dirty="0">
                <a:solidFill>
                  <a:srgbClr val="3897AA"/>
                </a:solidFill>
                <a:latin typeface="Arial Nova"/>
                <a:cs typeface="Arial"/>
                <a:hlinkClick r:id="rId4"/>
              </a:rPr>
              <a:t>https://www.macmillan.org.uk/cancer-information-and-support/treatment/if-you-have-an-advanced-cancer/end-of-life/choosing-where-to-die</a:t>
            </a:r>
            <a:r>
              <a:rPr lang="en-US" sz="1600" dirty="0">
                <a:solidFill>
                  <a:srgbClr val="404040"/>
                </a:solidFill>
                <a:latin typeface="Arial Nova"/>
              </a:rPr>
              <a:t> (Accessed: January 30th 2023).</a:t>
            </a:r>
            <a:endParaRPr lang="en-US" sz="1600">
              <a:solidFill>
                <a:srgbClr val="000000"/>
              </a:solidFill>
              <a:latin typeface="Arial Nova"/>
              <a:cs typeface="Arial"/>
            </a:endParaRPr>
          </a:p>
          <a:p>
            <a:endParaRPr lang="en-US" sz="1600" dirty="0">
              <a:solidFill>
                <a:srgbClr val="404040"/>
              </a:solidFill>
              <a:latin typeface="Arial Nova"/>
            </a:endParaRPr>
          </a:p>
          <a:p>
            <a:r>
              <a:rPr lang="en-US" sz="1600" dirty="0">
                <a:ea typeface="+mn-lt"/>
                <a:cs typeface="+mn-lt"/>
              </a:rPr>
              <a:t>Marie Curie (2021) </a:t>
            </a:r>
            <a:r>
              <a:rPr lang="en-US" sz="1600" i="1" dirty="0">
                <a:ea typeface="+mn-lt"/>
                <a:cs typeface="+mn-lt"/>
              </a:rPr>
              <a:t>Survey reveals nurse staffing levels as barrier to end of life care</a:t>
            </a:r>
            <a:r>
              <a:rPr lang="en-US" sz="1600" dirty="0">
                <a:ea typeface="+mn-lt"/>
                <a:cs typeface="+mn-lt"/>
              </a:rPr>
              <a:t>, </a:t>
            </a:r>
            <a:r>
              <a:rPr lang="en-US" sz="1600" i="1" dirty="0">
                <a:ea typeface="+mn-lt"/>
                <a:cs typeface="+mn-lt"/>
              </a:rPr>
              <a:t>Marie Curie</a:t>
            </a:r>
            <a:r>
              <a:rPr lang="en-US" sz="1600" dirty="0">
                <a:ea typeface="+mn-lt"/>
                <a:cs typeface="+mn-lt"/>
              </a:rPr>
              <a:t>. Available at: </a:t>
            </a:r>
            <a:r>
              <a:rPr lang="en-US" sz="1600" dirty="0">
                <a:ea typeface="+mn-lt"/>
                <a:cs typeface="+mn-lt"/>
                <a:hlinkClick r:id="rId5"/>
              </a:rPr>
              <a:t>https://www.mariecurie.org.uk/media/press-releases/exclusive-survey-reveals-nurse-staffing-levels-to-be-the-biggest-barrier-to-end-of-life-care/320949</a:t>
            </a:r>
            <a:r>
              <a:rPr lang="en-US" sz="1600" dirty="0">
                <a:ea typeface="+mn-lt"/>
                <a:cs typeface="+mn-lt"/>
              </a:rPr>
              <a:t> (Accessed: March 1st 2023). </a:t>
            </a:r>
            <a:endParaRPr lang="en-US" dirty="0">
              <a:solidFill>
                <a:srgbClr val="000000"/>
              </a:solidFill>
              <a:latin typeface="Tw Cen MT" panose="020B0502020104020203"/>
              <a:ea typeface="+mn-lt"/>
              <a:cs typeface="+mn-lt"/>
            </a:endParaRPr>
          </a:p>
          <a:p>
            <a:endParaRPr lang="en-US" sz="1600" dirty="0">
              <a:solidFill>
                <a:srgbClr val="404040"/>
              </a:solidFill>
              <a:latin typeface="Arial Nova"/>
              <a:ea typeface="+mn-lt"/>
              <a:cs typeface="+mn-lt"/>
            </a:endParaRPr>
          </a:p>
          <a:p>
            <a:r>
              <a:rPr lang="en-US" sz="1600" dirty="0">
                <a:latin typeface="Arial Nova"/>
                <a:ea typeface="+mn-lt"/>
                <a:cs typeface="+mn-lt"/>
              </a:rPr>
              <a:t>Marzouka, G. (2022) </a:t>
            </a:r>
            <a:r>
              <a:rPr lang="en-US" sz="1600" i="1" dirty="0">
                <a:latin typeface="Arial Nova"/>
                <a:ea typeface="+mn-lt"/>
                <a:cs typeface="+mn-lt"/>
              </a:rPr>
              <a:t>Making the case for earlier palliative care in PAH: A clinical opinion</a:t>
            </a:r>
            <a:r>
              <a:rPr lang="en-US" sz="1600" dirty="0">
                <a:latin typeface="Arial Nova"/>
                <a:ea typeface="+mn-lt"/>
                <a:cs typeface="+mn-lt"/>
              </a:rPr>
              <a:t>, </a:t>
            </a:r>
            <a:r>
              <a:rPr lang="en-US" sz="1600" i="1" dirty="0">
                <a:latin typeface="Arial Nova"/>
                <a:ea typeface="+mn-lt"/>
                <a:cs typeface="+mn-lt"/>
              </a:rPr>
              <a:t>Pulmonology Advisor</a:t>
            </a:r>
            <a:r>
              <a:rPr lang="en-US" sz="1600" dirty="0">
                <a:latin typeface="Arial Nova"/>
                <a:ea typeface="+mn-lt"/>
                <a:cs typeface="+mn-lt"/>
              </a:rPr>
              <a:t>. Available at: </a:t>
            </a:r>
            <a:r>
              <a:rPr lang="en-US" sz="1600" dirty="0">
                <a:latin typeface="Arial Nova"/>
                <a:ea typeface="+mn-lt"/>
                <a:cs typeface="+mn-lt"/>
                <a:hlinkClick r:id="rId6"/>
              </a:rPr>
              <a:t>https://www.pulmonologyadvisor.com/home/topics/pulmonary-hypertension/making-the-case-for-earlier-palliative-care-in-pah-a-clinical-opinion/</a:t>
            </a:r>
            <a:r>
              <a:rPr lang="en-US" sz="1600" dirty="0">
                <a:latin typeface="Arial Nova"/>
                <a:ea typeface="+mn-lt"/>
                <a:cs typeface="+mn-lt"/>
              </a:rPr>
              <a:t> (Accessed: February 26th 2023). </a:t>
            </a:r>
            <a:endParaRPr lang="en-US" sz="1600" dirty="0">
              <a:latin typeface="Arial Nova"/>
            </a:endParaRPr>
          </a:p>
          <a:p>
            <a:endParaRPr lang="en-US" sz="1600" dirty="0">
              <a:solidFill>
                <a:srgbClr val="404040"/>
              </a:solidFill>
              <a:latin typeface="Arial Nova"/>
              <a:ea typeface="+mn-lt"/>
              <a:cs typeface="+mn-lt"/>
            </a:endParaRPr>
          </a:p>
          <a:p>
            <a:r>
              <a:rPr lang="en-US" sz="1600" dirty="0">
                <a:solidFill>
                  <a:srgbClr val="404040"/>
                </a:solidFill>
                <a:latin typeface="Arial Nova"/>
                <a:ea typeface="+mn-lt"/>
                <a:cs typeface="+mn-lt"/>
              </a:rPr>
              <a:t>Murtagh</a:t>
            </a:r>
            <a:r>
              <a:rPr lang="en-US" sz="1600" dirty="0">
                <a:solidFill>
                  <a:srgbClr val="404040"/>
                </a:solidFill>
                <a:latin typeface="Arial Nova"/>
              </a:rPr>
              <a:t>, F.E.M. </a:t>
            </a:r>
            <a:r>
              <a:rPr lang="en-US" sz="1600" i="1" dirty="0">
                <a:latin typeface="Arial Nova"/>
              </a:rPr>
              <a:t>et al.</a:t>
            </a:r>
            <a:r>
              <a:rPr lang="en-US" sz="1600" dirty="0">
                <a:latin typeface="Arial Nova"/>
              </a:rPr>
              <a:t> (2019) “A brief, patient- and proxy-reported outcome measure in advanced illness: Validity, reliability and responsiveness of the Integrated Palliative Care Outcome Scale (</a:t>
            </a:r>
            <a:r>
              <a:rPr lang="en-US" sz="1600" dirty="0" err="1">
                <a:solidFill>
                  <a:srgbClr val="404040"/>
                </a:solidFill>
                <a:latin typeface="Arial Nova"/>
              </a:rPr>
              <a:t>ipos</a:t>
            </a:r>
            <a:r>
              <a:rPr lang="en-US" sz="1600" dirty="0">
                <a:solidFill>
                  <a:srgbClr val="404040"/>
                </a:solidFill>
                <a:latin typeface="Arial Nova"/>
              </a:rPr>
              <a:t>),” </a:t>
            </a:r>
            <a:r>
              <a:rPr lang="en-US" sz="1600" i="1" dirty="0">
                <a:latin typeface="Arial Nova"/>
              </a:rPr>
              <a:t>Palliative Medicine</a:t>
            </a:r>
            <a:r>
              <a:rPr lang="en-US" sz="1600" dirty="0">
                <a:latin typeface="Arial Nova"/>
              </a:rPr>
              <a:t>, 33(8), pp. 1045–1057. Available at: </a:t>
            </a:r>
            <a:r>
              <a:rPr lang="en-US" sz="1600" dirty="0">
                <a:solidFill>
                  <a:srgbClr val="3897AA"/>
                </a:solidFill>
                <a:latin typeface="Arial Nova"/>
                <a:hlinkClick r:id="rId7"/>
              </a:rPr>
              <a:t>https://doi.org/10.1177/0269216319854264</a:t>
            </a:r>
            <a:r>
              <a:rPr lang="en-US" sz="1600" dirty="0">
                <a:solidFill>
                  <a:srgbClr val="3897AA"/>
                </a:solidFill>
                <a:latin typeface="Arial Nova"/>
              </a:rPr>
              <a:t> </a:t>
            </a:r>
            <a:r>
              <a:rPr lang="en-US" sz="1600" dirty="0">
                <a:latin typeface="Arial Nova"/>
              </a:rPr>
              <a:t>(Accessed: February 12th 2023).</a:t>
            </a:r>
            <a:endParaRPr lang="en-US" sz="1600">
              <a:latin typeface="Arial Nova"/>
              <a:cs typeface="Arial"/>
            </a:endParaRPr>
          </a:p>
          <a:p>
            <a:endParaRPr lang="en-US" sz="1600" dirty="0">
              <a:solidFill>
                <a:srgbClr val="000000"/>
              </a:solidFill>
              <a:latin typeface="Arial Nova"/>
            </a:endParaRPr>
          </a:p>
          <a:p>
            <a:r>
              <a:rPr lang="en-US" sz="1600" dirty="0">
                <a:solidFill>
                  <a:srgbClr val="404040"/>
                </a:solidFill>
                <a:latin typeface="Arial Nova"/>
              </a:rPr>
              <a:t>National voices: Person centered care (2011) </a:t>
            </a:r>
            <a:r>
              <a:rPr lang="en-US" sz="1600" i="1" dirty="0">
                <a:latin typeface="Arial Nova"/>
              </a:rPr>
              <a:t>National voices: Person centered care</a:t>
            </a:r>
            <a:r>
              <a:rPr lang="en-US" sz="1600" dirty="0">
                <a:latin typeface="Arial Nova"/>
              </a:rPr>
              <a:t>, </a:t>
            </a:r>
            <a:r>
              <a:rPr lang="en-US" sz="1600" i="1" dirty="0">
                <a:latin typeface="Arial Nova"/>
              </a:rPr>
              <a:t>National Voices | Person centered care</a:t>
            </a:r>
            <a:r>
              <a:rPr lang="en-US" sz="1600" dirty="0">
                <a:latin typeface="Arial Nova"/>
              </a:rPr>
              <a:t>. Available at: </a:t>
            </a:r>
            <a:r>
              <a:rPr lang="en-US" sz="1600" dirty="0">
                <a:solidFill>
                  <a:srgbClr val="3897AA"/>
                </a:solidFill>
                <a:latin typeface="Arial Nova"/>
                <a:hlinkClick r:id="rId8"/>
              </a:rPr>
              <a:t>https://www.nationalvoices.org.uk/</a:t>
            </a:r>
            <a:r>
              <a:rPr lang="en-US" sz="1600" dirty="0">
                <a:solidFill>
                  <a:srgbClr val="404040"/>
                </a:solidFill>
                <a:latin typeface="Arial Nova"/>
              </a:rPr>
              <a:t> (Accessed: February 13th 2023).</a:t>
            </a:r>
          </a:p>
          <a:p>
            <a:endParaRPr lang="en-US" dirty="0">
              <a:latin typeface="Arial Nova"/>
            </a:endParaRPr>
          </a:p>
        </p:txBody>
      </p:sp>
    </p:spTree>
    <p:extLst>
      <p:ext uri="{BB962C8B-B14F-4D97-AF65-F5344CB8AC3E}">
        <p14:creationId xmlns:p14="http://schemas.microsoft.com/office/powerpoint/2010/main" val="3619738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AF620F-6553-12D8-81C3-B77BDD6FEE1B}"/>
              </a:ext>
            </a:extLst>
          </p:cNvPr>
          <p:cNvSpPr txBox="1"/>
          <p:nvPr/>
        </p:nvSpPr>
        <p:spPr>
          <a:xfrm>
            <a:off x="420413" y="532086"/>
            <a:ext cx="31037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Nova"/>
              </a:rPr>
              <a:t>REFERENCES</a:t>
            </a:r>
          </a:p>
        </p:txBody>
      </p:sp>
      <p:sp>
        <p:nvSpPr>
          <p:cNvPr id="3" name="TextBox 2">
            <a:extLst>
              <a:ext uri="{FF2B5EF4-FFF2-40B4-BE49-F238E27FC236}">
                <a16:creationId xmlns:a16="http://schemas.microsoft.com/office/drawing/2014/main" id="{8C9B75D3-A670-AA61-89D3-ABB2255CC452}"/>
              </a:ext>
            </a:extLst>
          </p:cNvPr>
          <p:cNvSpPr txBox="1"/>
          <p:nvPr/>
        </p:nvSpPr>
        <p:spPr>
          <a:xfrm>
            <a:off x="340608" y="717026"/>
            <a:ext cx="11506199"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ea typeface="+mn-lt"/>
              <a:cs typeface="+mn-lt"/>
            </a:endParaRPr>
          </a:p>
          <a:p>
            <a:r>
              <a:rPr lang="en-US" sz="1600" dirty="0">
                <a:solidFill>
                  <a:srgbClr val="404040"/>
                </a:solidFill>
                <a:ea typeface="+mn-lt"/>
                <a:cs typeface="+mn-lt"/>
              </a:rPr>
              <a:t>NHS (2020) </a:t>
            </a:r>
            <a:r>
              <a:rPr lang="en-US" sz="1600" i="1" dirty="0">
                <a:ea typeface="+mn-lt"/>
                <a:cs typeface="+mn-lt"/>
              </a:rPr>
              <a:t>Advance decision to refuse treatment (living will) -End of life care</a:t>
            </a:r>
            <a:r>
              <a:rPr lang="en-US" sz="1600" dirty="0">
                <a:ea typeface="+mn-lt"/>
                <a:cs typeface="+mn-lt"/>
              </a:rPr>
              <a:t>, </a:t>
            </a:r>
            <a:r>
              <a:rPr lang="en-US" sz="1600" i="1" dirty="0">
                <a:ea typeface="+mn-lt"/>
                <a:cs typeface="+mn-lt"/>
              </a:rPr>
              <a:t>NHS choices</a:t>
            </a:r>
            <a:r>
              <a:rPr lang="en-US" sz="1600" dirty="0">
                <a:ea typeface="+mn-lt"/>
                <a:cs typeface="+mn-lt"/>
              </a:rPr>
              <a:t>. NHS. Available at: </a:t>
            </a:r>
            <a:r>
              <a:rPr lang="en-US" sz="1600" dirty="0">
                <a:solidFill>
                  <a:srgbClr val="3897AA"/>
                </a:solidFill>
                <a:ea typeface="+mn-lt"/>
                <a:cs typeface="+mn-lt"/>
                <a:hlinkClick r:id="rId2"/>
              </a:rPr>
              <a:t>https://www.nhs.uk/conditions/end-of-life-care/advance-decision-to-refuse-treatment/</a:t>
            </a:r>
            <a:r>
              <a:rPr lang="en-US" sz="1600" dirty="0">
                <a:solidFill>
                  <a:srgbClr val="404040"/>
                </a:solidFill>
                <a:ea typeface="+mn-lt"/>
                <a:cs typeface="+mn-lt"/>
              </a:rPr>
              <a:t> (Accessed: February 11th 2023). </a:t>
            </a:r>
            <a:r>
              <a:rPr lang="en-US" sz="1600" dirty="0">
                <a:ea typeface="+mn-lt"/>
                <a:cs typeface="+mn-lt"/>
              </a:rPr>
              <a:t> </a:t>
            </a:r>
            <a:endParaRPr lang="en-US" dirty="0"/>
          </a:p>
          <a:p>
            <a:endParaRPr lang="en-US" sz="1600" dirty="0">
              <a:solidFill>
                <a:srgbClr val="404040"/>
              </a:solidFill>
              <a:latin typeface="Arial Nova"/>
            </a:endParaRPr>
          </a:p>
          <a:p>
            <a:r>
              <a:rPr lang="en-US" sz="1600" dirty="0">
                <a:solidFill>
                  <a:srgbClr val="404040"/>
                </a:solidFill>
                <a:latin typeface="Arial Nova"/>
              </a:rPr>
              <a:t>NHS (2021) </a:t>
            </a:r>
            <a:r>
              <a:rPr lang="en-US" sz="1600" i="1" dirty="0">
                <a:latin typeface="Arial Nova"/>
              </a:rPr>
              <a:t>Care at home -End of life care</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3"/>
              </a:rPr>
              <a:t>https://www.nhs.uk/conditions/end-of-life-care/care-at-home/</a:t>
            </a:r>
            <a:r>
              <a:rPr lang="en-US" sz="1600" dirty="0">
                <a:solidFill>
                  <a:srgbClr val="404040"/>
                </a:solidFill>
                <a:latin typeface="Arial Nova"/>
              </a:rPr>
              <a:t> (Accessed: January 29th 2023). </a:t>
            </a:r>
            <a:r>
              <a:rPr lang="en-US" sz="1600" dirty="0">
                <a:latin typeface="Arial Nova"/>
                <a:cs typeface="Arial"/>
              </a:rPr>
              <a:t>​</a:t>
            </a:r>
            <a:endParaRPr lang="en-US"/>
          </a:p>
          <a:p>
            <a:endParaRPr lang="en-US" sz="1600" dirty="0">
              <a:latin typeface="Arial Nova"/>
            </a:endParaRPr>
          </a:p>
          <a:p>
            <a:r>
              <a:rPr lang="en-US" sz="1600" dirty="0">
                <a:solidFill>
                  <a:srgbClr val="404040"/>
                </a:solidFill>
                <a:latin typeface="Arial Nova"/>
              </a:rPr>
              <a:t>NHS (2021) </a:t>
            </a:r>
            <a:r>
              <a:rPr lang="en-US" sz="1600" i="1" dirty="0">
                <a:latin typeface="Arial Nova"/>
              </a:rPr>
              <a:t>Do not attempt cardiopulmonary resuscitation (DNACPR) decisions</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4"/>
              </a:rPr>
              <a:t>https://www.nhs.uk/conditions/do-not-attempt-cardiopulmonary-resuscitation-dnacpr-decisions/</a:t>
            </a:r>
            <a:r>
              <a:rPr lang="en-US" sz="1600" dirty="0">
                <a:solidFill>
                  <a:srgbClr val="404040"/>
                </a:solidFill>
                <a:latin typeface="Arial Nova"/>
              </a:rPr>
              <a:t> (Accessed: February 11th 2023). </a:t>
            </a:r>
            <a:r>
              <a:rPr lang="en-US" sz="1600" dirty="0">
                <a:latin typeface="Arial Nova"/>
                <a:cs typeface="Arial"/>
              </a:rPr>
              <a:t>​</a:t>
            </a:r>
          </a:p>
          <a:p>
            <a:endParaRPr lang="en-US" sz="1600" dirty="0">
              <a:latin typeface="Arial Nova"/>
            </a:endParaRPr>
          </a:p>
          <a:p>
            <a:r>
              <a:rPr lang="en-US" sz="1600" dirty="0">
                <a:latin typeface="Arial Nova"/>
              </a:rPr>
              <a:t>NHS (2022) </a:t>
            </a:r>
            <a:r>
              <a:rPr lang="en-US" sz="1600" i="1" dirty="0">
                <a:latin typeface="Arial Nova"/>
              </a:rPr>
              <a:t>Being cared for in hospital -End of life care</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5"/>
              </a:rPr>
              <a:t>https://www.nhs.uk/conditions/end-of-life-care/hospital-care/</a:t>
            </a:r>
            <a:r>
              <a:rPr lang="en-US" sz="1600" dirty="0">
                <a:solidFill>
                  <a:srgbClr val="404040"/>
                </a:solidFill>
                <a:latin typeface="Arial Nova"/>
              </a:rPr>
              <a:t> (Accessed: February 1st 2023)</a:t>
            </a:r>
          </a:p>
          <a:p>
            <a:endParaRPr lang="en-US" sz="1600" dirty="0">
              <a:solidFill>
                <a:srgbClr val="404040"/>
              </a:solidFill>
              <a:latin typeface="Arial Nova"/>
            </a:endParaRPr>
          </a:p>
          <a:p>
            <a:r>
              <a:rPr lang="en-US" sz="1600" dirty="0">
                <a:solidFill>
                  <a:srgbClr val="404040"/>
                </a:solidFill>
                <a:latin typeface="Arial Nova"/>
              </a:rPr>
              <a:t>NHS (2022) </a:t>
            </a:r>
            <a:r>
              <a:rPr lang="en-US" sz="1600" i="1" dirty="0">
                <a:latin typeface="Arial Nova"/>
              </a:rPr>
              <a:t>what end of care involves</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6"/>
              </a:rPr>
              <a:t>https://www.nhs.uk/conditions/end-of-life-care/what-it-involves-and-when-it-starts/</a:t>
            </a:r>
            <a:r>
              <a:rPr lang="en-US" sz="1600" dirty="0">
                <a:solidFill>
                  <a:srgbClr val="404040"/>
                </a:solidFill>
                <a:latin typeface="Arial Nova"/>
              </a:rPr>
              <a:t> (Accessed: January 28th 2023).</a:t>
            </a:r>
          </a:p>
          <a:p>
            <a:endParaRPr lang="en-US" sz="1600" dirty="0">
              <a:solidFill>
                <a:srgbClr val="404040"/>
              </a:solidFill>
              <a:latin typeface="Arial Nova"/>
            </a:endParaRPr>
          </a:p>
          <a:p>
            <a:r>
              <a:rPr lang="en-US" sz="1600" dirty="0">
                <a:solidFill>
                  <a:srgbClr val="404040"/>
                </a:solidFill>
                <a:latin typeface="Arial Nova"/>
              </a:rPr>
              <a:t>Office For Health Improvement &amp; Disparities (2023) </a:t>
            </a:r>
            <a:r>
              <a:rPr lang="en-US" sz="1600" i="1" dirty="0">
                <a:latin typeface="Arial Nova"/>
              </a:rPr>
              <a:t>Palliative and end of life care factsheet: Recent trends of deaths in care homes and provision of care England</a:t>
            </a:r>
            <a:r>
              <a:rPr lang="en-US" sz="1600" dirty="0">
                <a:latin typeface="Arial Nova"/>
              </a:rPr>
              <a:t>, </a:t>
            </a:r>
            <a:r>
              <a:rPr lang="en-US" sz="1600" i="1" dirty="0">
                <a:latin typeface="Arial Nova"/>
              </a:rPr>
              <a:t> </a:t>
            </a:r>
            <a:r>
              <a:rPr lang="en-US" sz="1600" dirty="0">
                <a:latin typeface="Arial Nova"/>
              </a:rPr>
              <a:t>. Available at: </a:t>
            </a:r>
            <a:r>
              <a:rPr lang="en-US" sz="1600" dirty="0">
                <a:solidFill>
                  <a:srgbClr val="3897AA"/>
                </a:solidFill>
                <a:latin typeface="Arial Nova"/>
                <a:hlinkClick r:id="rId7"/>
              </a:rPr>
              <a:t>https://fingertips.phe.org.uk/static-reports/end-of-life-care-home-factsheet/January%202023/E92000001.html?area-name=Barking+and+Dagenham</a:t>
            </a:r>
            <a:r>
              <a:rPr lang="en-US" sz="1600" dirty="0">
                <a:solidFill>
                  <a:srgbClr val="404040"/>
                </a:solidFill>
                <a:latin typeface="Arial Nova"/>
              </a:rPr>
              <a:t> (Accessed: February 1st 2023).</a:t>
            </a:r>
          </a:p>
          <a:p>
            <a:endParaRPr lang="en-US" sz="1600" dirty="0">
              <a:solidFill>
                <a:srgbClr val="404040"/>
              </a:solidFill>
              <a:latin typeface="Arial Nova"/>
            </a:endParaRPr>
          </a:p>
          <a:p>
            <a:r>
              <a:rPr lang="en-US" sz="1600" dirty="0">
                <a:solidFill>
                  <a:srgbClr val="404040"/>
                </a:solidFill>
                <a:latin typeface="Arial Nova"/>
              </a:rPr>
              <a:t>Pin on elder law and estate planning (2016) </a:t>
            </a:r>
            <a:r>
              <a:rPr lang="en-US" sz="1600" i="1" dirty="0">
                <a:latin typeface="Arial Nova"/>
              </a:rPr>
              <a:t>Pin on elder law and estate planning</a:t>
            </a:r>
            <a:r>
              <a:rPr lang="en-US" sz="1600" dirty="0">
                <a:latin typeface="Arial Nova"/>
              </a:rPr>
              <a:t>, </a:t>
            </a:r>
            <a:r>
              <a:rPr lang="en-US" sz="1600" i="1" dirty="0">
                <a:latin typeface="Arial Nova"/>
              </a:rPr>
              <a:t>Pinterest</a:t>
            </a:r>
            <a:r>
              <a:rPr lang="en-US" sz="1600" dirty="0">
                <a:latin typeface="Arial Nova"/>
              </a:rPr>
              <a:t>. Available at: </a:t>
            </a:r>
            <a:r>
              <a:rPr lang="en-US" sz="1600" dirty="0">
                <a:solidFill>
                  <a:srgbClr val="3897AA"/>
                </a:solidFill>
                <a:latin typeface="Arial Nova"/>
                <a:hlinkClick r:id="rId8"/>
              </a:rPr>
              <a:t>https://www.pinterest.co.uk/pin/492299802998745441/</a:t>
            </a:r>
            <a:r>
              <a:rPr lang="en-US" sz="1600" dirty="0">
                <a:solidFill>
                  <a:srgbClr val="404040"/>
                </a:solidFill>
                <a:latin typeface="Arial Nova"/>
              </a:rPr>
              <a:t> (Accessed: February 13th 2023).</a:t>
            </a:r>
          </a:p>
          <a:p>
            <a:endParaRPr lang="en-US" sz="1600" dirty="0">
              <a:solidFill>
                <a:srgbClr val="404040"/>
              </a:solidFill>
              <a:latin typeface="Arial Nova"/>
            </a:endParaRPr>
          </a:p>
          <a:p>
            <a:endParaRPr lang="en-US" sz="1600" dirty="0">
              <a:latin typeface="Arial Nova"/>
              <a:cs typeface="Arial"/>
            </a:endParaRPr>
          </a:p>
        </p:txBody>
      </p:sp>
    </p:spTree>
    <p:extLst>
      <p:ext uri="{BB962C8B-B14F-4D97-AF65-F5344CB8AC3E}">
        <p14:creationId xmlns:p14="http://schemas.microsoft.com/office/powerpoint/2010/main" val="400133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1447BA-70D7-EE00-DF16-C4A851AC6902}"/>
              </a:ext>
            </a:extLst>
          </p:cNvPr>
          <p:cNvSpPr txBox="1"/>
          <p:nvPr/>
        </p:nvSpPr>
        <p:spPr>
          <a:xfrm>
            <a:off x="369390" y="-66760"/>
            <a:ext cx="30135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Nova"/>
              </a:rPr>
              <a:t>REFERENCES</a:t>
            </a:r>
          </a:p>
        </p:txBody>
      </p:sp>
      <p:sp>
        <p:nvSpPr>
          <p:cNvPr id="4" name="TextBox 3">
            <a:extLst>
              <a:ext uri="{FF2B5EF4-FFF2-40B4-BE49-F238E27FC236}">
                <a16:creationId xmlns:a16="http://schemas.microsoft.com/office/drawing/2014/main" id="{E3CA644B-BA7B-2338-4296-DEAEEC2DFADE}"/>
              </a:ext>
            </a:extLst>
          </p:cNvPr>
          <p:cNvSpPr txBox="1"/>
          <p:nvPr/>
        </p:nvSpPr>
        <p:spPr>
          <a:xfrm>
            <a:off x="117307" y="582529"/>
            <a:ext cx="11961898" cy="667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404040"/>
                </a:solidFill>
                <a:latin typeface="Arial Nova"/>
                <a:ea typeface="+mn-lt"/>
                <a:cs typeface="+mn-lt"/>
              </a:rPr>
              <a:t>Preston, N. (2019) “How should palliative care respond to increasing legislation for assisted dying?,” </a:t>
            </a:r>
            <a:r>
              <a:rPr lang="en-US" sz="1600" i="1" dirty="0">
                <a:latin typeface="Arial Nova"/>
                <a:ea typeface="+mn-lt"/>
                <a:cs typeface="+mn-lt"/>
              </a:rPr>
              <a:t>Palliative Medicine</a:t>
            </a:r>
            <a:r>
              <a:rPr lang="en-US" sz="1600" dirty="0">
                <a:latin typeface="Arial Nova"/>
                <a:ea typeface="+mn-lt"/>
                <a:cs typeface="+mn-lt"/>
              </a:rPr>
              <a:t>, 33(6), pp. 559–561. Available at: </a:t>
            </a:r>
            <a:r>
              <a:rPr lang="en-US" sz="1600" dirty="0">
                <a:solidFill>
                  <a:srgbClr val="3897AA"/>
                </a:solidFill>
                <a:latin typeface="Arial Nova"/>
                <a:ea typeface="+mn-lt"/>
                <a:cs typeface="+mn-lt"/>
              </a:rPr>
              <a:t>https://doi.org/10.1177/0269216319848223 </a:t>
            </a:r>
            <a:r>
              <a:rPr lang="en-US" sz="1600" dirty="0">
                <a:latin typeface="Arial Nova"/>
                <a:ea typeface="+mn-lt"/>
                <a:cs typeface="+mn-lt"/>
              </a:rPr>
              <a:t>(Accesses: January 30th 2023) </a:t>
            </a:r>
            <a:endParaRPr lang="en-US" sz="1600" dirty="0">
              <a:latin typeface="Arial Nova"/>
            </a:endParaRPr>
          </a:p>
          <a:p>
            <a:endParaRPr lang="en-US" sz="1600" dirty="0">
              <a:solidFill>
                <a:srgbClr val="000000"/>
              </a:solidFill>
              <a:latin typeface="Arial Nova"/>
            </a:endParaRPr>
          </a:p>
          <a:p>
            <a:r>
              <a:rPr lang="en-US" sz="1600" dirty="0">
                <a:solidFill>
                  <a:srgbClr val="404040"/>
                </a:solidFill>
                <a:latin typeface="Arial Nova"/>
              </a:rPr>
              <a:t>PUMPHREY, R., </a:t>
            </a:r>
            <a:r>
              <a:rPr lang="en-US" sz="1600" i="1" dirty="0">
                <a:latin typeface="Arial Nova"/>
              </a:rPr>
              <a:t>et al</a:t>
            </a:r>
            <a:r>
              <a:rPr lang="en-US" sz="1600" dirty="0">
                <a:latin typeface="Arial Nova"/>
              </a:rPr>
              <a:t>. (2009) The role of ethnicity in end-of-life care in care homes for older people in the UK: a literature review. </a:t>
            </a:r>
            <a:r>
              <a:rPr lang="en-US" sz="1600" i="1" dirty="0">
                <a:latin typeface="Arial Nova"/>
              </a:rPr>
              <a:t>Diversity and Equality in Health and Care, </a:t>
            </a:r>
            <a:r>
              <a:rPr lang="en-US" sz="1600" b="1" dirty="0">
                <a:latin typeface="Arial Nova"/>
              </a:rPr>
              <a:t>6</a:t>
            </a:r>
            <a:r>
              <a:rPr lang="en-US" sz="1600" dirty="0">
                <a:latin typeface="Arial Nova"/>
              </a:rPr>
              <a:t>(1),.</a:t>
            </a:r>
            <a:r>
              <a:rPr lang="en-US" sz="1600" dirty="0">
                <a:latin typeface="Arial Nova"/>
                <a:cs typeface="Arial"/>
              </a:rPr>
              <a:t>​ (Accessed: January 30th 2023).</a:t>
            </a:r>
            <a:endParaRPr lang="en-US" sz="1600" dirty="0">
              <a:latin typeface="Arial Nova"/>
            </a:endParaRPr>
          </a:p>
          <a:p>
            <a:endParaRPr lang="en-US" sz="1600" dirty="0">
              <a:latin typeface="Arial Nova"/>
              <a:cs typeface="Arial"/>
            </a:endParaRPr>
          </a:p>
          <a:p>
            <a:r>
              <a:rPr lang="en-US" sz="1600" dirty="0">
                <a:latin typeface="Arial Nova"/>
                <a:ea typeface="+mn-lt"/>
                <a:cs typeface="+mn-lt"/>
              </a:rPr>
              <a:t>Sampson, C. (2021) </a:t>
            </a:r>
            <a:r>
              <a:rPr lang="en-US" sz="1600" i="1" dirty="0">
                <a:latin typeface="Arial Nova"/>
                <a:ea typeface="+mn-lt"/>
                <a:cs typeface="+mn-lt"/>
              </a:rPr>
              <a:t>6 critical home care considerations for your parents</a:t>
            </a:r>
            <a:r>
              <a:rPr lang="en-US" sz="1600" dirty="0">
                <a:latin typeface="Arial Nova"/>
                <a:ea typeface="+mn-lt"/>
                <a:cs typeface="+mn-lt"/>
              </a:rPr>
              <a:t>, </a:t>
            </a:r>
            <a:r>
              <a:rPr lang="en-US" sz="1600" i="1" dirty="0">
                <a:latin typeface="Arial Nova"/>
                <a:ea typeface="+mn-lt"/>
                <a:cs typeface="+mn-lt"/>
              </a:rPr>
              <a:t>Nye Health Services</a:t>
            </a:r>
            <a:r>
              <a:rPr lang="en-US" sz="1600" dirty="0">
                <a:latin typeface="Arial Nova"/>
                <a:ea typeface="+mn-lt"/>
                <a:cs typeface="+mn-lt"/>
              </a:rPr>
              <a:t>. Available at: </a:t>
            </a:r>
            <a:r>
              <a:rPr lang="en-US" sz="1600" dirty="0">
                <a:latin typeface="Arial Nova"/>
                <a:ea typeface="+mn-lt"/>
                <a:cs typeface="+mn-lt"/>
                <a:hlinkClick r:id="rId2"/>
              </a:rPr>
              <a:t>https://nyehealthservices.com/blog/6-critical-home-care-considerations-for-your-parents/</a:t>
            </a:r>
            <a:r>
              <a:rPr lang="en-US" sz="1600" dirty="0">
                <a:latin typeface="Arial Nova"/>
                <a:ea typeface="+mn-lt"/>
                <a:cs typeface="+mn-lt"/>
              </a:rPr>
              <a:t> (Accessed: February 24th 2023). </a:t>
            </a:r>
          </a:p>
          <a:p>
            <a:endParaRPr lang="en-US" sz="1600" dirty="0">
              <a:solidFill>
                <a:srgbClr val="000000"/>
              </a:solidFill>
              <a:latin typeface="Arial Nova"/>
              <a:cs typeface="Arial"/>
            </a:endParaRPr>
          </a:p>
          <a:p>
            <a:r>
              <a:rPr lang="en-US" sz="1600" dirty="0">
                <a:solidFill>
                  <a:srgbClr val="404040"/>
                </a:solidFill>
                <a:latin typeface="Arial Nova"/>
              </a:rPr>
              <a:t>Sivell, S., Price, D. and Carson-Sevens, A. (2023) “21 Understanding the experiences of providing end-of-life care in UK general </a:t>
            </a:r>
            <a:r>
              <a:rPr lang="en-US" sz="1600" dirty="0">
                <a:latin typeface="Arial Nova"/>
              </a:rPr>
              <a:t>practices; preliminary data from an independent evaluation of the daffodil standards,” </a:t>
            </a:r>
            <a:r>
              <a:rPr lang="en-US" sz="1600" i="1" dirty="0">
                <a:latin typeface="Arial Nova"/>
              </a:rPr>
              <a:t>BMJ Supportive &amp; Palliative Care</a:t>
            </a:r>
            <a:r>
              <a:rPr lang="en-US" sz="1600" dirty="0">
                <a:latin typeface="Arial Nova"/>
              </a:rPr>
              <a:t>, 13(1). Available at: </a:t>
            </a:r>
            <a:r>
              <a:rPr lang="en-US" sz="1600" dirty="0">
                <a:solidFill>
                  <a:srgbClr val="3897AA"/>
                </a:solidFill>
                <a:latin typeface="Arial Nova"/>
              </a:rPr>
              <a:t>https://doi.org/http://dx.doi.org/10.1136/spcare-2023-MCRC.20 </a:t>
            </a:r>
            <a:r>
              <a:rPr lang="en-US" sz="1600" dirty="0">
                <a:latin typeface="Arial Nova"/>
              </a:rPr>
              <a:t>(Accessed: February 13th 2023).</a:t>
            </a:r>
          </a:p>
          <a:p>
            <a:endParaRPr lang="en-US" sz="1600" dirty="0">
              <a:solidFill>
                <a:srgbClr val="404040"/>
              </a:solidFill>
              <a:latin typeface="Arial Nova"/>
            </a:endParaRPr>
          </a:p>
          <a:p>
            <a:r>
              <a:rPr lang="en-US" sz="1600" dirty="0">
                <a:solidFill>
                  <a:srgbClr val="404040"/>
                </a:solidFill>
                <a:latin typeface="Arial Nova"/>
              </a:rPr>
              <a:t>Sjöberg, M. </a:t>
            </a:r>
            <a:r>
              <a:rPr lang="en-US" sz="1600" i="1" dirty="0">
                <a:latin typeface="Arial Nova"/>
              </a:rPr>
              <a:t>et al.</a:t>
            </a:r>
            <a:r>
              <a:rPr lang="en-US" sz="1600" dirty="0">
                <a:latin typeface="Arial Nova"/>
              </a:rPr>
              <a:t> (2021) “Documentation of older people’s end-of-life care in the context of specialized palliative care: A retrospective review of Patient Records,” </a:t>
            </a:r>
            <a:r>
              <a:rPr lang="en-US" sz="1600" i="1" dirty="0">
                <a:latin typeface="Arial Nova"/>
              </a:rPr>
              <a:t>BMC Palliative Care</a:t>
            </a:r>
            <a:r>
              <a:rPr lang="en-US" sz="1600" dirty="0">
                <a:latin typeface="Arial Nova"/>
              </a:rPr>
              <a:t>, 20(1). Available at: </a:t>
            </a:r>
            <a:r>
              <a:rPr lang="en-US" sz="1600" dirty="0">
                <a:solidFill>
                  <a:srgbClr val="3897AA"/>
                </a:solidFill>
                <a:latin typeface="Arial Nova"/>
                <a:cs typeface="Arial"/>
              </a:rPr>
              <a:t>https://doi.org/10.1186/s12904-021-00771-w </a:t>
            </a:r>
            <a:r>
              <a:rPr lang="en-US" sz="1600" dirty="0">
                <a:latin typeface="Arial Nova"/>
                <a:cs typeface="Arial"/>
              </a:rPr>
              <a:t>(Accessed: January 29th 2023).</a:t>
            </a:r>
          </a:p>
          <a:p>
            <a:endParaRPr lang="en-US" sz="1600" dirty="0">
              <a:latin typeface="Arial Nova"/>
              <a:cs typeface="Arial"/>
            </a:endParaRPr>
          </a:p>
          <a:p>
            <a:r>
              <a:rPr lang="en-US" sz="1600" dirty="0">
                <a:solidFill>
                  <a:srgbClr val="404040"/>
                </a:solidFill>
                <a:latin typeface="Arial Nova"/>
              </a:rPr>
              <a:t>Stanbridge Follow (2014) </a:t>
            </a:r>
            <a:r>
              <a:rPr lang="en-US" sz="1600" i="1" dirty="0">
                <a:latin typeface="Arial Nova"/>
              </a:rPr>
              <a:t>Tabloski CH01 lecture</a:t>
            </a:r>
            <a:r>
              <a:rPr lang="en-US" sz="1600" dirty="0">
                <a:latin typeface="Arial Nova"/>
              </a:rPr>
              <a:t>, </a:t>
            </a:r>
            <a:r>
              <a:rPr lang="en-US" sz="1600" i="1" dirty="0">
                <a:latin typeface="Arial Nova"/>
              </a:rPr>
              <a:t>Share and Discover Knowledge on SlideShare</a:t>
            </a:r>
            <a:r>
              <a:rPr lang="en-US" sz="1600" dirty="0">
                <a:latin typeface="Arial Nova"/>
              </a:rPr>
              <a:t>. Available at: </a:t>
            </a:r>
            <a:r>
              <a:rPr lang="en-US" sz="1600" dirty="0">
                <a:solidFill>
                  <a:srgbClr val="3897AA"/>
                </a:solidFill>
                <a:latin typeface="Arial Nova"/>
                <a:hlinkClick r:id="rId3"/>
              </a:rPr>
              <a:t>https://www.slideshare.net/stanbridge/tabloski-ch01-lecture</a:t>
            </a:r>
            <a:r>
              <a:rPr lang="en-US" sz="1600" dirty="0">
                <a:solidFill>
                  <a:srgbClr val="404040"/>
                </a:solidFill>
                <a:latin typeface="Arial Nova"/>
              </a:rPr>
              <a:t> (Accessed: February 13th 2023).</a:t>
            </a:r>
          </a:p>
          <a:p>
            <a:endParaRPr lang="en-US" sz="1600" dirty="0">
              <a:solidFill>
                <a:srgbClr val="404040"/>
              </a:solidFill>
              <a:latin typeface="Arial Nova"/>
            </a:endParaRPr>
          </a:p>
          <a:p>
            <a:r>
              <a:rPr lang="en-US" sz="1600" dirty="0">
                <a:latin typeface="Arial Nova"/>
                <a:ea typeface="+mn-lt"/>
                <a:cs typeface="+mn-lt"/>
              </a:rPr>
              <a:t>Symons, X. and Chua, R. (2019) “‘alive by default’: An exploration of Velleman’s unfair burdens argument against state sanctioned euthanasia,” </a:t>
            </a:r>
            <a:r>
              <a:rPr lang="en-US" sz="1600" i="1" dirty="0">
                <a:latin typeface="Arial Nova"/>
                <a:ea typeface="+mn-lt"/>
                <a:cs typeface="+mn-lt"/>
              </a:rPr>
              <a:t>Bioethics</a:t>
            </a:r>
            <a:r>
              <a:rPr lang="en-US" sz="1600" dirty="0">
                <a:latin typeface="Arial Nova"/>
                <a:ea typeface="+mn-lt"/>
                <a:cs typeface="+mn-lt"/>
              </a:rPr>
              <a:t>, 34(3), pp. 288–294. Available at: https://doi.org/10.1111/bioe.12677 (Accesses: February 28th 2023)</a:t>
            </a:r>
            <a:endParaRPr lang="en-US" sz="1600" dirty="0">
              <a:latin typeface="Arial Nova"/>
            </a:endParaRPr>
          </a:p>
          <a:p>
            <a:endParaRPr lang="en-US" sz="1600" dirty="0">
              <a:solidFill>
                <a:srgbClr val="404040"/>
              </a:solidFill>
              <a:latin typeface="Arial Nova"/>
            </a:endParaRPr>
          </a:p>
          <a:p>
            <a:r>
              <a:rPr lang="en-US" sz="1600" dirty="0">
                <a:solidFill>
                  <a:srgbClr val="404040"/>
                </a:solidFill>
                <a:latin typeface="Arial Nova"/>
              </a:rPr>
              <a:t>Tearney, K.A. (2015) </a:t>
            </a:r>
            <a:r>
              <a:rPr lang="en-US" sz="1600" i="1" dirty="0">
                <a:latin typeface="Arial Nova"/>
              </a:rPr>
              <a:t>Peace art created to share, with the hope for peace.</a:t>
            </a:r>
            <a:r>
              <a:rPr lang="en-US" sz="1600" dirty="0">
                <a:latin typeface="Arial Nova"/>
              </a:rPr>
              <a:t>, </a:t>
            </a:r>
            <a:r>
              <a:rPr lang="en-US" sz="1600" i="1" dirty="0">
                <a:latin typeface="Arial Nova"/>
              </a:rPr>
              <a:t>Peace Art, Peace Sign, Animated Peace, Comments, Music Art</a:t>
            </a:r>
            <a:r>
              <a:rPr lang="en-US" sz="1600" dirty="0">
                <a:latin typeface="Arial Nova"/>
              </a:rPr>
              <a:t>. Available at: </a:t>
            </a:r>
            <a:r>
              <a:rPr lang="en-US" sz="1600" dirty="0">
                <a:solidFill>
                  <a:srgbClr val="3897AA"/>
                </a:solidFill>
                <a:latin typeface="Arial Nova"/>
                <a:hlinkClick r:id="rId4"/>
              </a:rPr>
              <a:t>https://peaceartsite.com/</a:t>
            </a:r>
            <a:r>
              <a:rPr lang="en-US" sz="1600" dirty="0">
                <a:solidFill>
                  <a:srgbClr val="404040"/>
                </a:solidFill>
                <a:latin typeface="Arial Nova"/>
              </a:rPr>
              <a:t> (Accessed: February 13th 2023).</a:t>
            </a:r>
          </a:p>
          <a:p>
            <a:endParaRPr lang="en-US" sz="1400" dirty="0">
              <a:solidFill>
                <a:srgbClr val="404040"/>
              </a:solidFill>
              <a:latin typeface="Arial Nova"/>
            </a:endParaRPr>
          </a:p>
          <a:p>
            <a:endParaRPr lang="en-US" sz="1400" dirty="0">
              <a:solidFill>
                <a:srgbClr val="000000"/>
              </a:solidFill>
              <a:latin typeface="Arial Nova"/>
              <a:ea typeface="DengXian"/>
              <a:cs typeface="Arial"/>
            </a:endParaRPr>
          </a:p>
        </p:txBody>
      </p:sp>
    </p:spTree>
    <p:extLst>
      <p:ext uri="{BB962C8B-B14F-4D97-AF65-F5344CB8AC3E}">
        <p14:creationId xmlns:p14="http://schemas.microsoft.com/office/powerpoint/2010/main" val="40869682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7BD519-6C7C-CE7F-D506-172C976D7520}"/>
              </a:ext>
            </a:extLst>
          </p:cNvPr>
          <p:cNvSpPr txBox="1"/>
          <p:nvPr/>
        </p:nvSpPr>
        <p:spPr>
          <a:xfrm>
            <a:off x="118240" y="479534"/>
            <a:ext cx="29808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Nova"/>
              </a:rPr>
              <a:t>REFERENCES</a:t>
            </a:r>
          </a:p>
        </p:txBody>
      </p:sp>
      <p:sp>
        <p:nvSpPr>
          <p:cNvPr id="3" name="TextBox 2">
            <a:extLst>
              <a:ext uri="{FF2B5EF4-FFF2-40B4-BE49-F238E27FC236}">
                <a16:creationId xmlns:a16="http://schemas.microsoft.com/office/drawing/2014/main" id="{113A631D-1089-A97B-93EE-988EE0DAA4FD}"/>
              </a:ext>
            </a:extLst>
          </p:cNvPr>
          <p:cNvSpPr txBox="1"/>
          <p:nvPr/>
        </p:nvSpPr>
        <p:spPr>
          <a:xfrm>
            <a:off x="195911" y="1247792"/>
            <a:ext cx="11850037"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04040"/>
                </a:solidFill>
                <a:latin typeface="Arial Nova"/>
                <a:ea typeface="+mn-lt"/>
                <a:cs typeface="+mn-lt"/>
              </a:rPr>
              <a:t>Teater, B. and Chonody, J.M. (2019) “How do older adults define successful aging? A scoping review,” </a:t>
            </a:r>
            <a:r>
              <a:rPr lang="en-US" sz="1400" i="1" dirty="0">
                <a:latin typeface="Arial Nova"/>
                <a:ea typeface="+mn-lt"/>
                <a:cs typeface="+mn-lt"/>
              </a:rPr>
              <a:t>The International Journal of Aging and Human Development</a:t>
            </a:r>
            <a:r>
              <a:rPr lang="en-US" sz="1400" dirty="0">
                <a:latin typeface="Arial Nova"/>
                <a:ea typeface="+mn-lt"/>
                <a:cs typeface="+mn-lt"/>
              </a:rPr>
              <a:t>, 91(4), pp. 599–625. Available at: </a:t>
            </a:r>
            <a:r>
              <a:rPr lang="en-US" sz="1400" dirty="0">
                <a:solidFill>
                  <a:srgbClr val="3897AA"/>
                </a:solidFill>
                <a:latin typeface="Arial Nova"/>
                <a:ea typeface="+mn-lt"/>
                <a:cs typeface="+mn-lt"/>
              </a:rPr>
              <a:t>https://doi.org/10.1177/0091415019871207 </a:t>
            </a:r>
            <a:r>
              <a:rPr lang="en-US" sz="1400" dirty="0">
                <a:latin typeface="Arial Nova"/>
                <a:ea typeface="+mn-lt"/>
                <a:cs typeface="+mn-lt"/>
              </a:rPr>
              <a:t>(Accessed: February 11th 2023).</a:t>
            </a:r>
            <a:endParaRPr lang="en-US" sz="1400" dirty="0">
              <a:latin typeface="Arial Nova"/>
            </a:endParaRPr>
          </a:p>
          <a:p>
            <a:endParaRPr lang="en-US" sz="1400" dirty="0">
              <a:latin typeface="Arial Nova"/>
            </a:endParaRPr>
          </a:p>
          <a:p>
            <a:r>
              <a:rPr lang="en-US" sz="1400" dirty="0">
                <a:latin typeface="Arial Nova"/>
              </a:rPr>
              <a:t>The guardian (2014) </a:t>
            </a:r>
            <a:r>
              <a:rPr lang="en-US" sz="1400" i="1" dirty="0">
                <a:latin typeface="Arial Nova"/>
              </a:rPr>
              <a:t>Euthanasia and assisted suicide laws around the world</a:t>
            </a:r>
            <a:r>
              <a:rPr lang="en-US" sz="1400" dirty="0">
                <a:latin typeface="Arial Nova"/>
              </a:rPr>
              <a:t>, </a:t>
            </a:r>
            <a:r>
              <a:rPr lang="en-US" sz="1400" i="1" dirty="0">
                <a:latin typeface="Arial Nova"/>
              </a:rPr>
              <a:t>The Guardian</a:t>
            </a:r>
            <a:r>
              <a:rPr lang="en-US" sz="1400" dirty="0">
                <a:latin typeface="Arial Nova"/>
              </a:rPr>
              <a:t>. Guardian News and Media. Available at: </a:t>
            </a:r>
            <a:r>
              <a:rPr lang="en-US" sz="1400" dirty="0">
                <a:solidFill>
                  <a:srgbClr val="3897AA"/>
                </a:solidFill>
                <a:latin typeface="Arial Nova"/>
                <a:cs typeface="Arial"/>
                <a:hlinkClick r:id="rId2"/>
              </a:rPr>
              <a:t>https://www.theguardian.com/society/2014/jul/17/euthanasia-assisted-suicide-laws-world</a:t>
            </a:r>
            <a:r>
              <a:rPr lang="en-US" sz="1400" dirty="0">
                <a:latin typeface="Arial Nova"/>
              </a:rPr>
              <a:t> (Accessed: February 12th 2023).</a:t>
            </a:r>
          </a:p>
          <a:p>
            <a:endParaRPr lang="en-US" sz="1400" dirty="0">
              <a:latin typeface="Arial Nova"/>
              <a:ea typeface="+mn-lt"/>
              <a:cs typeface="+mn-lt"/>
            </a:endParaRPr>
          </a:p>
          <a:p>
            <a:r>
              <a:rPr lang="en-US" sz="1400" dirty="0">
                <a:latin typeface="Arial Nova"/>
                <a:ea typeface="+mn-lt"/>
                <a:cs typeface="+mn-lt"/>
              </a:rPr>
              <a:t>Tower Fire Group (2022) </a:t>
            </a:r>
            <a:r>
              <a:rPr lang="en-US" sz="1400" i="1" dirty="0">
                <a:latin typeface="Arial Nova"/>
                <a:ea typeface="+mn-lt"/>
                <a:cs typeface="+mn-lt"/>
              </a:rPr>
              <a:t>Care homes</a:t>
            </a:r>
            <a:r>
              <a:rPr lang="en-US" sz="1400" dirty="0">
                <a:latin typeface="Arial Nova"/>
                <a:ea typeface="+mn-lt"/>
                <a:cs typeface="+mn-lt"/>
              </a:rPr>
              <a:t>, </a:t>
            </a:r>
            <a:r>
              <a:rPr lang="en-US" sz="1400" i="1" dirty="0">
                <a:latin typeface="Arial Nova"/>
                <a:ea typeface="+mn-lt"/>
                <a:cs typeface="+mn-lt"/>
              </a:rPr>
              <a:t>Tower Fire Group</a:t>
            </a:r>
            <a:r>
              <a:rPr lang="en-US" sz="1400" dirty="0">
                <a:latin typeface="Arial Nova"/>
                <a:ea typeface="+mn-lt"/>
                <a:cs typeface="+mn-lt"/>
              </a:rPr>
              <a:t>. Available at: </a:t>
            </a:r>
            <a:r>
              <a:rPr lang="en-US" sz="1400" dirty="0">
                <a:latin typeface="Arial Nova"/>
                <a:ea typeface="+mn-lt"/>
                <a:cs typeface="+mn-lt"/>
                <a:hlinkClick r:id="rId3"/>
              </a:rPr>
              <a:t>https://www.towerfire.co.uk/care-homes/</a:t>
            </a:r>
            <a:r>
              <a:rPr lang="en-US" sz="1400" dirty="0">
                <a:latin typeface="Arial Nova"/>
                <a:ea typeface="+mn-lt"/>
                <a:cs typeface="+mn-lt"/>
              </a:rPr>
              <a:t> (Accessed: February 24th 2023). </a:t>
            </a:r>
            <a:endParaRPr lang="en-US" sz="1400" dirty="0">
              <a:latin typeface="Arial Nova"/>
            </a:endParaRPr>
          </a:p>
          <a:p>
            <a:endParaRPr lang="en-US" sz="1400" dirty="0">
              <a:latin typeface="Arial Nova"/>
              <a:cs typeface="Arial"/>
            </a:endParaRPr>
          </a:p>
          <a:p>
            <a:r>
              <a:rPr lang="en-US" sz="1400" dirty="0">
                <a:solidFill>
                  <a:srgbClr val="404040"/>
                </a:solidFill>
                <a:latin typeface="Arial Nova"/>
              </a:rPr>
              <a:t>Trezza, S. (2015) </a:t>
            </a:r>
            <a:r>
              <a:rPr lang="en-US" sz="1400" i="1" dirty="0">
                <a:latin typeface="Arial Nova"/>
              </a:rPr>
              <a:t>Living will and Health Care Power of attorney</a:t>
            </a:r>
            <a:r>
              <a:rPr lang="en-US" sz="1400" dirty="0">
                <a:latin typeface="Arial Nova"/>
              </a:rPr>
              <a:t>, </a:t>
            </a:r>
            <a:r>
              <a:rPr lang="en-US" sz="1400" i="1" dirty="0">
                <a:latin typeface="Arial Nova"/>
              </a:rPr>
              <a:t>AZ </a:t>
            </a:r>
            <a:r>
              <a:rPr lang="en-US" sz="1400" i="1" dirty="0">
                <a:solidFill>
                  <a:srgbClr val="404040"/>
                </a:solidFill>
                <a:latin typeface="Arial Nova"/>
              </a:rPr>
              <a:t>Statewide Paralegal</a:t>
            </a:r>
            <a:r>
              <a:rPr lang="en-US" sz="1400" dirty="0">
                <a:solidFill>
                  <a:srgbClr val="404040"/>
                </a:solidFill>
                <a:latin typeface="Arial Nova"/>
              </a:rPr>
              <a:t>. Available at: </a:t>
            </a:r>
            <a:r>
              <a:rPr lang="en-US" sz="1400" dirty="0">
                <a:solidFill>
                  <a:srgbClr val="3897AA"/>
                </a:solidFill>
                <a:latin typeface="Arial Nova"/>
                <a:hlinkClick r:id="rId4"/>
              </a:rPr>
              <a:t>https://www.azstatewideparalegal.com/uncategorized/living-will-health-care-power-attorney/</a:t>
            </a:r>
            <a:r>
              <a:rPr lang="en-US" sz="1400" dirty="0">
                <a:solidFill>
                  <a:srgbClr val="404040"/>
                </a:solidFill>
                <a:latin typeface="Arial Nova"/>
              </a:rPr>
              <a:t> (Accessed: February 13th 2023).</a:t>
            </a:r>
            <a:endParaRPr lang="en-US" sz="1400">
              <a:solidFill>
                <a:srgbClr val="000000"/>
              </a:solidFill>
              <a:latin typeface="Arial Nova"/>
              <a:cs typeface="Arial"/>
            </a:endParaRPr>
          </a:p>
          <a:p>
            <a:r>
              <a:rPr lang="en-US" sz="1400" dirty="0">
                <a:latin typeface="Arial Nova"/>
                <a:cs typeface="Arial"/>
              </a:rPr>
              <a:t>​</a:t>
            </a:r>
          </a:p>
          <a:p>
            <a:r>
              <a:rPr lang="en-US" sz="1400" dirty="0">
                <a:solidFill>
                  <a:srgbClr val="404040"/>
                </a:solidFill>
                <a:latin typeface="Arial Nova"/>
              </a:rPr>
              <a:t>US Census Bureau (2021) </a:t>
            </a:r>
            <a:r>
              <a:rPr lang="en-US" sz="1400" i="1" dirty="0">
                <a:latin typeface="Arial Nova"/>
              </a:rPr>
              <a:t>From pyramid to pillar: A century of change, population of the U.S.</a:t>
            </a:r>
            <a:r>
              <a:rPr lang="en-US" sz="1400" dirty="0">
                <a:latin typeface="Arial Nova"/>
              </a:rPr>
              <a:t>, </a:t>
            </a:r>
            <a:r>
              <a:rPr lang="en-US" sz="1400" i="1" dirty="0">
                <a:latin typeface="Arial Nova"/>
              </a:rPr>
              <a:t>Census.gov</a:t>
            </a:r>
            <a:r>
              <a:rPr lang="en-US" sz="1400" dirty="0">
                <a:latin typeface="Arial Nova"/>
              </a:rPr>
              <a:t>. Available at: </a:t>
            </a:r>
            <a:r>
              <a:rPr lang="en-US" sz="1400" dirty="0">
                <a:solidFill>
                  <a:srgbClr val="3897AA"/>
                </a:solidFill>
                <a:latin typeface="Arial Nova"/>
                <a:hlinkClick r:id="rId5"/>
              </a:rPr>
              <a:t>https://www.census.gov/library/visualizations/2018/comm/century-of-change.html</a:t>
            </a:r>
            <a:r>
              <a:rPr lang="en-US" sz="1400" dirty="0">
                <a:solidFill>
                  <a:srgbClr val="404040"/>
                </a:solidFill>
                <a:latin typeface="Arial Nova"/>
              </a:rPr>
              <a:t> (Accessed: February 13th 2023).</a:t>
            </a:r>
          </a:p>
          <a:p>
            <a:endParaRPr lang="en-US" sz="1400" dirty="0">
              <a:solidFill>
                <a:srgbClr val="404040"/>
              </a:solidFill>
              <a:latin typeface="Arial Nova"/>
            </a:endParaRPr>
          </a:p>
          <a:p>
            <a:r>
              <a:rPr lang="en-US" sz="1400" i="1" dirty="0">
                <a:solidFill>
                  <a:srgbClr val="404040"/>
                </a:solidFill>
                <a:latin typeface="Arial Nova"/>
              </a:rPr>
              <a:t>usgamblingsites</a:t>
            </a:r>
            <a:r>
              <a:rPr lang="en-US" sz="1400" dirty="0">
                <a:solidFill>
                  <a:srgbClr val="404040"/>
                </a:solidFill>
                <a:latin typeface="Arial Nova"/>
              </a:rPr>
              <a:t>. (2021) Available at: </a:t>
            </a:r>
            <a:r>
              <a:rPr lang="en-US" sz="1400" dirty="0">
                <a:solidFill>
                  <a:srgbClr val="3897AA"/>
                </a:solidFill>
                <a:latin typeface="Arial Nova"/>
                <a:cs typeface="Arial"/>
                <a:hlinkClick r:id="rId6"/>
              </a:rPr>
              <a:t>https://www.usgamblingsites.com/wp-content/uploads/2021/03/legislation-988x416_1fbeceaf925e9bd123a05c92ee9b2f6a_2000-768x323.jpg</a:t>
            </a:r>
            <a:r>
              <a:rPr lang="en-US" sz="1400" dirty="0">
                <a:solidFill>
                  <a:srgbClr val="404040"/>
                </a:solidFill>
                <a:latin typeface="Arial Nova"/>
              </a:rPr>
              <a:t> (Accessed: February 13th 2023).</a:t>
            </a:r>
          </a:p>
          <a:p>
            <a:endParaRPr lang="en-US" sz="1400" dirty="0">
              <a:latin typeface="Arial Nova"/>
            </a:endParaRPr>
          </a:p>
          <a:p>
            <a:r>
              <a:rPr lang="en-US" sz="1400" dirty="0">
                <a:latin typeface="Arial Nova"/>
                <a:ea typeface="+mn-lt"/>
                <a:cs typeface="+mn-lt"/>
              </a:rPr>
              <a:t>Verpoort, C. </a:t>
            </a:r>
            <a:r>
              <a:rPr lang="en-US" sz="1400" i="1" dirty="0">
                <a:latin typeface="Arial Nova"/>
                <a:ea typeface="+mn-lt"/>
                <a:cs typeface="+mn-lt"/>
              </a:rPr>
              <a:t>et al.</a:t>
            </a:r>
            <a:r>
              <a:rPr lang="en-US" sz="1400" dirty="0">
                <a:latin typeface="Arial Nova"/>
                <a:ea typeface="+mn-lt"/>
                <a:cs typeface="+mn-lt"/>
              </a:rPr>
              <a:t> (2004) “Nurses’ attitudes to euthanasia: A review of the literature,” </a:t>
            </a:r>
            <a:r>
              <a:rPr lang="en-US" sz="1400" i="1" dirty="0">
                <a:latin typeface="Arial Nova"/>
                <a:ea typeface="+mn-lt"/>
                <a:cs typeface="+mn-lt"/>
              </a:rPr>
              <a:t>Nursing Ethics</a:t>
            </a:r>
            <a:r>
              <a:rPr lang="en-US" sz="1400" dirty="0">
                <a:latin typeface="Arial Nova"/>
                <a:ea typeface="+mn-lt"/>
                <a:cs typeface="+mn-lt"/>
              </a:rPr>
              <a:t>, 11(4), pp. 349–365. Available at: https://doi.org/10.1191/0969733004ne708oa (Accesses: March 1st 2023).</a:t>
            </a:r>
            <a:endParaRPr lang="en-US" sz="1400" dirty="0">
              <a:latin typeface="Arial Nova"/>
            </a:endParaRPr>
          </a:p>
          <a:p>
            <a:r>
              <a:rPr lang="en-US" sz="1400" dirty="0">
                <a:latin typeface="Arial Nova"/>
              </a:rPr>
              <a:t>​</a:t>
            </a:r>
          </a:p>
          <a:p>
            <a:r>
              <a:rPr lang="en-US" sz="1400" dirty="0">
                <a:latin typeface="Arial Nova"/>
                <a:ea typeface="+mn-lt"/>
                <a:cs typeface="+mn-lt"/>
              </a:rPr>
              <a:t>Walker, S. </a:t>
            </a:r>
            <a:r>
              <a:rPr lang="en-US" sz="1400" i="1" dirty="0">
                <a:latin typeface="Arial Nova"/>
                <a:ea typeface="+mn-lt"/>
                <a:cs typeface="+mn-lt"/>
              </a:rPr>
              <a:t>et al.</a:t>
            </a:r>
            <a:r>
              <a:rPr lang="en-US" sz="1400" dirty="0">
                <a:latin typeface="Arial Nova"/>
                <a:ea typeface="+mn-lt"/>
                <a:cs typeface="+mn-lt"/>
              </a:rPr>
              <a:t> (2020) “A citizens' jury on euthanasia/Assisted Dying: Does informed Deliberation Change People's views?,” </a:t>
            </a:r>
            <a:r>
              <a:rPr lang="en-US" sz="1400" i="1" dirty="0">
                <a:latin typeface="Arial Nova"/>
                <a:ea typeface="+mn-lt"/>
                <a:cs typeface="+mn-lt"/>
              </a:rPr>
              <a:t>Health Expectations</a:t>
            </a:r>
            <a:r>
              <a:rPr lang="en-US" sz="1400" dirty="0">
                <a:latin typeface="Arial Nova"/>
                <a:ea typeface="+mn-lt"/>
                <a:cs typeface="+mn-lt"/>
              </a:rPr>
              <a:t>, 23(2), pp. 388–395. Available at: https://doi.org/10.1111/hex.13008 (Accessed: February 18th 2023).</a:t>
            </a:r>
            <a:endParaRPr lang="en-US" sz="1400" dirty="0">
              <a:latin typeface="Arial Nova"/>
            </a:endParaRPr>
          </a:p>
          <a:p>
            <a:endParaRPr lang="en-US" sz="1400" dirty="0">
              <a:latin typeface="Arial"/>
              <a:cs typeface="Arial"/>
            </a:endParaRPr>
          </a:p>
        </p:txBody>
      </p:sp>
    </p:spTree>
    <p:extLst>
      <p:ext uri="{BB962C8B-B14F-4D97-AF65-F5344CB8AC3E}">
        <p14:creationId xmlns:p14="http://schemas.microsoft.com/office/powerpoint/2010/main" val="2057612491"/>
      </p:ext>
    </p:extLst>
  </p:cSld>
  <p:clrMapOvr>
    <a:masterClrMapping/>
  </p:clrMapOvr>
</p:sld>
</file>

<file path=ppt/theme/theme1.xml><?xml version="1.0" encoding="utf-8"?>
<a:theme xmlns:a="http://schemas.openxmlformats.org/drawingml/2006/main" name="DividendVTI">
  <a:themeElements>
    <a:clrScheme name="AnalogousFromRegularSeedLeftStep">
      <a:dk1>
        <a:srgbClr val="000000"/>
      </a:dk1>
      <a:lt1>
        <a:srgbClr val="FFFFFF"/>
      </a:lt1>
      <a:dk2>
        <a:srgbClr val="1B2F2D"/>
      </a:dk2>
      <a:lt2>
        <a:srgbClr val="F0F3F3"/>
      </a:lt2>
      <a:accent1>
        <a:srgbClr val="C3614D"/>
      </a:accent1>
      <a:accent2>
        <a:srgbClr val="B13B58"/>
      </a:accent2>
      <a:accent3>
        <a:srgbClr val="C34D9B"/>
      </a:accent3>
      <a:accent4>
        <a:srgbClr val="A83BB1"/>
      </a:accent4>
      <a:accent5>
        <a:srgbClr val="894DC3"/>
      </a:accent5>
      <a:accent6>
        <a:srgbClr val="534AB7"/>
      </a:accent6>
      <a:hlink>
        <a:srgbClr val="3897AA"/>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13</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DividendVTI</vt:lpstr>
      <vt:lpstr>Living with care the older person, Exploring end of life care </vt:lpstr>
      <vt:lpstr>Contents Page</vt:lpstr>
      <vt:lpstr>Introduction</vt:lpstr>
      <vt:lpstr>What defines end of life care and palliative care.</vt:lpstr>
      <vt:lpstr>WHAT DEFINES END OF LIFE CARE AND PALLIATIVE CARE</vt:lpstr>
      <vt:lpstr>The support and care that is available in different settings (care homes, hospitals, hospices and home care).</vt:lpstr>
      <vt:lpstr>THE SUPPORT AND CARE THAT IS AVAILABLE IN DIFFERENT SETTINGS (CARE HOMES, HOSPITALS, HOSPICES AND HOME CARE).</vt:lpstr>
      <vt:lpstr>THE SUPPORT AND CARE THAT IS AVAILABLE IN DIFFERENT SETTINGS (CARE HOMES, HOSPITALS, HOSPICES AND HOME CARE).</vt:lpstr>
      <vt:lpstr>THE SUPPORT AND CARE THAT IS AVAILABLE IN DIFFERENT SETTINGS (CARE HOMES, HOSPITALS, HOSPICES AND HOME CARE).</vt:lpstr>
      <vt:lpstr>The gap between need and availability of end-of-life care</vt:lpstr>
      <vt:lpstr>Legislation, policy and theories of ageing, which are relevant to older people approaching the end of their lives. </vt:lpstr>
      <vt:lpstr>LEGISLATION, POLICY AND THEORIES OF AGEING, WHICH ARE RELEVANT TO OLDER PEOPLE APPROACHING THE END OF THEIR LIVES.</vt:lpstr>
      <vt:lpstr>PowerPoint Presentation</vt:lpstr>
      <vt:lpstr>LEGISLATION, POLICY AND THEORIES OF AGEING, WHICH ARE RELEVANT TO OLDER PEOPLE APPROACHING THE END OF THEIR LIVES.</vt:lpstr>
      <vt:lpstr>PLANNING FOR END OF LIFE (LIVING WILLS, DNR’S ETC)</vt:lpstr>
      <vt:lpstr>PowerPoint Presentation</vt:lpstr>
      <vt:lpstr>PowerPoint Presentation</vt:lpstr>
      <vt:lpstr>PowerPoint Presentation</vt:lpstr>
      <vt:lpstr>Arguments Against euthanasia </vt:lpstr>
      <vt:lpstr>The laws governing euthanasia in the Uk</vt:lpstr>
      <vt:lpstr>PowerPoint Presentation</vt:lpstr>
      <vt:lpstr>Conclusion / Recommendations</vt:lpstr>
      <vt:lpstr>references</vt:lpstr>
      <vt:lpstr>PowerPoint Presentation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3443</cp:revision>
  <dcterms:created xsi:type="dcterms:W3CDTF">2023-01-24T12:20:37Z</dcterms:created>
  <dcterms:modified xsi:type="dcterms:W3CDTF">2023-03-02T22:23:13Z</dcterms:modified>
</cp:coreProperties>
</file>