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6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7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microsoft.com/office/2020/02/relationships/classificationlabels" Target="docMetadata/LabelInfo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3"/>
  </p:notesMasterIdLst>
  <p:handoutMasterIdLst>
    <p:handoutMasterId r:id="rId14"/>
  </p:handoutMasterIdLst>
  <p:sldIdLst>
    <p:sldId id="256" r:id="rId2"/>
    <p:sldId id="279" r:id="rId3"/>
    <p:sldId id="275" r:id="rId4"/>
    <p:sldId id="286" r:id="rId5"/>
    <p:sldId id="277" r:id="rId6"/>
    <p:sldId id="293" r:id="rId7"/>
    <p:sldId id="294" r:id="rId8"/>
    <p:sldId id="278" r:id="rId9"/>
    <p:sldId id="290" r:id="rId10"/>
    <p:sldId id="291" r:id="rId11"/>
    <p:sldId id="292" r:id="rId12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82110BEB-10BA-4A7B-A247-3EC9EFD55FB2}">
          <p14:sldIdLst>
            <p14:sldId id="256"/>
            <p14:sldId id="279"/>
            <p14:sldId id="275"/>
            <p14:sldId id="286"/>
            <p14:sldId id="277"/>
            <p14:sldId id="293"/>
          </p14:sldIdLst>
        </p14:section>
        <p14:section name="Untitled Section" id="{E57B744E-8461-4925-B70E-90E3E0C35F77}">
          <p14:sldIdLst>
            <p14:sldId id="294"/>
            <p14:sldId id="278"/>
            <p14:sldId id="290"/>
            <p14:sldId id="291"/>
            <p14:sldId id="292"/>
          </p14:sldIdLst>
        </p14:section>
      </p14:sectionLst>
    </p:ex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A5EE6"/>
    <a:srgbClr val="132BDC"/>
    <a:srgbClr val="DCE0FC"/>
    <a:srgbClr val="FDF200"/>
    <a:srgbClr val="80FBE5"/>
    <a:srgbClr val="3CF3D1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98" autoAdjust="0"/>
    <p:restoredTop sz="94626"/>
  </p:normalViewPr>
  <p:slideViewPr>
    <p:cSldViewPr snapToGrid="0">
      <p:cViewPr varScale="1">
        <p:scale>
          <a:sx n="79" d="100"/>
          <a:sy n="79" d="100"/>
        </p:scale>
        <p:origin x="68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95" d="100"/>
          <a:sy n="95" d="100"/>
        </p:scale>
        <p:origin x="3660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8/10/relationships/authors" Target="author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commentAuthors" Target="commentAuthors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3B03D70-D5EE-4A50-9755-15FDFA08B17E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3910DCC1-AFA5-49DF-B61C-A41357D4EF4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>
              <a:solidFill>
                <a:schemeClr val="accent5"/>
              </a:solidFill>
              <a:latin typeface="+mj-lt"/>
            </a:rPr>
            <a:t>Knowledge management </a:t>
          </a:r>
          <a:r>
            <a:rPr lang="en-GB" b="1">
              <a:latin typeface="+mj-lt"/>
            </a:rPr>
            <a:t>is a crucial factor in today's business landscape.</a:t>
          </a:r>
        </a:p>
        <a:p>
          <a:pPr>
            <a:lnSpc>
              <a:spcPct val="100000"/>
            </a:lnSpc>
          </a:pPr>
          <a:r>
            <a:rPr lang="en-GB" b="1">
              <a:latin typeface="+mj-lt"/>
            </a:rPr>
            <a:t>Systematically creating, sharing, using, and preserving information within an organization.</a:t>
          </a:r>
          <a:endParaRPr lang="en-US" dirty="0">
            <a:latin typeface="+mj-lt"/>
          </a:endParaRPr>
        </a:p>
      </dgm:t>
    </dgm:pt>
    <dgm:pt modelId="{6D3B5CA9-0DA1-424E-A134-24D9D322CF8A}" type="parTrans" cxnId="{31AB654F-9A69-429F-923D-C275F87B0AC2}">
      <dgm:prSet/>
      <dgm:spPr/>
      <dgm:t>
        <a:bodyPr/>
        <a:lstStyle/>
        <a:p>
          <a:endParaRPr lang="en-US"/>
        </a:p>
      </dgm:t>
    </dgm:pt>
    <dgm:pt modelId="{A5B920F1-D112-4535-8CC7-7323B0C7C0C8}" type="sibTrans" cxnId="{31AB654F-9A69-429F-923D-C275F87B0AC2}">
      <dgm:prSet/>
      <dgm:spPr/>
      <dgm:t>
        <a:bodyPr/>
        <a:lstStyle/>
        <a:p>
          <a:endParaRPr lang="en-US"/>
        </a:p>
      </dgm:t>
    </dgm:pt>
    <dgm:pt modelId="{60B087F8-C344-43C7-ADED-57B7E343148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>
              <a:latin typeface="+mj-lt"/>
            </a:rPr>
            <a:t>This presentation explores </a:t>
          </a:r>
          <a:r>
            <a:rPr lang="en-GB" b="1" dirty="0">
              <a:solidFill>
                <a:srgbClr val="FF0000"/>
              </a:solidFill>
              <a:latin typeface="+mj-lt"/>
            </a:rPr>
            <a:t>the significance of KM </a:t>
          </a:r>
          <a:r>
            <a:rPr lang="en-GB" b="1" dirty="0">
              <a:latin typeface="+mj-lt"/>
            </a:rPr>
            <a:t>and how Airbus and British Airways </a:t>
          </a:r>
          <a:r>
            <a:rPr lang="en-GB" b="1" dirty="0">
              <a:solidFill>
                <a:srgbClr val="FF0000"/>
              </a:solidFill>
              <a:latin typeface="+mj-lt"/>
            </a:rPr>
            <a:t>manage their knowledge</a:t>
          </a:r>
          <a:r>
            <a:rPr lang="en-GB" b="1" dirty="0">
              <a:latin typeface="+mj-lt"/>
            </a:rPr>
            <a:t>, also adopting TOWS Analyses to improve decision-making, foster innovation, and maintain a competitive edge.</a:t>
          </a:r>
          <a:endParaRPr lang="en-US" dirty="0">
            <a:latin typeface="+mj-lt"/>
          </a:endParaRPr>
        </a:p>
      </dgm:t>
    </dgm:pt>
    <dgm:pt modelId="{D1C1C7A5-20C5-4225-8E60-6AB818D8BD2C}" type="parTrans" cxnId="{C9A452A8-764E-47C6-A100-9911AE83E99D}">
      <dgm:prSet/>
      <dgm:spPr/>
      <dgm:t>
        <a:bodyPr/>
        <a:lstStyle/>
        <a:p>
          <a:endParaRPr lang="en-US"/>
        </a:p>
      </dgm:t>
    </dgm:pt>
    <dgm:pt modelId="{ADF8C005-8957-49DF-B6E0-94560433E940}" type="sibTrans" cxnId="{C9A452A8-764E-47C6-A100-9911AE83E99D}">
      <dgm:prSet/>
      <dgm:spPr/>
      <dgm:t>
        <a:bodyPr/>
        <a:lstStyle/>
        <a:p>
          <a:endParaRPr lang="en-US"/>
        </a:p>
      </dgm:t>
    </dgm:pt>
    <dgm:pt modelId="{7991BC81-6F12-4D5A-B0DC-BACCDCBA20C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>
              <a:latin typeface="+mj-lt"/>
            </a:rPr>
            <a:t>We delve into their </a:t>
          </a:r>
          <a:r>
            <a:rPr lang="en-GB" b="1">
              <a:solidFill>
                <a:srgbClr val="FF0000"/>
              </a:solidFill>
              <a:latin typeface="+mj-lt"/>
            </a:rPr>
            <a:t>knowledge management strategies </a:t>
          </a:r>
          <a:r>
            <a:rPr lang="en-GB" b="1">
              <a:latin typeface="+mj-lt"/>
            </a:rPr>
            <a:t>and how they navigate Porter's Five Forces and use knowledge management wisely.</a:t>
          </a:r>
          <a:endParaRPr lang="en-US" dirty="0">
            <a:latin typeface="+mj-lt"/>
          </a:endParaRPr>
        </a:p>
      </dgm:t>
    </dgm:pt>
    <dgm:pt modelId="{C3F56F69-2385-4AE5-95D8-D45B75967EBF}" type="parTrans" cxnId="{E49EC422-C9BC-4E9B-9D38-1DE4FF39E630}">
      <dgm:prSet/>
      <dgm:spPr/>
      <dgm:t>
        <a:bodyPr/>
        <a:lstStyle/>
        <a:p>
          <a:endParaRPr lang="en-US"/>
        </a:p>
      </dgm:t>
    </dgm:pt>
    <dgm:pt modelId="{D538D049-1376-4632-9407-BC3C307E8466}" type="sibTrans" cxnId="{E49EC422-C9BC-4E9B-9D38-1DE4FF39E630}">
      <dgm:prSet/>
      <dgm:spPr/>
      <dgm:t>
        <a:bodyPr/>
        <a:lstStyle/>
        <a:p>
          <a:endParaRPr lang="en-US"/>
        </a:p>
      </dgm:t>
    </dgm:pt>
    <dgm:pt modelId="{D7DB4C92-B4C3-45E3-8024-F142246F7F95}" type="pres">
      <dgm:prSet presAssocID="{73B03D70-D5EE-4A50-9755-15FDFA08B17E}" presName="root" presStyleCnt="0">
        <dgm:presLayoutVars>
          <dgm:dir/>
          <dgm:resizeHandles val="exact"/>
        </dgm:presLayoutVars>
      </dgm:prSet>
      <dgm:spPr/>
    </dgm:pt>
    <dgm:pt modelId="{05B72D1E-88AB-456F-A010-9580A78F043C}" type="pres">
      <dgm:prSet presAssocID="{3910DCC1-AFA5-49DF-B61C-A41357D4EF45}" presName="compNode" presStyleCnt="0"/>
      <dgm:spPr/>
    </dgm:pt>
    <dgm:pt modelId="{8C0B2808-8D52-4C18-97A1-91B156438DD8}" type="pres">
      <dgm:prSet presAssocID="{3910DCC1-AFA5-49DF-B61C-A41357D4EF45}" presName="bgRect" presStyleLbl="bgShp" presStyleIdx="0" presStyleCnt="3"/>
      <dgm:spPr/>
    </dgm:pt>
    <dgm:pt modelId="{4BD570EC-CDAB-4247-BC03-7F662C9D8CA5}" type="pres">
      <dgm:prSet presAssocID="{3910DCC1-AFA5-49DF-B61C-A41357D4EF45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7951ECD9-7A8D-49DE-8D3A-9E81A0769671}" type="pres">
      <dgm:prSet presAssocID="{3910DCC1-AFA5-49DF-B61C-A41357D4EF45}" presName="spaceRect" presStyleCnt="0"/>
      <dgm:spPr/>
    </dgm:pt>
    <dgm:pt modelId="{B20ED979-62B7-42EC-8572-82DE2D8FDDFE}" type="pres">
      <dgm:prSet presAssocID="{3910DCC1-AFA5-49DF-B61C-A41357D4EF45}" presName="parTx" presStyleLbl="revTx" presStyleIdx="0" presStyleCnt="3">
        <dgm:presLayoutVars>
          <dgm:chMax val="0"/>
          <dgm:chPref val="0"/>
        </dgm:presLayoutVars>
      </dgm:prSet>
      <dgm:spPr/>
    </dgm:pt>
    <dgm:pt modelId="{28B2D116-C5E5-4720-AB1F-C3F2404E73E4}" type="pres">
      <dgm:prSet presAssocID="{A5B920F1-D112-4535-8CC7-7323B0C7C0C8}" presName="sibTrans" presStyleCnt="0"/>
      <dgm:spPr/>
    </dgm:pt>
    <dgm:pt modelId="{6DDB14A8-1C2A-4908-9533-650699B561BB}" type="pres">
      <dgm:prSet presAssocID="{60B087F8-C344-43C7-ADED-57B7E343148D}" presName="compNode" presStyleCnt="0"/>
      <dgm:spPr/>
    </dgm:pt>
    <dgm:pt modelId="{A3144B72-4553-42DC-AFF9-1D104729B578}" type="pres">
      <dgm:prSet presAssocID="{60B087F8-C344-43C7-ADED-57B7E343148D}" presName="bgRect" presStyleLbl="bgShp" presStyleIdx="1" presStyleCnt="3"/>
      <dgm:spPr/>
    </dgm:pt>
    <dgm:pt modelId="{C4B68450-28AC-4E56-B9F6-E5E677EAED61}" type="pres">
      <dgm:prSet presAssocID="{60B087F8-C344-43C7-ADED-57B7E343148D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eroplane"/>
        </a:ext>
      </dgm:extLst>
    </dgm:pt>
    <dgm:pt modelId="{8836EFC7-805F-4841-831E-A816D1DFD27B}" type="pres">
      <dgm:prSet presAssocID="{60B087F8-C344-43C7-ADED-57B7E343148D}" presName="spaceRect" presStyleCnt="0"/>
      <dgm:spPr/>
    </dgm:pt>
    <dgm:pt modelId="{4B01C2A3-C7FD-40E0-A327-203AB216687F}" type="pres">
      <dgm:prSet presAssocID="{60B087F8-C344-43C7-ADED-57B7E343148D}" presName="parTx" presStyleLbl="revTx" presStyleIdx="1" presStyleCnt="3">
        <dgm:presLayoutVars>
          <dgm:chMax val="0"/>
          <dgm:chPref val="0"/>
        </dgm:presLayoutVars>
      </dgm:prSet>
      <dgm:spPr/>
    </dgm:pt>
    <dgm:pt modelId="{E96682C7-FE56-4D97-9B01-6D856F085FD7}" type="pres">
      <dgm:prSet presAssocID="{ADF8C005-8957-49DF-B6E0-94560433E940}" presName="sibTrans" presStyleCnt="0"/>
      <dgm:spPr/>
    </dgm:pt>
    <dgm:pt modelId="{81C039CC-2156-45BE-8FA0-2DE18B4F0110}" type="pres">
      <dgm:prSet presAssocID="{7991BC81-6F12-4D5A-B0DC-BACCDCBA20CE}" presName="compNode" presStyleCnt="0"/>
      <dgm:spPr/>
    </dgm:pt>
    <dgm:pt modelId="{7A4CD6BB-78FC-475A-A3AC-35C5F13CBE16}" type="pres">
      <dgm:prSet presAssocID="{7991BC81-6F12-4D5A-B0DC-BACCDCBA20CE}" presName="bgRect" presStyleLbl="bgShp" presStyleIdx="2" presStyleCnt="3"/>
      <dgm:spPr/>
    </dgm:pt>
    <dgm:pt modelId="{0B93FBEB-B56E-4216-B245-67240A4A6EE5}" type="pres">
      <dgm:prSet presAssocID="{7991BC81-6F12-4D5A-B0DC-BACCDCBA20CE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2A68AACF-0989-42D6-B408-4AE08FBAE965}" type="pres">
      <dgm:prSet presAssocID="{7991BC81-6F12-4D5A-B0DC-BACCDCBA20CE}" presName="spaceRect" presStyleCnt="0"/>
      <dgm:spPr/>
    </dgm:pt>
    <dgm:pt modelId="{3CBF8C8E-3924-4AFB-B7E9-0341BB303C29}" type="pres">
      <dgm:prSet presAssocID="{7991BC81-6F12-4D5A-B0DC-BACCDCBA20CE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98E02620-9B84-4BD9-BD2F-C472F62589B9}" type="presOf" srcId="{73B03D70-D5EE-4A50-9755-15FDFA08B17E}" destId="{D7DB4C92-B4C3-45E3-8024-F142246F7F95}" srcOrd="0" destOrd="0" presId="urn:microsoft.com/office/officeart/2018/2/layout/IconVerticalSolidList"/>
    <dgm:cxn modelId="{E49EC422-C9BC-4E9B-9D38-1DE4FF39E630}" srcId="{73B03D70-D5EE-4A50-9755-15FDFA08B17E}" destId="{7991BC81-6F12-4D5A-B0DC-BACCDCBA20CE}" srcOrd="2" destOrd="0" parTransId="{C3F56F69-2385-4AE5-95D8-D45B75967EBF}" sibTransId="{D538D049-1376-4632-9407-BC3C307E8466}"/>
    <dgm:cxn modelId="{53904364-FD86-4279-9551-89BFCBAE42C5}" type="presOf" srcId="{3910DCC1-AFA5-49DF-B61C-A41357D4EF45}" destId="{B20ED979-62B7-42EC-8572-82DE2D8FDDFE}" srcOrd="0" destOrd="0" presId="urn:microsoft.com/office/officeart/2018/2/layout/IconVerticalSolidList"/>
    <dgm:cxn modelId="{31AB654F-9A69-429F-923D-C275F87B0AC2}" srcId="{73B03D70-D5EE-4A50-9755-15FDFA08B17E}" destId="{3910DCC1-AFA5-49DF-B61C-A41357D4EF45}" srcOrd="0" destOrd="0" parTransId="{6D3B5CA9-0DA1-424E-A134-24D9D322CF8A}" sibTransId="{A5B920F1-D112-4535-8CC7-7323B0C7C0C8}"/>
    <dgm:cxn modelId="{D9604580-0C6F-4CD5-900C-BB846E791432}" type="presOf" srcId="{60B087F8-C344-43C7-ADED-57B7E343148D}" destId="{4B01C2A3-C7FD-40E0-A327-203AB216687F}" srcOrd="0" destOrd="0" presId="urn:microsoft.com/office/officeart/2018/2/layout/IconVerticalSolidList"/>
    <dgm:cxn modelId="{C9A452A8-764E-47C6-A100-9911AE83E99D}" srcId="{73B03D70-D5EE-4A50-9755-15FDFA08B17E}" destId="{60B087F8-C344-43C7-ADED-57B7E343148D}" srcOrd="1" destOrd="0" parTransId="{D1C1C7A5-20C5-4225-8E60-6AB818D8BD2C}" sibTransId="{ADF8C005-8957-49DF-B6E0-94560433E940}"/>
    <dgm:cxn modelId="{AE3441ED-DE43-4F41-8933-001EB7F3853D}" type="presOf" srcId="{7991BC81-6F12-4D5A-B0DC-BACCDCBA20CE}" destId="{3CBF8C8E-3924-4AFB-B7E9-0341BB303C29}" srcOrd="0" destOrd="0" presId="urn:microsoft.com/office/officeart/2018/2/layout/IconVerticalSolidList"/>
    <dgm:cxn modelId="{7B8E1BB3-FF48-44F6-AFD5-695FC31DB8FE}" type="presParOf" srcId="{D7DB4C92-B4C3-45E3-8024-F142246F7F95}" destId="{05B72D1E-88AB-456F-A010-9580A78F043C}" srcOrd="0" destOrd="0" presId="urn:microsoft.com/office/officeart/2018/2/layout/IconVerticalSolidList"/>
    <dgm:cxn modelId="{291E69D0-B8E1-43A0-A20E-B9A992A4D9B7}" type="presParOf" srcId="{05B72D1E-88AB-456F-A010-9580A78F043C}" destId="{8C0B2808-8D52-4C18-97A1-91B156438DD8}" srcOrd="0" destOrd="0" presId="urn:microsoft.com/office/officeart/2018/2/layout/IconVerticalSolidList"/>
    <dgm:cxn modelId="{2572B1F9-60C9-4916-BFE2-037F1A4D390E}" type="presParOf" srcId="{05B72D1E-88AB-456F-A010-9580A78F043C}" destId="{4BD570EC-CDAB-4247-BC03-7F662C9D8CA5}" srcOrd="1" destOrd="0" presId="urn:microsoft.com/office/officeart/2018/2/layout/IconVerticalSolidList"/>
    <dgm:cxn modelId="{443932D9-F949-410E-A253-A45E7A1DE1B4}" type="presParOf" srcId="{05B72D1E-88AB-456F-A010-9580A78F043C}" destId="{7951ECD9-7A8D-49DE-8D3A-9E81A0769671}" srcOrd="2" destOrd="0" presId="urn:microsoft.com/office/officeart/2018/2/layout/IconVerticalSolidList"/>
    <dgm:cxn modelId="{9446CBE7-51A4-4083-992C-43733E66F680}" type="presParOf" srcId="{05B72D1E-88AB-456F-A010-9580A78F043C}" destId="{B20ED979-62B7-42EC-8572-82DE2D8FDDFE}" srcOrd="3" destOrd="0" presId="urn:microsoft.com/office/officeart/2018/2/layout/IconVerticalSolidList"/>
    <dgm:cxn modelId="{67214645-DC29-4442-A667-4C20E980F6E0}" type="presParOf" srcId="{D7DB4C92-B4C3-45E3-8024-F142246F7F95}" destId="{28B2D116-C5E5-4720-AB1F-C3F2404E73E4}" srcOrd="1" destOrd="0" presId="urn:microsoft.com/office/officeart/2018/2/layout/IconVerticalSolidList"/>
    <dgm:cxn modelId="{56F44D82-D48E-4971-9C16-12C0485CAFEA}" type="presParOf" srcId="{D7DB4C92-B4C3-45E3-8024-F142246F7F95}" destId="{6DDB14A8-1C2A-4908-9533-650699B561BB}" srcOrd="2" destOrd="0" presId="urn:microsoft.com/office/officeart/2018/2/layout/IconVerticalSolidList"/>
    <dgm:cxn modelId="{1C873CC8-6366-4949-86FC-9CB49B052219}" type="presParOf" srcId="{6DDB14A8-1C2A-4908-9533-650699B561BB}" destId="{A3144B72-4553-42DC-AFF9-1D104729B578}" srcOrd="0" destOrd="0" presId="urn:microsoft.com/office/officeart/2018/2/layout/IconVerticalSolidList"/>
    <dgm:cxn modelId="{3394A3D4-E108-4E60-8DAC-5DB0BCBD42C6}" type="presParOf" srcId="{6DDB14A8-1C2A-4908-9533-650699B561BB}" destId="{C4B68450-28AC-4E56-B9F6-E5E677EAED61}" srcOrd="1" destOrd="0" presId="urn:microsoft.com/office/officeart/2018/2/layout/IconVerticalSolidList"/>
    <dgm:cxn modelId="{94D6231D-AC83-4A61-86D0-44956DAB6C93}" type="presParOf" srcId="{6DDB14A8-1C2A-4908-9533-650699B561BB}" destId="{8836EFC7-805F-4841-831E-A816D1DFD27B}" srcOrd="2" destOrd="0" presId="urn:microsoft.com/office/officeart/2018/2/layout/IconVerticalSolidList"/>
    <dgm:cxn modelId="{84D71B5B-45B7-41EE-AD64-35CCEA72439C}" type="presParOf" srcId="{6DDB14A8-1C2A-4908-9533-650699B561BB}" destId="{4B01C2A3-C7FD-40E0-A327-203AB216687F}" srcOrd="3" destOrd="0" presId="urn:microsoft.com/office/officeart/2018/2/layout/IconVerticalSolidList"/>
    <dgm:cxn modelId="{957A7A74-A7FB-4F9C-9BA2-54E1EC0C68F0}" type="presParOf" srcId="{D7DB4C92-B4C3-45E3-8024-F142246F7F95}" destId="{E96682C7-FE56-4D97-9B01-6D856F085FD7}" srcOrd="3" destOrd="0" presId="urn:microsoft.com/office/officeart/2018/2/layout/IconVerticalSolidList"/>
    <dgm:cxn modelId="{3D51B115-5DD2-4BF3-979B-AFA2BD786D9E}" type="presParOf" srcId="{D7DB4C92-B4C3-45E3-8024-F142246F7F95}" destId="{81C039CC-2156-45BE-8FA0-2DE18B4F0110}" srcOrd="4" destOrd="0" presId="urn:microsoft.com/office/officeart/2018/2/layout/IconVerticalSolidList"/>
    <dgm:cxn modelId="{D8487A73-94E5-4170-8D60-8A5BA0A84552}" type="presParOf" srcId="{81C039CC-2156-45BE-8FA0-2DE18B4F0110}" destId="{7A4CD6BB-78FC-475A-A3AC-35C5F13CBE16}" srcOrd="0" destOrd="0" presId="urn:microsoft.com/office/officeart/2018/2/layout/IconVerticalSolidList"/>
    <dgm:cxn modelId="{B53ACA01-C9AA-4524-B516-3068AE920C21}" type="presParOf" srcId="{81C039CC-2156-45BE-8FA0-2DE18B4F0110}" destId="{0B93FBEB-B56E-4216-B245-67240A4A6EE5}" srcOrd="1" destOrd="0" presId="urn:microsoft.com/office/officeart/2018/2/layout/IconVerticalSolidList"/>
    <dgm:cxn modelId="{A3398374-E4B5-47B0-8CCB-5E0A58FC2736}" type="presParOf" srcId="{81C039CC-2156-45BE-8FA0-2DE18B4F0110}" destId="{2A68AACF-0989-42D6-B408-4AE08FBAE965}" srcOrd="2" destOrd="0" presId="urn:microsoft.com/office/officeart/2018/2/layout/IconVerticalSolidList"/>
    <dgm:cxn modelId="{44BE9866-89AA-4A79-8156-D4221BF8B694}" type="presParOf" srcId="{81C039CC-2156-45BE-8FA0-2DE18B4F0110}" destId="{3CBF8C8E-3924-4AFB-B7E9-0341BB303C2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6F5C3A6-6787-4AA8-AA66-26C0AA20E87B}" type="doc">
      <dgm:prSet loTypeId="urn:microsoft.com/office/officeart/2005/8/layout/vList2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B6E04A8-27D4-4B2B-8773-42B5A95713F2}">
      <dgm:prSet custT="1"/>
      <dgm:spPr/>
      <dgm:t>
        <a:bodyPr/>
        <a:lstStyle/>
        <a:p>
          <a:r>
            <a:rPr lang="en-GB" sz="1400" b="1" dirty="0">
              <a:solidFill>
                <a:schemeClr val="accent5"/>
              </a:solidFill>
              <a:latin typeface="+mj-lt"/>
            </a:rPr>
            <a:t>They actively gather, store, and share knowledge:</a:t>
          </a:r>
          <a:r>
            <a:rPr lang="en-GB" sz="1400" b="1" dirty="0">
              <a:latin typeface="+mj-lt"/>
            </a:rPr>
            <a:t> </a:t>
          </a:r>
        </a:p>
        <a:p>
          <a:r>
            <a:rPr lang="en-GB" sz="1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from various sources, fostering a culture of collaboration and learning.</a:t>
          </a:r>
          <a:endParaRPr lang="en-US" sz="14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CCE54E2-2646-4D4B-835E-098DD7F23C26}" type="parTrans" cxnId="{F24A79E3-2DB9-4A2A-BEDB-1874BCF43802}">
      <dgm:prSet/>
      <dgm:spPr/>
      <dgm:t>
        <a:bodyPr/>
        <a:lstStyle/>
        <a:p>
          <a:endParaRPr lang="en-US"/>
        </a:p>
      </dgm:t>
    </dgm:pt>
    <dgm:pt modelId="{35220E40-C046-43F5-B471-29C54807AFC4}" type="sibTrans" cxnId="{F24A79E3-2DB9-4A2A-BEDB-1874BCF43802}">
      <dgm:prSet/>
      <dgm:spPr/>
      <dgm:t>
        <a:bodyPr/>
        <a:lstStyle/>
        <a:p>
          <a:endParaRPr lang="en-US"/>
        </a:p>
      </dgm:t>
    </dgm:pt>
    <dgm:pt modelId="{8F01EDD2-F424-4C3D-A01D-A4E83F46F228}">
      <dgm:prSet custT="1"/>
      <dgm:spPr/>
      <dgm:t>
        <a:bodyPr/>
        <a:lstStyle/>
        <a:p>
          <a:r>
            <a:rPr lang="en-GB" sz="1400" b="1" dirty="0">
              <a:solidFill>
                <a:schemeClr val="accent5"/>
              </a:solidFill>
              <a:latin typeface="+mj-lt"/>
            </a:rPr>
            <a:t>Airbus applies knowledge management: </a:t>
          </a:r>
        </a:p>
        <a:p>
          <a:r>
            <a:rPr lang="en-GB" sz="1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to understand market dynamics and industry forces, giving them a competitive edge.</a:t>
          </a:r>
          <a:endParaRPr lang="en-US" sz="14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C489E00-280B-4D91-95AB-75E56845571F}" type="parTrans" cxnId="{2DA32510-C5D1-4ACE-934D-0736004F2C07}">
      <dgm:prSet/>
      <dgm:spPr/>
      <dgm:t>
        <a:bodyPr/>
        <a:lstStyle/>
        <a:p>
          <a:endParaRPr lang="en-US"/>
        </a:p>
      </dgm:t>
    </dgm:pt>
    <dgm:pt modelId="{995F673C-66D4-4D17-AD10-3A8CC5663CB2}" type="sibTrans" cxnId="{2DA32510-C5D1-4ACE-934D-0736004F2C07}">
      <dgm:prSet/>
      <dgm:spPr/>
      <dgm:t>
        <a:bodyPr/>
        <a:lstStyle/>
        <a:p>
          <a:endParaRPr lang="en-US"/>
        </a:p>
      </dgm:t>
    </dgm:pt>
    <dgm:pt modelId="{40C1B915-E2EF-46DD-BC99-A1B2C10522E3}">
      <dgm:prSet custT="1"/>
      <dgm:spPr/>
      <dgm:t>
        <a:bodyPr/>
        <a:lstStyle/>
        <a:p>
          <a:r>
            <a:rPr lang="en-GB" sz="1400" dirty="0">
              <a:solidFill>
                <a:schemeClr val="accent5"/>
              </a:solidFill>
              <a:latin typeface="+mj-lt"/>
            </a:rPr>
            <a:t>Examples of KM Practices: </a:t>
          </a:r>
        </a:p>
        <a:p>
          <a:r>
            <a:rPr lang="en-GB" sz="1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Usage of CRM, Azure Cognitive Services, Anomaly Detector, Absence Management System.</a:t>
          </a:r>
        </a:p>
      </dgm:t>
    </dgm:pt>
    <dgm:pt modelId="{1054E890-45A1-4716-A981-C29D79E41094}" type="parTrans" cxnId="{D1A7633A-D741-4323-977D-5646C9248645}">
      <dgm:prSet/>
      <dgm:spPr/>
      <dgm:t>
        <a:bodyPr/>
        <a:lstStyle/>
        <a:p>
          <a:endParaRPr lang="en-GB"/>
        </a:p>
      </dgm:t>
    </dgm:pt>
    <dgm:pt modelId="{43674024-D424-435E-BBBE-7708063C37D3}" type="sibTrans" cxnId="{D1A7633A-D741-4323-977D-5646C9248645}">
      <dgm:prSet/>
      <dgm:spPr/>
      <dgm:t>
        <a:bodyPr/>
        <a:lstStyle/>
        <a:p>
          <a:endParaRPr lang="en-GB"/>
        </a:p>
      </dgm:t>
    </dgm:pt>
    <dgm:pt modelId="{797FDCBA-81A7-4A88-94F0-61117DD727FE}">
      <dgm:prSet custT="1"/>
      <dgm:spPr/>
      <dgm:t>
        <a:bodyPr/>
        <a:lstStyle/>
        <a:p>
          <a:r>
            <a:rPr lang="en-GB" sz="1400" dirty="0">
              <a:solidFill>
                <a:schemeClr val="accent5"/>
              </a:solidFill>
              <a:latin typeface="+mj-lt"/>
            </a:rPr>
            <a:t>History and Operations: </a:t>
          </a:r>
        </a:p>
        <a:p>
          <a:r>
            <a:rPr lang="en-GB" sz="1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50 years in manufacturing airplanes, helicopters, defense, and space equipment.</a:t>
          </a:r>
        </a:p>
      </dgm:t>
    </dgm:pt>
    <dgm:pt modelId="{67F1EE40-7C8B-4309-8F47-3BD6C7044E64}" type="parTrans" cxnId="{830922A9-5821-44D6-A5DE-FA8B427F0373}">
      <dgm:prSet/>
      <dgm:spPr/>
      <dgm:t>
        <a:bodyPr/>
        <a:lstStyle/>
        <a:p>
          <a:endParaRPr lang="en-GB"/>
        </a:p>
      </dgm:t>
    </dgm:pt>
    <dgm:pt modelId="{34342465-EA6B-4F9D-9517-92EC97EFE472}" type="sibTrans" cxnId="{830922A9-5821-44D6-A5DE-FA8B427F0373}">
      <dgm:prSet/>
      <dgm:spPr/>
      <dgm:t>
        <a:bodyPr/>
        <a:lstStyle/>
        <a:p>
          <a:endParaRPr lang="en-GB"/>
        </a:p>
      </dgm:t>
    </dgm:pt>
    <dgm:pt modelId="{0B4BFB2D-C079-4BDF-AF39-20F1942BAF81}">
      <dgm:prSet custT="1"/>
      <dgm:spPr/>
      <dgm:t>
        <a:bodyPr/>
        <a:lstStyle/>
        <a:p>
          <a:r>
            <a:rPr lang="en-GB" sz="1400" dirty="0">
              <a:solidFill>
                <a:schemeClr val="accent5"/>
              </a:solidFill>
              <a:latin typeface="+mj-lt"/>
            </a:rPr>
            <a:t>Values: </a:t>
          </a:r>
        </a:p>
        <a:p>
          <a:r>
            <a:rPr lang="en-GB" sz="1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Transparency, trust, and reliability in relationships with partners and suppliers.</a:t>
          </a:r>
        </a:p>
      </dgm:t>
    </dgm:pt>
    <dgm:pt modelId="{2389359F-9640-43B9-B791-65F155D915D2}" type="parTrans" cxnId="{8C473E6C-7FA4-449D-AE84-1A21E87ECA8D}">
      <dgm:prSet/>
      <dgm:spPr/>
      <dgm:t>
        <a:bodyPr/>
        <a:lstStyle/>
        <a:p>
          <a:endParaRPr lang="en-GB"/>
        </a:p>
      </dgm:t>
    </dgm:pt>
    <dgm:pt modelId="{F6783789-C506-4E57-8FF7-3F6B331868A5}" type="sibTrans" cxnId="{8C473E6C-7FA4-449D-AE84-1A21E87ECA8D}">
      <dgm:prSet/>
      <dgm:spPr/>
      <dgm:t>
        <a:bodyPr/>
        <a:lstStyle/>
        <a:p>
          <a:endParaRPr lang="en-GB"/>
        </a:p>
      </dgm:t>
    </dgm:pt>
    <dgm:pt modelId="{AEA59AE6-B32E-48F9-BFA7-C7C2FEE635DD}" type="pres">
      <dgm:prSet presAssocID="{C6F5C3A6-6787-4AA8-AA66-26C0AA20E87B}" presName="linear" presStyleCnt="0">
        <dgm:presLayoutVars>
          <dgm:animLvl val="lvl"/>
          <dgm:resizeHandles val="exact"/>
        </dgm:presLayoutVars>
      </dgm:prSet>
      <dgm:spPr/>
    </dgm:pt>
    <dgm:pt modelId="{26DA3561-5991-42A3-A298-675AB041834C}" type="pres">
      <dgm:prSet presAssocID="{797FDCBA-81A7-4A88-94F0-61117DD727FE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CDE58786-7038-498B-BFD5-643949C1D40C}" type="pres">
      <dgm:prSet presAssocID="{34342465-EA6B-4F9D-9517-92EC97EFE472}" presName="spacer" presStyleCnt="0"/>
      <dgm:spPr/>
    </dgm:pt>
    <dgm:pt modelId="{F228B808-74F9-4A6E-B452-17E0AF5003EA}" type="pres">
      <dgm:prSet presAssocID="{EB6E04A8-27D4-4B2B-8773-42B5A95713F2}" presName="parentText" presStyleLbl="node1" presStyleIdx="1" presStyleCnt="5" custLinFactY="400000" custLinFactNeighborX="-5215" custLinFactNeighborY="457270">
        <dgm:presLayoutVars>
          <dgm:chMax val="0"/>
          <dgm:bulletEnabled val="1"/>
        </dgm:presLayoutVars>
      </dgm:prSet>
      <dgm:spPr/>
    </dgm:pt>
    <dgm:pt modelId="{684AD962-D44E-4D9E-AF97-C0E050DC7C55}" type="pres">
      <dgm:prSet presAssocID="{35220E40-C046-43F5-B471-29C54807AFC4}" presName="spacer" presStyleCnt="0"/>
      <dgm:spPr/>
    </dgm:pt>
    <dgm:pt modelId="{3E2829CE-CD14-416F-B9D0-6697B084C929}" type="pres">
      <dgm:prSet presAssocID="{0B4BFB2D-C079-4BDF-AF39-20F1942BAF81}" presName="parentText" presStyleLbl="node1" presStyleIdx="2" presStyleCnt="5" custLinFactY="-97671" custLinFactNeighborX="1176" custLinFactNeighborY="-100000">
        <dgm:presLayoutVars>
          <dgm:chMax val="0"/>
          <dgm:bulletEnabled val="1"/>
        </dgm:presLayoutVars>
      </dgm:prSet>
      <dgm:spPr/>
    </dgm:pt>
    <dgm:pt modelId="{64C52279-434A-4813-9697-D834AE9FD860}" type="pres">
      <dgm:prSet presAssocID="{F6783789-C506-4E57-8FF7-3F6B331868A5}" presName="spacer" presStyleCnt="0"/>
      <dgm:spPr/>
    </dgm:pt>
    <dgm:pt modelId="{661F1E6C-70F1-41F8-B723-BD282970FEE5}" type="pres">
      <dgm:prSet presAssocID="{40C1B915-E2EF-46DD-BC99-A1B2C10522E3}" presName="parentText" presStyleLbl="node1" presStyleIdx="3" presStyleCnt="5" custLinFactY="-89533" custLinFactNeighborY="-100000">
        <dgm:presLayoutVars>
          <dgm:chMax val="0"/>
          <dgm:bulletEnabled val="1"/>
        </dgm:presLayoutVars>
      </dgm:prSet>
      <dgm:spPr/>
    </dgm:pt>
    <dgm:pt modelId="{30CBD46D-78C9-4F73-ACEE-4D1E367DF291}" type="pres">
      <dgm:prSet presAssocID="{43674024-D424-435E-BBBE-7708063C37D3}" presName="spacer" presStyleCnt="0"/>
      <dgm:spPr/>
    </dgm:pt>
    <dgm:pt modelId="{9AD14D67-4D8E-4A7E-9487-6C248B6AC380}" type="pres">
      <dgm:prSet presAssocID="{8F01EDD2-F424-4C3D-A01D-A4E83F46F228}" presName="parentText" presStyleLbl="node1" presStyleIdx="4" presStyleCnt="5" custLinFactY="-79269" custLinFactNeighborY="-100000">
        <dgm:presLayoutVars>
          <dgm:chMax val="0"/>
          <dgm:bulletEnabled val="1"/>
        </dgm:presLayoutVars>
      </dgm:prSet>
      <dgm:spPr/>
    </dgm:pt>
  </dgm:ptLst>
  <dgm:cxnLst>
    <dgm:cxn modelId="{2DA32510-C5D1-4ACE-934D-0736004F2C07}" srcId="{C6F5C3A6-6787-4AA8-AA66-26C0AA20E87B}" destId="{8F01EDD2-F424-4C3D-A01D-A4E83F46F228}" srcOrd="4" destOrd="0" parTransId="{3C489E00-280B-4D91-95AB-75E56845571F}" sibTransId="{995F673C-66D4-4D17-AD10-3A8CC5663CB2}"/>
    <dgm:cxn modelId="{D1A7633A-D741-4323-977D-5646C9248645}" srcId="{C6F5C3A6-6787-4AA8-AA66-26C0AA20E87B}" destId="{40C1B915-E2EF-46DD-BC99-A1B2C10522E3}" srcOrd="3" destOrd="0" parTransId="{1054E890-45A1-4716-A981-C29D79E41094}" sibTransId="{43674024-D424-435E-BBBE-7708063C37D3}"/>
    <dgm:cxn modelId="{8C473E6C-7FA4-449D-AE84-1A21E87ECA8D}" srcId="{C6F5C3A6-6787-4AA8-AA66-26C0AA20E87B}" destId="{0B4BFB2D-C079-4BDF-AF39-20F1942BAF81}" srcOrd="2" destOrd="0" parTransId="{2389359F-9640-43B9-B791-65F155D915D2}" sibTransId="{F6783789-C506-4E57-8FF7-3F6B331868A5}"/>
    <dgm:cxn modelId="{18AB4E72-0550-495A-A672-214EC227F961}" type="presOf" srcId="{8F01EDD2-F424-4C3D-A01D-A4E83F46F228}" destId="{9AD14D67-4D8E-4A7E-9487-6C248B6AC380}" srcOrd="0" destOrd="0" presId="urn:microsoft.com/office/officeart/2005/8/layout/vList2"/>
    <dgm:cxn modelId="{FE5C0481-DCAC-45A5-BC1B-54776B251FD7}" type="presOf" srcId="{C6F5C3A6-6787-4AA8-AA66-26C0AA20E87B}" destId="{AEA59AE6-B32E-48F9-BFA7-C7C2FEE635DD}" srcOrd="0" destOrd="0" presId="urn:microsoft.com/office/officeart/2005/8/layout/vList2"/>
    <dgm:cxn modelId="{56C4A484-39F5-490E-B128-E0880C995618}" type="presOf" srcId="{0B4BFB2D-C079-4BDF-AF39-20F1942BAF81}" destId="{3E2829CE-CD14-416F-B9D0-6697B084C929}" srcOrd="0" destOrd="0" presId="urn:microsoft.com/office/officeart/2005/8/layout/vList2"/>
    <dgm:cxn modelId="{830922A9-5821-44D6-A5DE-FA8B427F0373}" srcId="{C6F5C3A6-6787-4AA8-AA66-26C0AA20E87B}" destId="{797FDCBA-81A7-4A88-94F0-61117DD727FE}" srcOrd="0" destOrd="0" parTransId="{67F1EE40-7C8B-4309-8F47-3BD6C7044E64}" sibTransId="{34342465-EA6B-4F9D-9517-92EC97EFE472}"/>
    <dgm:cxn modelId="{23F14EAE-6288-4F9F-A3DB-736D3F3A0DD1}" type="presOf" srcId="{EB6E04A8-27D4-4B2B-8773-42B5A95713F2}" destId="{F228B808-74F9-4A6E-B452-17E0AF5003EA}" srcOrd="0" destOrd="0" presId="urn:microsoft.com/office/officeart/2005/8/layout/vList2"/>
    <dgm:cxn modelId="{ED743FD9-1C26-4F2D-B42E-F61514360CDC}" type="presOf" srcId="{797FDCBA-81A7-4A88-94F0-61117DD727FE}" destId="{26DA3561-5991-42A3-A298-675AB041834C}" srcOrd="0" destOrd="0" presId="urn:microsoft.com/office/officeart/2005/8/layout/vList2"/>
    <dgm:cxn modelId="{F24A79E3-2DB9-4A2A-BEDB-1874BCF43802}" srcId="{C6F5C3A6-6787-4AA8-AA66-26C0AA20E87B}" destId="{EB6E04A8-27D4-4B2B-8773-42B5A95713F2}" srcOrd="1" destOrd="0" parTransId="{ECCE54E2-2646-4D4B-835E-098DD7F23C26}" sibTransId="{35220E40-C046-43F5-B471-29C54807AFC4}"/>
    <dgm:cxn modelId="{5FA5CEED-609D-4D0D-AF33-CBE718141417}" type="presOf" srcId="{40C1B915-E2EF-46DD-BC99-A1B2C10522E3}" destId="{661F1E6C-70F1-41F8-B723-BD282970FEE5}" srcOrd="0" destOrd="0" presId="urn:microsoft.com/office/officeart/2005/8/layout/vList2"/>
    <dgm:cxn modelId="{CED08773-96D4-4666-AF4F-01BE4376B117}" type="presParOf" srcId="{AEA59AE6-B32E-48F9-BFA7-C7C2FEE635DD}" destId="{26DA3561-5991-42A3-A298-675AB041834C}" srcOrd="0" destOrd="0" presId="urn:microsoft.com/office/officeart/2005/8/layout/vList2"/>
    <dgm:cxn modelId="{30E4B887-7388-4F6C-9CB2-42028A0085D6}" type="presParOf" srcId="{AEA59AE6-B32E-48F9-BFA7-C7C2FEE635DD}" destId="{CDE58786-7038-498B-BFD5-643949C1D40C}" srcOrd="1" destOrd="0" presId="urn:microsoft.com/office/officeart/2005/8/layout/vList2"/>
    <dgm:cxn modelId="{0A1AE34B-BF84-416A-855E-2E5FB51D5FD9}" type="presParOf" srcId="{AEA59AE6-B32E-48F9-BFA7-C7C2FEE635DD}" destId="{F228B808-74F9-4A6E-B452-17E0AF5003EA}" srcOrd="2" destOrd="0" presId="urn:microsoft.com/office/officeart/2005/8/layout/vList2"/>
    <dgm:cxn modelId="{0E3E1D16-2C5D-4B1B-852D-6B9B723495CE}" type="presParOf" srcId="{AEA59AE6-B32E-48F9-BFA7-C7C2FEE635DD}" destId="{684AD962-D44E-4D9E-AF97-C0E050DC7C55}" srcOrd="3" destOrd="0" presId="urn:microsoft.com/office/officeart/2005/8/layout/vList2"/>
    <dgm:cxn modelId="{67231202-05F2-427F-BBB2-2FE77F29155A}" type="presParOf" srcId="{AEA59AE6-B32E-48F9-BFA7-C7C2FEE635DD}" destId="{3E2829CE-CD14-416F-B9D0-6697B084C929}" srcOrd="4" destOrd="0" presId="urn:microsoft.com/office/officeart/2005/8/layout/vList2"/>
    <dgm:cxn modelId="{3E8E0BD0-E4C4-4AEE-AE1C-4B04BB8D2BD0}" type="presParOf" srcId="{AEA59AE6-B32E-48F9-BFA7-C7C2FEE635DD}" destId="{64C52279-434A-4813-9697-D834AE9FD860}" srcOrd="5" destOrd="0" presId="urn:microsoft.com/office/officeart/2005/8/layout/vList2"/>
    <dgm:cxn modelId="{64DB50FC-791B-4EC5-AAE3-588C4E85BC8B}" type="presParOf" srcId="{AEA59AE6-B32E-48F9-BFA7-C7C2FEE635DD}" destId="{661F1E6C-70F1-41F8-B723-BD282970FEE5}" srcOrd="6" destOrd="0" presId="urn:microsoft.com/office/officeart/2005/8/layout/vList2"/>
    <dgm:cxn modelId="{E2993634-3E4E-4599-B64A-FB283C839355}" type="presParOf" srcId="{AEA59AE6-B32E-48F9-BFA7-C7C2FEE635DD}" destId="{30CBD46D-78C9-4F73-ACEE-4D1E367DF291}" srcOrd="7" destOrd="0" presId="urn:microsoft.com/office/officeart/2005/8/layout/vList2"/>
    <dgm:cxn modelId="{E01C5FCD-8D18-4533-8493-E39AFBEF4723}" type="presParOf" srcId="{AEA59AE6-B32E-48F9-BFA7-C7C2FEE635DD}" destId="{9AD14D67-4D8E-4A7E-9487-6C248B6AC380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BED3FE9-3D26-47BB-B6CF-5B55E68246A0}" type="doc">
      <dgm:prSet loTypeId="urn:microsoft.com/office/officeart/2005/8/layout/vList2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7503497-5AC7-4355-BCA5-B2358FCB47B4}">
      <dgm:prSet custT="1"/>
      <dgm:spPr/>
      <dgm:t>
        <a:bodyPr/>
        <a:lstStyle/>
        <a:p>
          <a:r>
            <a:rPr lang="en-GB" sz="1400" b="1" dirty="0">
              <a:solidFill>
                <a:schemeClr val="accent5"/>
              </a:solidFill>
              <a:latin typeface="+mj-lt"/>
            </a:rPr>
            <a:t>History and Transformation: </a:t>
          </a:r>
        </a:p>
        <a:p>
          <a:r>
            <a:rPr lang="en-GB" sz="1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Privatisation in 1987, focus on customer relationships.</a:t>
          </a:r>
        </a:p>
        <a:p>
          <a:r>
            <a:rPr lang="en-GB" sz="1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British Airways prioritises knowledge management within its value chain.</a:t>
          </a:r>
          <a:endParaRPr lang="en-US" sz="14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CB48A85-0094-4246-A55D-95819C21FD9C}" type="parTrans" cxnId="{6E18FE12-BC4D-4768-A367-4DB00FF998A2}">
      <dgm:prSet/>
      <dgm:spPr/>
      <dgm:t>
        <a:bodyPr/>
        <a:lstStyle/>
        <a:p>
          <a:endParaRPr lang="en-US"/>
        </a:p>
      </dgm:t>
    </dgm:pt>
    <dgm:pt modelId="{165A75AC-1558-4B00-84C8-98FB1D7CA438}" type="sibTrans" cxnId="{6E18FE12-BC4D-4768-A367-4DB00FF998A2}">
      <dgm:prSet/>
      <dgm:spPr/>
      <dgm:t>
        <a:bodyPr/>
        <a:lstStyle/>
        <a:p>
          <a:endParaRPr lang="en-US"/>
        </a:p>
      </dgm:t>
    </dgm:pt>
    <dgm:pt modelId="{A985F5C3-3750-4FB6-ABEE-36B8B6C269D0}">
      <dgm:prSet custT="1"/>
      <dgm:spPr/>
      <dgm:t>
        <a:bodyPr/>
        <a:lstStyle/>
        <a:p>
          <a:r>
            <a:rPr lang="en-GB" sz="1400" b="1" kern="1200" dirty="0">
              <a:solidFill>
                <a:schemeClr val="accent5"/>
              </a:solidFill>
              <a:latin typeface="+mj-lt"/>
            </a:rPr>
            <a:t>Values: </a:t>
          </a:r>
        </a:p>
        <a:p>
          <a:r>
            <a:rPr lang="en-GB" sz="1400" b="1" kern="1200" dirty="0">
              <a:solidFill>
                <a:srgbClr val="36393B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Diversified leadership, sustainable development, environmental consciousness.</a:t>
          </a:r>
        </a:p>
      </dgm:t>
    </dgm:pt>
    <dgm:pt modelId="{0068EF1C-4F8F-4D10-91E1-886F07E9A084}" type="parTrans" cxnId="{AE1D564F-5D06-4817-9BE2-25B843F81E80}">
      <dgm:prSet/>
      <dgm:spPr/>
      <dgm:t>
        <a:bodyPr/>
        <a:lstStyle/>
        <a:p>
          <a:endParaRPr lang="en-US"/>
        </a:p>
      </dgm:t>
    </dgm:pt>
    <dgm:pt modelId="{48E09704-0534-4B4F-82BB-6045B0D735BE}" type="sibTrans" cxnId="{AE1D564F-5D06-4817-9BE2-25B843F81E80}">
      <dgm:prSet/>
      <dgm:spPr/>
      <dgm:t>
        <a:bodyPr/>
        <a:lstStyle/>
        <a:p>
          <a:endParaRPr lang="en-US"/>
        </a:p>
      </dgm:t>
    </dgm:pt>
    <dgm:pt modelId="{933AB949-4025-4CB9-969F-8622C03232CD}">
      <dgm:prSet custT="1"/>
      <dgm:spPr/>
      <dgm:t>
        <a:bodyPr/>
        <a:lstStyle/>
        <a:p>
          <a:r>
            <a:rPr lang="en-GB" sz="1400" b="1" i="0" dirty="0">
              <a:solidFill>
                <a:schemeClr val="accent5"/>
              </a:solidFill>
              <a:latin typeface="+mj-lt"/>
            </a:rPr>
            <a:t>British Airways uses knowledge management to stay ahead of the competition: </a:t>
          </a:r>
        </a:p>
        <a:p>
          <a:r>
            <a:rPr lang="en-GB" sz="1400" b="1" i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by keeping an eye on market changes and quickly adjusting to maintain their edge.</a:t>
          </a:r>
          <a:endParaRPr lang="en-US" sz="1400" b="1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601442B-A252-4A1B-9518-8CD8C7801E6D}" type="parTrans" cxnId="{51F5511F-241C-44F8-96CF-01F2F2EF91A9}">
      <dgm:prSet/>
      <dgm:spPr/>
      <dgm:t>
        <a:bodyPr/>
        <a:lstStyle/>
        <a:p>
          <a:endParaRPr lang="en-US"/>
        </a:p>
      </dgm:t>
    </dgm:pt>
    <dgm:pt modelId="{689DBFA8-D9D9-438F-9DCB-BDAFB86F1A12}" type="sibTrans" cxnId="{51F5511F-241C-44F8-96CF-01F2F2EF91A9}">
      <dgm:prSet/>
      <dgm:spPr/>
      <dgm:t>
        <a:bodyPr/>
        <a:lstStyle/>
        <a:p>
          <a:endParaRPr lang="en-US"/>
        </a:p>
      </dgm:t>
    </dgm:pt>
    <dgm:pt modelId="{20A92467-8D5A-444D-9E0B-31C11AC75158}">
      <dgm:prSet custT="1"/>
      <dgm:spPr/>
      <dgm:t>
        <a:bodyPr/>
        <a:lstStyle/>
        <a:p>
          <a:r>
            <a:rPr lang="en-GB" sz="1400" kern="1200" dirty="0">
              <a:solidFill>
                <a:schemeClr val="accent5"/>
              </a:solidFill>
              <a:latin typeface="+mj-lt"/>
            </a:rPr>
            <a:t>They excel in capturing and using knowledge: </a:t>
          </a:r>
        </a:p>
        <a:p>
          <a:r>
            <a:rPr lang="en-GB" sz="1400" b="1" kern="1200" dirty="0">
              <a:solidFill>
                <a:srgbClr val="36393B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related to customer data, personalization, and data analytics.</a:t>
          </a:r>
        </a:p>
      </dgm:t>
    </dgm:pt>
    <dgm:pt modelId="{A618FEC0-3DA6-4407-86DF-8E055962990F}" type="parTrans" cxnId="{52AA8F5A-0E5C-41A9-9AFE-D2A34A61D1BE}">
      <dgm:prSet/>
      <dgm:spPr/>
      <dgm:t>
        <a:bodyPr/>
        <a:lstStyle/>
        <a:p>
          <a:endParaRPr lang="en-GB"/>
        </a:p>
      </dgm:t>
    </dgm:pt>
    <dgm:pt modelId="{27CAB733-8E23-4C77-8559-0F81632AC3D9}" type="sibTrans" cxnId="{52AA8F5A-0E5C-41A9-9AFE-D2A34A61D1BE}">
      <dgm:prSet/>
      <dgm:spPr/>
      <dgm:t>
        <a:bodyPr/>
        <a:lstStyle/>
        <a:p>
          <a:endParaRPr lang="en-GB"/>
        </a:p>
      </dgm:t>
    </dgm:pt>
    <dgm:pt modelId="{094E9ADA-7193-4DAD-B546-C00EADA96518}">
      <dgm:prSet custT="1"/>
      <dgm:spPr/>
      <dgm:t>
        <a:bodyPr/>
        <a:lstStyle/>
        <a:p>
          <a:r>
            <a:rPr lang="en-GB" sz="1400" kern="1200" dirty="0">
              <a:solidFill>
                <a:schemeClr val="accent5"/>
              </a:solidFill>
              <a:latin typeface="+mj-lt"/>
            </a:rPr>
            <a:t>Examples of KM Practices: </a:t>
          </a:r>
        </a:p>
        <a:p>
          <a:r>
            <a:rPr lang="en-GB" sz="1400" b="1" kern="1200" dirty="0">
              <a:solidFill>
                <a:srgbClr val="36393B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CRM, TCRM, Tableau - personalized services, customer data management.</a:t>
          </a:r>
        </a:p>
      </dgm:t>
    </dgm:pt>
    <dgm:pt modelId="{E5EDE8C6-7CA0-4195-B2D2-19447505CBB1}" type="parTrans" cxnId="{4A10BECA-AEE3-4696-8830-BAFED89DA3D4}">
      <dgm:prSet/>
      <dgm:spPr/>
      <dgm:t>
        <a:bodyPr/>
        <a:lstStyle/>
        <a:p>
          <a:endParaRPr lang="en-GB"/>
        </a:p>
      </dgm:t>
    </dgm:pt>
    <dgm:pt modelId="{8170894B-04F4-4E99-A0FB-8B7EE63B47F5}" type="sibTrans" cxnId="{4A10BECA-AEE3-4696-8830-BAFED89DA3D4}">
      <dgm:prSet/>
      <dgm:spPr/>
      <dgm:t>
        <a:bodyPr/>
        <a:lstStyle/>
        <a:p>
          <a:endParaRPr lang="en-GB"/>
        </a:p>
      </dgm:t>
    </dgm:pt>
    <dgm:pt modelId="{79792936-9F34-49EA-915B-71E9F9BB6958}" type="pres">
      <dgm:prSet presAssocID="{EBED3FE9-3D26-47BB-B6CF-5B55E68246A0}" presName="linear" presStyleCnt="0">
        <dgm:presLayoutVars>
          <dgm:animLvl val="lvl"/>
          <dgm:resizeHandles val="exact"/>
        </dgm:presLayoutVars>
      </dgm:prSet>
      <dgm:spPr/>
    </dgm:pt>
    <dgm:pt modelId="{0F750063-E9BC-4D03-AD1D-6F1D1079BF40}" type="pres">
      <dgm:prSet presAssocID="{07503497-5AC7-4355-BCA5-B2358FCB47B4}" presName="parentText" presStyleLbl="node1" presStyleIdx="0" presStyleCnt="5" custScaleY="106410">
        <dgm:presLayoutVars>
          <dgm:chMax val="0"/>
          <dgm:bulletEnabled val="1"/>
        </dgm:presLayoutVars>
      </dgm:prSet>
      <dgm:spPr/>
    </dgm:pt>
    <dgm:pt modelId="{5E49BDDC-430A-4A30-AFE0-CE5DAB00DA9C}" type="pres">
      <dgm:prSet presAssocID="{165A75AC-1558-4B00-84C8-98FB1D7CA438}" presName="spacer" presStyleCnt="0"/>
      <dgm:spPr/>
    </dgm:pt>
    <dgm:pt modelId="{CEB88AD9-0842-493F-AF99-558FD0455526}" type="pres">
      <dgm:prSet presAssocID="{A985F5C3-3750-4FB6-ABEE-36B8B6C269D0}" presName="parentText" presStyleLbl="node1" presStyleIdx="1" presStyleCnt="5" custScaleY="75776" custLinFactNeighborY="50002">
        <dgm:presLayoutVars>
          <dgm:chMax val="0"/>
          <dgm:bulletEnabled val="1"/>
        </dgm:presLayoutVars>
      </dgm:prSet>
      <dgm:spPr/>
    </dgm:pt>
    <dgm:pt modelId="{690C6E90-F7C4-43A3-9701-27BF518A4522}" type="pres">
      <dgm:prSet presAssocID="{48E09704-0534-4B4F-82BB-6045B0D735BE}" presName="spacer" presStyleCnt="0"/>
      <dgm:spPr/>
    </dgm:pt>
    <dgm:pt modelId="{10994B4D-03FB-4D7E-BEB6-1AF4600DB45D}" type="pres">
      <dgm:prSet presAssocID="{20A92467-8D5A-444D-9E0B-31C11AC75158}" presName="parentText" presStyleLbl="node1" presStyleIdx="2" presStyleCnt="5" custScaleY="90697">
        <dgm:presLayoutVars>
          <dgm:chMax val="0"/>
          <dgm:bulletEnabled val="1"/>
        </dgm:presLayoutVars>
      </dgm:prSet>
      <dgm:spPr/>
    </dgm:pt>
    <dgm:pt modelId="{8D444B64-970E-431E-BB9E-64516C14877E}" type="pres">
      <dgm:prSet presAssocID="{27CAB733-8E23-4C77-8559-0F81632AC3D9}" presName="spacer" presStyleCnt="0"/>
      <dgm:spPr/>
    </dgm:pt>
    <dgm:pt modelId="{EC439E85-448D-4EF1-87CF-E5128BAAB03C}" type="pres">
      <dgm:prSet presAssocID="{094E9ADA-7193-4DAD-B546-C00EADA96518}" presName="parentText" presStyleLbl="node1" presStyleIdx="3" presStyleCnt="5" custScaleY="87692">
        <dgm:presLayoutVars>
          <dgm:chMax val="0"/>
          <dgm:bulletEnabled val="1"/>
        </dgm:presLayoutVars>
      </dgm:prSet>
      <dgm:spPr/>
    </dgm:pt>
    <dgm:pt modelId="{32F3DEC3-2E55-418B-8BFD-3049496CECB0}" type="pres">
      <dgm:prSet presAssocID="{8170894B-04F4-4E99-A0FB-8B7EE63B47F5}" presName="spacer" presStyleCnt="0"/>
      <dgm:spPr/>
    </dgm:pt>
    <dgm:pt modelId="{00B60EE9-BB3D-4B76-92B1-2EB4C45328C9}" type="pres">
      <dgm:prSet presAssocID="{933AB949-4025-4CB9-969F-8622C03232CD}" presName="parentText" presStyleLbl="node1" presStyleIdx="4" presStyleCnt="5" custScaleY="111117" custLinFactNeighborX="-672">
        <dgm:presLayoutVars>
          <dgm:chMax val="0"/>
          <dgm:bulletEnabled val="1"/>
        </dgm:presLayoutVars>
      </dgm:prSet>
      <dgm:spPr/>
    </dgm:pt>
  </dgm:ptLst>
  <dgm:cxnLst>
    <dgm:cxn modelId="{6E18FE12-BC4D-4768-A367-4DB00FF998A2}" srcId="{EBED3FE9-3D26-47BB-B6CF-5B55E68246A0}" destId="{07503497-5AC7-4355-BCA5-B2358FCB47B4}" srcOrd="0" destOrd="0" parTransId="{5CB48A85-0094-4246-A55D-95819C21FD9C}" sibTransId="{165A75AC-1558-4B00-84C8-98FB1D7CA438}"/>
    <dgm:cxn modelId="{51F5511F-241C-44F8-96CF-01F2F2EF91A9}" srcId="{EBED3FE9-3D26-47BB-B6CF-5B55E68246A0}" destId="{933AB949-4025-4CB9-969F-8622C03232CD}" srcOrd="4" destOrd="0" parTransId="{9601442B-A252-4A1B-9518-8CD8C7801E6D}" sibTransId="{689DBFA8-D9D9-438F-9DCB-BDAFB86F1A12}"/>
    <dgm:cxn modelId="{9B6BD32A-D60A-46EE-A8A0-AD12329E5A59}" type="presOf" srcId="{20A92467-8D5A-444D-9E0B-31C11AC75158}" destId="{10994B4D-03FB-4D7E-BEB6-1AF4600DB45D}" srcOrd="0" destOrd="0" presId="urn:microsoft.com/office/officeart/2005/8/layout/vList2"/>
    <dgm:cxn modelId="{953BEC63-0267-445A-9749-FBDB2E2E1EEF}" type="presOf" srcId="{094E9ADA-7193-4DAD-B546-C00EADA96518}" destId="{EC439E85-448D-4EF1-87CF-E5128BAAB03C}" srcOrd="0" destOrd="0" presId="urn:microsoft.com/office/officeart/2005/8/layout/vList2"/>
    <dgm:cxn modelId="{AE1D564F-5D06-4817-9BE2-25B843F81E80}" srcId="{EBED3FE9-3D26-47BB-B6CF-5B55E68246A0}" destId="{A985F5C3-3750-4FB6-ABEE-36B8B6C269D0}" srcOrd="1" destOrd="0" parTransId="{0068EF1C-4F8F-4D10-91E1-886F07E9A084}" sibTransId="{48E09704-0534-4B4F-82BB-6045B0D735BE}"/>
    <dgm:cxn modelId="{8394C76F-8ACA-4049-B269-E3E18C93BA9E}" type="presOf" srcId="{A985F5C3-3750-4FB6-ABEE-36B8B6C269D0}" destId="{CEB88AD9-0842-493F-AF99-558FD0455526}" srcOrd="0" destOrd="0" presId="urn:microsoft.com/office/officeart/2005/8/layout/vList2"/>
    <dgm:cxn modelId="{52AA8F5A-0E5C-41A9-9AFE-D2A34A61D1BE}" srcId="{EBED3FE9-3D26-47BB-B6CF-5B55E68246A0}" destId="{20A92467-8D5A-444D-9E0B-31C11AC75158}" srcOrd="2" destOrd="0" parTransId="{A618FEC0-3DA6-4407-86DF-8E055962990F}" sibTransId="{27CAB733-8E23-4C77-8559-0F81632AC3D9}"/>
    <dgm:cxn modelId="{E1953BA4-5882-41BC-9344-22E44C722FB6}" type="presOf" srcId="{EBED3FE9-3D26-47BB-B6CF-5B55E68246A0}" destId="{79792936-9F34-49EA-915B-71E9F9BB6958}" srcOrd="0" destOrd="0" presId="urn:microsoft.com/office/officeart/2005/8/layout/vList2"/>
    <dgm:cxn modelId="{4A10BECA-AEE3-4696-8830-BAFED89DA3D4}" srcId="{EBED3FE9-3D26-47BB-B6CF-5B55E68246A0}" destId="{094E9ADA-7193-4DAD-B546-C00EADA96518}" srcOrd="3" destOrd="0" parTransId="{E5EDE8C6-7CA0-4195-B2D2-19447505CBB1}" sibTransId="{8170894B-04F4-4E99-A0FB-8B7EE63B47F5}"/>
    <dgm:cxn modelId="{895238E4-4A08-4856-A5DB-55E3ACB8AB85}" type="presOf" srcId="{933AB949-4025-4CB9-969F-8622C03232CD}" destId="{00B60EE9-BB3D-4B76-92B1-2EB4C45328C9}" srcOrd="0" destOrd="0" presId="urn:microsoft.com/office/officeart/2005/8/layout/vList2"/>
    <dgm:cxn modelId="{96DED7F6-C31F-40E7-AE8E-06EF88288AA0}" type="presOf" srcId="{07503497-5AC7-4355-BCA5-B2358FCB47B4}" destId="{0F750063-E9BC-4D03-AD1D-6F1D1079BF40}" srcOrd="0" destOrd="0" presId="urn:microsoft.com/office/officeart/2005/8/layout/vList2"/>
    <dgm:cxn modelId="{5839A7DE-6DE3-4EBA-BEAE-CE788781B5B0}" type="presParOf" srcId="{79792936-9F34-49EA-915B-71E9F9BB6958}" destId="{0F750063-E9BC-4D03-AD1D-6F1D1079BF40}" srcOrd="0" destOrd="0" presId="urn:microsoft.com/office/officeart/2005/8/layout/vList2"/>
    <dgm:cxn modelId="{5E43D7CF-D145-4CB3-8FAA-C489A8F9CC3D}" type="presParOf" srcId="{79792936-9F34-49EA-915B-71E9F9BB6958}" destId="{5E49BDDC-430A-4A30-AFE0-CE5DAB00DA9C}" srcOrd="1" destOrd="0" presId="urn:microsoft.com/office/officeart/2005/8/layout/vList2"/>
    <dgm:cxn modelId="{7A2F444F-96C8-4CF2-B96F-1A4F96C76749}" type="presParOf" srcId="{79792936-9F34-49EA-915B-71E9F9BB6958}" destId="{CEB88AD9-0842-493F-AF99-558FD0455526}" srcOrd="2" destOrd="0" presId="urn:microsoft.com/office/officeart/2005/8/layout/vList2"/>
    <dgm:cxn modelId="{93E18198-D37D-4D73-8F34-706F87938114}" type="presParOf" srcId="{79792936-9F34-49EA-915B-71E9F9BB6958}" destId="{690C6E90-F7C4-43A3-9701-27BF518A4522}" srcOrd="3" destOrd="0" presId="urn:microsoft.com/office/officeart/2005/8/layout/vList2"/>
    <dgm:cxn modelId="{FAE3AB7D-D9C4-4810-BF7B-DE887F072FF9}" type="presParOf" srcId="{79792936-9F34-49EA-915B-71E9F9BB6958}" destId="{10994B4D-03FB-4D7E-BEB6-1AF4600DB45D}" srcOrd="4" destOrd="0" presId="urn:microsoft.com/office/officeart/2005/8/layout/vList2"/>
    <dgm:cxn modelId="{47A0F894-A91B-4498-B6BB-F6DEBF8B5DEE}" type="presParOf" srcId="{79792936-9F34-49EA-915B-71E9F9BB6958}" destId="{8D444B64-970E-431E-BB9E-64516C14877E}" srcOrd="5" destOrd="0" presId="urn:microsoft.com/office/officeart/2005/8/layout/vList2"/>
    <dgm:cxn modelId="{3FE3E46B-2D8D-43B4-9D64-892455C4A856}" type="presParOf" srcId="{79792936-9F34-49EA-915B-71E9F9BB6958}" destId="{EC439E85-448D-4EF1-87CF-E5128BAAB03C}" srcOrd="6" destOrd="0" presId="urn:microsoft.com/office/officeart/2005/8/layout/vList2"/>
    <dgm:cxn modelId="{F242CF3C-F465-452B-B564-0EFCD983DDF2}" type="presParOf" srcId="{79792936-9F34-49EA-915B-71E9F9BB6958}" destId="{32F3DEC3-2E55-418B-8BFD-3049496CECB0}" srcOrd="7" destOrd="0" presId="urn:microsoft.com/office/officeart/2005/8/layout/vList2"/>
    <dgm:cxn modelId="{CF979682-13BC-481F-B74A-E3518A470173}" type="presParOf" srcId="{79792936-9F34-49EA-915B-71E9F9BB6958}" destId="{00B60EE9-BB3D-4B76-92B1-2EB4C45328C9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6AC8D17-8871-4E4E-9C71-DD33EFB7B944}" type="doc">
      <dgm:prSet loTypeId="urn:microsoft.com/office/officeart/2005/8/layout/hList1" loCatId="list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491B407-2FE7-4C0B-B6C2-C004ECB08FB4}">
      <dgm:prSet custT="1"/>
      <dgm:spPr/>
      <dgm:t>
        <a:bodyPr/>
        <a:lstStyle/>
        <a:p>
          <a:r>
            <a:rPr lang="en-GB" sz="1200" b="1" dirty="0">
              <a:solidFill>
                <a:srgbClr val="FF0000"/>
              </a:solidFill>
              <a:latin typeface="+mj-lt"/>
            </a:rPr>
            <a:t>Knowledge Sharing:</a:t>
          </a:r>
          <a:endParaRPr lang="en-US" sz="1200" dirty="0">
            <a:solidFill>
              <a:srgbClr val="FF0000"/>
            </a:solidFill>
            <a:latin typeface="+mj-lt"/>
          </a:endParaRPr>
        </a:p>
      </dgm:t>
    </dgm:pt>
    <dgm:pt modelId="{BC6177E5-38CD-4008-B7B0-AD04518B7EDA}" type="parTrans" cxnId="{AE1DBA49-AE32-49F7-8E2B-62203FC4CA21}">
      <dgm:prSet/>
      <dgm:spPr/>
      <dgm:t>
        <a:bodyPr/>
        <a:lstStyle/>
        <a:p>
          <a:endParaRPr lang="en-US"/>
        </a:p>
      </dgm:t>
    </dgm:pt>
    <dgm:pt modelId="{2BFCED1E-3C36-408F-B9AF-4AC5F532980F}" type="sibTrans" cxnId="{AE1DBA49-AE32-49F7-8E2B-62203FC4CA21}">
      <dgm:prSet/>
      <dgm:spPr/>
      <dgm:t>
        <a:bodyPr/>
        <a:lstStyle/>
        <a:p>
          <a:endParaRPr lang="en-US"/>
        </a:p>
      </dgm:t>
    </dgm:pt>
    <dgm:pt modelId="{931CACEE-6A63-49CE-AD21-3F3E53423A5E}">
      <dgm:prSet custT="1"/>
      <dgm:spPr/>
      <dgm:t>
        <a:bodyPr/>
        <a:lstStyle/>
        <a:p>
          <a:r>
            <a:rPr lang="en-GB" sz="1200" b="1" dirty="0">
              <a:latin typeface="+mj-lt"/>
            </a:rPr>
            <a:t>Airbus integrates knowledge from different sources.</a:t>
          </a:r>
          <a:endParaRPr lang="en-US" sz="1200" dirty="0">
            <a:latin typeface="+mj-lt"/>
          </a:endParaRPr>
        </a:p>
      </dgm:t>
    </dgm:pt>
    <dgm:pt modelId="{54ADA07B-CEA9-46F2-9714-5BCE5B79017D}" type="parTrans" cxnId="{572E1BD7-FB24-4434-A718-86F3789A5F4C}">
      <dgm:prSet/>
      <dgm:spPr/>
      <dgm:t>
        <a:bodyPr/>
        <a:lstStyle/>
        <a:p>
          <a:endParaRPr lang="en-US"/>
        </a:p>
      </dgm:t>
    </dgm:pt>
    <dgm:pt modelId="{643426AD-613A-482E-A21D-9E7EBAEAFBDF}" type="sibTrans" cxnId="{572E1BD7-FB24-4434-A718-86F3789A5F4C}">
      <dgm:prSet/>
      <dgm:spPr/>
      <dgm:t>
        <a:bodyPr/>
        <a:lstStyle/>
        <a:p>
          <a:endParaRPr lang="en-US"/>
        </a:p>
      </dgm:t>
    </dgm:pt>
    <dgm:pt modelId="{CC7B725B-3D2A-4A2C-B296-CCF7E26B6A23}">
      <dgm:prSet custT="1"/>
      <dgm:spPr/>
      <dgm:t>
        <a:bodyPr/>
        <a:lstStyle/>
        <a:p>
          <a:r>
            <a:rPr lang="en-GB" sz="1200" b="1" dirty="0">
              <a:latin typeface="+mj-lt"/>
            </a:rPr>
            <a:t>British Airways encourages internal knowledge sharing.</a:t>
          </a:r>
          <a:endParaRPr lang="en-US" sz="1200" dirty="0">
            <a:latin typeface="+mj-lt"/>
          </a:endParaRPr>
        </a:p>
      </dgm:t>
    </dgm:pt>
    <dgm:pt modelId="{0566FD88-61C7-4C61-A2A0-18B4C84A2D15}" type="parTrans" cxnId="{78FABA05-5B6E-443C-82C7-D4ACA4342B3F}">
      <dgm:prSet/>
      <dgm:spPr/>
      <dgm:t>
        <a:bodyPr/>
        <a:lstStyle/>
        <a:p>
          <a:endParaRPr lang="en-US"/>
        </a:p>
      </dgm:t>
    </dgm:pt>
    <dgm:pt modelId="{7F6B26B6-AF1F-425F-8C06-4DD2C0A2D8BA}" type="sibTrans" cxnId="{78FABA05-5B6E-443C-82C7-D4ACA4342B3F}">
      <dgm:prSet/>
      <dgm:spPr/>
      <dgm:t>
        <a:bodyPr/>
        <a:lstStyle/>
        <a:p>
          <a:endParaRPr lang="en-US"/>
        </a:p>
      </dgm:t>
    </dgm:pt>
    <dgm:pt modelId="{394D6723-80EE-46AE-8C7D-06FCEB3AABFB}">
      <dgm:prSet custT="1"/>
      <dgm:spPr/>
      <dgm:t>
        <a:bodyPr/>
        <a:lstStyle/>
        <a:p>
          <a:r>
            <a:rPr lang="en-GB" sz="1200" b="1" dirty="0">
              <a:solidFill>
                <a:srgbClr val="FF0000"/>
              </a:solidFill>
              <a:latin typeface="+mj-lt"/>
            </a:rPr>
            <a:t>Both deal with the challenge of effective information flow.</a:t>
          </a:r>
          <a:endParaRPr lang="en-US" sz="1200" dirty="0">
            <a:solidFill>
              <a:srgbClr val="FF0000"/>
            </a:solidFill>
            <a:latin typeface="+mj-lt"/>
          </a:endParaRPr>
        </a:p>
      </dgm:t>
    </dgm:pt>
    <dgm:pt modelId="{CAE40F9F-ADFA-4F4C-BA67-53006CE6BC96}" type="parTrans" cxnId="{6FD3BBD4-420A-4DA1-B3B0-66ED4FCD96F5}">
      <dgm:prSet/>
      <dgm:spPr/>
      <dgm:t>
        <a:bodyPr/>
        <a:lstStyle/>
        <a:p>
          <a:endParaRPr lang="en-US"/>
        </a:p>
      </dgm:t>
    </dgm:pt>
    <dgm:pt modelId="{5EA4024D-12BE-49A6-9D28-629425AFE16B}" type="sibTrans" cxnId="{6FD3BBD4-420A-4DA1-B3B0-66ED4FCD96F5}">
      <dgm:prSet/>
      <dgm:spPr/>
      <dgm:t>
        <a:bodyPr/>
        <a:lstStyle/>
        <a:p>
          <a:endParaRPr lang="en-US"/>
        </a:p>
      </dgm:t>
    </dgm:pt>
    <dgm:pt modelId="{C0A8BAEF-8AB8-4E59-A858-B3BF152A9F83}">
      <dgm:prSet custT="1"/>
      <dgm:spPr/>
      <dgm:t>
        <a:bodyPr/>
        <a:lstStyle/>
        <a:p>
          <a:r>
            <a:rPr lang="en-GB" sz="1200" b="1" dirty="0">
              <a:solidFill>
                <a:srgbClr val="FF0000"/>
              </a:solidFill>
              <a:latin typeface="+mj-lt"/>
            </a:rPr>
            <a:t>Supplier Management</a:t>
          </a:r>
          <a:r>
            <a:rPr lang="en-GB" sz="1200" b="1" dirty="0">
              <a:solidFill>
                <a:srgbClr val="FF0000"/>
              </a:solidFill>
            </a:rPr>
            <a:t>:</a:t>
          </a:r>
          <a:endParaRPr lang="en-US" sz="1200" dirty="0">
            <a:solidFill>
              <a:srgbClr val="FF0000"/>
            </a:solidFill>
          </a:endParaRPr>
        </a:p>
      </dgm:t>
    </dgm:pt>
    <dgm:pt modelId="{4EC14994-1E9C-4580-9B1F-840263FAAAC3}" type="parTrans" cxnId="{716DCC31-DB54-4635-9D10-B39308550BBA}">
      <dgm:prSet/>
      <dgm:spPr/>
      <dgm:t>
        <a:bodyPr/>
        <a:lstStyle/>
        <a:p>
          <a:endParaRPr lang="en-US"/>
        </a:p>
      </dgm:t>
    </dgm:pt>
    <dgm:pt modelId="{4AA4C606-9FEC-473B-9EF7-A6EBDA6622CA}" type="sibTrans" cxnId="{716DCC31-DB54-4635-9D10-B39308550BBA}">
      <dgm:prSet/>
      <dgm:spPr/>
      <dgm:t>
        <a:bodyPr/>
        <a:lstStyle/>
        <a:p>
          <a:endParaRPr lang="en-US"/>
        </a:p>
      </dgm:t>
    </dgm:pt>
    <dgm:pt modelId="{D817377C-2753-414A-8035-06EE7D8A2886}">
      <dgm:prSet custT="1"/>
      <dgm:spPr/>
      <dgm:t>
        <a:bodyPr/>
        <a:lstStyle/>
        <a:p>
          <a:r>
            <a:rPr lang="en-GB" sz="1200" b="0" dirty="0">
              <a:latin typeface="+mj-lt"/>
            </a:rPr>
            <a:t>Airbus emphasises intellectual property protection. </a:t>
          </a:r>
          <a:endParaRPr lang="en-US" sz="1200" b="0" dirty="0">
            <a:latin typeface="+mj-lt"/>
          </a:endParaRPr>
        </a:p>
      </dgm:t>
    </dgm:pt>
    <dgm:pt modelId="{DB32D5D2-0B66-4711-97EE-CFAB1B526EA1}" type="parTrans" cxnId="{E4011381-3A2C-4CAD-B7CB-A231903C6888}">
      <dgm:prSet/>
      <dgm:spPr/>
      <dgm:t>
        <a:bodyPr/>
        <a:lstStyle/>
        <a:p>
          <a:endParaRPr lang="en-US"/>
        </a:p>
      </dgm:t>
    </dgm:pt>
    <dgm:pt modelId="{09A90814-A6F0-4CFF-B89A-881157D6EF22}" type="sibTrans" cxnId="{E4011381-3A2C-4CAD-B7CB-A231903C6888}">
      <dgm:prSet/>
      <dgm:spPr/>
      <dgm:t>
        <a:bodyPr/>
        <a:lstStyle/>
        <a:p>
          <a:endParaRPr lang="en-US"/>
        </a:p>
      </dgm:t>
    </dgm:pt>
    <dgm:pt modelId="{0629D03E-2854-4F91-BAA9-CDE1BA5F5833}">
      <dgm:prSet custT="1"/>
      <dgm:spPr/>
      <dgm:t>
        <a:bodyPr/>
        <a:lstStyle/>
        <a:p>
          <a:r>
            <a:rPr lang="en-GB" sz="1200" b="0" dirty="0">
              <a:latin typeface="+mj-lt"/>
            </a:rPr>
            <a:t>British Airways focuses on online security.</a:t>
          </a:r>
          <a:endParaRPr lang="en-US" sz="1200" b="0" dirty="0">
            <a:latin typeface="+mj-lt"/>
          </a:endParaRPr>
        </a:p>
      </dgm:t>
    </dgm:pt>
    <dgm:pt modelId="{48FD6B1E-B9DF-4D79-9275-57A2AF93AC97}" type="parTrans" cxnId="{A325A102-F757-4CDB-80B6-862C27F32191}">
      <dgm:prSet/>
      <dgm:spPr/>
      <dgm:t>
        <a:bodyPr/>
        <a:lstStyle/>
        <a:p>
          <a:endParaRPr lang="en-US"/>
        </a:p>
      </dgm:t>
    </dgm:pt>
    <dgm:pt modelId="{585ECC78-F55E-463F-9851-335A776B9F11}" type="sibTrans" cxnId="{A325A102-F757-4CDB-80B6-862C27F32191}">
      <dgm:prSet/>
      <dgm:spPr/>
      <dgm:t>
        <a:bodyPr/>
        <a:lstStyle/>
        <a:p>
          <a:endParaRPr lang="en-US"/>
        </a:p>
      </dgm:t>
    </dgm:pt>
    <dgm:pt modelId="{717BA048-D986-455F-864C-0392E6809073}">
      <dgm:prSet custT="1"/>
      <dgm:spPr/>
      <dgm:t>
        <a:bodyPr/>
        <a:lstStyle/>
        <a:p>
          <a:r>
            <a:rPr lang="en-GB" sz="1200" b="0" dirty="0">
              <a:solidFill>
                <a:srgbClr val="FF0000"/>
              </a:solidFill>
              <a:latin typeface="+mj-lt"/>
            </a:rPr>
            <a:t>Both ensure their partners do not cause issues.</a:t>
          </a:r>
          <a:endParaRPr lang="en-US" sz="1200" b="0" dirty="0">
            <a:solidFill>
              <a:srgbClr val="FF0000"/>
            </a:solidFill>
            <a:latin typeface="+mj-lt"/>
          </a:endParaRPr>
        </a:p>
      </dgm:t>
    </dgm:pt>
    <dgm:pt modelId="{BDC64498-618F-447D-8A64-E0E439A6592C}" type="parTrans" cxnId="{C1ED31F6-AB51-4594-B131-8C951C452AA3}">
      <dgm:prSet/>
      <dgm:spPr/>
      <dgm:t>
        <a:bodyPr/>
        <a:lstStyle/>
        <a:p>
          <a:endParaRPr lang="en-US"/>
        </a:p>
      </dgm:t>
    </dgm:pt>
    <dgm:pt modelId="{520E4287-4A7F-4418-9705-ED3955357C9A}" type="sibTrans" cxnId="{C1ED31F6-AB51-4594-B131-8C951C452AA3}">
      <dgm:prSet/>
      <dgm:spPr/>
      <dgm:t>
        <a:bodyPr/>
        <a:lstStyle/>
        <a:p>
          <a:endParaRPr lang="en-US"/>
        </a:p>
      </dgm:t>
    </dgm:pt>
    <dgm:pt modelId="{156FD526-3EA3-4A6F-B8F6-59A1B944B282}">
      <dgm:prSet custT="1"/>
      <dgm:spPr/>
      <dgm:t>
        <a:bodyPr/>
        <a:lstStyle/>
        <a:p>
          <a:r>
            <a:rPr lang="en-GB" sz="1200" b="1" dirty="0">
              <a:solidFill>
                <a:srgbClr val="FF0000"/>
              </a:solidFill>
              <a:latin typeface="+mj-lt"/>
            </a:rPr>
            <a:t>Data Utilisation:</a:t>
          </a:r>
          <a:endParaRPr lang="en-US" sz="1200" dirty="0">
            <a:solidFill>
              <a:srgbClr val="FF0000"/>
            </a:solidFill>
            <a:latin typeface="+mj-lt"/>
          </a:endParaRPr>
        </a:p>
      </dgm:t>
    </dgm:pt>
    <dgm:pt modelId="{3C842E0C-9585-44FC-8091-BE64AC85CD86}" type="parTrans" cxnId="{90792C36-2CD3-4D9A-9FAD-8773951CE931}">
      <dgm:prSet/>
      <dgm:spPr/>
      <dgm:t>
        <a:bodyPr/>
        <a:lstStyle/>
        <a:p>
          <a:endParaRPr lang="en-US"/>
        </a:p>
      </dgm:t>
    </dgm:pt>
    <dgm:pt modelId="{59B0BE22-2F15-4D56-8016-9A424A17641A}" type="sibTrans" cxnId="{90792C36-2CD3-4D9A-9FAD-8773951CE931}">
      <dgm:prSet/>
      <dgm:spPr/>
      <dgm:t>
        <a:bodyPr/>
        <a:lstStyle/>
        <a:p>
          <a:endParaRPr lang="en-US"/>
        </a:p>
      </dgm:t>
    </dgm:pt>
    <dgm:pt modelId="{43056FB9-92EA-4014-A809-E64490429291}">
      <dgm:prSet custT="1"/>
      <dgm:spPr/>
      <dgm:t>
        <a:bodyPr/>
        <a:lstStyle/>
        <a:p>
          <a:r>
            <a:rPr lang="en-GB" sz="1200" b="0" dirty="0">
              <a:latin typeface="+mj-lt"/>
            </a:rPr>
            <a:t>Airbus addresses absenteeism with data-driven solutions.</a:t>
          </a:r>
          <a:endParaRPr lang="en-US" sz="1200" b="0" dirty="0">
            <a:latin typeface="+mj-lt"/>
          </a:endParaRPr>
        </a:p>
      </dgm:t>
    </dgm:pt>
    <dgm:pt modelId="{72344C77-F9BE-4CA4-A1B5-F79072E93783}" type="parTrans" cxnId="{5C57D745-96C0-43A8-A90A-488DE60D4ED1}">
      <dgm:prSet/>
      <dgm:spPr/>
      <dgm:t>
        <a:bodyPr/>
        <a:lstStyle/>
        <a:p>
          <a:endParaRPr lang="en-US"/>
        </a:p>
      </dgm:t>
    </dgm:pt>
    <dgm:pt modelId="{29A7FDAA-C076-4143-B0F5-176FE8321995}" type="sibTrans" cxnId="{5C57D745-96C0-43A8-A90A-488DE60D4ED1}">
      <dgm:prSet/>
      <dgm:spPr/>
      <dgm:t>
        <a:bodyPr/>
        <a:lstStyle/>
        <a:p>
          <a:endParaRPr lang="en-US"/>
        </a:p>
      </dgm:t>
    </dgm:pt>
    <dgm:pt modelId="{596D18AF-6534-46A2-A28E-82E990C7E4C2}">
      <dgm:prSet custT="1"/>
      <dgm:spPr/>
      <dgm:t>
        <a:bodyPr/>
        <a:lstStyle/>
        <a:p>
          <a:r>
            <a:rPr lang="en-GB" sz="1200" b="0" dirty="0">
              <a:latin typeface="+mj-lt"/>
            </a:rPr>
            <a:t>British Airways uses Teradata CRM and Tableau for smart data utilisation.</a:t>
          </a:r>
          <a:endParaRPr lang="en-US" sz="1200" b="0" dirty="0">
            <a:latin typeface="+mj-lt"/>
          </a:endParaRPr>
        </a:p>
      </dgm:t>
    </dgm:pt>
    <dgm:pt modelId="{6D3E72C4-7908-4CEC-9022-8EFA9267AD8F}" type="parTrans" cxnId="{9BA59C2F-DD5A-414D-89AE-34FBD4B9BE95}">
      <dgm:prSet/>
      <dgm:spPr/>
      <dgm:t>
        <a:bodyPr/>
        <a:lstStyle/>
        <a:p>
          <a:endParaRPr lang="en-US"/>
        </a:p>
      </dgm:t>
    </dgm:pt>
    <dgm:pt modelId="{2EB1BF7C-4919-4FDB-9278-2EB26C483190}" type="sibTrans" cxnId="{9BA59C2F-DD5A-414D-89AE-34FBD4B9BE95}">
      <dgm:prSet/>
      <dgm:spPr/>
      <dgm:t>
        <a:bodyPr/>
        <a:lstStyle/>
        <a:p>
          <a:endParaRPr lang="en-US"/>
        </a:p>
      </dgm:t>
    </dgm:pt>
    <dgm:pt modelId="{0E3EA639-032A-4FA4-AE08-D3895663AC36}">
      <dgm:prSet custT="1"/>
      <dgm:spPr/>
      <dgm:t>
        <a:bodyPr/>
        <a:lstStyle/>
        <a:p>
          <a:r>
            <a:rPr lang="en-GB" sz="1200" b="0" dirty="0">
              <a:solidFill>
                <a:srgbClr val="FF0000"/>
              </a:solidFill>
              <a:latin typeface="+mj-lt"/>
            </a:rPr>
            <a:t>Both leverage data for operational benefits. </a:t>
          </a:r>
          <a:endParaRPr lang="en-US" sz="1200" b="0" dirty="0">
            <a:solidFill>
              <a:srgbClr val="FF0000"/>
            </a:solidFill>
            <a:latin typeface="+mj-lt"/>
          </a:endParaRPr>
        </a:p>
      </dgm:t>
    </dgm:pt>
    <dgm:pt modelId="{32DA58A3-A2BC-48BB-88DC-93A22B6F478E}" type="parTrans" cxnId="{0D1D6CF3-F853-4F38-B238-28640A492566}">
      <dgm:prSet/>
      <dgm:spPr/>
      <dgm:t>
        <a:bodyPr/>
        <a:lstStyle/>
        <a:p>
          <a:endParaRPr lang="en-US"/>
        </a:p>
      </dgm:t>
    </dgm:pt>
    <dgm:pt modelId="{B16B6F35-647C-4B06-9887-89F70526F3B8}" type="sibTrans" cxnId="{0D1D6CF3-F853-4F38-B238-28640A492566}">
      <dgm:prSet/>
      <dgm:spPr/>
      <dgm:t>
        <a:bodyPr/>
        <a:lstStyle/>
        <a:p>
          <a:endParaRPr lang="en-US"/>
        </a:p>
      </dgm:t>
    </dgm:pt>
    <dgm:pt modelId="{0461D418-C019-433A-A479-4174F2C33BD2}">
      <dgm:prSet custT="1"/>
      <dgm:spPr/>
      <dgm:t>
        <a:bodyPr/>
        <a:lstStyle/>
        <a:p>
          <a:r>
            <a:rPr lang="en-GB" sz="1200" b="0" dirty="0">
              <a:solidFill>
                <a:srgbClr val="FF0000"/>
              </a:solidFill>
              <a:latin typeface="+mj-lt"/>
            </a:rPr>
            <a:t>Technology Adoption:</a:t>
          </a:r>
          <a:endParaRPr lang="en-US" sz="1200" b="0" dirty="0">
            <a:solidFill>
              <a:srgbClr val="FF0000"/>
            </a:solidFill>
            <a:latin typeface="+mj-lt"/>
          </a:endParaRPr>
        </a:p>
      </dgm:t>
    </dgm:pt>
    <dgm:pt modelId="{A2E6FF9B-87F3-4847-BA53-AC1C09CB7C51}" type="parTrans" cxnId="{08D3C61B-E574-4617-88C9-FDF6C6F5F3BC}">
      <dgm:prSet/>
      <dgm:spPr/>
      <dgm:t>
        <a:bodyPr/>
        <a:lstStyle/>
        <a:p>
          <a:endParaRPr lang="en-US"/>
        </a:p>
      </dgm:t>
    </dgm:pt>
    <dgm:pt modelId="{BED91EE3-89F7-4044-833B-E765AE266FF5}" type="sibTrans" cxnId="{08D3C61B-E574-4617-88C9-FDF6C6F5F3BC}">
      <dgm:prSet/>
      <dgm:spPr/>
      <dgm:t>
        <a:bodyPr/>
        <a:lstStyle/>
        <a:p>
          <a:endParaRPr lang="en-US"/>
        </a:p>
      </dgm:t>
    </dgm:pt>
    <dgm:pt modelId="{07430B8C-1321-452C-A094-0F77A54299CF}">
      <dgm:prSet custT="1"/>
      <dgm:spPr/>
      <dgm:t>
        <a:bodyPr/>
        <a:lstStyle/>
        <a:p>
          <a:r>
            <a:rPr lang="en-GB" sz="1200" dirty="0">
              <a:latin typeface="+mj-lt"/>
            </a:rPr>
            <a:t>Airbus uses data through an Absence Management System.</a:t>
          </a:r>
          <a:endParaRPr lang="en-US" sz="1200" dirty="0">
            <a:latin typeface="+mj-lt"/>
          </a:endParaRPr>
        </a:p>
      </dgm:t>
    </dgm:pt>
    <dgm:pt modelId="{268A795D-DB2F-4DCE-83AC-47BFB735CA3A}" type="parTrans" cxnId="{E68F49A3-6A43-49CB-9F82-06F1C166D026}">
      <dgm:prSet/>
      <dgm:spPr/>
      <dgm:t>
        <a:bodyPr/>
        <a:lstStyle/>
        <a:p>
          <a:endParaRPr lang="en-US"/>
        </a:p>
      </dgm:t>
    </dgm:pt>
    <dgm:pt modelId="{3A95326E-8D21-4540-83AA-6D52C6CA8878}" type="sibTrans" cxnId="{E68F49A3-6A43-49CB-9F82-06F1C166D026}">
      <dgm:prSet/>
      <dgm:spPr/>
      <dgm:t>
        <a:bodyPr/>
        <a:lstStyle/>
        <a:p>
          <a:endParaRPr lang="en-US"/>
        </a:p>
      </dgm:t>
    </dgm:pt>
    <dgm:pt modelId="{3BFDEF08-4669-48DF-ADE9-A2E7D5E9D442}">
      <dgm:prSet custT="1"/>
      <dgm:spPr/>
      <dgm:t>
        <a:bodyPr/>
        <a:lstStyle/>
        <a:p>
          <a:r>
            <a:rPr lang="en-GB" sz="1200" dirty="0">
              <a:latin typeface="+mj-lt"/>
            </a:rPr>
            <a:t>British Airways employs Teradata CRM and Tableau.</a:t>
          </a:r>
          <a:endParaRPr lang="en-US" sz="1200" dirty="0">
            <a:latin typeface="+mj-lt"/>
          </a:endParaRPr>
        </a:p>
      </dgm:t>
    </dgm:pt>
    <dgm:pt modelId="{3AF4B4FA-F2D9-4604-88CC-7EFB66620349}" type="parTrans" cxnId="{50F8E71E-5DF1-4F61-940F-9247E16DEDE4}">
      <dgm:prSet/>
      <dgm:spPr/>
      <dgm:t>
        <a:bodyPr/>
        <a:lstStyle/>
        <a:p>
          <a:endParaRPr lang="en-US"/>
        </a:p>
      </dgm:t>
    </dgm:pt>
    <dgm:pt modelId="{2CB994C0-5CB6-4ADD-99CA-2E2D70F6E0C6}" type="sibTrans" cxnId="{50F8E71E-5DF1-4F61-940F-9247E16DEDE4}">
      <dgm:prSet/>
      <dgm:spPr/>
      <dgm:t>
        <a:bodyPr/>
        <a:lstStyle/>
        <a:p>
          <a:endParaRPr lang="en-US"/>
        </a:p>
      </dgm:t>
    </dgm:pt>
    <dgm:pt modelId="{AE12AB24-6AC6-4856-97A4-272BEC6B105E}">
      <dgm:prSet custT="1"/>
      <dgm:spPr/>
      <dgm:t>
        <a:bodyPr/>
        <a:lstStyle/>
        <a:p>
          <a:r>
            <a:rPr lang="en-GB" sz="1200" b="0" dirty="0">
              <a:solidFill>
                <a:srgbClr val="FF0000"/>
              </a:solidFill>
              <a:latin typeface="+mj-lt"/>
            </a:rPr>
            <a:t>Collaborative Culture:</a:t>
          </a:r>
          <a:endParaRPr lang="en-US" sz="1200" b="0" dirty="0">
            <a:solidFill>
              <a:srgbClr val="FF0000"/>
            </a:solidFill>
            <a:latin typeface="+mj-lt"/>
          </a:endParaRPr>
        </a:p>
      </dgm:t>
    </dgm:pt>
    <dgm:pt modelId="{EBD94F97-BDF1-4896-9DC5-1F0010D9F8F3}" type="parTrans" cxnId="{9429D082-A630-4685-BDE3-ECB744801A19}">
      <dgm:prSet/>
      <dgm:spPr/>
      <dgm:t>
        <a:bodyPr/>
        <a:lstStyle/>
        <a:p>
          <a:endParaRPr lang="en-US"/>
        </a:p>
      </dgm:t>
    </dgm:pt>
    <dgm:pt modelId="{F6D8EDD0-984F-42A9-9E47-7666C4356111}" type="sibTrans" cxnId="{9429D082-A630-4685-BDE3-ECB744801A19}">
      <dgm:prSet/>
      <dgm:spPr/>
      <dgm:t>
        <a:bodyPr/>
        <a:lstStyle/>
        <a:p>
          <a:endParaRPr lang="en-US"/>
        </a:p>
      </dgm:t>
    </dgm:pt>
    <dgm:pt modelId="{324C19AB-9F2C-4340-AF5E-79F8FD666636}">
      <dgm:prSet custT="1"/>
      <dgm:spPr/>
      <dgm:t>
        <a:bodyPr/>
        <a:lstStyle/>
        <a:p>
          <a:r>
            <a:rPr lang="en-GB" sz="1200" dirty="0">
              <a:latin typeface="+mj-lt"/>
            </a:rPr>
            <a:t>Airbus emphasises data-driven collaboration.</a:t>
          </a:r>
          <a:endParaRPr lang="en-US" sz="1200" dirty="0">
            <a:latin typeface="+mj-lt"/>
          </a:endParaRPr>
        </a:p>
      </dgm:t>
    </dgm:pt>
    <dgm:pt modelId="{64F9B126-9C9E-4C79-9AB1-9DFE3C873152}" type="parTrans" cxnId="{5A4FC4BD-15E4-4AC5-8C51-3DE04501B43B}">
      <dgm:prSet/>
      <dgm:spPr/>
      <dgm:t>
        <a:bodyPr/>
        <a:lstStyle/>
        <a:p>
          <a:endParaRPr lang="en-US"/>
        </a:p>
      </dgm:t>
    </dgm:pt>
    <dgm:pt modelId="{0704DD21-FA5D-4B48-A95D-9365170319C1}" type="sibTrans" cxnId="{5A4FC4BD-15E4-4AC5-8C51-3DE04501B43B}">
      <dgm:prSet/>
      <dgm:spPr/>
      <dgm:t>
        <a:bodyPr/>
        <a:lstStyle/>
        <a:p>
          <a:endParaRPr lang="en-US"/>
        </a:p>
      </dgm:t>
    </dgm:pt>
    <dgm:pt modelId="{18F8B76E-0522-4333-BFE9-789974370627}">
      <dgm:prSet custT="1"/>
      <dgm:spPr/>
      <dgm:t>
        <a:bodyPr/>
        <a:lstStyle/>
        <a:p>
          <a:r>
            <a:rPr lang="en-GB" sz="1200" dirty="0">
              <a:latin typeface="+mj-lt"/>
            </a:rPr>
            <a:t>British Airways fosters a collaborative culture.</a:t>
          </a:r>
          <a:endParaRPr lang="en-US" sz="1200" dirty="0">
            <a:latin typeface="+mj-lt"/>
          </a:endParaRPr>
        </a:p>
      </dgm:t>
    </dgm:pt>
    <dgm:pt modelId="{C9B8FF48-ED86-4F6D-B3D6-5A1B8274434C}" type="parTrans" cxnId="{87755790-5723-4613-899B-85E58911073C}">
      <dgm:prSet/>
      <dgm:spPr/>
      <dgm:t>
        <a:bodyPr/>
        <a:lstStyle/>
        <a:p>
          <a:endParaRPr lang="en-US"/>
        </a:p>
      </dgm:t>
    </dgm:pt>
    <dgm:pt modelId="{554172BF-E15C-46AF-95F4-DFF48D7AB0D6}" type="sibTrans" cxnId="{87755790-5723-4613-899B-85E58911073C}">
      <dgm:prSet/>
      <dgm:spPr/>
      <dgm:t>
        <a:bodyPr/>
        <a:lstStyle/>
        <a:p>
          <a:endParaRPr lang="en-US"/>
        </a:p>
      </dgm:t>
    </dgm:pt>
    <dgm:pt modelId="{0EA172B7-7ECF-4C3B-ACE7-1737626727E4}">
      <dgm:prSet custT="1"/>
      <dgm:spPr/>
      <dgm:t>
        <a:bodyPr/>
        <a:lstStyle/>
        <a:p>
          <a:r>
            <a:rPr lang="en-GB" sz="1200" b="1" dirty="0">
              <a:solidFill>
                <a:srgbClr val="FF0000"/>
              </a:solidFill>
              <a:latin typeface="+mj-lt"/>
            </a:rPr>
            <a:t>Data Security</a:t>
          </a:r>
          <a:r>
            <a:rPr lang="en-GB" sz="1100" b="1" dirty="0">
              <a:solidFill>
                <a:srgbClr val="FF0000"/>
              </a:solidFill>
              <a:latin typeface="+mj-lt"/>
            </a:rPr>
            <a:t>:</a:t>
          </a:r>
          <a:endParaRPr lang="en-US" sz="1100" b="1" dirty="0">
            <a:solidFill>
              <a:srgbClr val="FF0000"/>
            </a:solidFill>
            <a:latin typeface="+mj-lt"/>
          </a:endParaRPr>
        </a:p>
      </dgm:t>
    </dgm:pt>
    <dgm:pt modelId="{83816664-9B65-48D6-8D52-851CC51ADD23}" type="parTrans" cxnId="{CF6AB812-5F5E-4496-8594-BDCA22120EF5}">
      <dgm:prSet/>
      <dgm:spPr/>
      <dgm:t>
        <a:bodyPr/>
        <a:lstStyle/>
        <a:p>
          <a:endParaRPr lang="en-US"/>
        </a:p>
      </dgm:t>
    </dgm:pt>
    <dgm:pt modelId="{1E576ED0-0EFC-4FAA-8AE8-638809144BB6}" type="sibTrans" cxnId="{CF6AB812-5F5E-4496-8594-BDCA22120EF5}">
      <dgm:prSet/>
      <dgm:spPr/>
      <dgm:t>
        <a:bodyPr/>
        <a:lstStyle/>
        <a:p>
          <a:endParaRPr lang="en-US"/>
        </a:p>
      </dgm:t>
    </dgm:pt>
    <dgm:pt modelId="{46B5B370-48F4-4FC9-B548-4CC9F1C3320A}">
      <dgm:prSet custT="1"/>
      <dgm:spPr/>
      <dgm:t>
        <a:bodyPr/>
        <a:lstStyle/>
        <a:p>
          <a:r>
            <a:rPr lang="en-GB" sz="1200" dirty="0">
              <a:latin typeface="+mj-lt"/>
            </a:rPr>
            <a:t>Airbus safeguards intellectual property.</a:t>
          </a:r>
          <a:endParaRPr lang="en-US" sz="1200" dirty="0">
            <a:latin typeface="+mj-lt"/>
          </a:endParaRPr>
        </a:p>
      </dgm:t>
    </dgm:pt>
    <dgm:pt modelId="{AFD5E7A4-300D-4C99-A711-958F02160FA9}" type="parTrans" cxnId="{5E3BFB67-2CFB-4294-B5F6-1495A585DEF0}">
      <dgm:prSet/>
      <dgm:spPr/>
      <dgm:t>
        <a:bodyPr/>
        <a:lstStyle/>
        <a:p>
          <a:endParaRPr lang="en-US"/>
        </a:p>
      </dgm:t>
    </dgm:pt>
    <dgm:pt modelId="{126EF9A5-DCD2-4E66-9F32-7091BAFF44E6}" type="sibTrans" cxnId="{5E3BFB67-2CFB-4294-B5F6-1495A585DEF0}">
      <dgm:prSet/>
      <dgm:spPr/>
      <dgm:t>
        <a:bodyPr/>
        <a:lstStyle/>
        <a:p>
          <a:endParaRPr lang="en-US"/>
        </a:p>
      </dgm:t>
    </dgm:pt>
    <dgm:pt modelId="{EAEDF777-7972-46FB-B151-73522A4E824E}">
      <dgm:prSet custT="1"/>
      <dgm:spPr/>
      <dgm:t>
        <a:bodyPr/>
        <a:lstStyle/>
        <a:p>
          <a:r>
            <a:rPr lang="en-GB" sz="1200" dirty="0">
              <a:latin typeface="+mj-lt"/>
            </a:rPr>
            <a:t>British Airways focuses on online data security</a:t>
          </a:r>
          <a:endParaRPr lang="en-US" sz="1200" dirty="0">
            <a:latin typeface="+mj-lt"/>
          </a:endParaRPr>
        </a:p>
      </dgm:t>
    </dgm:pt>
    <dgm:pt modelId="{79B0F463-515A-4E39-AB0B-290544F0FC2F}" type="parTrans" cxnId="{3E8FAD03-60CF-49C3-840D-552EEC334AF9}">
      <dgm:prSet/>
      <dgm:spPr/>
      <dgm:t>
        <a:bodyPr/>
        <a:lstStyle/>
        <a:p>
          <a:endParaRPr lang="en-US"/>
        </a:p>
      </dgm:t>
    </dgm:pt>
    <dgm:pt modelId="{059957B6-D9E8-412E-9C19-7BA16313A4BA}" type="sibTrans" cxnId="{3E8FAD03-60CF-49C3-840D-552EEC334AF9}">
      <dgm:prSet/>
      <dgm:spPr/>
      <dgm:t>
        <a:bodyPr/>
        <a:lstStyle/>
        <a:p>
          <a:endParaRPr lang="en-US"/>
        </a:p>
      </dgm:t>
    </dgm:pt>
    <dgm:pt modelId="{BD3E671B-3AAD-4213-A6A7-56C2596B8E34}" type="pres">
      <dgm:prSet presAssocID="{36AC8D17-8871-4E4E-9C71-DD33EFB7B944}" presName="Name0" presStyleCnt="0">
        <dgm:presLayoutVars>
          <dgm:dir/>
          <dgm:animLvl val="lvl"/>
          <dgm:resizeHandles val="exact"/>
        </dgm:presLayoutVars>
      </dgm:prSet>
      <dgm:spPr/>
    </dgm:pt>
    <dgm:pt modelId="{F7960A3B-D8BC-4BF1-99DC-5D46B1449478}" type="pres">
      <dgm:prSet presAssocID="{E491B407-2FE7-4C0B-B6C2-C004ECB08FB4}" presName="composite" presStyleCnt="0"/>
      <dgm:spPr/>
    </dgm:pt>
    <dgm:pt modelId="{974CE09C-8040-464B-B4DD-25652D81818B}" type="pres">
      <dgm:prSet presAssocID="{E491B407-2FE7-4C0B-B6C2-C004ECB08FB4}" presName="parTx" presStyleLbl="alignNode1" presStyleIdx="0" presStyleCnt="6" custLinFactNeighborX="-9016" custLinFactNeighborY="1995">
        <dgm:presLayoutVars>
          <dgm:chMax val="0"/>
          <dgm:chPref val="0"/>
          <dgm:bulletEnabled val="1"/>
        </dgm:presLayoutVars>
      </dgm:prSet>
      <dgm:spPr/>
    </dgm:pt>
    <dgm:pt modelId="{0178BED1-8B76-4F1D-99FE-A1610D4CC565}" type="pres">
      <dgm:prSet presAssocID="{E491B407-2FE7-4C0B-B6C2-C004ECB08FB4}" presName="desTx" presStyleLbl="alignAccFollowNode1" presStyleIdx="0" presStyleCnt="6">
        <dgm:presLayoutVars>
          <dgm:bulletEnabled val="1"/>
        </dgm:presLayoutVars>
      </dgm:prSet>
      <dgm:spPr/>
    </dgm:pt>
    <dgm:pt modelId="{38986B85-2254-486F-8530-C794CD40BFDD}" type="pres">
      <dgm:prSet presAssocID="{2BFCED1E-3C36-408F-B9AF-4AC5F532980F}" presName="space" presStyleCnt="0"/>
      <dgm:spPr/>
    </dgm:pt>
    <dgm:pt modelId="{053DBC28-5D15-4319-994F-F468742B687F}" type="pres">
      <dgm:prSet presAssocID="{C0A8BAEF-8AB8-4E59-A858-B3BF152A9F83}" presName="composite" presStyleCnt="0"/>
      <dgm:spPr/>
    </dgm:pt>
    <dgm:pt modelId="{D6A6B565-9907-490C-AF0C-F732AC2AA4D9}" type="pres">
      <dgm:prSet presAssocID="{C0A8BAEF-8AB8-4E59-A858-B3BF152A9F83}" presName="parTx" presStyleLbl="alignNode1" presStyleIdx="1" presStyleCnt="6">
        <dgm:presLayoutVars>
          <dgm:chMax val="0"/>
          <dgm:chPref val="0"/>
          <dgm:bulletEnabled val="1"/>
        </dgm:presLayoutVars>
      </dgm:prSet>
      <dgm:spPr/>
    </dgm:pt>
    <dgm:pt modelId="{633EBDE2-95C1-40FE-A373-04774E2FBC30}" type="pres">
      <dgm:prSet presAssocID="{C0A8BAEF-8AB8-4E59-A858-B3BF152A9F83}" presName="desTx" presStyleLbl="alignAccFollowNode1" presStyleIdx="1" presStyleCnt="6">
        <dgm:presLayoutVars>
          <dgm:bulletEnabled val="1"/>
        </dgm:presLayoutVars>
      </dgm:prSet>
      <dgm:spPr/>
    </dgm:pt>
    <dgm:pt modelId="{05EED5B6-BFCE-47EF-A7BF-4C84FF97FDF6}" type="pres">
      <dgm:prSet presAssocID="{4AA4C606-9FEC-473B-9EF7-A6EBDA6622CA}" presName="space" presStyleCnt="0"/>
      <dgm:spPr/>
    </dgm:pt>
    <dgm:pt modelId="{E1C44C6D-EAB8-4692-8CC5-83C6D0E64E22}" type="pres">
      <dgm:prSet presAssocID="{156FD526-3EA3-4A6F-B8F6-59A1B944B282}" presName="composite" presStyleCnt="0"/>
      <dgm:spPr/>
    </dgm:pt>
    <dgm:pt modelId="{312F08CB-3DAD-49AC-867A-EE700C296E61}" type="pres">
      <dgm:prSet presAssocID="{156FD526-3EA3-4A6F-B8F6-59A1B944B282}" presName="parTx" presStyleLbl="alignNode1" presStyleIdx="2" presStyleCnt="6">
        <dgm:presLayoutVars>
          <dgm:chMax val="0"/>
          <dgm:chPref val="0"/>
          <dgm:bulletEnabled val="1"/>
        </dgm:presLayoutVars>
      </dgm:prSet>
      <dgm:spPr/>
    </dgm:pt>
    <dgm:pt modelId="{22ED5915-0A9E-4B33-9607-0FA15DB961B8}" type="pres">
      <dgm:prSet presAssocID="{156FD526-3EA3-4A6F-B8F6-59A1B944B282}" presName="desTx" presStyleLbl="alignAccFollowNode1" presStyleIdx="2" presStyleCnt="6">
        <dgm:presLayoutVars>
          <dgm:bulletEnabled val="1"/>
        </dgm:presLayoutVars>
      </dgm:prSet>
      <dgm:spPr/>
    </dgm:pt>
    <dgm:pt modelId="{3512B1C6-ED5F-4A5A-B6DB-2A28BBA18AD3}" type="pres">
      <dgm:prSet presAssocID="{59B0BE22-2F15-4D56-8016-9A424A17641A}" presName="space" presStyleCnt="0"/>
      <dgm:spPr/>
    </dgm:pt>
    <dgm:pt modelId="{F4CDD756-9C21-4A2D-B7FA-0A505F9B9BA9}" type="pres">
      <dgm:prSet presAssocID="{0461D418-C019-433A-A479-4174F2C33BD2}" presName="composite" presStyleCnt="0"/>
      <dgm:spPr/>
    </dgm:pt>
    <dgm:pt modelId="{6C88912B-1BE4-4C86-9F94-76FCF5498E62}" type="pres">
      <dgm:prSet presAssocID="{0461D418-C019-433A-A479-4174F2C33BD2}" presName="parTx" presStyleLbl="alignNode1" presStyleIdx="3" presStyleCnt="6">
        <dgm:presLayoutVars>
          <dgm:chMax val="0"/>
          <dgm:chPref val="0"/>
          <dgm:bulletEnabled val="1"/>
        </dgm:presLayoutVars>
      </dgm:prSet>
      <dgm:spPr/>
    </dgm:pt>
    <dgm:pt modelId="{8B2E3C38-B6B1-42D8-9080-7DFB6C243C8C}" type="pres">
      <dgm:prSet presAssocID="{0461D418-C019-433A-A479-4174F2C33BD2}" presName="desTx" presStyleLbl="alignAccFollowNode1" presStyleIdx="3" presStyleCnt="6">
        <dgm:presLayoutVars>
          <dgm:bulletEnabled val="1"/>
        </dgm:presLayoutVars>
      </dgm:prSet>
      <dgm:spPr/>
    </dgm:pt>
    <dgm:pt modelId="{6434E2F4-5B3E-4510-A040-ABAA1F1A1AAD}" type="pres">
      <dgm:prSet presAssocID="{BED91EE3-89F7-4044-833B-E765AE266FF5}" presName="space" presStyleCnt="0"/>
      <dgm:spPr/>
    </dgm:pt>
    <dgm:pt modelId="{2C743A06-796F-41B1-9D97-AA6D0328F0A8}" type="pres">
      <dgm:prSet presAssocID="{AE12AB24-6AC6-4856-97A4-272BEC6B105E}" presName="composite" presStyleCnt="0"/>
      <dgm:spPr/>
    </dgm:pt>
    <dgm:pt modelId="{B5090E3A-DDE8-412A-899B-A1174AC592B4}" type="pres">
      <dgm:prSet presAssocID="{AE12AB24-6AC6-4856-97A4-272BEC6B105E}" presName="parTx" presStyleLbl="alignNode1" presStyleIdx="4" presStyleCnt="6">
        <dgm:presLayoutVars>
          <dgm:chMax val="0"/>
          <dgm:chPref val="0"/>
          <dgm:bulletEnabled val="1"/>
        </dgm:presLayoutVars>
      </dgm:prSet>
      <dgm:spPr/>
    </dgm:pt>
    <dgm:pt modelId="{11D37CD5-4578-4ACD-9EBD-917C026051E8}" type="pres">
      <dgm:prSet presAssocID="{AE12AB24-6AC6-4856-97A4-272BEC6B105E}" presName="desTx" presStyleLbl="alignAccFollowNode1" presStyleIdx="4" presStyleCnt="6">
        <dgm:presLayoutVars>
          <dgm:bulletEnabled val="1"/>
        </dgm:presLayoutVars>
      </dgm:prSet>
      <dgm:spPr/>
    </dgm:pt>
    <dgm:pt modelId="{34245C67-7EDA-4DD1-A87F-80B881E0D61F}" type="pres">
      <dgm:prSet presAssocID="{F6D8EDD0-984F-42A9-9E47-7666C4356111}" presName="space" presStyleCnt="0"/>
      <dgm:spPr/>
    </dgm:pt>
    <dgm:pt modelId="{AB8FA4F1-23F1-4572-A170-EE256290D5B9}" type="pres">
      <dgm:prSet presAssocID="{0EA172B7-7ECF-4C3B-ACE7-1737626727E4}" presName="composite" presStyleCnt="0"/>
      <dgm:spPr/>
    </dgm:pt>
    <dgm:pt modelId="{01042BE6-62F5-47AE-9586-9D84C52A3364}" type="pres">
      <dgm:prSet presAssocID="{0EA172B7-7ECF-4C3B-ACE7-1737626727E4}" presName="parTx" presStyleLbl="alignNode1" presStyleIdx="5" presStyleCnt="6" custLinFactNeighborX="-59" custLinFactNeighborY="-6463">
        <dgm:presLayoutVars>
          <dgm:chMax val="0"/>
          <dgm:chPref val="0"/>
          <dgm:bulletEnabled val="1"/>
        </dgm:presLayoutVars>
      </dgm:prSet>
      <dgm:spPr/>
    </dgm:pt>
    <dgm:pt modelId="{3ADE2786-435F-43FD-8DD6-6710989F113E}" type="pres">
      <dgm:prSet presAssocID="{0EA172B7-7ECF-4C3B-ACE7-1737626727E4}" presName="desTx" presStyleLbl="alignAccFollowNode1" presStyleIdx="5" presStyleCnt="6">
        <dgm:presLayoutVars>
          <dgm:bulletEnabled val="1"/>
        </dgm:presLayoutVars>
      </dgm:prSet>
      <dgm:spPr/>
    </dgm:pt>
  </dgm:ptLst>
  <dgm:cxnLst>
    <dgm:cxn modelId="{A325A102-F757-4CDB-80B6-862C27F32191}" srcId="{C0A8BAEF-8AB8-4E59-A858-B3BF152A9F83}" destId="{0629D03E-2854-4F91-BAA9-CDE1BA5F5833}" srcOrd="1" destOrd="0" parTransId="{48FD6B1E-B9DF-4D79-9275-57A2AF93AC97}" sibTransId="{585ECC78-F55E-463F-9851-335A776B9F11}"/>
    <dgm:cxn modelId="{3E8FAD03-60CF-49C3-840D-552EEC334AF9}" srcId="{0EA172B7-7ECF-4C3B-ACE7-1737626727E4}" destId="{EAEDF777-7972-46FB-B151-73522A4E824E}" srcOrd="1" destOrd="0" parTransId="{79B0F463-515A-4E39-AB0B-290544F0FC2F}" sibTransId="{059957B6-D9E8-412E-9C19-7BA16313A4BA}"/>
    <dgm:cxn modelId="{78FABA05-5B6E-443C-82C7-D4ACA4342B3F}" srcId="{E491B407-2FE7-4C0B-B6C2-C004ECB08FB4}" destId="{CC7B725B-3D2A-4A2C-B296-CCF7E26B6A23}" srcOrd="1" destOrd="0" parTransId="{0566FD88-61C7-4C61-A2A0-18B4C84A2D15}" sibTransId="{7F6B26B6-AF1F-425F-8C06-4DD2C0A2D8BA}"/>
    <dgm:cxn modelId="{F7F7E809-7AB7-4BAE-B37C-88F1468B3690}" type="presOf" srcId="{CC7B725B-3D2A-4A2C-B296-CCF7E26B6A23}" destId="{0178BED1-8B76-4F1D-99FE-A1610D4CC565}" srcOrd="0" destOrd="1" presId="urn:microsoft.com/office/officeart/2005/8/layout/hList1"/>
    <dgm:cxn modelId="{46EDFB0B-5355-43AC-921C-174B98667FD3}" type="presOf" srcId="{46B5B370-48F4-4FC9-B548-4CC9F1C3320A}" destId="{3ADE2786-435F-43FD-8DD6-6710989F113E}" srcOrd="0" destOrd="0" presId="urn:microsoft.com/office/officeart/2005/8/layout/hList1"/>
    <dgm:cxn modelId="{CF6AB812-5F5E-4496-8594-BDCA22120EF5}" srcId="{36AC8D17-8871-4E4E-9C71-DD33EFB7B944}" destId="{0EA172B7-7ECF-4C3B-ACE7-1737626727E4}" srcOrd="5" destOrd="0" parTransId="{83816664-9B65-48D6-8D52-851CC51ADD23}" sibTransId="{1E576ED0-0EFC-4FAA-8AE8-638809144BB6}"/>
    <dgm:cxn modelId="{08D3C61B-E574-4617-88C9-FDF6C6F5F3BC}" srcId="{36AC8D17-8871-4E4E-9C71-DD33EFB7B944}" destId="{0461D418-C019-433A-A479-4174F2C33BD2}" srcOrd="3" destOrd="0" parTransId="{A2E6FF9B-87F3-4847-BA53-AC1C09CB7C51}" sibTransId="{BED91EE3-89F7-4044-833B-E765AE266FF5}"/>
    <dgm:cxn modelId="{D445981D-C3C9-481F-9011-8AF393638166}" type="presOf" srcId="{394D6723-80EE-46AE-8C7D-06FCEB3AABFB}" destId="{0178BED1-8B76-4F1D-99FE-A1610D4CC565}" srcOrd="0" destOrd="2" presId="urn:microsoft.com/office/officeart/2005/8/layout/hList1"/>
    <dgm:cxn modelId="{50F8E71E-5DF1-4F61-940F-9247E16DEDE4}" srcId="{0461D418-C019-433A-A479-4174F2C33BD2}" destId="{3BFDEF08-4669-48DF-ADE9-A2E7D5E9D442}" srcOrd="1" destOrd="0" parTransId="{3AF4B4FA-F2D9-4604-88CC-7EFB66620349}" sibTransId="{2CB994C0-5CB6-4ADD-99CA-2E2D70F6E0C6}"/>
    <dgm:cxn modelId="{DF021629-B5CB-48FA-8D5E-0ECFC284A37E}" type="presOf" srcId="{EAEDF777-7972-46FB-B151-73522A4E824E}" destId="{3ADE2786-435F-43FD-8DD6-6710989F113E}" srcOrd="0" destOrd="1" presId="urn:microsoft.com/office/officeart/2005/8/layout/hList1"/>
    <dgm:cxn modelId="{9BA59C2F-DD5A-414D-89AE-34FBD4B9BE95}" srcId="{156FD526-3EA3-4A6F-B8F6-59A1B944B282}" destId="{596D18AF-6534-46A2-A28E-82E990C7E4C2}" srcOrd="1" destOrd="0" parTransId="{6D3E72C4-7908-4CEC-9022-8EFA9267AD8F}" sibTransId="{2EB1BF7C-4919-4FDB-9278-2EB26C483190}"/>
    <dgm:cxn modelId="{716DCC31-DB54-4635-9D10-B39308550BBA}" srcId="{36AC8D17-8871-4E4E-9C71-DD33EFB7B944}" destId="{C0A8BAEF-8AB8-4E59-A858-B3BF152A9F83}" srcOrd="1" destOrd="0" parTransId="{4EC14994-1E9C-4580-9B1F-840263FAAAC3}" sibTransId="{4AA4C606-9FEC-473B-9EF7-A6EBDA6622CA}"/>
    <dgm:cxn modelId="{90792C36-2CD3-4D9A-9FAD-8773951CE931}" srcId="{36AC8D17-8871-4E4E-9C71-DD33EFB7B944}" destId="{156FD526-3EA3-4A6F-B8F6-59A1B944B282}" srcOrd="2" destOrd="0" parTransId="{3C842E0C-9585-44FC-8091-BE64AC85CD86}" sibTransId="{59B0BE22-2F15-4D56-8016-9A424A17641A}"/>
    <dgm:cxn modelId="{C4E5FF36-753E-4A87-8C48-E5F6C067C31A}" type="presOf" srcId="{156FD526-3EA3-4A6F-B8F6-59A1B944B282}" destId="{312F08CB-3DAD-49AC-867A-EE700C296E61}" srcOrd="0" destOrd="0" presId="urn:microsoft.com/office/officeart/2005/8/layout/hList1"/>
    <dgm:cxn modelId="{70B3C53E-2681-41DD-B8CA-D361CDF8DF1D}" type="presOf" srcId="{717BA048-D986-455F-864C-0392E6809073}" destId="{633EBDE2-95C1-40FE-A373-04774E2FBC30}" srcOrd="0" destOrd="2" presId="urn:microsoft.com/office/officeart/2005/8/layout/hList1"/>
    <dgm:cxn modelId="{5C57D745-96C0-43A8-A90A-488DE60D4ED1}" srcId="{156FD526-3EA3-4A6F-B8F6-59A1B944B282}" destId="{43056FB9-92EA-4014-A809-E64490429291}" srcOrd="0" destOrd="0" parTransId="{72344C77-F9BE-4CA4-A1B5-F79072E93783}" sibTransId="{29A7FDAA-C076-4143-B0F5-176FE8321995}"/>
    <dgm:cxn modelId="{47426F67-0E43-4BEC-A133-E6894FAC6D0D}" type="presOf" srcId="{18F8B76E-0522-4333-BFE9-789974370627}" destId="{11D37CD5-4578-4ACD-9EBD-917C026051E8}" srcOrd="0" destOrd="1" presId="urn:microsoft.com/office/officeart/2005/8/layout/hList1"/>
    <dgm:cxn modelId="{5E3BFB67-2CFB-4294-B5F6-1495A585DEF0}" srcId="{0EA172B7-7ECF-4C3B-ACE7-1737626727E4}" destId="{46B5B370-48F4-4FC9-B548-4CC9F1C3320A}" srcOrd="0" destOrd="0" parTransId="{AFD5E7A4-300D-4C99-A711-958F02160FA9}" sibTransId="{126EF9A5-DCD2-4E66-9F32-7091BAFF44E6}"/>
    <dgm:cxn modelId="{1F3F9E48-A4E5-4D99-B17B-5DF90CE68A06}" type="presOf" srcId="{43056FB9-92EA-4014-A809-E64490429291}" destId="{22ED5915-0A9E-4B33-9607-0FA15DB961B8}" srcOrd="0" destOrd="0" presId="urn:microsoft.com/office/officeart/2005/8/layout/hList1"/>
    <dgm:cxn modelId="{AE1DBA49-AE32-49F7-8E2B-62203FC4CA21}" srcId="{36AC8D17-8871-4E4E-9C71-DD33EFB7B944}" destId="{E491B407-2FE7-4C0B-B6C2-C004ECB08FB4}" srcOrd="0" destOrd="0" parTransId="{BC6177E5-38CD-4008-B7B0-AD04518B7EDA}" sibTransId="{2BFCED1E-3C36-408F-B9AF-4AC5F532980F}"/>
    <dgm:cxn modelId="{0852BF73-4825-4168-A94E-7F013122CC54}" type="presOf" srcId="{324C19AB-9F2C-4340-AF5E-79F8FD666636}" destId="{11D37CD5-4578-4ACD-9EBD-917C026051E8}" srcOrd="0" destOrd="0" presId="urn:microsoft.com/office/officeart/2005/8/layout/hList1"/>
    <dgm:cxn modelId="{AA40E076-655D-408A-9552-2AEB51343CF7}" type="presOf" srcId="{36AC8D17-8871-4E4E-9C71-DD33EFB7B944}" destId="{BD3E671B-3AAD-4213-A6A7-56C2596B8E34}" srcOrd="0" destOrd="0" presId="urn:microsoft.com/office/officeart/2005/8/layout/hList1"/>
    <dgm:cxn modelId="{F722F47D-87A5-4636-B146-1B193E3ADF3D}" type="presOf" srcId="{596D18AF-6534-46A2-A28E-82E990C7E4C2}" destId="{22ED5915-0A9E-4B33-9607-0FA15DB961B8}" srcOrd="0" destOrd="1" presId="urn:microsoft.com/office/officeart/2005/8/layout/hList1"/>
    <dgm:cxn modelId="{E4011381-3A2C-4CAD-B7CB-A231903C6888}" srcId="{C0A8BAEF-8AB8-4E59-A858-B3BF152A9F83}" destId="{D817377C-2753-414A-8035-06EE7D8A2886}" srcOrd="0" destOrd="0" parTransId="{DB32D5D2-0B66-4711-97EE-CFAB1B526EA1}" sibTransId="{09A90814-A6F0-4CFF-B89A-881157D6EF22}"/>
    <dgm:cxn modelId="{2550B181-8C9A-4354-B5AF-6EA60B3C0B4A}" type="presOf" srcId="{0E3EA639-032A-4FA4-AE08-D3895663AC36}" destId="{22ED5915-0A9E-4B33-9607-0FA15DB961B8}" srcOrd="0" destOrd="2" presId="urn:microsoft.com/office/officeart/2005/8/layout/hList1"/>
    <dgm:cxn modelId="{9429D082-A630-4685-BDE3-ECB744801A19}" srcId="{36AC8D17-8871-4E4E-9C71-DD33EFB7B944}" destId="{AE12AB24-6AC6-4856-97A4-272BEC6B105E}" srcOrd="4" destOrd="0" parTransId="{EBD94F97-BDF1-4896-9DC5-1F0010D9F8F3}" sibTransId="{F6D8EDD0-984F-42A9-9E47-7666C4356111}"/>
    <dgm:cxn modelId="{8F4E7E89-38D1-4B10-8856-7958DAE5FED7}" type="presOf" srcId="{931CACEE-6A63-49CE-AD21-3F3E53423A5E}" destId="{0178BED1-8B76-4F1D-99FE-A1610D4CC565}" srcOrd="0" destOrd="0" presId="urn:microsoft.com/office/officeart/2005/8/layout/hList1"/>
    <dgm:cxn modelId="{87755790-5723-4613-899B-85E58911073C}" srcId="{AE12AB24-6AC6-4856-97A4-272BEC6B105E}" destId="{18F8B76E-0522-4333-BFE9-789974370627}" srcOrd="1" destOrd="0" parTransId="{C9B8FF48-ED86-4F6D-B3D6-5A1B8274434C}" sibTransId="{554172BF-E15C-46AF-95F4-DFF48D7AB0D6}"/>
    <dgm:cxn modelId="{3B31AE91-A4F9-40F1-968F-7E98CA725271}" type="presOf" srcId="{3BFDEF08-4669-48DF-ADE9-A2E7D5E9D442}" destId="{8B2E3C38-B6B1-42D8-9080-7DFB6C243C8C}" srcOrd="0" destOrd="1" presId="urn:microsoft.com/office/officeart/2005/8/layout/hList1"/>
    <dgm:cxn modelId="{E68F49A3-6A43-49CB-9F82-06F1C166D026}" srcId="{0461D418-C019-433A-A479-4174F2C33BD2}" destId="{07430B8C-1321-452C-A094-0F77A54299CF}" srcOrd="0" destOrd="0" parTransId="{268A795D-DB2F-4DCE-83AC-47BFB735CA3A}" sibTransId="{3A95326E-8D21-4540-83AA-6D52C6CA8878}"/>
    <dgm:cxn modelId="{A7D074AC-F1CF-475D-B63E-B93F7DCFB513}" type="presOf" srcId="{0EA172B7-7ECF-4C3B-ACE7-1737626727E4}" destId="{01042BE6-62F5-47AE-9586-9D84C52A3364}" srcOrd="0" destOrd="0" presId="urn:microsoft.com/office/officeart/2005/8/layout/hList1"/>
    <dgm:cxn modelId="{1236CAB1-243E-4D5B-ADA5-244741883DCF}" type="presOf" srcId="{AE12AB24-6AC6-4856-97A4-272BEC6B105E}" destId="{B5090E3A-DDE8-412A-899B-A1174AC592B4}" srcOrd="0" destOrd="0" presId="urn:microsoft.com/office/officeart/2005/8/layout/hList1"/>
    <dgm:cxn modelId="{44C0A0B9-62A2-45A7-9890-F101F09FD0DB}" type="presOf" srcId="{E491B407-2FE7-4C0B-B6C2-C004ECB08FB4}" destId="{974CE09C-8040-464B-B4DD-25652D81818B}" srcOrd="0" destOrd="0" presId="urn:microsoft.com/office/officeart/2005/8/layout/hList1"/>
    <dgm:cxn modelId="{5A4FC4BD-15E4-4AC5-8C51-3DE04501B43B}" srcId="{AE12AB24-6AC6-4856-97A4-272BEC6B105E}" destId="{324C19AB-9F2C-4340-AF5E-79F8FD666636}" srcOrd="0" destOrd="0" parTransId="{64F9B126-9C9E-4C79-9AB1-9DFE3C873152}" sibTransId="{0704DD21-FA5D-4B48-A95D-9365170319C1}"/>
    <dgm:cxn modelId="{FA742AC1-CAC5-49A1-945B-C2ED991DBED7}" type="presOf" srcId="{07430B8C-1321-452C-A094-0F77A54299CF}" destId="{8B2E3C38-B6B1-42D8-9080-7DFB6C243C8C}" srcOrd="0" destOrd="0" presId="urn:microsoft.com/office/officeart/2005/8/layout/hList1"/>
    <dgm:cxn modelId="{5B21C0C4-F62D-4193-A58F-873F1CAB5B46}" type="presOf" srcId="{C0A8BAEF-8AB8-4E59-A858-B3BF152A9F83}" destId="{D6A6B565-9907-490C-AF0C-F732AC2AA4D9}" srcOrd="0" destOrd="0" presId="urn:microsoft.com/office/officeart/2005/8/layout/hList1"/>
    <dgm:cxn modelId="{6FD3BBD4-420A-4DA1-B3B0-66ED4FCD96F5}" srcId="{E491B407-2FE7-4C0B-B6C2-C004ECB08FB4}" destId="{394D6723-80EE-46AE-8C7D-06FCEB3AABFB}" srcOrd="2" destOrd="0" parTransId="{CAE40F9F-ADFA-4F4C-BA67-53006CE6BC96}" sibTransId="{5EA4024D-12BE-49A6-9D28-629425AFE16B}"/>
    <dgm:cxn modelId="{572E1BD7-FB24-4434-A718-86F3789A5F4C}" srcId="{E491B407-2FE7-4C0B-B6C2-C004ECB08FB4}" destId="{931CACEE-6A63-49CE-AD21-3F3E53423A5E}" srcOrd="0" destOrd="0" parTransId="{54ADA07B-CEA9-46F2-9714-5BCE5B79017D}" sibTransId="{643426AD-613A-482E-A21D-9E7EBAEAFBDF}"/>
    <dgm:cxn modelId="{987F94E2-E032-483A-B4BC-E19054ED5547}" type="presOf" srcId="{D817377C-2753-414A-8035-06EE7D8A2886}" destId="{633EBDE2-95C1-40FE-A373-04774E2FBC30}" srcOrd="0" destOrd="0" presId="urn:microsoft.com/office/officeart/2005/8/layout/hList1"/>
    <dgm:cxn modelId="{384290E9-903C-4563-9371-2881FEC982BF}" type="presOf" srcId="{0629D03E-2854-4F91-BAA9-CDE1BA5F5833}" destId="{633EBDE2-95C1-40FE-A373-04774E2FBC30}" srcOrd="0" destOrd="1" presId="urn:microsoft.com/office/officeart/2005/8/layout/hList1"/>
    <dgm:cxn modelId="{0D1D6CF3-F853-4F38-B238-28640A492566}" srcId="{156FD526-3EA3-4A6F-B8F6-59A1B944B282}" destId="{0E3EA639-032A-4FA4-AE08-D3895663AC36}" srcOrd="2" destOrd="0" parTransId="{32DA58A3-A2BC-48BB-88DC-93A22B6F478E}" sibTransId="{B16B6F35-647C-4B06-9887-89F70526F3B8}"/>
    <dgm:cxn modelId="{C1ED31F6-AB51-4594-B131-8C951C452AA3}" srcId="{C0A8BAEF-8AB8-4E59-A858-B3BF152A9F83}" destId="{717BA048-D986-455F-864C-0392E6809073}" srcOrd="2" destOrd="0" parTransId="{BDC64498-618F-447D-8A64-E0E439A6592C}" sibTransId="{520E4287-4A7F-4418-9705-ED3955357C9A}"/>
    <dgm:cxn modelId="{9FC60FFD-ED5B-49DC-BA56-F7AC792E0A28}" type="presOf" srcId="{0461D418-C019-433A-A479-4174F2C33BD2}" destId="{6C88912B-1BE4-4C86-9F94-76FCF5498E62}" srcOrd="0" destOrd="0" presId="urn:microsoft.com/office/officeart/2005/8/layout/hList1"/>
    <dgm:cxn modelId="{2803CD3E-2B89-48DC-98ED-5E1241A833D3}" type="presParOf" srcId="{BD3E671B-3AAD-4213-A6A7-56C2596B8E34}" destId="{F7960A3B-D8BC-4BF1-99DC-5D46B1449478}" srcOrd="0" destOrd="0" presId="urn:microsoft.com/office/officeart/2005/8/layout/hList1"/>
    <dgm:cxn modelId="{521ECB66-CB08-4DC9-9061-D4CF92E95B0A}" type="presParOf" srcId="{F7960A3B-D8BC-4BF1-99DC-5D46B1449478}" destId="{974CE09C-8040-464B-B4DD-25652D81818B}" srcOrd="0" destOrd="0" presId="urn:microsoft.com/office/officeart/2005/8/layout/hList1"/>
    <dgm:cxn modelId="{AED2E968-5432-4E39-A2B1-CA256CE9170D}" type="presParOf" srcId="{F7960A3B-D8BC-4BF1-99DC-5D46B1449478}" destId="{0178BED1-8B76-4F1D-99FE-A1610D4CC565}" srcOrd="1" destOrd="0" presId="urn:microsoft.com/office/officeart/2005/8/layout/hList1"/>
    <dgm:cxn modelId="{83B83963-C797-48A5-B417-3E32DFD95D42}" type="presParOf" srcId="{BD3E671B-3AAD-4213-A6A7-56C2596B8E34}" destId="{38986B85-2254-486F-8530-C794CD40BFDD}" srcOrd="1" destOrd="0" presId="urn:microsoft.com/office/officeart/2005/8/layout/hList1"/>
    <dgm:cxn modelId="{4B7995ED-A294-46A1-8432-54817DE83308}" type="presParOf" srcId="{BD3E671B-3AAD-4213-A6A7-56C2596B8E34}" destId="{053DBC28-5D15-4319-994F-F468742B687F}" srcOrd="2" destOrd="0" presId="urn:microsoft.com/office/officeart/2005/8/layout/hList1"/>
    <dgm:cxn modelId="{088C41D4-AA04-4F66-829A-88383A7046ED}" type="presParOf" srcId="{053DBC28-5D15-4319-994F-F468742B687F}" destId="{D6A6B565-9907-490C-AF0C-F732AC2AA4D9}" srcOrd="0" destOrd="0" presId="urn:microsoft.com/office/officeart/2005/8/layout/hList1"/>
    <dgm:cxn modelId="{A2C398F9-456F-41BD-ACAA-976A60CD3B62}" type="presParOf" srcId="{053DBC28-5D15-4319-994F-F468742B687F}" destId="{633EBDE2-95C1-40FE-A373-04774E2FBC30}" srcOrd="1" destOrd="0" presId="urn:microsoft.com/office/officeart/2005/8/layout/hList1"/>
    <dgm:cxn modelId="{2E98EE1E-5DA9-49FA-9075-394FD0E5DA00}" type="presParOf" srcId="{BD3E671B-3AAD-4213-A6A7-56C2596B8E34}" destId="{05EED5B6-BFCE-47EF-A7BF-4C84FF97FDF6}" srcOrd="3" destOrd="0" presId="urn:microsoft.com/office/officeart/2005/8/layout/hList1"/>
    <dgm:cxn modelId="{6BF62E21-6DDD-4AF6-89BF-1F4F73AD3056}" type="presParOf" srcId="{BD3E671B-3AAD-4213-A6A7-56C2596B8E34}" destId="{E1C44C6D-EAB8-4692-8CC5-83C6D0E64E22}" srcOrd="4" destOrd="0" presId="urn:microsoft.com/office/officeart/2005/8/layout/hList1"/>
    <dgm:cxn modelId="{E74CC8EE-02E2-4B1E-9AD3-26EB885345A0}" type="presParOf" srcId="{E1C44C6D-EAB8-4692-8CC5-83C6D0E64E22}" destId="{312F08CB-3DAD-49AC-867A-EE700C296E61}" srcOrd="0" destOrd="0" presId="urn:microsoft.com/office/officeart/2005/8/layout/hList1"/>
    <dgm:cxn modelId="{B25E64BF-7F95-4799-9487-94F4AB6E8FF5}" type="presParOf" srcId="{E1C44C6D-EAB8-4692-8CC5-83C6D0E64E22}" destId="{22ED5915-0A9E-4B33-9607-0FA15DB961B8}" srcOrd="1" destOrd="0" presId="urn:microsoft.com/office/officeart/2005/8/layout/hList1"/>
    <dgm:cxn modelId="{E78C2DA7-6385-4F74-9446-803B3DE46AA8}" type="presParOf" srcId="{BD3E671B-3AAD-4213-A6A7-56C2596B8E34}" destId="{3512B1C6-ED5F-4A5A-B6DB-2A28BBA18AD3}" srcOrd="5" destOrd="0" presId="urn:microsoft.com/office/officeart/2005/8/layout/hList1"/>
    <dgm:cxn modelId="{1EFC3910-9AD8-4AE3-801F-794D543D6CBA}" type="presParOf" srcId="{BD3E671B-3AAD-4213-A6A7-56C2596B8E34}" destId="{F4CDD756-9C21-4A2D-B7FA-0A505F9B9BA9}" srcOrd="6" destOrd="0" presId="urn:microsoft.com/office/officeart/2005/8/layout/hList1"/>
    <dgm:cxn modelId="{C717E353-4CE0-447B-A3F5-CFCEE739FF06}" type="presParOf" srcId="{F4CDD756-9C21-4A2D-B7FA-0A505F9B9BA9}" destId="{6C88912B-1BE4-4C86-9F94-76FCF5498E62}" srcOrd="0" destOrd="0" presId="urn:microsoft.com/office/officeart/2005/8/layout/hList1"/>
    <dgm:cxn modelId="{0752056D-A004-4262-99CC-FF39B3AF34C7}" type="presParOf" srcId="{F4CDD756-9C21-4A2D-B7FA-0A505F9B9BA9}" destId="{8B2E3C38-B6B1-42D8-9080-7DFB6C243C8C}" srcOrd="1" destOrd="0" presId="urn:microsoft.com/office/officeart/2005/8/layout/hList1"/>
    <dgm:cxn modelId="{AC273F59-0909-4345-BE5C-08D2A289EF5B}" type="presParOf" srcId="{BD3E671B-3AAD-4213-A6A7-56C2596B8E34}" destId="{6434E2F4-5B3E-4510-A040-ABAA1F1A1AAD}" srcOrd="7" destOrd="0" presId="urn:microsoft.com/office/officeart/2005/8/layout/hList1"/>
    <dgm:cxn modelId="{09DFDB45-6CF6-49CC-A02B-DBAC1311DCB3}" type="presParOf" srcId="{BD3E671B-3AAD-4213-A6A7-56C2596B8E34}" destId="{2C743A06-796F-41B1-9D97-AA6D0328F0A8}" srcOrd="8" destOrd="0" presId="urn:microsoft.com/office/officeart/2005/8/layout/hList1"/>
    <dgm:cxn modelId="{43E33D36-827F-45F8-A9F9-4A3492211B2E}" type="presParOf" srcId="{2C743A06-796F-41B1-9D97-AA6D0328F0A8}" destId="{B5090E3A-DDE8-412A-899B-A1174AC592B4}" srcOrd="0" destOrd="0" presId="urn:microsoft.com/office/officeart/2005/8/layout/hList1"/>
    <dgm:cxn modelId="{75CAF2A0-7768-4755-803D-5D973327053C}" type="presParOf" srcId="{2C743A06-796F-41B1-9D97-AA6D0328F0A8}" destId="{11D37CD5-4578-4ACD-9EBD-917C026051E8}" srcOrd="1" destOrd="0" presId="urn:microsoft.com/office/officeart/2005/8/layout/hList1"/>
    <dgm:cxn modelId="{AE72E068-FF5A-4C8B-907D-F18A66E5784C}" type="presParOf" srcId="{BD3E671B-3AAD-4213-A6A7-56C2596B8E34}" destId="{34245C67-7EDA-4DD1-A87F-80B881E0D61F}" srcOrd="9" destOrd="0" presId="urn:microsoft.com/office/officeart/2005/8/layout/hList1"/>
    <dgm:cxn modelId="{60AE26CB-14C5-40FF-AB8D-63B74C5D0DB4}" type="presParOf" srcId="{BD3E671B-3AAD-4213-A6A7-56C2596B8E34}" destId="{AB8FA4F1-23F1-4572-A170-EE256290D5B9}" srcOrd="10" destOrd="0" presId="urn:microsoft.com/office/officeart/2005/8/layout/hList1"/>
    <dgm:cxn modelId="{A7FC7B83-5C21-453F-BAD8-7E7CA08D5EA6}" type="presParOf" srcId="{AB8FA4F1-23F1-4572-A170-EE256290D5B9}" destId="{01042BE6-62F5-47AE-9586-9D84C52A3364}" srcOrd="0" destOrd="0" presId="urn:microsoft.com/office/officeart/2005/8/layout/hList1"/>
    <dgm:cxn modelId="{9F6D23D9-C30C-48C7-9120-8CC22B0F1690}" type="presParOf" srcId="{AB8FA4F1-23F1-4572-A170-EE256290D5B9}" destId="{3ADE2786-435F-43FD-8DD6-6710989F113E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0B2808-8D52-4C18-97A1-91B156438DD8}">
      <dsp:nvSpPr>
        <dsp:cNvPr id="0" name=""/>
        <dsp:cNvSpPr/>
      </dsp:nvSpPr>
      <dsp:spPr>
        <a:xfrm>
          <a:off x="0" y="531"/>
          <a:ext cx="10126361" cy="1242935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BD570EC-CDAB-4247-BC03-7F662C9D8CA5}">
      <dsp:nvSpPr>
        <dsp:cNvPr id="0" name=""/>
        <dsp:cNvSpPr/>
      </dsp:nvSpPr>
      <dsp:spPr>
        <a:xfrm>
          <a:off x="375988" y="280191"/>
          <a:ext cx="683614" cy="6836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0ED979-62B7-42EC-8572-82DE2D8FDDFE}">
      <dsp:nvSpPr>
        <dsp:cNvPr id="0" name=""/>
        <dsp:cNvSpPr/>
      </dsp:nvSpPr>
      <dsp:spPr>
        <a:xfrm>
          <a:off x="1435590" y="531"/>
          <a:ext cx="8690771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>
              <a:solidFill>
                <a:schemeClr val="accent5"/>
              </a:solidFill>
              <a:latin typeface="+mj-lt"/>
            </a:rPr>
            <a:t>Knowledge management </a:t>
          </a:r>
          <a:r>
            <a:rPr lang="en-GB" sz="1500" b="1" kern="1200">
              <a:latin typeface="+mj-lt"/>
            </a:rPr>
            <a:t>is a crucial factor in today's business landscape.</a:t>
          </a:r>
        </a:p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>
              <a:latin typeface="+mj-lt"/>
            </a:rPr>
            <a:t>Systematically creating, sharing, using, and preserving information within an organization.</a:t>
          </a:r>
          <a:endParaRPr lang="en-US" sz="1500" kern="1200" dirty="0">
            <a:latin typeface="+mj-lt"/>
          </a:endParaRPr>
        </a:p>
      </dsp:txBody>
      <dsp:txXfrm>
        <a:off x="1435590" y="531"/>
        <a:ext cx="8690771" cy="1242935"/>
      </dsp:txXfrm>
    </dsp:sp>
    <dsp:sp modelId="{A3144B72-4553-42DC-AFF9-1D104729B578}">
      <dsp:nvSpPr>
        <dsp:cNvPr id="0" name=""/>
        <dsp:cNvSpPr/>
      </dsp:nvSpPr>
      <dsp:spPr>
        <a:xfrm>
          <a:off x="0" y="1554201"/>
          <a:ext cx="10126361" cy="1242935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4B68450-28AC-4E56-B9F6-E5E677EAED61}">
      <dsp:nvSpPr>
        <dsp:cNvPr id="0" name=""/>
        <dsp:cNvSpPr/>
      </dsp:nvSpPr>
      <dsp:spPr>
        <a:xfrm>
          <a:off x="375988" y="1833861"/>
          <a:ext cx="683614" cy="6836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01C2A3-C7FD-40E0-A327-203AB216687F}">
      <dsp:nvSpPr>
        <dsp:cNvPr id="0" name=""/>
        <dsp:cNvSpPr/>
      </dsp:nvSpPr>
      <dsp:spPr>
        <a:xfrm>
          <a:off x="1435590" y="1554201"/>
          <a:ext cx="8690771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 dirty="0">
              <a:latin typeface="+mj-lt"/>
            </a:rPr>
            <a:t>This presentation explores </a:t>
          </a:r>
          <a:r>
            <a:rPr lang="en-GB" sz="1500" b="1" kern="1200" dirty="0">
              <a:solidFill>
                <a:srgbClr val="FF0000"/>
              </a:solidFill>
              <a:latin typeface="+mj-lt"/>
            </a:rPr>
            <a:t>the significance of KM </a:t>
          </a:r>
          <a:r>
            <a:rPr lang="en-GB" sz="1500" b="1" kern="1200" dirty="0">
              <a:latin typeface="+mj-lt"/>
            </a:rPr>
            <a:t>and how Airbus and British Airways </a:t>
          </a:r>
          <a:r>
            <a:rPr lang="en-GB" sz="1500" b="1" kern="1200" dirty="0">
              <a:solidFill>
                <a:srgbClr val="FF0000"/>
              </a:solidFill>
              <a:latin typeface="+mj-lt"/>
            </a:rPr>
            <a:t>manage their knowledge</a:t>
          </a:r>
          <a:r>
            <a:rPr lang="en-GB" sz="1500" b="1" kern="1200" dirty="0">
              <a:latin typeface="+mj-lt"/>
            </a:rPr>
            <a:t>, also adopting TOWS Analyses to improve decision-making, foster innovation, and maintain a competitive edge.</a:t>
          </a:r>
          <a:endParaRPr lang="en-US" sz="1500" kern="1200" dirty="0">
            <a:latin typeface="+mj-lt"/>
          </a:endParaRPr>
        </a:p>
      </dsp:txBody>
      <dsp:txXfrm>
        <a:off x="1435590" y="1554201"/>
        <a:ext cx="8690771" cy="1242935"/>
      </dsp:txXfrm>
    </dsp:sp>
    <dsp:sp modelId="{7A4CD6BB-78FC-475A-A3AC-35C5F13CBE16}">
      <dsp:nvSpPr>
        <dsp:cNvPr id="0" name=""/>
        <dsp:cNvSpPr/>
      </dsp:nvSpPr>
      <dsp:spPr>
        <a:xfrm>
          <a:off x="0" y="3107870"/>
          <a:ext cx="10126361" cy="1242935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B93FBEB-B56E-4216-B245-67240A4A6EE5}">
      <dsp:nvSpPr>
        <dsp:cNvPr id="0" name=""/>
        <dsp:cNvSpPr/>
      </dsp:nvSpPr>
      <dsp:spPr>
        <a:xfrm>
          <a:off x="375988" y="3387531"/>
          <a:ext cx="683614" cy="6836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BF8C8E-3924-4AFB-B7E9-0341BB303C29}">
      <dsp:nvSpPr>
        <dsp:cNvPr id="0" name=""/>
        <dsp:cNvSpPr/>
      </dsp:nvSpPr>
      <dsp:spPr>
        <a:xfrm>
          <a:off x="1435590" y="3107870"/>
          <a:ext cx="8690771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>
              <a:latin typeface="+mj-lt"/>
            </a:rPr>
            <a:t>We delve into their </a:t>
          </a:r>
          <a:r>
            <a:rPr lang="en-GB" sz="1500" b="1" kern="1200">
              <a:solidFill>
                <a:srgbClr val="FF0000"/>
              </a:solidFill>
              <a:latin typeface="+mj-lt"/>
            </a:rPr>
            <a:t>knowledge management strategies </a:t>
          </a:r>
          <a:r>
            <a:rPr lang="en-GB" sz="1500" b="1" kern="1200">
              <a:latin typeface="+mj-lt"/>
            </a:rPr>
            <a:t>and how they navigate Porter's Five Forces and use knowledge management wisely.</a:t>
          </a:r>
          <a:endParaRPr lang="en-US" sz="1500" kern="1200" dirty="0">
            <a:latin typeface="+mj-lt"/>
          </a:endParaRPr>
        </a:p>
      </dsp:txBody>
      <dsp:txXfrm>
        <a:off x="1435590" y="3107870"/>
        <a:ext cx="8690771" cy="124293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DA3561-5991-42A3-A298-675AB041834C}">
      <dsp:nvSpPr>
        <dsp:cNvPr id="0" name=""/>
        <dsp:cNvSpPr/>
      </dsp:nvSpPr>
      <dsp:spPr>
        <a:xfrm>
          <a:off x="0" y="30170"/>
          <a:ext cx="5789913" cy="11793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accent5"/>
              </a:solidFill>
              <a:latin typeface="+mj-lt"/>
            </a:rPr>
            <a:t>History and Operations: 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50 years in manufacturing airplanes, helicopters, defense, and space equipment.</a:t>
          </a:r>
        </a:p>
      </dsp:txBody>
      <dsp:txXfrm>
        <a:off x="57572" y="87742"/>
        <a:ext cx="5674769" cy="1064216"/>
      </dsp:txXfrm>
    </dsp:sp>
    <dsp:sp modelId="{F228B808-74F9-4A6E-B452-17E0AF5003EA}">
      <dsp:nvSpPr>
        <dsp:cNvPr id="0" name=""/>
        <dsp:cNvSpPr/>
      </dsp:nvSpPr>
      <dsp:spPr>
        <a:xfrm>
          <a:off x="0" y="5503540"/>
          <a:ext cx="5789913" cy="11793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accent5"/>
              </a:solidFill>
              <a:latin typeface="+mj-lt"/>
            </a:rPr>
            <a:t>They actively gather, store, and share knowledge:</a:t>
          </a:r>
          <a:r>
            <a:rPr lang="en-GB" sz="1400" b="1" kern="1200" dirty="0">
              <a:latin typeface="+mj-lt"/>
            </a:rPr>
            <a:t> 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from various sources, fostering a culture of collaboration and learning.</a:t>
          </a:r>
          <a:endParaRPr lang="en-US" sz="14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7572" y="5561112"/>
        <a:ext cx="5674769" cy="1064216"/>
      </dsp:txXfrm>
    </dsp:sp>
    <dsp:sp modelId="{3E2829CE-CD14-416F-B9D0-6697B084C929}">
      <dsp:nvSpPr>
        <dsp:cNvPr id="0" name=""/>
        <dsp:cNvSpPr/>
      </dsp:nvSpPr>
      <dsp:spPr>
        <a:xfrm>
          <a:off x="0" y="1418437"/>
          <a:ext cx="5789913" cy="11793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accent5"/>
              </a:solidFill>
              <a:latin typeface="+mj-lt"/>
            </a:rPr>
            <a:t>Values: 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Transparency, trust, and reliability in relationships with partners and suppliers.</a:t>
          </a:r>
        </a:p>
      </dsp:txBody>
      <dsp:txXfrm>
        <a:off x="57572" y="1476009"/>
        <a:ext cx="5674769" cy="1064216"/>
      </dsp:txXfrm>
    </dsp:sp>
    <dsp:sp modelId="{661F1E6C-70F1-41F8-B723-BD282970FEE5}">
      <dsp:nvSpPr>
        <dsp:cNvPr id="0" name=""/>
        <dsp:cNvSpPr/>
      </dsp:nvSpPr>
      <dsp:spPr>
        <a:xfrm>
          <a:off x="0" y="2875214"/>
          <a:ext cx="5789913" cy="11793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accent5"/>
              </a:solidFill>
              <a:latin typeface="+mj-lt"/>
            </a:rPr>
            <a:t>Examples of KM Practices: 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Usage of CRM, Azure Cognitive Services, Anomaly Detector, Absence Management System.</a:t>
          </a:r>
        </a:p>
      </dsp:txBody>
      <dsp:txXfrm>
        <a:off x="57572" y="2932786"/>
        <a:ext cx="5674769" cy="1064216"/>
      </dsp:txXfrm>
    </dsp:sp>
    <dsp:sp modelId="{9AD14D67-4D8E-4A7E-9487-6C248B6AC380}">
      <dsp:nvSpPr>
        <dsp:cNvPr id="0" name=""/>
        <dsp:cNvSpPr/>
      </dsp:nvSpPr>
      <dsp:spPr>
        <a:xfrm>
          <a:off x="0" y="4357063"/>
          <a:ext cx="5789913" cy="11793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accent5"/>
              </a:solidFill>
              <a:latin typeface="+mj-lt"/>
            </a:rPr>
            <a:t>Airbus applies knowledge management: 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to understand market dynamics and industry forces, giving them a competitive edge.</a:t>
          </a:r>
          <a:endParaRPr lang="en-US" sz="14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7572" y="4414635"/>
        <a:ext cx="5674769" cy="106421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750063-E9BC-4D03-AD1D-6F1D1079BF40}">
      <dsp:nvSpPr>
        <dsp:cNvPr id="0" name=""/>
        <dsp:cNvSpPr/>
      </dsp:nvSpPr>
      <dsp:spPr>
        <a:xfrm>
          <a:off x="0" y="184825"/>
          <a:ext cx="5789913" cy="129479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accent5"/>
              </a:solidFill>
              <a:latin typeface="+mj-lt"/>
            </a:rPr>
            <a:t>History and Transformation: 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Privatisation in 1987, focus on customer relationships.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British Airways prioritises knowledge management within its value chain.</a:t>
          </a:r>
          <a:endParaRPr lang="en-US" sz="14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3207" y="248032"/>
        <a:ext cx="5663499" cy="1168382"/>
      </dsp:txXfrm>
    </dsp:sp>
    <dsp:sp modelId="{CEB88AD9-0842-493F-AF99-558FD0455526}">
      <dsp:nvSpPr>
        <dsp:cNvPr id="0" name=""/>
        <dsp:cNvSpPr/>
      </dsp:nvSpPr>
      <dsp:spPr>
        <a:xfrm>
          <a:off x="0" y="1760426"/>
          <a:ext cx="5789913" cy="92204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accent5"/>
              </a:solidFill>
              <a:latin typeface="+mj-lt"/>
            </a:rPr>
            <a:t>Values: 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rgbClr val="36393B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Diversified leadership, sustainable development, environmental consciousness.</a:t>
          </a:r>
        </a:p>
      </dsp:txBody>
      <dsp:txXfrm>
        <a:off x="45010" y="1805436"/>
        <a:ext cx="5699893" cy="832022"/>
      </dsp:txXfrm>
    </dsp:sp>
    <dsp:sp modelId="{10994B4D-03FB-4D7E-BEB6-1AF4600DB45D}">
      <dsp:nvSpPr>
        <dsp:cNvPr id="0" name=""/>
        <dsp:cNvSpPr/>
      </dsp:nvSpPr>
      <dsp:spPr>
        <a:xfrm>
          <a:off x="0" y="2776065"/>
          <a:ext cx="5789913" cy="110360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accent5"/>
              </a:solidFill>
              <a:latin typeface="+mj-lt"/>
            </a:rPr>
            <a:t>They excel in capturing and using knowledge: 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rgbClr val="36393B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related to customer data, personalization, and data analytics.</a:t>
          </a:r>
        </a:p>
      </dsp:txBody>
      <dsp:txXfrm>
        <a:off x="53873" y="2829938"/>
        <a:ext cx="5682167" cy="995855"/>
      </dsp:txXfrm>
    </dsp:sp>
    <dsp:sp modelId="{EC439E85-448D-4EF1-87CF-E5128BAAB03C}">
      <dsp:nvSpPr>
        <dsp:cNvPr id="0" name=""/>
        <dsp:cNvSpPr/>
      </dsp:nvSpPr>
      <dsp:spPr>
        <a:xfrm>
          <a:off x="0" y="4066866"/>
          <a:ext cx="5789913" cy="106703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accent5"/>
              </a:solidFill>
              <a:latin typeface="+mj-lt"/>
            </a:rPr>
            <a:t>Examples of KM Practices: 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rgbClr val="36393B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CRM, TCRM, Tableau - personalized services, customer data management.</a:t>
          </a:r>
        </a:p>
      </dsp:txBody>
      <dsp:txXfrm>
        <a:off x="52088" y="4118954"/>
        <a:ext cx="5685737" cy="962860"/>
      </dsp:txXfrm>
    </dsp:sp>
    <dsp:sp modelId="{00B60EE9-BB3D-4B76-92B1-2EB4C45328C9}">
      <dsp:nvSpPr>
        <dsp:cNvPr id="0" name=""/>
        <dsp:cNvSpPr/>
      </dsp:nvSpPr>
      <dsp:spPr>
        <a:xfrm>
          <a:off x="0" y="5321102"/>
          <a:ext cx="5789913" cy="135207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i="0" kern="1200" dirty="0">
              <a:solidFill>
                <a:schemeClr val="accent5"/>
              </a:solidFill>
              <a:latin typeface="+mj-lt"/>
            </a:rPr>
            <a:t>British Airways uses knowledge management to stay ahead of the competition: 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i="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by keeping an eye on market changes and quickly adjusting to maintain their edge.</a:t>
          </a:r>
          <a:endParaRPr lang="en-US" sz="1400" b="1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6003" y="5387105"/>
        <a:ext cx="5657907" cy="122006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74CE09C-8040-464B-B4DD-25652D81818B}">
      <dsp:nvSpPr>
        <dsp:cNvPr id="0" name=""/>
        <dsp:cNvSpPr/>
      </dsp:nvSpPr>
      <dsp:spPr>
        <a:xfrm>
          <a:off x="0" y="947397"/>
          <a:ext cx="1709809" cy="683923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5344" tIns="48768" rIns="85344" bIns="48768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solidFill>
                <a:srgbClr val="FF0000"/>
              </a:solidFill>
              <a:latin typeface="+mj-lt"/>
            </a:rPr>
            <a:t>Knowledge Sharing:</a:t>
          </a:r>
          <a:endParaRPr lang="en-US" sz="1200" kern="1200" dirty="0">
            <a:solidFill>
              <a:srgbClr val="FF0000"/>
            </a:solidFill>
            <a:latin typeface="+mj-lt"/>
          </a:endParaRPr>
        </a:p>
      </dsp:txBody>
      <dsp:txXfrm>
        <a:off x="0" y="947397"/>
        <a:ext cx="1709809" cy="683923"/>
      </dsp:txXfrm>
    </dsp:sp>
    <dsp:sp modelId="{0178BED1-8B76-4F1D-99FE-A1610D4CC565}">
      <dsp:nvSpPr>
        <dsp:cNvPr id="0" name=""/>
        <dsp:cNvSpPr/>
      </dsp:nvSpPr>
      <dsp:spPr>
        <a:xfrm>
          <a:off x="3218" y="1617677"/>
          <a:ext cx="1709809" cy="294401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008" tIns="64008" rIns="85344" bIns="96012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b="1" kern="1200" dirty="0">
              <a:latin typeface="+mj-lt"/>
            </a:rPr>
            <a:t>Airbus integrates knowledge from different sources.</a:t>
          </a:r>
          <a:endParaRPr lang="en-US" sz="1200" kern="1200" dirty="0">
            <a:latin typeface="+mj-lt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b="1" kern="1200" dirty="0">
              <a:latin typeface="+mj-lt"/>
            </a:rPr>
            <a:t>British Airways encourages internal knowledge sharing.</a:t>
          </a:r>
          <a:endParaRPr lang="en-US" sz="1200" kern="1200" dirty="0">
            <a:latin typeface="+mj-lt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b="1" kern="1200" dirty="0">
              <a:solidFill>
                <a:srgbClr val="FF0000"/>
              </a:solidFill>
              <a:latin typeface="+mj-lt"/>
            </a:rPr>
            <a:t>Both deal with the challenge of effective information flow.</a:t>
          </a:r>
          <a:endParaRPr lang="en-US" sz="1200" kern="1200" dirty="0">
            <a:solidFill>
              <a:srgbClr val="FF0000"/>
            </a:solidFill>
            <a:latin typeface="+mj-lt"/>
          </a:endParaRPr>
        </a:p>
      </dsp:txBody>
      <dsp:txXfrm>
        <a:off x="3218" y="1617677"/>
        <a:ext cx="1709809" cy="2944012"/>
      </dsp:txXfrm>
    </dsp:sp>
    <dsp:sp modelId="{D6A6B565-9907-490C-AF0C-F732AC2AA4D9}">
      <dsp:nvSpPr>
        <dsp:cNvPr id="0" name=""/>
        <dsp:cNvSpPr/>
      </dsp:nvSpPr>
      <dsp:spPr>
        <a:xfrm>
          <a:off x="1952401" y="933753"/>
          <a:ext cx="1709809" cy="683923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5344" tIns="48768" rIns="85344" bIns="48768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solidFill>
                <a:srgbClr val="FF0000"/>
              </a:solidFill>
              <a:latin typeface="+mj-lt"/>
            </a:rPr>
            <a:t>Supplier Management</a:t>
          </a:r>
          <a:r>
            <a:rPr lang="en-GB" sz="1200" b="1" kern="1200" dirty="0">
              <a:solidFill>
                <a:srgbClr val="FF0000"/>
              </a:solidFill>
            </a:rPr>
            <a:t>:</a:t>
          </a:r>
          <a:endParaRPr lang="en-US" sz="1200" kern="1200" dirty="0">
            <a:solidFill>
              <a:srgbClr val="FF0000"/>
            </a:solidFill>
          </a:endParaRPr>
        </a:p>
      </dsp:txBody>
      <dsp:txXfrm>
        <a:off x="1952401" y="933753"/>
        <a:ext cx="1709809" cy="683923"/>
      </dsp:txXfrm>
    </dsp:sp>
    <dsp:sp modelId="{633EBDE2-95C1-40FE-A373-04774E2FBC30}">
      <dsp:nvSpPr>
        <dsp:cNvPr id="0" name=""/>
        <dsp:cNvSpPr/>
      </dsp:nvSpPr>
      <dsp:spPr>
        <a:xfrm>
          <a:off x="1952401" y="1617677"/>
          <a:ext cx="1709809" cy="294401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008" tIns="64008" rIns="85344" bIns="96012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b="0" kern="1200" dirty="0">
              <a:latin typeface="+mj-lt"/>
            </a:rPr>
            <a:t>Airbus emphasises intellectual property protection. </a:t>
          </a:r>
          <a:endParaRPr lang="en-US" sz="1200" b="0" kern="1200" dirty="0">
            <a:latin typeface="+mj-lt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b="0" kern="1200" dirty="0">
              <a:latin typeface="+mj-lt"/>
            </a:rPr>
            <a:t>British Airways focuses on online security.</a:t>
          </a:r>
          <a:endParaRPr lang="en-US" sz="1200" b="0" kern="1200" dirty="0">
            <a:latin typeface="+mj-lt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b="0" kern="1200" dirty="0">
              <a:solidFill>
                <a:srgbClr val="FF0000"/>
              </a:solidFill>
              <a:latin typeface="+mj-lt"/>
            </a:rPr>
            <a:t>Both ensure their partners do not cause issues.</a:t>
          </a:r>
          <a:endParaRPr lang="en-US" sz="1200" b="0" kern="1200" dirty="0">
            <a:solidFill>
              <a:srgbClr val="FF0000"/>
            </a:solidFill>
            <a:latin typeface="+mj-lt"/>
          </a:endParaRPr>
        </a:p>
      </dsp:txBody>
      <dsp:txXfrm>
        <a:off x="1952401" y="1617677"/>
        <a:ext cx="1709809" cy="2944012"/>
      </dsp:txXfrm>
    </dsp:sp>
    <dsp:sp modelId="{312F08CB-3DAD-49AC-867A-EE700C296E61}">
      <dsp:nvSpPr>
        <dsp:cNvPr id="0" name=""/>
        <dsp:cNvSpPr/>
      </dsp:nvSpPr>
      <dsp:spPr>
        <a:xfrm>
          <a:off x="3901584" y="933753"/>
          <a:ext cx="1709809" cy="683923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5344" tIns="48768" rIns="85344" bIns="48768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solidFill>
                <a:srgbClr val="FF0000"/>
              </a:solidFill>
              <a:latin typeface="+mj-lt"/>
            </a:rPr>
            <a:t>Data Utilisation:</a:t>
          </a:r>
          <a:endParaRPr lang="en-US" sz="1200" kern="1200" dirty="0">
            <a:solidFill>
              <a:srgbClr val="FF0000"/>
            </a:solidFill>
            <a:latin typeface="+mj-lt"/>
          </a:endParaRPr>
        </a:p>
      </dsp:txBody>
      <dsp:txXfrm>
        <a:off x="3901584" y="933753"/>
        <a:ext cx="1709809" cy="683923"/>
      </dsp:txXfrm>
    </dsp:sp>
    <dsp:sp modelId="{22ED5915-0A9E-4B33-9607-0FA15DB961B8}">
      <dsp:nvSpPr>
        <dsp:cNvPr id="0" name=""/>
        <dsp:cNvSpPr/>
      </dsp:nvSpPr>
      <dsp:spPr>
        <a:xfrm>
          <a:off x="3901584" y="1617677"/>
          <a:ext cx="1709809" cy="294401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008" tIns="64008" rIns="85344" bIns="96012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b="0" kern="1200" dirty="0">
              <a:latin typeface="+mj-lt"/>
            </a:rPr>
            <a:t>Airbus addresses absenteeism with data-driven solutions.</a:t>
          </a:r>
          <a:endParaRPr lang="en-US" sz="1200" b="0" kern="1200" dirty="0">
            <a:latin typeface="+mj-lt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b="0" kern="1200" dirty="0">
              <a:latin typeface="+mj-lt"/>
            </a:rPr>
            <a:t>British Airways uses Teradata CRM and Tableau for smart data utilisation.</a:t>
          </a:r>
          <a:endParaRPr lang="en-US" sz="1200" b="0" kern="1200" dirty="0">
            <a:latin typeface="+mj-lt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b="0" kern="1200" dirty="0">
              <a:solidFill>
                <a:srgbClr val="FF0000"/>
              </a:solidFill>
              <a:latin typeface="+mj-lt"/>
            </a:rPr>
            <a:t>Both leverage data for operational benefits. </a:t>
          </a:r>
          <a:endParaRPr lang="en-US" sz="1200" b="0" kern="1200" dirty="0">
            <a:solidFill>
              <a:srgbClr val="FF0000"/>
            </a:solidFill>
            <a:latin typeface="+mj-lt"/>
          </a:endParaRPr>
        </a:p>
      </dsp:txBody>
      <dsp:txXfrm>
        <a:off x="3901584" y="1617677"/>
        <a:ext cx="1709809" cy="2944012"/>
      </dsp:txXfrm>
    </dsp:sp>
    <dsp:sp modelId="{6C88912B-1BE4-4C86-9F94-76FCF5498E62}">
      <dsp:nvSpPr>
        <dsp:cNvPr id="0" name=""/>
        <dsp:cNvSpPr/>
      </dsp:nvSpPr>
      <dsp:spPr>
        <a:xfrm>
          <a:off x="5850768" y="933753"/>
          <a:ext cx="1709809" cy="683923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5344" tIns="48768" rIns="85344" bIns="48768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kern="1200" dirty="0">
              <a:solidFill>
                <a:srgbClr val="FF0000"/>
              </a:solidFill>
              <a:latin typeface="+mj-lt"/>
            </a:rPr>
            <a:t>Technology Adoption:</a:t>
          </a:r>
          <a:endParaRPr lang="en-US" sz="1200" b="0" kern="1200" dirty="0">
            <a:solidFill>
              <a:srgbClr val="FF0000"/>
            </a:solidFill>
            <a:latin typeface="+mj-lt"/>
          </a:endParaRPr>
        </a:p>
      </dsp:txBody>
      <dsp:txXfrm>
        <a:off x="5850768" y="933753"/>
        <a:ext cx="1709809" cy="683923"/>
      </dsp:txXfrm>
    </dsp:sp>
    <dsp:sp modelId="{8B2E3C38-B6B1-42D8-9080-7DFB6C243C8C}">
      <dsp:nvSpPr>
        <dsp:cNvPr id="0" name=""/>
        <dsp:cNvSpPr/>
      </dsp:nvSpPr>
      <dsp:spPr>
        <a:xfrm>
          <a:off x="5850768" y="1617677"/>
          <a:ext cx="1709809" cy="294401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008" tIns="64008" rIns="85344" bIns="96012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>
              <a:latin typeface="+mj-lt"/>
            </a:rPr>
            <a:t>Airbus uses data through an Absence Management System.</a:t>
          </a:r>
          <a:endParaRPr lang="en-US" sz="1200" kern="1200" dirty="0">
            <a:latin typeface="+mj-lt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>
              <a:latin typeface="+mj-lt"/>
            </a:rPr>
            <a:t>British Airways employs Teradata CRM and Tableau.</a:t>
          </a:r>
          <a:endParaRPr lang="en-US" sz="1200" kern="1200" dirty="0">
            <a:latin typeface="+mj-lt"/>
          </a:endParaRPr>
        </a:p>
      </dsp:txBody>
      <dsp:txXfrm>
        <a:off x="5850768" y="1617677"/>
        <a:ext cx="1709809" cy="2944012"/>
      </dsp:txXfrm>
    </dsp:sp>
    <dsp:sp modelId="{B5090E3A-DDE8-412A-899B-A1174AC592B4}">
      <dsp:nvSpPr>
        <dsp:cNvPr id="0" name=""/>
        <dsp:cNvSpPr/>
      </dsp:nvSpPr>
      <dsp:spPr>
        <a:xfrm>
          <a:off x="7799951" y="933753"/>
          <a:ext cx="1709809" cy="683923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5344" tIns="48768" rIns="85344" bIns="48768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kern="1200" dirty="0">
              <a:solidFill>
                <a:srgbClr val="FF0000"/>
              </a:solidFill>
              <a:latin typeface="+mj-lt"/>
            </a:rPr>
            <a:t>Collaborative Culture:</a:t>
          </a:r>
          <a:endParaRPr lang="en-US" sz="1200" b="0" kern="1200" dirty="0">
            <a:solidFill>
              <a:srgbClr val="FF0000"/>
            </a:solidFill>
            <a:latin typeface="+mj-lt"/>
          </a:endParaRPr>
        </a:p>
      </dsp:txBody>
      <dsp:txXfrm>
        <a:off x="7799951" y="933753"/>
        <a:ext cx="1709809" cy="683923"/>
      </dsp:txXfrm>
    </dsp:sp>
    <dsp:sp modelId="{11D37CD5-4578-4ACD-9EBD-917C026051E8}">
      <dsp:nvSpPr>
        <dsp:cNvPr id="0" name=""/>
        <dsp:cNvSpPr/>
      </dsp:nvSpPr>
      <dsp:spPr>
        <a:xfrm>
          <a:off x="7799951" y="1617677"/>
          <a:ext cx="1709809" cy="294401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008" tIns="64008" rIns="85344" bIns="96012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>
              <a:latin typeface="+mj-lt"/>
            </a:rPr>
            <a:t>Airbus emphasises data-driven collaboration.</a:t>
          </a:r>
          <a:endParaRPr lang="en-US" sz="1200" kern="1200" dirty="0">
            <a:latin typeface="+mj-lt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>
              <a:latin typeface="+mj-lt"/>
            </a:rPr>
            <a:t>British Airways fosters a collaborative culture.</a:t>
          </a:r>
          <a:endParaRPr lang="en-US" sz="1200" kern="1200" dirty="0">
            <a:latin typeface="+mj-lt"/>
          </a:endParaRPr>
        </a:p>
      </dsp:txBody>
      <dsp:txXfrm>
        <a:off x="7799951" y="1617677"/>
        <a:ext cx="1709809" cy="2944012"/>
      </dsp:txXfrm>
    </dsp:sp>
    <dsp:sp modelId="{01042BE6-62F5-47AE-9586-9D84C52A3364}">
      <dsp:nvSpPr>
        <dsp:cNvPr id="0" name=""/>
        <dsp:cNvSpPr/>
      </dsp:nvSpPr>
      <dsp:spPr>
        <a:xfrm>
          <a:off x="9748126" y="889551"/>
          <a:ext cx="1709809" cy="683923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5344" tIns="48768" rIns="85344" bIns="48768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solidFill>
                <a:srgbClr val="FF0000"/>
              </a:solidFill>
              <a:latin typeface="+mj-lt"/>
            </a:rPr>
            <a:t>Data Security</a:t>
          </a:r>
          <a:r>
            <a:rPr lang="en-GB" sz="1100" b="1" kern="1200" dirty="0">
              <a:solidFill>
                <a:srgbClr val="FF0000"/>
              </a:solidFill>
              <a:latin typeface="+mj-lt"/>
            </a:rPr>
            <a:t>:</a:t>
          </a:r>
          <a:endParaRPr lang="en-US" sz="1100" b="1" kern="1200" dirty="0">
            <a:solidFill>
              <a:srgbClr val="FF0000"/>
            </a:solidFill>
            <a:latin typeface="+mj-lt"/>
          </a:endParaRPr>
        </a:p>
      </dsp:txBody>
      <dsp:txXfrm>
        <a:off x="9748126" y="889551"/>
        <a:ext cx="1709809" cy="683923"/>
      </dsp:txXfrm>
    </dsp:sp>
    <dsp:sp modelId="{3ADE2786-435F-43FD-8DD6-6710989F113E}">
      <dsp:nvSpPr>
        <dsp:cNvPr id="0" name=""/>
        <dsp:cNvSpPr/>
      </dsp:nvSpPr>
      <dsp:spPr>
        <a:xfrm>
          <a:off x="9749134" y="1617677"/>
          <a:ext cx="1709809" cy="294401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008" tIns="64008" rIns="85344" bIns="96012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>
              <a:latin typeface="+mj-lt"/>
            </a:rPr>
            <a:t>Airbus safeguards intellectual property.</a:t>
          </a:r>
          <a:endParaRPr lang="en-US" sz="1200" kern="1200" dirty="0">
            <a:latin typeface="+mj-lt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>
              <a:latin typeface="+mj-lt"/>
            </a:rPr>
            <a:t>British Airways focuses on online data security</a:t>
          </a:r>
          <a:endParaRPr lang="en-US" sz="1200" kern="1200" dirty="0">
            <a:latin typeface="+mj-lt"/>
          </a:endParaRPr>
        </a:p>
      </dsp:txBody>
      <dsp:txXfrm>
        <a:off x="9749134" y="1617677"/>
        <a:ext cx="1709809" cy="29440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F14A1CB-5452-AC70-7D60-1A44C62C56C6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en-GB"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D16B759-0F79-F999-E975-D9DBEDB8A51B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en-GB" sz="1200"/>
            </a:lvl1pPr>
          </a:lstStyle>
          <a:p>
            <a:pPr rtl="0"/>
            <a:fld id="{58B9E520-E069-0742-BD97-ED28BB08EC53}" type="datetimeFigureOut">
              <a:rPr lang="en-GB" smtClean="0"/>
              <a:t>12/11/2023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89A7C7E-774B-6207-364F-BAC51DF08FD1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en-GB" sz="1200"/>
            </a:lvl1pPr>
          </a:lstStyle>
          <a:p>
            <a:pPr rtl="0"/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99ACE22-8537-7305-26E3-E0E0AF83D500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en-GB" sz="1200"/>
            </a:lvl1pPr>
          </a:lstStyle>
          <a:p>
            <a:pPr rtl="0"/>
            <a:fld id="{07B964BE-1CD1-1943-8CAA-B6D417321F1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450037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en-GB"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en-GB" sz="1200"/>
            </a:lvl1pPr>
          </a:lstStyle>
          <a:p>
            <a:pPr rtl="0"/>
            <a:fld id="{61F85F30-A497-F84E-BC49-B57AB2B760AA}" type="datetimeFigureOut">
              <a:rPr lang="en-GB" smtClean="0"/>
              <a:t>12/11/2023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en-GB" sz="1200"/>
            </a:lvl1pPr>
          </a:lstStyle>
          <a:p>
            <a:pPr rtl="0"/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en-GB" sz="1200"/>
            </a:lvl1pPr>
          </a:lstStyle>
          <a:p>
            <a:pPr rtl="0"/>
            <a:fld id="{8D7D3E5B-4BED-B24C-9674-6B6454D0456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62337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D7D3E5B-4BED-B24C-9674-6B6454D0456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05331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D7D3E5B-4BED-B24C-9674-6B6454D0456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421987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8D7D3E5B-4BED-B24C-9674-6B6454D04561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061222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D7D3E5B-4BED-B24C-9674-6B6454D0456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332098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D7D3E5B-4BED-B24C-9674-6B6454D04561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019673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D7D3E5B-4BED-B24C-9674-6B6454D04561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937740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D7D3E5B-4BED-B24C-9674-6B6454D04561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74533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Freeform 15">
            <a:extLst>
              <a:ext uri="{FF2B5EF4-FFF2-40B4-BE49-F238E27FC236}">
                <a16:creationId xmlns:a16="http://schemas.microsoft.com/office/drawing/2014/main" id="{1EBC0340-3AAE-A39F-0BAF-0E7430611152}"/>
              </a:ext>
            </a:extLst>
          </p:cNvPr>
          <p:cNvSpPr/>
          <p:nvPr userDrawn="1"/>
        </p:nvSpPr>
        <p:spPr>
          <a:xfrm>
            <a:off x="3127386" y="1976768"/>
            <a:ext cx="6929120" cy="4877511"/>
          </a:xfrm>
          <a:custGeom>
            <a:avLst/>
            <a:gdLst>
              <a:gd name="connsiteX0" fmla="*/ 3464560 w 6929120"/>
              <a:gd name="connsiteY0" fmla="*/ 0 h 4877511"/>
              <a:gd name="connsiteX1" fmla="*/ 6929120 w 6929120"/>
              <a:gd name="connsiteY1" fmla="*/ 3464560 h 4877511"/>
              <a:gd name="connsiteX2" fmla="*/ 6656858 w 6929120"/>
              <a:gd name="connsiteY2" fmla="*/ 4813124 h 4877511"/>
              <a:gd name="connsiteX3" fmla="*/ 6625841 w 6929120"/>
              <a:gd name="connsiteY3" fmla="*/ 4877511 h 4877511"/>
              <a:gd name="connsiteX4" fmla="*/ 303280 w 6929120"/>
              <a:gd name="connsiteY4" fmla="*/ 4877511 h 4877511"/>
              <a:gd name="connsiteX5" fmla="*/ 272263 w 6929120"/>
              <a:gd name="connsiteY5" fmla="*/ 4813124 h 4877511"/>
              <a:gd name="connsiteX6" fmla="*/ 0 w 6929120"/>
              <a:gd name="connsiteY6" fmla="*/ 3464560 h 4877511"/>
              <a:gd name="connsiteX7" fmla="*/ 3464560 w 6929120"/>
              <a:gd name="connsiteY7" fmla="*/ 0 h 48775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929120" h="4877511">
                <a:moveTo>
                  <a:pt x="3464560" y="0"/>
                </a:moveTo>
                <a:cubicBezTo>
                  <a:pt x="5377984" y="0"/>
                  <a:pt x="6929120" y="1551136"/>
                  <a:pt x="6929120" y="3464560"/>
                </a:cubicBezTo>
                <a:cubicBezTo>
                  <a:pt x="6929120" y="3942916"/>
                  <a:pt x="6832174" y="4398629"/>
                  <a:pt x="6656858" y="4813124"/>
                </a:cubicBezTo>
                <a:lnTo>
                  <a:pt x="6625841" y="4877511"/>
                </a:lnTo>
                <a:lnTo>
                  <a:pt x="303280" y="4877511"/>
                </a:lnTo>
                <a:lnTo>
                  <a:pt x="272263" y="4813124"/>
                </a:lnTo>
                <a:cubicBezTo>
                  <a:pt x="96946" y="4398629"/>
                  <a:pt x="0" y="3942916"/>
                  <a:pt x="0" y="3464560"/>
                </a:cubicBezTo>
                <a:cubicBezTo>
                  <a:pt x="0" y="1551136"/>
                  <a:pt x="1551136" y="0"/>
                  <a:pt x="3464560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>
              <a:solidFill>
                <a:schemeClr val="accent1"/>
              </a:solidFill>
            </a:endParaRPr>
          </a:p>
        </p:txBody>
      </p:sp>
      <p:pic>
        <p:nvPicPr>
          <p:cNvPr id="10" name="Picture 9" descr="Gap between two buildings against the blue sky">
            <a:extLst>
              <a:ext uri="{FF2B5EF4-FFF2-40B4-BE49-F238E27FC236}">
                <a16:creationId xmlns:a16="http://schemas.microsoft.com/office/drawing/2014/main" id="{C40F96A3-9DAF-4D22-64AD-CEC023D28D9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10546"/>
                    </a14:imgEffect>
                    <a14:imgEffect>
                      <a14:saturation sat="0"/>
                    </a14:imgEffect>
                    <a14:imgEffect>
                      <a14:brightnessContrast bright="-34000" contrast="6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t="2550" b="8386"/>
          <a:stretch/>
        </p:blipFill>
        <p:spPr>
          <a:xfrm>
            <a:off x="760411" y="0"/>
            <a:ext cx="11431589" cy="6858000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816768" y="633753"/>
            <a:ext cx="7414940" cy="578325"/>
          </a:xfrm>
        </p:spPr>
        <p:txBody>
          <a:bodyPr lIns="0" tIns="0" rIns="0" bIns="0" rtlCol="0">
            <a:noAutofit/>
          </a:bodyPr>
          <a:lstStyle>
            <a:lvl1pPr marL="0" indent="0" algn="l">
              <a:buNone/>
              <a:defRPr lang="en-GB" sz="2400" cap="all" spc="300" baseline="0"/>
            </a:lvl1pPr>
            <a:lvl2pPr marL="457200" indent="0" algn="ctr">
              <a:buNone/>
              <a:defRPr lang="en-GB" sz="2000"/>
            </a:lvl2pPr>
            <a:lvl3pPr marL="914400" indent="0" algn="ctr">
              <a:buNone/>
              <a:defRPr lang="en-GB" sz="1800"/>
            </a:lvl3pPr>
            <a:lvl4pPr marL="1371600" indent="0" algn="ctr">
              <a:buNone/>
              <a:defRPr lang="en-GB" sz="1600"/>
            </a:lvl4pPr>
            <a:lvl5pPr marL="1828800" indent="0" algn="ctr">
              <a:buNone/>
              <a:defRPr lang="en-GB" sz="1600"/>
            </a:lvl5pPr>
            <a:lvl6pPr marL="2286000" indent="0" algn="ctr">
              <a:buNone/>
              <a:defRPr lang="en-GB" sz="1600"/>
            </a:lvl6pPr>
            <a:lvl7pPr marL="2743200" indent="0" algn="ctr">
              <a:buNone/>
              <a:defRPr lang="en-GB" sz="1600"/>
            </a:lvl7pPr>
            <a:lvl8pPr marL="3200400" indent="0" algn="ctr">
              <a:buNone/>
              <a:defRPr lang="en-GB" sz="1600"/>
            </a:lvl8pPr>
            <a:lvl9pPr marL="3657600" indent="0" algn="ctr">
              <a:buNone/>
              <a:defRPr lang="en-GB" sz="1600"/>
            </a:lvl9pPr>
          </a:lstStyle>
          <a:p>
            <a:pPr rtl="0"/>
            <a:r>
              <a:rPr lang="en-GB"/>
              <a:t>CLICK TO EDIT MASTER SUBTITLE STYLE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816768" y="1313284"/>
            <a:ext cx="6226593" cy="3427502"/>
          </a:xfrm>
        </p:spPr>
        <p:txBody>
          <a:bodyPr lIns="0" tIns="0" rIns="0" bIns="0" rtlCol="0" anchor="t">
            <a:noAutofit/>
          </a:bodyPr>
          <a:lstStyle>
            <a:lvl1pPr algn="l">
              <a:defRPr lang="en-GB" sz="4500" cap="all" baseline="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9164985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696222" y="654637"/>
            <a:ext cx="4834517" cy="2774361"/>
          </a:xfrm>
        </p:spPr>
        <p:txBody>
          <a:bodyPr lIns="0" tIns="0" rIns="0" bIns="0" rtlCol="0" anchor="b">
            <a:noAutofit/>
          </a:bodyPr>
          <a:lstStyle>
            <a:lvl1pPr>
              <a:defRPr lang="en-GB" sz="3600" cap="all" baseline="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346650F3-FE62-E3A1-C1F7-6A7E767D004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395412" y="653461"/>
            <a:ext cx="4597556" cy="5549900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696221" y="3429000"/>
            <a:ext cx="4834517" cy="2774361"/>
          </a:xfrm>
        </p:spPr>
        <p:txBody>
          <a:bodyPr lIns="0" tIns="0" rIns="0" bIns="0" rtlCol="0">
            <a:noAutofit/>
          </a:bodyPr>
          <a:lstStyle>
            <a:lvl1pPr marL="0" indent="0">
              <a:buNone/>
              <a:defRPr lang="en-GB" sz="2000" cap="all" baseline="0"/>
            </a:lvl1pPr>
            <a:lvl2pPr marL="457200" indent="0">
              <a:buNone/>
              <a:defRPr lang="en-GB"/>
            </a:lvl2pPr>
            <a:lvl3pPr marL="914400" indent="0">
              <a:buNone/>
              <a:defRPr lang="en-GB"/>
            </a:lvl3pPr>
            <a:lvl4pPr marL="1371600" indent="0">
              <a:buNone/>
              <a:defRPr lang="en-GB"/>
            </a:lvl4pPr>
            <a:lvl5pPr marL="1828800" indent="0">
              <a:buNone/>
              <a:defRPr lang="en-GB"/>
            </a:lvl5pPr>
          </a:lstStyle>
          <a:p>
            <a:pPr lvl="0" rt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22712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DE39F4-E652-D021-FAC3-9A057954548D}"/>
              </a:ext>
            </a:extLst>
          </p:cNvPr>
          <p:cNvSpPr/>
          <p:nvPr userDrawn="1"/>
        </p:nvSpPr>
        <p:spPr>
          <a:xfrm>
            <a:off x="0" y="0"/>
            <a:ext cx="4533471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22" name="Title 21">
            <a:extLst>
              <a:ext uri="{FF2B5EF4-FFF2-40B4-BE49-F238E27FC236}">
                <a16:creationId xmlns:a16="http://schemas.microsoft.com/office/drawing/2014/main" id="{993F1580-C478-6F3E-90EC-651483EF7BE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47384" y="884981"/>
            <a:ext cx="10506416" cy="1128519"/>
          </a:xfrm>
        </p:spPr>
        <p:txBody>
          <a:bodyPr lIns="0" tIns="0" rIns="0" bIns="0" rtlCol="0" anchor="t">
            <a:noAutofit/>
          </a:bodyPr>
          <a:lstStyle>
            <a:lvl1pPr>
              <a:defRPr lang="en-GB" sz="3600" baseline="0">
                <a:solidFill>
                  <a:schemeClr val="tx1"/>
                </a:solidFill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6763DD79-6EE3-B8D8-0CBF-2151E3515904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846438" y="2090460"/>
            <a:ext cx="4729163" cy="3271838"/>
          </a:xfrm>
          <a:custGeom>
            <a:avLst/>
            <a:gdLst>
              <a:gd name="connsiteX0" fmla="*/ 0 w 4729163"/>
              <a:gd name="connsiteY0" fmla="*/ 0 h 3271838"/>
              <a:gd name="connsiteX1" fmla="*/ 4729163 w 4729163"/>
              <a:gd name="connsiteY1" fmla="*/ 0 h 3271838"/>
              <a:gd name="connsiteX2" fmla="*/ 4729163 w 4729163"/>
              <a:gd name="connsiteY2" fmla="*/ 1519113 h 3271838"/>
              <a:gd name="connsiteX3" fmla="*/ 4674888 w 4729163"/>
              <a:gd name="connsiteY3" fmla="*/ 1524585 h 3271838"/>
              <a:gd name="connsiteX4" fmla="*/ 4145679 w 4729163"/>
              <a:gd name="connsiteY4" fmla="*/ 2173901 h 3271838"/>
              <a:gd name="connsiteX5" fmla="*/ 4674888 w 4729163"/>
              <a:gd name="connsiteY5" fmla="*/ 2823218 h 3271838"/>
              <a:gd name="connsiteX6" fmla="*/ 4729163 w 4729163"/>
              <a:gd name="connsiteY6" fmla="*/ 2828689 h 3271838"/>
              <a:gd name="connsiteX7" fmla="*/ 4729163 w 4729163"/>
              <a:gd name="connsiteY7" fmla="*/ 3271838 h 3271838"/>
              <a:gd name="connsiteX8" fmla="*/ 0 w 4729163"/>
              <a:gd name="connsiteY8" fmla="*/ 3271838 h 32718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729163" h="3271838">
                <a:moveTo>
                  <a:pt x="0" y="0"/>
                </a:moveTo>
                <a:lnTo>
                  <a:pt x="4729163" y="0"/>
                </a:lnTo>
                <a:lnTo>
                  <a:pt x="4729163" y="1519113"/>
                </a:lnTo>
                <a:lnTo>
                  <a:pt x="4674888" y="1524585"/>
                </a:lnTo>
                <a:cubicBezTo>
                  <a:pt x="4372869" y="1586387"/>
                  <a:pt x="4145679" y="1853613"/>
                  <a:pt x="4145679" y="2173901"/>
                </a:cubicBezTo>
                <a:cubicBezTo>
                  <a:pt x="4145679" y="2494190"/>
                  <a:pt x="4372869" y="2761416"/>
                  <a:pt x="4674888" y="2823218"/>
                </a:cubicBezTo>
                <a:lnTo>
                  <a:pt x="4729163" y="2828689"/>
                </a:lnTo>
                <a:lnTo>
                  <a:pt x="4729163" y="3271838"/>
                </a:lnTo>
                <a:lnTo>
                  <a:pt x="0" y="3271838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 anchor="ctr">
            <a:noAutofit/>
          </a:bodyPr>
          <a:lstStyle>
            <a:lvl1pPr algn="ctr">
              <a:defRPr lang="en-GB"/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65DE34-CDB7-41F7-A95A-592B99558C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978650" y="2087562"/>
            <a:ext cx="4375150" cy="3891067"/>
          </a:xfrm>
        </p:spPr>
        <p:txBody>
          <a:bodyPr lIns="0" tIns="0" rIns="0" bIns="0" rtlCol="0">
            <a:noAutofit/>
          </a:bodyPr>
          <a:lstStyle>
            <a:lvl1pPr marL="0" indent="0">
              <a:buNone/>
              <a:defRPr lang="en-GB" sz="1800">
                <a:solidFill>
                  <a:schemeClr val="tx1"/>
                </a:solidFill>
              </a:defRPr>
            </a:lvl1pPr>
            <a:lvl2pPr marL="457200" indent="0">
              <a:buNone/>
              <a:defRPr lang="en-GB"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lang="en-GB"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AE3A22C8-6F2C-1CDE-8309-91BEE025D4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992117" y="3601579"/>
            <a:ext cx="1325563" cy="1325563"/>
          </a:xfrm>
          <a:prstGeom prst="ellipse">
            <a:avLst/>
          </a:prstGeom>
          <a:solidFill>
            <a:schemeClr val="accent1">
              <a:alpha val="7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6CD6503F-0A61-068C-55A7-DCFF406FB31E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AB612C-940F-4C41-D28D-9328F1524163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09A01C0A-2BB6-49E7-91A3-DCB9F9F5958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26350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" name="Picture 36" descr="A picture containing accessory&#10;&#10;Description automatically generated">
            <a:extLst>
              <a:ext uri="{FF2B5EF4-FFF2-40B4-BE49-F238E27FC236}">
                <a16:creationId xmlns:a16="http://schemas.microsoft.com/office/drawing/2014/main" id="{C36ADBF6-BB82-4096-70C0-7517A47A412F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grayscl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700"/>
                    </a14:imgEffect>
                    <a14:imgEffect>
                      <a14:saturation sat="330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r="21975" b="1533"/>
          <a:stretch>
            <a:fillRect/>
          </a:stretch>
        </p:blipFill>
        <p:spPr>
          <a:xfrm rot="8325578">
            <a:off x="-1775001" y="-1607470"/>
            <a:ext cx="10567962" cy="8905077"/>
          </a:xfrm>
          <a:custGeom>
            <a:avLst/>
            <a:gdLst>
              <a:gd name="connsiteX0" fmla="*/ 6047036 w 10567962"/>
              <a:gd name="connsiteY0" fmla="*/ 8905077 h 8905077"/>
              <a:gd name="connsiteX1" fmla="*/ 0 w 10567962"/>
              <a:gd name="connsiteY1" fmla="*/ 3603767 h 8905077"/>
              <a:gd name="connsiteX2" fmla="*/ 0 w 10567962"/>
              <a:gd name="connsiteY2" fmla="*/ 0 h 8905077"/>
              <a:gd name="connsiteX3" fmla="*/ 6292508 w 10567962"/>
              <a:gd name="connsiteY3" fmla="*/ 0 h 8905077"/>
              <a:gd name="connsiteX4" fmla="*/ 10567962 w 10567962"/>
              <a:gd name="connsiteY4" fmla="*/ 3748201 h 89050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567962" h="8905077">
                <a:moveTo>
                  <a:pt x="6047036" y="8905077"/>
                </a:moveTo>
                <a:lnTo>
                  <a:pt x="0" y="3603767"/>
                </a:lnTo>
                <a:lnTo>
                  <a:pt x="0" y="0"/>
                </a:lnTo>
                <a:lnTo>
                  <a:pt x="6292508" y="0"/>
                </a:lnTo>
                <a:lnTo>
                  <a:pt x="10567962" y="3748201"/>
                </a:lnTo>
                <a:close/>
              </a:path>
            </a:pathLst>
          </a:custGeom>
        </p:spPr>
      </p:pic>
      <p:sp>
        <p:nvSpPr>
          <p:cNvPr id="14" name="Freeform 13">
            <a:extLst>
              <a:ext uri="{FF2B5EF4-FFF2-40B4-BE49-F238E27FC236}">
                <a16:creationId xmlns:a16="http://schemas.microsoft.com/office/drawing/2014/main" id="{FA127B08-9EC5-3FDF-B7CC-DF3587255E18}"/>
              </a:ext>
            </a:extLst>
          </p:cNvPr>
          <p:cNvSpPr/>
          <p:nvPr userDrawn="1"/>
        </p:nvSpPr>
        <p:spPr>
          <a:xfrm>
            <a:off x="925160" y="4144752"/>
            <a:ext cx="4788322" cy="2713249"/>
          </a:xfrm>
          <a:custGeom>
            <a:avLst/>
            <a:gdLst>
              <a:gd name="connsiteX0" fmla="*/ 2394161 w 4788322"/>
              <a:gd name="connsiteY0" fmla="*/ 0 h 2713249"/>
              <a:gd name="connsiteX1" fmla="*/ 4788322 w 4788322"/>
              <a:gd name="connsiteY1" fmla="*/ 2394161 h 2713249"/>
              <a:gd name="connsiteX2" fmla="*/ 4775962 w 4788322"/>
              <a:gd name="connsiteY2" fmla="*/ 2638950 h 2713249"/>
              <a:gd name="connsiteX3" fmla="*/ 4764622 w 4788322"/>
              <a:gd name="connsiteY3" fmla="*/ 2713249 h 2713249"/>
              <a:gd name="connsiteX4" fmla="*/ 23700 w 4788322"/>
              <a:gd name="connsiteY4" fmla="*/ 2713249 h 2713249"/>
              <a:gd name="connsiteX5" fmla="*/ 12361 w 4788322"/>
              <a:gd name="connsiteY5" fmla="*/ 2638950 h 2713249"/>
              <a:gd name="connsiteX6" fmla="*/ 0 w 4788322"/>
              <a:gd name="connsiteY6" fmla="*/ 2394161 h 2713249"/>
              <a:gd name="connsiteX7" fmla="*/ 2394161 w 4788322"/>
              <a:gd name="connsiteY7" fmla="*/ 0 h 27132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788322" h="2713249">
                <a:moveTo>
                  <a:pt x="2394161" y="0"/>
                </a:moveTo>
                <a:cubicBezTo>
                  <a:pt x="3716420" y="0"/>
                  <a:pt x="4788322" y="1071902"/>
                  <a:pt x="4788322" y="2394161"/>
                </a:cubicBezTo>
                <a:cubicBezTo>
                  <a:pt x="4788322" y="2476803"/>
                  <a:pt x="4784135" y="2558466"/>
                  <a:pt x="4775962" y="2638950"/>
                </a:cubicBezTo>
                <a:lnTo>
                  <a:pt x="4764622" y="2713249"/>
                </a:lnTo>
                <a:lnTo>
                  <a:pt x="23700" y="2713249"/>
                </a:lnTo>
                <a:lnTo>
                  <a:pt x="12361" y="2638950"/>
                </a:lnTo>
                <a:cubicBezTo>
                  <a:pt x="4187" y="2558466"/>
                  <a:pt x="0" y="2476803"/>
                  <a:pt x="0" y="2394161"/>
                </a:cubicBezTo>
                <a:cubicBezTo>
                  <a:pt x="0" y="1071902"/>
                  <a:pt x="1071902" y="0"/>
                  <a:pt x="2394161" y="0"/>
                </a:cubicBezTo>
                <a:close/>
              </a:path>
            </a:pathLst>
          </a:custGeom>
          <a:solidFill>
            <a:schemeClr val="accent1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0651D38D-DD64-4914-C669-30AA47A5AF3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413445" y="2043946"/>
            <a:ext cx="6034216" cy="1439604"/>
          </a:xfrm>
        </p:spPr>
        <p:txBody>
          <a:bodyPr lIns="0" tIns="0" rIns="0" bIns="0" rtlCol="0" anchor="b">
            <a:noAutofit/>
          </a:bodyPr>
          <a:lstStyle>
            <a:lvl1pPr>
              <a:defRPr lang="en-GB" sz="3600" cap="all" baseline="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12" name="Subtitle 2">
            <a:extLst>
              <a:ext uri="{FF2B5EF4-FFF2-40B4-BE49-F238E27FC236}">
                <a16:creationId xmlns:a16="http://schemas.microsoft.com/office/drawing/2014/main" id="{5A8DA7F4-A65E-7F16-9966-719CC1CE28D2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5413445" y="3469262"/>
            <a:ext cx="6034216" cy="1085641"/>
          </a:xfrm>
        </p:spPr>
        <p:txBody>
          <a:bodyPr lIns="0" tIns="0" rIns="0" bIns="0" rtlCol="0">
            <a:noAutofit/>
          </a:bodyPr>
          <a:lstStyle>
            <a:lvl1pPr marL="0" indent="0" algn="l">
              <a:buNone/>
              <a:defRPr lang="en-GB" sz="2000" cap="all" spc="0" baseline="0"/>
            </a:lvl1pPr>
            <a:lvl2pPr marL="457200" indent="0" algn="ctr">
              <a:buNone/>
              <a:defRPr lang="en-GB" sz="2000"/>
            </a:lvl2pPr>
            <a:lvl3pPr marL="914400" indent="0" algn="ctr">
              <a:buNone/>
              <a:defRPr lang="en-GB" sz="1800"/>
            </a:lvl3pPr>
            <a:lvl4pPr marL="1371600" indent="0" algn="ctr">
              <a:buNone/>
              <a:defRPr lang="en-GB" sz="1600"/>
            </a:lvl4pPr>
            <a:lvl5pPr marL="1828800" indent="0" algn="ctr">
              <a:buNone/>
              <a:defRPr lang="en-GB" sz="1600"/>
            </a:lvl5pPr>
            <a:lvl6pPr marL="2286000" indent="0" algn="ctr">
              <a:buNone/>
              <a:defRPr lang="en-GB" sz="1600"/>
            </a:lvl6pPr>
            <a:lvl7pPr marL="2743200" indent="0" algn="ctr">
              <a:buNone/>
              <a:defRPr lang="en-GB" sz="1600"/>
            </a:lvl7pPr>
            <a:lvl8pPr marL="3200400" indent="0" algn="ctr">
              <a:buNone/>
              <a:defRPr lang="en-GB" sz="1600"/>
            </a:lvl8pPr>
            <a:lvl9pPr marL="3657600" indent="0" algn="ctr">
              <a:buNone/>
              <a:defRPr lang="en-GB" sz="1600"/>
            </a:lvl9pPr>
          </a:lstStyle>
          <a:p>
            <a:pPr rtl="0"/>
            <a:r>
              <a:rPr lang="en-GB"/>
              <a:t>CLICK TO EDIT MASTER SUBTITLE STYLE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E21B6B04-886C-2862-3BD4-97071FCAD7C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E0F1657-AAC1-699F-C320-E5260E38064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09A01C0A-2BB6-49E7-91A3-DCB9F9F5958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78063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6250F21D-F2DD-7321-0EAB-DA9F671A258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50168" y="876301"/>
            <a:ext cx="10122632" cy="652054"/>
          </a:xfrm>
        </p:spPr>
        <p:txBody>
          <a:bodyPr rtlCol="0" anchor="ctr">
            <a:noAutofit/>
          </a:bodyPr>
          <a:lstStyle>
            <a:lvl1pPr algn="ctr">
              <a:defRPr lang="en-GB" sz="3600" baseline="0"/>
            </a:lvl1pPr>
          </a:lstStyle>
          <a:p>
            <a:pPr rtl="0"/>
            <a:r>
              <a:rPr lang="en-GB"/>
              <a:t>CLICK TO EDIT MASTER TITLE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5F077D-E901-4AA9-B062-1C37FF407B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50168" y="1828800"/>
            <a:ext cx="10126362" cy="4351338"/>
          </a:xfrm>
        </p:spPr>
        <p:txBody>
          <a:bodyPr lIns="0" tIns="0" rIns="0" bIns="0" rtlCol="0">
            <a:noAutofit/>
          </a:bodyPr>
          <a:lstStyle>
            <a:lvl1pPr>
              <a:defRPr lang="en-GB">
                <a:latin typeface="+mn-lt"/>
              </a:defRPr>
            </a:lvl1pPr>
            <a:lvl2pPr>
              <a:defRPr lang="en-GB">
                <a:latin typeface="+mn-lt"/>
              </a:defRPr>
            </a:lvl2pPr>
            <a:lvl3pPr>
              <a:defRPr lang="en-GB">
                <a:latin typeface="+mn-lt"/>
              </a:defRPr>
            </a:lvl3pPr>
            <a:lvl4pPr>
              <a:defRPr lang="en-GB">
                <a:latin typeface="+mn-lt"/>
              </a:defRPr>
            </a:lvl4pPr>
            <a:lvl5pPr>
              <a:defRPr lang="en-GB">
                <a:latin typeface="+mn-lt"/>
              </a:defRPr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68EECBEC-47C0-1CBF-96E7-318D53898471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35D78F7-5CBD-4D51-970A-4C050848D62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09A01C0A-2BB6-49E7-91A3-DCB9F9F5958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06943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2F7D74-558F-4816-9367-4004FFA2B6A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46879" y="884902"/>
            <a:ext cx="4567228" cy="1877976"/>
          </a:xfrm>
        </p:spPr>
        <p:txBody>
          <a:bodyPr lIns="0" tIns="0" rIns="0" bIns="0" rtlCol="0">
            <a:noAutofit/>
          </a:bodyPr>
          <a:lstStyle>
            <a:lvl1pPr>
              <a:defRPr lang="en-GB" sz="3600" baseline="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5F077D-E901-4AA9-B062-1C37FF407B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572125" y="409576"/>
            <a:ext cx="5789913" cy="6067424"/>
          </a:xfrm>
        </p:spPr>
        <p:txBody>
          <a:bodyPr lIns="0" tIns="0" rIns="0" bIns="0" rtlCol="0">
            <a:noAutofit/>
          </a:bodyPr>
          <a:lstStyle>
            <a:lvl1pPr>
              <a:defRPr lang="en-GB">
                <a:latin typeface="+mn-lt"/>
              </a:defRPr>
            </a:lvl1pPr>
            <a:lvl2pPr>
              <a:defRPr lang="en-GB">
                <a:latin typeface="+mn-lt"/>
              </a:defRPr>
            </a:lvl2pPr>
            <a:lvl3pPr>
              <a:defRPr lang="en-GB">
                <a:latin typeface="+mn-lt"/>
              </a:defRPr>
            </a:lvl3pPr>
            <a:lvl4pPr>
              <a:defRPr lang="en-GB">
                <a:latin typeface="+mn-lt"/>
              </a:defRPr>
            </a:lvl4pPr>
            <a:lvl5pPr>
              <a:defRPr lang="en-GB">
                <a:latin typeface="+mn-lt"/>
              </a:defRPr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6" name="Freeform 5" descr="Man looking up at skyscrapers">
            <a:extLst>
              <a:ext uri="{FF2B5EF4-FFF2-40B4-BE49-F238E27FC236}">
                <a16:creationId xmlns:a16="http://schemas.microsoft.com/office/drawing/2014/main" id="{7BCB4311-6C5C-4FCF-5824-E1C8254AC360}"/>
              </a:ext>
            </a:extLst>
          </p:cNvPr>
          <p:cNvSpPr/>
          <p:nvPr userDrawn="1"/>
        </p:nvSpPr>
        <p:spPr>
          <a:xfrm rot="2329651">
            <a:off x="-532604" y="2895950"/>
            <a:ext cx="5658498" cy="5088743"/>
          </a:xfrm>
          <a:custGeom>
            <a:avLst/>
            <a:gdLst>
              <a:gd name="connsiteX0" fmla="*/ 1041364 w 5658498"/>
              <a:gd name="connsiteY0" fmla="*/ 660618 h 5088743"/>
              <a:gd name="connsiteX1" fmla="*/ 2881574 w 5658498"/>
              <a:gd name="connsiteY1" fmla="*/ 0 h 5088743"/>
              <a:gd name="connsiteX2" fmla="*/ 5644500 w 5658498"/>
              <a:gd name="connsiteY2" fmla="*/ 2032703 h 5088743"/>
              <a:gd name="connsiteX3" fmla="*/ 5658498 w 5658498"/>
              <a:gd name="connsiteY3" fmla="*/ 2087143 h 5088743"/>
              <a:gd name="connsiteX4" fmla="*/ 1928931 w 5658498"/>
              <a:gd name="connsiteY4" fmla="*/ 5088743 h 5088743"/>
              <a:gd name="connsiteX5" fmla="*/ 0 w 5658498"/>
              <a:gd name="connsiteY5" fmla="*/ 2691993 h 5088743"/>
              <a:gd name="connsiteX6" fmla="*/ 7450 w 5658498"/>
              <a:gd name="connsiteY6" fmla="*/ 2560795 h 5088743"/>
              <a:gd name="connsiteX7" fmla="*/ 1041364 w 5658498"/>
              <a:gd name="connsiteY7" fmla="*/ 660618 h 50887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658498" h="5088743">
                <a:moveTo>
                  <a:pt x="1041364" y="660618"/>
                </a:moveTo>
                <a:cubicBezTo>
                  <a:pt x="1541443" y="247916"/>
                  <a:pt x="2182557" y="0"/>
                  <a:pt x="2881574" y="0"/>
                </a:cubicBezTo>
                <a:cubicBezTo>
                  <a:pt x="4179749" y="0"/>
                  <a:pt x="5278215" y="855058"/>
                  <a:pt x="5644500" y="2032703"/>
                </a:cubicBezTo>
                <a:lnTo>
                  <a:pt x="5658498" y="2087143"/>
                </a:lnTo>
                <a:lnTo>
                  <a:pt x="1928931" y="5088743"/>
                </a:lnTo>
                <a:lnTo>
                  <a:pt x="0" y="2691993"/>
                </a:lnTo>
                <a:lnTo>
                  <a:pt x="7450" y="2560795"/>
                </a:lnTo>
                <a:cubicBezTo>
                  <a:pt x="94683" y="1797754"/>
                  <a:pt x="478776" y="1124908"/>
                  <a:pt x="1041364" y="660618"/>
                </a:cubicBezTo>
                <a:close/>
              </a:path>
            </a:pathLst>
          </a:custGeom>
          <a:blipFill dpi="0" rotWithShape="1"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8000" contrast="-25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3B5704EA-7A65-5CC2-D428-F28396B06208}"/>
              </a:ext>
            </a:extLst>
          </p:cNvPr>
          <p:cNvSpPr/>
          <p:nvPr userDrawn="1"/>
        </p:nvSpPr>
        <p:spPr>
          <a:xfrm>
            <a:off x="356461" y="2238899"/>
            <a:ext cx="1411557" cy="1411557"/>
          </a:xfrm>
          <a:prstGeom prst="ellipse">
            <a:avLst/>
          </a:prstGeom>
          <a:solidFill>
            <a:schemeClr val="accent1">
              <a:alpha val="76078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F04B56E-067D-C824-6EEB-3CCE57E4B5B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5DB247-3AE7-BCCA-E0CC-BC0FD69A7E6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09A01C0A-2BB6-49E7-91A3-DCB9F9F5958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02317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3DC3A9-D4E6-42CF-91A8-F267C7C66C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9880" y="1781357"/>
            <a:ext cx="5157787" cy="823912"/>
          </a:xfrm>
        </p:spPr>
        <p:txBody>
          <a:bodyPr lIns="0" tIns="0" rIns="0" bIns="0" rtlCol="0" anchor="b">
            <a:noAutofit/>
          </a:bodyPr>
          <a:lstStyle>
            <a:lvl1pPr marL="0" indent="0">
              <a:buNone/>
              <a:defRPr lang="en-GB" sz="2400" b="1">
                <a:latin typeface="+mn-lt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52CCA9-53A3-4DA5-AD45-C2A2C12A3A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9880" y="2605269"/>
            <a:ext cx="5157787" cy="3684588"/>
          </a:xfrm>
        </p:spPr>
        <p:txBody>
          <a:bodyPr lIns="0" tIns="0" rIns="0" bIns="0" rtlCol="0">
            <a:noAutofit/>
          </a:bodyPr>
          <a:lstStyle>
            <a:lvl1pPr>
              <a:defRPr lang="en-GB">
                <a:latin typeface="+mn-lt"/>
              </a:defRPr>
            </a:lvl1pPr>
            <a:lvl2pPr>
              <a:defRPr lang="en-GB">
                <a:latin typeface="+mn-lt"/>
              </a:defRPr>
            </a:lvl2pPr>
            <a:lvl3pPr>
              <a:defRPr lang="en-GB">
                <a:latin typeface="+mn-lt"/>
              </a:defRPr>
            </a:lvl3pPr>
            <a:lvl4pPr>
              <a:defRPr lang="en-GB">
                <a:latin typeface="+mn-lt"/>
              </a:defRPr>
            </a:lvl4pPr>
            <a:lvl5pPr>
              <a:defRPr lang="en-GB">
                <a:latin typeface="+mn-lt"/>
              </a:defRPr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00C9C6-BD61-4D2C-9146-FB785BAE4FF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82292" y="1781357"/>
            <a:ext cx="5183188" cy="823912"/>
          </a:xfrm>
        </p:spPr>
        <p:txBody>
          <a:bodyPr lIns="0" tIns="0" rIns="0" bIns="0" rtlCol="0" anchor="b">
            <a:noAutofit/>
          </a:bodyPr>
          <a:lstStyle>
            <a:lvl1pPr marL="0" indent="0">
              <a:buNone/>
              <a:defRPr lang="en-GB" sz="2400" b="1">
                <a:latin typeface="+mn-lt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2E342EE-68BB-484D-98C3-48A7847549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2292" y="2605269"/>
            <a:ext cx="5183188" cy="3684588"/>
          </a:xfrm>
        </p:spPr>
        <p:txBody>
          <a:bodyPr lIns="0" tIns="0" rIns="0" bIns="0" rtlCol="0">
            <a:noAutofit/>
          </a:bodyPr>
          <a:lstStyle>
            <a:lvl1pPr>
              <a:defRPr lang="en-GB">
                <a:latin typeface="+mn-lt"/>
              </a:defRPr>
            </a:lvl1pPr>
            <a:lvl2pPr>
              <a:defRPr lang="en-GB">
                <a:latin typeface="+mn-lt"/>
              </a:defRPr>
            </a:lvl2pPr>
            <a:lvl3pPr>
              <a:defRPr lang="en-GB">
                <a:latin typeface="+mn-lt"/>
              </a:defRPr>
            </a:lvl3pPr>
            <a:lvl4pPr>
              <a:defRPr lang="en-GB">
                <a:latin typeface="+mn-lt"/>
              </a:defRPr>
            </a:lvl4pPr>
            <a:lvl5pPr>
              <a:defRPr lang="en-GB">
                <a:latin typeface="+mn-lt"/>
              </a:defRPr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2EEB52FD-12DF-7F90-E06C-0C83CEB26F2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50168" y="876301"/>
            <a:ext cx="10122632" cy="652054"/>
          </a:xfrm>
        </p:spPr>
        <p:txBody>
          <a:bodyPr rtlCol="0" anchor="ctr">
            <a:noAutofit/>
          </a:bodyPr>
          <a:lstStyle>
            <a:lvl1pPr algn="ctr">
              <a:defRPr lang="en-GB" sz="3600" baseline="0"/>
            </a:lvl1pPr>
          </a:lstStyle>
          <a:p>
            <a:pPr rtl="0"/>
            <a:r>
              <a:rPr lang="en-GB"/>
              <a:t>CLICK TO EDIT MASTER TITLE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EB5B760E-02DF-5B11-D744-D98DE8A01E9E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CBFEC7-DD3B-F9AE-2192-83960534DE7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09A01C0A-2BB6-49E7-91A3-DCB9F9F5958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24600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10">
            <a:extLst>
              <a:ext uri="{FF2B5EF4-FFF2-40B4-BE49-F238E27FC236}">
                <a16:creationId xmlns:a16="http://schemas.microsoft.com/office/drawing/2014/main" id="{AB86DE8E-78DF-CA66-5AED-C7FF0CCF03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2817383" y="4010866"/>
            <a:ext cx="5056094" cy="2847135"/>
          </a:xfrm>
          <a:custGeom>
            <a:avLst/>
            <a:gdLst>
              <a:gd name="connsiteX0" fmla="*/ 2528047 w 5056094"/>
              <a:gd name="connsiteY0" fmla="*/ 0 h 2847135"/>
              <a:gd name="connsiteX1" fmla="*/ 5056094 w 5056094"/>
              <a:gd name="connsiteY1" fmla="*/ 2528047 h 2847135"/>
              <a:gd name="connsiteX2" fmla="*/ 5043042 w 5056094"/>
              <a:gd name="connsiteY2" fmla="*/ 2786525 h 2847135"/>
              <a:gd name="connsiteX3" fmla="*/ 5033792 w 5056094"/>
              <a:gd name="connsiteY3" fmla="*/ 2847135 h 2847135"/>
              <a:gd name="connsiteX4" fmla="*/ 22302 w 5056094"/>
              <a:gd name="connsiteY4" fmla="*/ 2847135 h 2847135"/>
              <a:gd name="connsiteX5" fmla="*/ 13052 w 5056094"/>
              <a:gd name="connsiteY5" fmla="*/ 2786525 h 2847135"/>
              <a:gd name="connsiteX6" fmla="*/ 0 w 5056094"/>
              <a:gd name="connsiteY6" fmla="*/ 2528047 h 2847135"/>
              <a:gd name="connsiteX7" fmla="*/ 2528047 w 5056094"/>
              <a:gd name="connsiteY7" fmla="*/ 0 h 28471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56094" h="2847135">
                <a:moveTo>
                  <a:pt x="2528047" y="0"/>
                </a:moveTo>
                <a:cubicBezTo>
                  <a:pt x="3924249" y="0"/>
                  <a:pt x="5056094" y="1131845"/>
                  <a:pt x="5056094" y="2528047"/>
                </a:cubicBezTo>
                <a:cubicBezTo>
                  <a:pt x="5056094" y="2615310"/>
                  <a:pt x="5051673" y="2701540"/>
                  <a:pt x="5043042" y="2786525"/>
                </a:cubicBezTo>
                <a:lnTo>
                  <a:pt x="5033792" y="2847135"/>
                </a:lnTo>
                <a:lnTo>
                  <a:pt x="22302" y="2847135"/>
                </a:lnTo>
                <a:lnTo>
                  <a:pt x="13052" y="2786525"/>
                </a:lnTo>
                <a:cubicBezTo>
                  <a:pt x="4422" y="2701540"/>
                  <a:pt x="0" y="2615310"/>
                  <a:pt x="0" y="2528047"/>
                </a:cubicBezTo>
                <a:cubicBezTo>
                  <a:pt x="0" y="1131845"/>
                  <a:pt x="1131845" y="0"/>
                  <a:pt x="2528047" y="0"/>
                </a:cubicBezTo>
                <a:close/>
              </a:path>
            </a:pathLst>
          </a:custGeom>
          <a:solidFill>
            <a:schemeClr val="accent1">
              <a:alpha val="89692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>
              <a:solidFill>
                <a:schemeClr val="accent1"/>
              </a:solidFill>
            </a:endParaRPr>
          </a:p>
        </p:txBody>
      </p:sp>
      <p:pic>
        <p:nvPicPr>
          <p:cNvPr id="12" name="Picture 11" descr="Modern house with cubic design">
            <a:extLst>
              <a:ext uri="{FF2B5EF4-FFF2-40B4-BE49-F238E27FC236}">
                <a16:creationId xmlns:a16="http://schemas.microsoft.com/office/drawing/2014/main" id="{FE966628-FEAF-3BD3-2DC4-23A466ABB93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  <a14:imgEffect>
                      <a14:brightnessContrast bright="12000" contrast="-17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b="23487"/>
          <a:stretch/>
        </p:blipFill>
        <p:spPr>
          <a:xfrm>
            <a:off x="2531165" y="2125402"/>
            <a:ext cx="9279835" cy="473259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0B5ED18-7A07-47F1-8056-CD86B076AFE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228500" y="1155320"/>
            <a:ext cx="8244113" cy="970081"/>
          </a:xfrm>
        </p:spPr>
        <p:txBody>
          <a:bodyPr lIns="0" tIns="0" rIns="0" bIns="0" rtlCol="0" anchor="t">
            <a:noAutofit/>
          </a:bodyPr>
          <a:lstStyle>
            <a:lvl1pPr>
              <a:lnSpc>
                <a:spcPct val="100000"/>
              </a:lnSpc>
              <a:defRPr lang="en-GB" sz="3000" b="0" i="0" spc="0" baseline="0">
                <a:latin typeface="+mn-lt"/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304A311B-BF0E-4ABD-250E-58093E12EC36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228500" y="2229358"/>
            <a:ext cx="7044643" cy="559184"/>
          </a:xfrm>
        </p:spPr>
        <p:txBody>
          <a:bodyPr lIns="0" tIns="0" rIns="0" bIns="0" rtlCol="0">
            <a:noAutofit/>
          </a:bodyPr>
          <a:lstStyle>
            <a:lvl1pPr marL="0" indent="0" algn="l">
              <a:buNone/>
              <a:defRPr lang="en-GB" sz="1800" b="1" spc="0"/>
            </a:lvl1pPr>
            <a:lvl2pPr marL="457200" indent="0" algn="ctr">
              <a:buNone/>
              <a:defRPr lang="en-GB" sz="2000"/>
            </a:lvl2pPr>
            <a:lvl3pPr marL="914400" indent="0" algn="ctr">
              <a:buNone/>
              <a:defRPr lang="en-GB" sz="1800"/>
            </a:lvl3pPr>
            <a:lvl4pPr marL="1371600" indent="0" algn="ctr">
              <a:buNone/>
              <a:defRPr lang="en-GB" sz="1600"/>
            </a:lvl4pPr>
            <a:lvl5pPr marL="1828800" indent="0" algn="ctr">
              <a:buNone/>
              <a:defRPr lang="en-GB" sz="1600"/>
            </a:lvl5pPr>
            <a:lvl6pPr marL="2286000" indent="0" algn="ctr">
              <a:buNone/>
              <a:defRPr lang="en-GB" sz="1600"/>
            </a:lvl6pPr>
            <a:lvl7pPr marL="2743200" indent="0" algn="ctr">
              <a:buNone/>
              <a:defRPr lang="en-GB" sz="1600"/>
            </a:lvl7pPr>
            <a:lvl8pPr marL="3200400" indent="0" algn="ctr">
              <a:buNone/>
              <a:defRPr lang="en-GB" sz="1600"/>
            </a:lvl8pPr>
            <a:lvl9pPr marL="3657600" indent="0" algn="ctr">
              <a:buNone/>
              <a:defRPr lang="en-GB" sz="1600"/>
            </a:lvl9pPr>
          </a:lstStyle>
          <a:p>
            <a:pPr rtl="0"/>
            <a:r>
              <a:rPr lang="en-GB"/>
              <a:t>Click to edit master subtitle style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C310569-B083-466A-F24B-8C44360B4EC2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FB78C1-0CD8-FD34-E7BB-B8F6E296A44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09A01C0A-2BB6-49E7-91A3-DCB9F9F5958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69475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>
            <a:extLst>
              <a:ext uri="{FF2B5EF4-FFF2-40B4-BE49-F238E27FC236}">
                <a16:creationId xmlns:a16="http://schemas.microsoft.com/office/drawing/2014/main" id="{4227E488-456A-A645-EEF4-38AAED9C5ED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50168" y="876301"/>
            <a:ext cx="10122632" cy="652054"/>
          </a:xfrm>
        </p:spPr>
        <p:txBody>
          <a:bodyPr rtlCol="0" anchor="ctr">
            <a:noAutofit/>
          </a:bodyPr>
          <a:lstStyle>
            <a:lvl1pPr algn="ctr">
              <a:defRPr lang="en-GB" sz="3600" baseline="0"/>
            </a:lvl1pPr>
          </a:lstStyle>
          <a:p>
            <a:pPr rtl="0"/>
            <a:r>
              <a:rPr lang="en-GB"/>
              <a:t>CLICK TO EDIT MASTER TITLE</a:t>
            </a:r>
          </a:p>
        </p:txBody>
      </p:sp>
      <p:sp>
        <p:nvSpPr>
          <p:cNvPr id="6" name="Picture Placeholder 23">
            <a:extLst>
              <a:ext uri="{FF2B5EF4-FFF2-40B4-BE49-F238E27FC236}">
                <a16:creationId xmlns:a16="http://schemas.microsoft.com/office/drawing/2014/main" id="{5E48B363-63E8-4F17-842B-53AD935A652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50327" y="1747520"/>
            <a:ext cx="2226360" cy="2940385"/>
          </a:xfrm>
          <a:solidFill>
            <a:schemeClr val="accent1">
              <a:lumMod val="20000"/>
              <a:lumOff val="80000"/>
            </a:schemeClr>
          </a:solidFill>
        </p:spPr>
        <p:txBody>
          <a:bodyPr rtlCol="0" anchor="ctr">
            <a:noAutofit/>
          </a:bodyPr>
          <a:lstStyle>
            <a:lvl1pPr marL="0" indent="0" algn="ctr">
              <a:buNone/>
              <a:defRPr lang="en-GB"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21" name="Text Placeholder 20">
            <a:extLst>
              <a:ext uri="{FF2B5EF4-FFF2-40B4-BE49-F238E27FC236}">
                <a16:creationId xmlns:a16="http://schemas.microsoft.com/office/drawing/2014/main" id="{F4825303-FCCD-E705-1213-BF7CF16DF7F6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850326" y="4542790"/>
            <a:ext cx="2226360" cy="1530417"/>
          </a:xfrm>
          <a:custGeom>
            <a:avLst/>
            <a:gdLst>
              <a:gd name="connsiteX0" fmla="*/ 0 w 2226360"/>
              <a:gd name="connsiteY0" fmla="*/ 0 h 1530417"/>
              <a:gd name="connsiteX1" fmla="*/ 2226360 w 2226360"/>
              <a:gd name="connsiteY1" fmla="*/ 0 h 1530417"/>
              <a:gd name="connsiteX2" fmla="*/ 2226360 w 2226360"/>
              <a:gd name="connsiteY2" fmla="*/ 1530417 h 1530417"/>
              <a:gd name="connsiteX3" fmla="*/ 0 w 2226360"/>
              <a:gd name="connsiteY3" fmla="*/ 1530417 h 15304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26360" h="1530417">
                <a:moveTo>
                  <a:pt x="0" y="0"/>
                </a:moveTo>
                <a:lnTo>
                  <a:pt x="2226360" y="0"/>
                </a:lnTo>
                <a:lnTo>
                  <a:pt x="2226360" y="1530417"/>
                </a:lnTo>
                <a:lnTo>
                  <a:pt x="0" y="1530417"/>
                </a:lnTo>
                <a:close/>
              </a:path>
            </a:pathLst>
          </a:custGeom>
          <a:solidFill>
            <a:schemeClr val="accent1">
              <a:alpha val="79000"/>
            </a:schemeClr>
          </a:solidFill>
        </p:spPr>
        <p:txBody>
          <a:bodyPr wrap="square" lIns="118872" tIns="36576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lang="en-GB" sz="1800" b="1" i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11" name="Text Placeholder 28">
            <a:extLst>
              <a:ext uri="{FF2B5EF4-FFF2-40B4-BE49-F238E27FC236}">
                <a16:creationId xmlns:a16="http://schemas.microsoft.com/office/drawing/2014/main" id="{31AF5791-727B-438A-A7EF-5D132167C89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985524" y="5567730"/>
            <a:ext cx="1943837" cy="347662"/>
          </a:xfrm>
        </p:spPr>
        <p:txBody>
          <a:bodyPr vert="horz" lIns="0" tIns="0" rIns="0" bIns="0" rtlCol="0">
            <a:noAutofit/>
          </a:bodyPr>
          <a:lstStyle>
            <a:lvl1pPr>
              <a:defRPr lang="en-GB" sz="1200" spc="20" baseline="0" dirty="0">
                <a:solidFill>
                  <a:schemeClr val="tx1"/>
                </a:solidFill>
              </a:defRPr>
            </a:lvl1pPr>
          </a:lstStyle>
          <a:p>
            <a:pPr marL="0" lvl="0" indent="0" rtl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/>
              <a:t>Title</a:t>
            </a:r>
          </a:p>
        </p:txBody>
      </p:sp>
      <p:sp>
        <p:nvSpPr>
          <p:cNvPr id="25" name="Picture Placeholder 23">
            <a:extLst>
              <a:ext uri="{FF2B5EF4-FFF2-40B4-BE49-F238E27FC236}">
                <a16:creationId xmlns:a16="http://schemas.microsoft.com/office/drawing/2014/main" id="{EA9E795C-FED0-FB6B-2D18-0BDABCA2C5BB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3489968" y="1758108"/>
            <a:ext cx="2226360" cy="2940385"/>
          </a:xfrm>
          <a:solidFill>
            <a:schemeClr val="accent1">
              <a:lumMod val="20000"/>
              <a:lumOff val="80000"/>
            </a:schemeClr>
          </a:solidFill>
        </p:spPr>
        <p:txBody>
          <a:bodyPr rtlCol="0" anchor="ctr">
            <a:noAutofit/>
          </a:bodyPr>
          <a:lstStyle>
            <a:lvl1pPr marL="0" indent="0" algn="ctr">
              <a:buNone/>
              <a:defRPr lang="en-GB"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37" name="Text Placeholder 36">
            <a:extLst>
              <a:ext uri="{FF2B5EF4-FFF2-40B4-BE49-F238E27FC236}">
                <a16:creationId xmlns:a16="http://schemas.microsoft.com/office/drawing/2014/main" id="{BF18F814-0B06-5B49-EC7F-2FFDDB498FF6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3489968" y="4542790"/>
            <a:ext cx="2226360" cy="1530417"/>
          </a:xfrm>
          <a:custGeom>
            <a:avLst/>
            <a:gdLst>
              <a:gd name="connsiteX0" fmla="*/ 0 w 2226360"/>
              <a:gd name="connsiteY0" fmla="*/ 0 h 1530417"/>
              <a:gd name="connsiteX1" fmla="*/ 2226360 w 2226360"/>
              <a:gd name="connsiteY1" fmla="*/ 0 h 1530417"/>
              <a:gd name="connsiteX2" fmla="*/ 2226360 w 2226360"/>
              <a:gd name="connsiteY2" fmla="*/ 1530417 h 1530417"/>
              <a:gd name="connsiteX3" fmla="*/ 0 w 2226360"/>
              <a:gd name="connsiteY3" fmla="*/ 1530417 h 15304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26360" h="1530417">
                <a:moveTo>
                  <a:pt x="0" y="0"/>
                </a:moveTo>
                <a:lnTo>
                  <a:pt x="2226360" y="0"/>
                </a:lnTo>
                <a:lnTo>
                  <a:pt x="2226360" y="1530417"/>
                </a:lnTo>
                <a:lnTo>
                  <a:pt x="0" y="1530417"/>
                </a:lnTo>
                <a:close/>
              </a:path>
            </a:pathLst>
          </a:custGeom>
          <a:solidFill>
            <a:schemeClr val="accent1">
              <a:alpha val="79000"/>
            </a:schemeClr>
          </a:solidFill>
        </p:spPr>
        <p:txBody>
          <a:bodyPr wrap="square" lIns="118872" tIns="36576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lang="en-GB" sz="1800" b="1" i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28" name="Text Placeholder 28">
            <a:extLst>
              <a:ext uri="{FF2B5EF4-FFF2-40B4-BE49-F238E27FC236}">
                <a16:creationId xmlns:a16="http://schemas.microsoft.com/office/drawing/2014/main" id="{518B0AC6-8555-9EC9-31D5-2D41E9278A30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3631421" y="5584541"/>
            <a:ext cx="1943837" cy="347662"/>
          </a:xfrm>
        </p:spPr>
        <p:txBody>
          <a:bodyPr vert="horz" lIns="0" tIns="0" rIns="0" bIns="0" rtlCol="0">
            <a:noAutofit/>
          </a:bodyPr>
          <a:lstStyle>
            <a:lvl1pPr>
              <a:defRPr lang="en-GB" sz="1200" spc="20" baseline="0" dirty="0">
                <a:solidFill>
                  <a:schemeClr val="tx1"/>
                </a:solidFill>
              </a:defRPr>
            </a:lvl1pPr>
          </a:lstStyle>
          <a:p>
            <a:pPr marL="0" lvl="0" indent="0" rtl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/>
              <a:t>Title</a:t>
            </a:r>
          </a:p>
        </p:txBody>
      </p:sp>
      <p:sp>
        <p:nvSpPr>
          <p:cNvPr id="26" name="Picture Placeholder 23">
            <a:extLst>
              <a:ext uri="{FF2B5EF4-FFF2-40B4-BE49-F238E27FC236}">
                <a16:creationId xmlns:a16="http://schemas.microsoft.com/office/drawing/2014/main" id="{1026B989-CBAD-BCCA-CE61-AC5ABC3F8752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6139567" y="1758108"/>
            <a:ext cx="2226360" cy="2940385"/>
          </a:xfrm>
          <a:solidFill>
            <a:schemeClr val="accent1">
              <a:lumMod val="20000"/>
              <a:lumOff val="80000"/>
            </a:schemeClr>
          </a:solidFill>
        </p:spPr>
        <p:txBody>
          <a:bodyPr rtlCol="0" anchor="ctr">
            <a:noAutofit/>
          </a:bodyPr>
          <a:lstStyle>
            <a:lvl1pPr marL="0" indent="0" algn="ctr">
              <a:buNone/>
              <a:defRPr lang="en-GB"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38" name="Text Placeholder 37">
            <a:extLst>
              <a:ext uri="{FF2B5EF4-FFF2-40B4-BE49-F238E27FC236}">
                <a16:creationId xmlns:a16="http://schemas.microsoft.com/office/drawing/2014/main" id="{3A6E4A81-98BC-4A0B-637E-A8A4EF704A29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6139567" y="4542790"/>
            <a:ext cx="2226360" cy="1530417"/>
          </a:xfrm>
          <a:custGeom>
            <a:avLst/>
            <a:gdLst>
              <a:gd name="connsiteX0" fmla="*/ 0 w 2226360"/>
              <a:gd name="connsiteY0" fmla="*/ 0 h 1530417"/>
              <a:gd name="connsiteX1" fmla="*/ 2226360 w 2226360"/>
              <a:gd name="connsiteY1" fmla="*/ 0 h 1530417"/>
              <a:gd name="connsiteX2" fmla="*/ 2226360 w 2226360"/>
              <a:gd name="connsiteY2" fmla="*/ 1530417 h 1530417"/>
              <a:gd name="connsiteX3" fmla="*/ 0 w 2226360"/>
              <a:gd name="connsiteY3" fmla="*/ 1530417 h 15304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26360" h="1530417">
                <a:moveTo>
                  <a:pt x="0" y="0"/>
                </a:moveTo>
                <a:lnTo>
                  <a:pt x="2226360" y="0"/>
                </a:lnTo>
                <a:lnTo>
                  <a:pt x="2226360" y="1530417"/>
                </a:lnTo>
                <a:lnTo>
                  <a:pt x="0" y="1530417"/>
                </a:lnTo>
                <a:close/>
              </a:path>
            </a:pathLst>
          </a:custGeom>
          <a:solidFill>
            <a:schemeClr val="accent1">
              <a:alpha val="79000"/>
            </a:schemeClr>
          </a:solidFill>
        </p:spPr>
        <p:txBody>
          <a:bodyPr wrap="square" lIns="118872" tIns="36576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lang="en-GB" sz="1800" b="1" i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34" name="Text Placeholder 28">
            <a:extLst>
              <a:ext uri="{FF2B5EF4-FFF2-40B4-BE49-F238E27FC236}">
                <a16:creationId xmlns:a16="http://schemas.microsoft.com/office/drawing/2014/main" id="{671F3A8D-7485-35BA-4D51-752E669CD51B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6260967" y="5584541"/>
            <a:ext cx="1943837" cy="347662"/>
          </a:xfrm>
        </p:spPr>
        <p:txBody>
          <a:bodyPr vert="horz" lIns="0" tIns="0" rIns="0" bIns="0" rtlCol="0">
            <a:noAutofit/>
          </a:bodyPr>
          <a:lstStyle>
            <a:lvl1pPr>
              <a:defRPr lang="en-GB" sz="1200" spc="20" baseline="0" dirty="0">
                <a:solidFill>
                  <a:schemeClr val="tx1"/>
                </a:solidFill>
              </a:defRPr>
            </a:lvl1pPr>
          </a:lstStyle>
          <a:p>
            <a:pPr marL="0" lvl="0" indent="0" rtl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/>
              <a:t>Title</a:t>
            </a:r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EC3EE756-2FF0-64E0-D905-235B8973F7D5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8755158" y="1758108"/>
            <a:ext cx="2226360" cy="2940385"/>
          </a:xfrm>
          <a:solidFill>
            <a:schemeClr val="accent1">
              <a:lumMod val="20000"/>
              <a:lumOff val="80000"/>
            </a:schemeClr>
          </a:solidFill>
        </p:spPr>
        <p:txBody>
          <a:bodyPr rtlCol="0" anchor="ctr">
            <a:noAutofit/>
          </a:bodyPr>
          <a:lstStyle>
            <a:lvl1pPr marL="0" indent="0" algn="ctr">
              <a:buNone/>
              <a:defRPr lang="en-GB"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39" name="Text Placeholder 38">
            <a:extLst>
              <a:ext uri="{FF2B5EF4-FFF2-40B4-BE49-F238E27FC236}">
                <a16:creationId xmlns:a16="http://schemas.microsoft.com/office/drawing/2014/main" id="{35068E76-B8E5-A95C-FAAC-7F43B2481D14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8755158" y="4542790"/>
            <a:ext cx="2226360" cy="1530417"/>
          </a:xfrm>
          <a:custGeom>
            <a:avLst/>
            <a:gdLst>
              <a:gd name="connsiteX0" fmla="*/ 0 w 2226360"/>
              <a:gd name="connsiteY0" fmla="*/ 0 h 1530417"/>
              <a:gd name="connsiteX1" fmla="*/ 2226360 w 2226360"/>
              <a:gd name="connsiteY1" fmla="*/ 0 h 1530417"/>
              <a:gd name="connsiteX2" fmla="*/ 2226360 w 2226360"/>
              <a:gd name="connsiteY2" fmla="*/ 1530417 h 1530417"/>
              <a:gd name="connsiteX3" fmla="*/ 0 w 2226360"/>
              <a:gd name="connsiteY3" fmla="*/ 1530417 h 15304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26360" h="1530417">
                <a:moveTo>
                  <a:pt x="0" y="0"/>
                </a:moveTo>
                <a:lnTo>
                  <a:pt x="2226360" y="0"/>
                </a:lnTo>
                <a:lnTo>
                  <a:pt x="2226360" y="1530417"/>
                </a:lnTo>
                <a:lnTo>
                  <a:pt x="0" y="1530417"/>
                </a:lnTo>
                <a:close/>
              </a:path>
            </a:pathLst>
          </a:custGeom>
          <a:solidFill>
            <a:schemeClr val="accent1">
              <a:alpha val="79000"/>
            </a:schemeClr>
          </a:solidFill>
        </p:spPr>
        <p:txBody>
          <a:bodyPr wrap="square" lIns="118872" tIns="36576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lang="en-GB" sz="1800" b="1" i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36" name="Text Placeholder 28">
            <a:extLst>
              <a:ext uri="{FF2B5EF4-FFF2-40B4-BE49-F238E27FC236}">
                <a16:creationId xmlns:a16="http://schemas.microsoft.com/office/drawing/2014/main" id="{5985B1DB-E488-ABA9-E8FB-18D2006DCE09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8890513" y="5584541"/>
            <a:ext cx="1943837" cy="347662"/>
          </a:xfrm>
        </p:spPr>
        <p:txBody>
          <a:bodyPr vert="horz" lIns="0" tIns="0" rIns="0" bIns="0" rtlCol="0">
            <a:noAutofit/>
          </a:bodyPr>
          <a:lstStyle>
            <a:lvl1pPr>
              <a:defRPr lang="en-GB" sz="1200" spc="20" baseline="0" dirty="0">
                <a:solidFill>
                  <a:schemeClr val="tx1"/>
                </a:solidFill>
              </a:defRPr>
            </a:lvl1pPr>
          </a:lstStyle>
          <a:p>
            <a:pPr marL="0" lvl="0" indent="0" rtl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/>
              <a:t>Title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6FC1105-93C5-0E50-1656-271A54E5D97D}"/>
              </a:ext>
            </a:extLst>
          </p:cNvPr>
          <p:cNvSpPr>
            <a:spLocks noGrp="1"/>
          </p:cNvSpPr>
          <p:nvPr>
            <p:ph type="ftr" sz="quarter" idx="37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134F48D-1D23-34DB-1FB6-07EEB752692C}"/>
              </a:ext>
            </a:extLst>
          </p:cNvPr>
          <p:cNvSpPr>
            <a:spLocks noGrp="1"/>
          </p:cNvSpPr>
          <p:nvPr>
            <p:ph type="sldNum" sz="quarter" idx="38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09A01C0A-2BB6-49E7-91A3-DCB9F9F5958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44191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Title 1">
            <a:extLst>
              <a:ext uri="{FF2B5EF4-FFF2-40B4-BE49-F238E27FC236}">
                <a16:creationId xmlns:a16="http://schemas.microsoft.com/office/drawing/2014/main" id="{8D869122-E2BC-ED44-681B-43F70BEF81A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50168" y="876301"/>
            <a:ext cx="10122632" cy="652054"/>
          </a:xfrm>
        </p:spPr>
        <p:txBody>
          <a:bodyPr rtlCol="0" anchor="ctr">
            <a:noAutofit/>
          </a:bodyPr>
          <a:lstStyle>
            <a:lvl1pPr algn="ctr">
              <a:defRPr lang="en-GB" sz="3600" baseline="0"/>
            </a:lvl1pPr>
          </a:lstStyle>
          <a:p>
            <a:pPr rtl="0"/>
            <a:r>
              <a:rPr lang="en-GB"/>
              <a:t>CLICK TO EDIT MASTER TITLE</a:t>
            </a:r>
          </a:p>
        </p:txBody>
      </p:sp>
      <p:sp>
        <p:nvSpPr>
          <p:cNvPr id="8" name="Picture Placeholder 23">
            <a:extLst>
              <a:ext uri="{FF2B5EF4-FFF2-40B4-BE49-F238E27FC236}">
                <a16:creationId xmlns:a16="http://schemas.microsoft.com/office/drawing/2014/main" id="{255CBD6C-C281-8722-27D4-3D2CC5788A0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090665" y="1650517"/>
            <a:ext cx="2000530" cy="1612167"/>
          </a:xfrm>
          <a:solidFill>
            <a:schemeClr val="accent1">
              <a:lumMod val="20000"/>
              <a:lumOff val="80000"/>
            </a:schemeClr>
          </a:solidFill>
        </p:spPr>
        <p:txBody>
          <a:bodyPr rtlCol="0" anchor="ctr">
            <a:noAutofit/>
          </a:bodyPr>
          <a:lstStyle>
            <a:lvl1pPr marL="0" indent="0" algn="ctr">
              <a:buNone/>
              <a:defRPr lang="en-GB"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34" name="Text Placeholder 33">
            <a:extLst>
              <a:ext uri="{FF2B5EF4-FFF2-40B4-BE49-F238E27FC236}">
                <a16:creationId xmlns:a16="http://schemas.microsoft.com/office/drawing/2014/main" id="{F1774C4E-7344-8232-3750-E424576E1D7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1088136" y="3136392"/>
            <a:ext cx="2002536" cy="740664"/>
          </a:xfrm>
          <a:custGeom>
            <a:avLst/>
            <a:gdLst>
              <a:gd name="connsiteX0" fmla="*/ 0 w 2226360"/>
              <a:gd name="connsiteY0" fmla="*/ 0 h 1530417"/>
              <a:gd name="connsiteX1" fmla="*/ 2226360 w 2226360"/>
              <a:gd name="connsiteY1" fmla="*/ 0 h 1530417"/>
              <a:gd name="connsiteX2" fmla="*/ 2226360 w 2226360"/>
              <a:gd name="connsiteY2" fmla="*/ 1530417 h 1530417"/>
              <a:gd name="connsiteX3" fmla="*/ 0 w 2226360"/>
              <a:gd name="connsiteY3" fmla="*/ 1530417 h 15304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26360" h="1530417">
                <a:moveTo>
                  <a:pt x="0" y="0"/>
                </a:moveTo>
                <a:lnTo>
                  <a:pt x="2226360" y="0"/>
                </a:lnTo>
                <a:lnTo>
                  <a:pt x="2226360" y="1530417"/>
                </a:lnTo>
                <a:lnTo>
                  <a:pt x="0" y="1530417"/>
                </a:lnTo>
                <a:close/>
              </a:path>
            </a:pathLst>
          </a:custGeom>
          <a:solidFill>
            <a:schemeClr val="accent1">
              <a:alpha val="70000"/>
            </a:schemeClr>
          </a:solidFill>
        </p:spPr>
        <p:txBody>
          <a:bodyPr wrap="square" lIns="91440" tIns="219456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lang="en-GB" sz="1400" b="1" i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30" name="Text Placeholder 28">
            <a:extLst>
              <a:ext uri="{FF2B5EF4-FFF2-40B4-BE49-F238E27FC236}">
                <a16:creationId xmlns:a16="http://schemas.microsoft.com/office/drawing/2014/main" id="{1CE5D490-4727-FFF1-4BFF-A3DED42ECA3F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1185312" y="3587657"/>
            <a:ext cx="1833441" cy="217186"/>
          </a:xfrm>
        </p:spPr>
        <p:txBody>
          <a:bodyPr vert="horz" lIns="0" tIns="0" rIns="0" bIns="0" rtlCol="0" anchor="b">
            <a:noAutofit/>
          </a:bodyPr>
          <a:lstStyle>
            <a:lvl1pPr>
              <a:defRPr lang="en-GB" sz="1200" spc="20" baseline="0" dirty="0">
                <a:solidFill>
                  <a:schemeClr val="tx1"/>
                </a:solidFill>
                <a:latin typeface="+mn-lt"/>
              </a:defRPr>
            </a:lvl1pPr>
          </a:lstStyle>
          <a:p>
            <a:pPr marL="0" lvl="0" indent="0" rtl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/>
              <a:t>Title</a:t>
            </a:r>
          </a:p>
        </p:txBody>
      </p:sp>
      <p:sp>
        <p:nvSpPr>
          <p:cNvPr id="18" name="Picture Placeholder 23">
            <a:extLst>
              <a:ext uri="{FF2B5EF4-FFF2-40B4-BE49-F238E27FC236}">
                <a16:creationId xmlns:a16="http://schemas.microsoft.com/office/drawing/2014/main" id="{53802057-01C6-8655-30FA-091AC26925F4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638242" y="1656748"/>
            <a:ext cx="2000530" cy="1612167"/>
          </a:xfrm>
          <a:solidFill>
            <a:schemeClr val="accent1">
              <a:lumMod val="20000"/>
              <a:lumOff val="80000"/>
            </a:schemeClr>
          </a:solidFill>
        </p:spPr>
        <p:txBody>
          <a:bodyPr rtlCol="0" anchor="ctr">
            <a:noAutofit/>
          </a:bodyPr>
          <a:lstStyle>
            <a:lvl1pPr marL="0" indent="0" algn="ctr">
              <a:buNone/>
              <a:defRPr lang="en-GB"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0" name="Text Placeholder 39">
            <a:extLst>
              <a:ext uri="{FF2B5EF4-FFF2-40B4-BE49-F238E27FC236}">
                <a16:creationId xmlns:a16="http://schemas.microsoft.com/office/drawing/2014/main" id="{69E47AF5-CB74-C3EB-76CA-1CA76678E2D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3636236" y="3136392"/>
            <a:ext cx="2002536" cy="740664"/>
          </a:xfrm>
          <a:custGeom>
            <a:avLst/>
            <a:gdLst>
              <a:gd name="connsiteX0" fmla="*/ 0 w 2226360"/>
              <a:gd name="connsiteY0" fmla="*/ 0 h 1530417"/>
              <a:gd name="connsiteX1" fmla="*/ 2226360 w 2226360"/>
              <a:gd name="connsiteY1" fmla="*/ 0 h 1530417"/>
              <a:gd name="connsiteX2" fmla="*/ 2226360 w 2226360"/>
              <a:gd name="connsiteY2" fmla="*/ 1530417 h 1530417"/>
              <a:gd name="connsiteX3" fmla="*/ 0 w 2226360"/>
              <a:gd name="connsiteY3" fmla="*/ 1530417 h 15304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26360" h="1530417">
                <a:moveTo>
                  <a:pt x="0" y="0"/>
                </a:moveTo>
                <a:lnTo>
                  <a:pt x="2226360" y="0"/>
                </a:lnTo>
                <a:lnTo>
                  <a:pt x="2226360" y="1530417"/>
                </a:lnTo>
                <a:lnTo>
                  <a:pt x="0" y="1530417"/>
                </a:lnTo>
                <a:close/>
              </a:path>
            </a:pathLst>
          </a:custGeom>
          <a:solidFill>
            <a:schemeClr val="accent1">
              <a:alpha val="70000"/>
            </a:schemeClr>
          </a:solidFill>
        </p:spPr>
        <p:txBody>
          <a:bodyPr wrap="square" lIns="91440" tIns="219456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lang="en-GB" sz="1400" b="1" i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36" name="Text Placeholder 28">
            <a:extLst>
              <a:ext uri="{FF2B5EF4-FFF2-40B4-BE49-F238E27FC236}">
                <a16:creationId xmlns:a16="http://schemas.microsoft.com/office/drawing/2014/main" id="{890DFA6A-3356-DE98-022D-0DA202FBFD7E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3734201" y="3589774"/>
            <a:ext cx="1833441" cy="217186"/>
          </a:xfrm>
        </p:spPr>
        <p:txBody>
          <a:bodyPr vert="horz" lIns="0" tIns="0" rIns="0" bIns="0" rtlCol="0" anchor="b">
            <a:noAutofit/>
          </a:bodyPr>
          <a:lstStyle>
            <a:lvl1pPr>
              <a:defRPr lang="en-GB" sz="1200" spc="20" baseline="0" dirty="0">
                <a:solidFill>
                  <a:schemeClr val="tx1"/>
                </a:solidFill>
                <a:latin typeface="+mn-lt"/>
              </a:defRPr>
            </a:lvl1pPr>
          </a:lstStyle>
          <a:p>
            <a:pPr marL="0" lvl="0" indent="0" rtl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/>
              <a:t>Title</a:t>
            </a:r>
          </a:p>
        </p:txBody>
      </p:sp>
      <p:sp>
        <p:nvSpPr>
          <p:cNvPr id="19" name="Picture Placeholder 23">
            <a:extLst>
              <a:ext uri="{FF2B5EF4-FFF2-40B4-BE49-F238E27FC236}">
                <a16:creationId xmlns:a16="http://schemas.microsoft.com/office/drawing/2014/main" id="{4EB02CDB-488A-8142-CAF9-8E37FFF7C07D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185819" y="1662979"/>
            <a:ext cx="2000530" cy="1612167"/>
          </a:xfrm>
          <a:solidFill>
            <a:schemeClr val="accent1">
              <a:lumMod val="20000"/>
              <a:lumOff val="80000"/>
            </a:schemeClr>
          </a:solidFill>
        </p:spPr>
        <p:txBody>
          <a:bodyPr rtlCol="0" anchor="ctr">
            <a:noAutofit/>
          </a:bodyPr>
          <a:lstStyle>
            <a:lvl1pPr marL="0" indent="0" algn="ctr">
              <a:buNone/>
              <a:defRPr lang="en-GB"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3" name="Text Placeholder 42">
            <a:extLst>
              <a:ext uri="{FF2B5EF4-FFF2-40B4-BE49-F238E27FC236}">
                <a16:creationId xmlns:a16="http://schemas.microsoft.com/office/drawing/2014/main" id="{4F3265D0-915B-E319-A154-B81C7A2C5B94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6183813" y="3136392"/>
            <a:ext cx="2002536" cy="740664"/>
          </a:xfrm>
          <a:custGeom>
            <a:avLst/>
            <a:gdLst>
              <a:gd name="connsiteX0" fmla="*/ 0 w 2226360"/>
              <a:gd name="connsiteY0" fmla="*/ 0 h 1530417"/>
              <a:gd name="connsiteX1" fmla="*/ 2226360 w 2226360"/>
              <a:gd name="connsiteY1" fmla="*/ 0 h 1530417"/>
              <a:gd name="connsiteX2" fmla="*/ 2226360 w 2226360"/>
              <a:gd name="connsiteY2" fmla="*/ 1530417 h 1530417"/>
              <a:gd name="connsiteX3" fmla="*/ 0 w 2226360"/>
              <a:gd name="connsiteY3" fmla="*/ 1530417 h 15304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26360" h="1530417">
                <a:moveTo>
                  <a:pt x="0" y="0"/>
                </a:moveTo>
                <a:lnTo>
                  <a:pt x="2226360" y="0"/>
                </a:lnTo>
                <a:lnTo>
                  <a:pt x="2226360" y="1530417"/>
                </a:lnTo>
                <a:lnTo>
                  <a:pt x="0" y="1530417"/>
                </a:lnTo>
                <a:close/>
              </a:path>
            </a:pathLst>
          </a:custGeom>
          <a:solidFill>
            <a:schemeClr val="accent1">
              <a:alpha val="70000"/>
            </a:schemeClr>
          </a:solidFill>
        </p:spPr>
        <p:txBody>
          <a:bodyPr wrap="square" lIns="91440" tIns="219456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lang="en-GB" sz="1400" b="1" i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39" name="Text Placeholder 28">
            <a:extLst>
              <a:ext uri="{FF2B5EF4-FFF2-40B4-BE49-F238E27FC236}">
                <a16:creationId xmlns:a16="http://schemas.microsoft.com/office/drawing/2014/main" id="{CC0A1957-087D-BAC8-2FD3-C7879A14D683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6283090" y="3594007"/>
            <a:ext cx="1833441" cy="217186"/>
          </a:xfrm>
        </p:spPr>
        <p:txBody>
          <a:bodyPr vert="horz" lIns="0" tIns="0" rIns="0" bIns="0" rtlCol="0" anchor="b">
            <a:noAutofit/>
          </a:bodyPr>
          <a:lstStyle>
            <a:lvl1pPr>
              <a:defRPr lang="en-GB" sz="1200" spc="20" baseline="0" dirty="0">
                <a:solidFill>
                  <a:schemeClr val="tx1"/>
                </a:solidFill>
                <a:latin typeface="+mn-lt"/>
              </a:defRPr>
            </a:lvl1pPr>
          </a:lstStyle>
          <a:p>
            <a:pPr marL="0" lvl="0" indent="0" rtl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/>
              <a:t>Title</a:t>
            </a:r>
          </a:p>
        </p:txBody>
      </p:sp>
      <p:sp>
        <p:nvSpPr>
          <p:cNvPr id="17" name="Picture Placeholder 23">
            <a:extLst>
              <a:ext uri="{FF2B5EF4-FFF2-40B4-BE49-F238E27FC236}">
                <a16:creationId xmlns:a16="http://schemas.microsoft.com/office/drawing/2014/main" id="{C0FA0782-5A43-CA2A-3152-A02B9D5D744A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733396" y="1669209"/>
            <a:ext cx="2000530" cy="1612167"/>
          </a:xfrm>
          <a:solidFill>
            <a:schemeClr val="accent1">
              <a:lumMod val="20000"/>
              <a:lumOff val="80000"/>
            </a:schemeClr>
          </a:solidFill>
        </p:spPr>
        <p:txBody>
          <a:bodyPr rtlCol="0" anchor="ctr">
            <a:noAutofit/>
          </a:bodyPr>
          <a:lstStyle>
            <a:lvl1pPr marL="0" indent="0" algn="ctr">
              <a:buNone/>
              <a:defRPr lang="en-GB"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6" name="Text Placeholder 45">
            <a:extLst>
              <a:ext uri="{FF2B5EF4-FFF2-40B4-BE49-F238E27FC236}">
                <a16:creationId xmlns:a16="http://schemas.microsoft.com/office/drawing/2014/main" id="{D922E682-729B-97DE-1956-5B8FDDB7A7B0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8731390" y="3136392"/>
            <a:ext cx="2002536" cy="740664"/>
          </a:xfrm>
          <a:custGeom>
            <a:avLst/>
            <a:gdLst>
              <a:gd name="connsiteX0" fmla="*/ 0 w 2226360"/>
              <a:gd name="connsiteY0" fmla="*/ 0 h 1530417"/>
              <a:gd name="connsiteX1" fmla="*/ 2226360 w 2226360"/>
              <a:gd name="connsiteY1" fmla="*/ 0 h 1530417"/>
              <a:gd name="connsiteX2" fmla="*/ 2226360 w 2226360"/>
              <a:gd name="connsiteY2" fmla="*/ 1530417 h 1530417"/>
              <a:gd name="connsiteX3" fmla="*/ 0 w 2226360"/>
              <a:gd name="connsiteY3" fmla="*/ 1530417 h 15304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26360" h="1530417">
                <a:moveTo>
                  <a:pt x="0" y="0"/>
                </a:moveTo>
                <a:lnTo>
                  <a:pt x="2226360" y="0"/>
                </a:lnTo>
                <a:lnTo>
                  <a:pt x="2226360" y="1530417"/>
                </a:lnTo>
                <a:lnTo>
                  <a:pt x="0" y="1530417"/>
                </a:lnTo>
                <a:close/>
              </a:path>
            </a:pathLst>
          </a:custGeom>
          <a:solidFill>
            <a:schemeClr val="accent1">
              <a:alpha val="70000"/>
            </a:schemeClr>
          </a:solidFill>
        </p:spPr>
        <p:txBody>
          <a:bodyPr wrap="square" lIns="91440" tIns="219456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lang="en-GB" sz="1400" b="1" i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42" name="Text Placeholder 28">
            <a:extLst>
              <a:ext uri="{FF2B5EF4-FFF2-40B4-BE49-F238E27FC236}">
                <a16:creationId xmlns:a16="http://schemas.microsoft.com/office/drawing/2014/main" id="{8A2E2333-661F-499A-4099-13003D5327DE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8831978" y="3591891"/>
            <a:ext cx="1833441" cy="217186"/>
          </a:xfrm>
        </p:spPr>
        <p:txBody>
          <a:bodyPr vert="horz" lIns="0" tIns="0" rIns="0" bIns="0" rtlCol="0" anchor="b">
            <a:noAutofit/>
          </a:bodyPr>
          <a:lstStyle>
            <a:lvl1pPr>
              <a:defRPr lang="en-GB" sz="1200" spc="20" baseline="0" dirty="0">
                <a:solidFill>
                  <a:schemeClr val="tx1"/>
                </a:solidFill>
                <a:latin typeface="+mn-lt"/>
              </a:defRPr>
            </a:lvl1pPr>
          </a:lstStyle>
          <a:p>
            <a:pPr marL="0" lvl="0" indent="0" rtl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/>
              <a:t>Title</a:t>
            </a:r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BC2B0E64-6036-C50A-4B09-3307E136D0DB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1090665" y="4221285"/>
            <a:ext cx="2000530" cy="1612167"/>
          </a:xfrm>
          <a:solidFill>
            <a:schemeClr val="accent1">
              <a:lumMod val="20000"/>
              <a:lumOff val="80000"/>
            </a:schemeClr>
          </a:solidFill>
        </p:spPr>
        <p:txBody>
          <a:bodyPr rtlCol="0" anchor="ctr">
            <a:noAutofit/>
          </a:bodyPr>
          <a:lstStyle>
            <a:lvl1pPr marL="0" indent="0" algn="ctr">
              <a:buNone/>
              <a:defRPr lang="en-GB"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9" name="Text Placeholder 48">
            <a:extLst>
              <a:ext uri="{FF2B5EF4-FFF2-40B4-BE49-F238E27FC236}">
                <a16:creationId xmlns:a16="http://schemas.microsoft.com/office/drawing/2014/main" id="{B1360129-7F80-B48D-D46B-A111F17E47B4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1088136" y="5687568"/>
            <a:ext cx="2002536" cy="740664"/>
          </a:xfrm>
          <a:custGeom>
            <a:avLst/>
            <a:gdLst>
              <a:gd name="connsiteX0" fmla="*/ 0 w 2226360"/>
              <a:gd name="connsiteY0" fmla="*/ 0 h 1530417"/>
              <a:gd name="connsiteX1" fmla="*/ 2226360 w 2226360"/>
              <a:gd name="connsiteY1" fmla="*/ 0 h 1530417"/>
              <a:gd name="connsiteX2" fmla="*/ 2226360 w 2226360"/>
              <a:gd name="connsiteY2" fmla="*/ 1530417 h 1530417"/>
              <a:gd name="connsiteX3" fmla="*/ 0 w 2226360"/>
              <a:gd name="connsiteY3" fmla="*/ 1530417 h 15304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26360" h="1530417">
                <a:moveTo>
                  <a:pt x="0" y="0"/>
                </a:moveTo>
                <a:lnTo>
                  <a:pt x="2226360" y="0"/>
                </a:lnTo>
                <a:lnTo>
                  <a:pt x="2226360" y="1530417"/>
                </a:lnTo>
                <a:lnTo>
                  <a:pt x="0" y="1530417"/>
                </a:lnTo>
                <a:close/>
              </a:path>
            </a:pathLst>
          </a:custGeom>
          <a:solidFill>
            <a:schemeClr val="accent1">
              <a:alpha val="70000"/>
            </a:schemeClr>
          </a:solidFill>
        </p:spPr>
        <p:txBody>
          <a:bodyPr wrap="square" lIns="91440" tIns="219456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lang="en-GB" sz="1400" b="1" i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33" name="Text Placeholder 28">
            <a:extLst>
              <a:ext uri="{FF2B5EF4-FFF2-40B4-BE49-F238E27FC236}">
                <a16:creationId xmlns:a16="http://schemas.microsoft.com/office/drawing/2014/main" id="{34A00EE2-7DE2-BF48-E0C1-81C2158B4107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1185312" y="6150401"/>
            <a:ext cx="1833441" cy="217186"/>
          </a:xfrm>
        </p:spPr>
        <p:txBody>
          <a:bodyPr vert="horz" lIns="0" tIns="0" rIns="0" bIns="0" rtlCol="0" anchor="b">
            <a:noAutofit/>
          </a:bodyPr>
          <a:lstStyle>
            <a:lvl1pPr>
              <a:defRPr lang="en-GB" sz="1200" spc="20" baseline="0" dirty="0">
                <a:solidFill>
                  <a:schemeClr val="tx1"/>
                </a:solidFill>
                <a:latin typeface="+mn-lt"/>
              </a:defRPr>
            </a:lvl1pPr>
          </a:lstStyle>
          <a:p>
            <a:pPr marL="0" lvl="0" indent="0" rtl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/>
              <a:t>Title</a:t>
            </a:r>
          </a:p>
        </p:txBody>
      </p:sp>
      <p:sp>
        <p:nvSpPr>
          <p:cNvPr id="26" name="Picture Placeholder 23">
            <a:extLst>
              <a:ext uri="{FF2B5EF4-FFF2-40B4-BE49-F238E27FC236}">
                <a16:creationId xmlns:a16="http://schemas.microsoft.com/office/drawing/2014/main" id="{90EE9725-A8CC-5A72-59F1-663EECC9FDF7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3638242" y="4218973"/>
            <a:ext cx="2000530" cy="1612167"/>
          </a:xfrm>
          <a:solidFill>
            <a:schemeClr val="accent1">
              <a:lumMod val="20000"/>
              <a:lumOff val="80000"/>
            </a:schemeClr>
          </a:solidFill>
        </p:spPr>
        <p:txBody>
          <a:bodyPr rtlCol="0" anchor="ctr">
            <a:noAutofit/>
          </a:bodyPr>
          <a:lstStyle>
            <a:lvl1pPr marL="0" indent="0" algn="ctr">
              <a:buNone/>
              <a:defRPr lang="en-GB"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52" name="Text Placeholder 51">
            <a:extLst>
              <a:ext uri="{FF2B5EF4-FFF2-40B4-BE49-F238E27FC236}">
                <a16:creationId xmlns:a16="http://schemas.microsoft.com/office/drawing/2014/main" id="{874C74F1-405C-C6EE-A607-2236B9B08E00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3636236" y="5687568"/>
            <a:ext cx="2002536" cy="740664"/>
          </a:xfrm>
          <a:custGeom>
            <a:avLst/>
            <a:gdLst>
              <a:gd name="connsiteX0" fmla="*/ 0 w 2226360"/>
              <a:gd name="connsiteY0" fmla="*/ 0 h 1530417"/>
              <a:gd name="connsiteX1" fmla="*/ 2226360 w 2226360"/>
              <a:gd name="connsiteY1" fmla="*/ 0 h 1530417"/>
              <a:gd name="connsiteX2" fmla="*/ 2226360 w 2226360"/>
              <a:gd name="connsiteY2" fmla="*/ 1530417 h 1530417"/>
              <a:gd name="connsiteX3" fmla="*/ 0 w 2226360"/>
              <a:gd name="connsiteY3" fmla="*/ 1530417 h 15304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26360" h="1530417">
                <a:moveTo>
                  <a:pt x="0" y="0"/>
                </a:moveTo>
                <a:lnTo>
                  <a:pt x="2226360" y="0"/>
                </a:lnTo>
                <a:lnTo>
                  <a:pt x="2226360" y="1530417"/>
                </a:lnTo>
                <a:lnTo>
                  <a:pt x="0" y="1530417"/>
                </a:lnTo>
                <a:close/>
              </a:path>
            </a:pathLst>
          </a:custGeom>
          <a:solidFill>
            <a:schemeClr val="accent1">
              <a:alpha val="70000"/>
            </a:schemeClr>
          </a:solidFill>
        </p:spPr>
        <p:txBody>
          <a:bodyPr wrap="square" lIns="91440" tIns="219456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lang="en-GB" sz="1400" b="1" i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45" name="Text Placeholder 28">
            <a:extLst>
              <a:ext uri="{FF2B5EF4-FFF2-40B4-BE49-F238E27FC236}">
                <a16:creationId xmlns:a16="http://schemas.microsoft.com/office/drawing/2014/main" id="{F3B25311-1AE4-31EC-9514-AD4642A2B4F9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3734201" y="6151618"/>
            <a:ext cx="1833441" cy="217186"/>
          </a:xfrm>
        </p:spPr>
        <p:txBody>
          <a:bodyPr vert="horz" lIns="0" tIns="0" rIns="0" bIns="0" rtlCol="0" anchor="b">
            <a:noAutofit/>
          </a:bodyPr>
          <a:lstStyle>
            <a:lvl1pPr>
              <a:defRPr lang="en-GB" sz="1200" spc="20" baseline="0" dirty="0">
                <a:solidFill>
                  <a:schemeClr val="tx1"/>
                </a:solidFill>
                <a:latin typeface="+mn-lt"/>
              </a:defRPr>
            </a:lvl1pPr>
          </a:lstStyle>
          <a:p>
            <a:pPr marL="0" lvl="0" indent="0" rtl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/>
              <a:t>Title</a:t>
            </a:r>
          </a:p>
        </p:txBody>
      </p:sp>
      <p:sp>
        <p:nvSpPr>
          <p:cNvPr id="27" name="Picture Placeholder 23">
            <a:extLst>
              <a:ext uri="{FF2B5EF4-FFF2-40B4-BE49-F238E27FC236}">
                <a16:creationId xmlns:a16="http://schemas.microsoft.com/office/drawing/2014/main" id="{EA14E23B-F3B1-C7A2-B03A-1CEABC2E4CF2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6185819" y="4220129"/>
            <a:ext cx="2000530" cy="1612167"/>
          </a:xfrm>
          <a:solidFill>
            <a:schemeClr val="accent1">
              <a:lumMod val="20000"/>
              <a:lumOff val="80000"/>
            </a:schemeClr>
          </a:solidFill>
        </p:spPr>
        <p:txBody>
          <a:bodyPr rtlCol="0" anchor="ctr">
            <a:noAutofit/>
          </a:bodyPr>
          <a:lstStyle>
            <a:lvl1pPr marL="0" indent="0" algn="ctr">
              <a:buNone/>
              <a:defRPr lang="en-GB"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53" name="Text Placeholder 52">
            <a:extLst>
              <a:ext uri="{FF2B5EF4-FFF2-40B4-BE49-F238E27FC236}">
                <a16:creationId xmlns:a16="http://schemas.microsoft.com/office/drawing/2014/main" id="{3914135F-F251-D319-FE2A-787B519F907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6183813" y="5687568"/>
            <a:ext cx="2002536" cy="740664"/>
          </a:xfrm>
          <a:custGeom>
            <a:avLst/>
            <a:gdLst>
              <a:gd name="connsiteX0" fmla="*/ 0 w 2226360"/>
              <a:gd name="connsiteY0" fmla="*/ 0 h 1530417"/>
              <a:gd name="connsiteX1" fmla="*/ 2226360 w 2226360"/>
              <a:gd name="connsiteY1" fmla="*/ 0 h 1530417"/>
              <a:gd name="connsiteX2" fmla="*/ 2226360 w 2226360"/>
              <a:gd name="connsiteY2" fmla="*/ 1530417 h 1530417"/>
              <a:gd name="connsiteX3" fmla="*/ 0 w 2226360"/>
              <a:gd name="connsiteY3" fmla="*/ 1530417 h 15304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26360" h="1530417">
                <a:moveTo>
                  <a:pt x="0" y="0"/>
                </a:moveTo>
                <a:lnTo>
                  <a:pt x="2226360" y="0"/>
                </a:lnTo>
                <a:lnTo>
                  <a:pt x="2226360" y="1530417"/>
                </a:lnTo>
                <a:lnTo>
                  <a:pt x="0" y="1530417"/>
                </a:lnTo>
                <a:close/>
              </a:path>
            </a:pathLst>
          </a:custGeom>
          <a:solidFill>
            <a:schemeClr val="accent1">
              <a:alpha val="70000"/>
            </a:schemeClr>
          </a:solidFill>
        </p:spPr>
        <p:txBody>
          <a:bodyPr wrap="square" lIns="91440" tIns="219456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lang="en-GB" sz="1400" b="1" i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48" name="Text Placeholder 28">
            <a:extLst>
              <a:ext uri="{FF2B5EF4-FFF2-40B4-BE49-F238E27FC236}">
                <a16:creationId xmlns:a16="http://schemas.microsoft.com/office/drawing/2014/main" id="{A39619BE-B308-86FC-D02B-5B8AE1C8BF91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6283090" y="6149184"/>
            <a:ext cx="1833441" cy="217186"/>
          </a:xfrm>
        </p:spPr>
        <p:txBody>
          <a:bodyPr vert="horz" lIns="0" tIns="0" rIns="0" bIns="0" rtlCol="0" anchor="b">
            <a:noAutofit/>
          </a:bodyPr>
          <a:lstStyle>
            <a:lvl1pPr>
              <a:defRPr lang="en-GB" sz="1200" spc="20" baseline="0" dirty="0">
                <a:solidFill>
                  <a:schemeClr val="tx1"/>
                </a:solidFill>
                <a:latin typeface="+mn-lt"/>
              </a:defRPr>
            </a:lvl1pPr>
          </a:lstStyle>
          <a:p>
            <a:pPr marL="0" lvl="0" indent="0" rtl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/>
              <a:t>Title</a:t>
            </a:r>
          </a:p>
        </p:txBody>
      </p:sp>
      <p:sp>
        <p:nvSpPr>
          <p:cNvPr id="25" name="Picture Placeholder 23">
            <a:extLst>
              <a:ext uri="{FF2B5EF4-FFF2-40B4-BE49-F238E27FC236}">
                <a16:creationId xmlns:a16="http://schemas.microsoft.com/office/drawing/2014/main" id="{D44FC776-875A-9EAD-435C-F5D0F3DF3852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8733396" y="4222440"/>
            <a:ext cx="2000530" cy="1612167"/>
          </a:xfrm>
          <a:solidFill>
            <a:schemeClr val="accent1">
              <a:lumMod val="20000"/>
              <a:lumOff val="80000"/>
            </a:schemeClr>
          </a:solidFill>
        </p:spPr>
        <p:txBody>
          <a:bodyPr rtlCol="0" anchor="ctr">
            <a:noAutofit/>
          </a:bodyPr>
          <a:lstStyle>
            <a:lvl1pPr marL="0" indent="0" algn="ctr">
              <a:buNone/>
              <a:defRPr lang="en-GB"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54" name="Text Placeholder 53">
            <a:extLst>
              <a:ext uri="{FF2B5EF4-FFF2-40B4-BE49-F238E27FC236}">
                <a16:creationId xmlns:a16="http://schemas.microsoft.com/office/drawing/2014/main" id="{B9DED069-060F-0176-B4A9-26120A147B76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8731390" y="5687568"/>
            <a:ext cx="2002536" cy="740664"/>
          </a:xfrm>
          <a:custGeom>
            <a:avLst/>
            <a:gdLst>
              <a:gd name="connsiteX0" fmla="*/ 0 w 2226360"/>
              <a:gd name="connsiteY0" fmla="*/ 0 h 1530417"/>
              <a:gd name="connsiteX1" fmla="*/ 2226360 w 2226360"/>
              <a:gd name="connsiteY1" fmla="*/ 0 h 1530417"/>
              <a:gd name="connsiteX2" fmla="*/ 2226360 w 2226360"/>
              <a:gd name="connsiteY2" fmla="*/ 1530417 h 1530417"/>
              <a:gd name="connsiteX3" fmla="*/ 0 w 2226360"/>
              <a:gd name="connsiteY3" fmla="*/ 1530417 h 15304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26360" h="1530417">
                <a:moveTo>
                  <a:pt x="0" y="0"/>
                </a:moveTo>
                <a:lnTo>
                  <a:pt x="2226360" y="0"/>
                </a:lnTo>
                <a:lnTo>
                  <a:pt x="2226360" y="1530417"/>
                </a:lnTo>
                <a:lnTo>
                  <a:pt x="0" y="1530417"/>
                </a:lnTo>
                <a:close/>
              </a:path>
            </a:pathLst>
          </a:custGeom>
          <a:solidFill>
            <a:schemeClr val="accent1">
              <a:alpha val="70000"/>
            </a:schemeClr>
          </a:solidFill>
        </p:spPr>
        <p:txBody>
          <a:bodyPr wrap="square" lIns="91440" tIns="219456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lang="en-GB" sz="1400" b="1" i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51" name="Text Placeholder 28">
            <a:extLst>
              <a:ext uri="{FF2B5EF4-FFF2-40B4-BE49-F238E27FC236}">
                <a16:creationId xmlns:a16="http://schemas.microsoft.com/office/drawing/2014/main" id="{4AD10861-EBBA-146D-C4EC-C0252F808B53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8831978" y="6152835"/>
            <a:ext cx="1833441" cy="217186"/>
          </a:xfrm>
        </p:spPr>
        <p:txBody>
          <a:bodyPr vert="horz" lIns="0" tIns="0" rIns="0" bIns="0" rtlCol="0" anchor="b">
            <a:noAutofit/>
          </a:bodyPr>
          <a:lstStyle>
            <a:lvl1pPr>
              <a:defRPr lang="en-GB" sz="1200" spc="20" baseline="0" dirty="0">
                <a:solidFill>
                  <a:schemeClr val="tx1"/>
                </a:solidFill>
                <a:latin typeface="+mn-lt"/>
              </a:defRPr>
            </a:lvl1pPr>
          </a:lstStyle>
          <a:p>
            <a:pPr marL="0" lvl="0" indent="0" rtl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/>
              <a:t>Title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58B2A1B4-8B38-9645-3655-35A4232B984C}"/>
              </a:ext>
            </a:extLst>
          </p:cNvPr>
          <p:cNvSpPr>
            <a:spLocks noGrp="1"/>
          </p:cNvSpPr>
          <p:nvPr>
            <p:ph type="ftr" sz="quarter" idx="4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FD77F83-709B-A595-838B-A50CBBA8DB76}"/>
              </a:ext>
            </a:extLst>
          </p:cNvPr>
          <p:cNvSpPr>
            <a:spLocks noGrp="1"/>
          </p:cNvSpPr>
          <p:nvPr>
            <p:ph type="sldNum" sz="quarter" idx="46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09A01C0A-2BB6-49E7-91A3-DCB9F9F5958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51072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21">
            <a:extLst>
              <a:ext uri="{FF2B5EF4-FFF2-40B4-BE49-F238E27FC236}">
                <a16:creationId xmlns:a16="http://schemas.microsoft.com/office/drawing/2014/main" id="{3995F526-330B-DAB7-25A1-EFA47C9C803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47384" y="884982"/>
            <a:ext cx="5744335" cy="979204"/>
          </a:xfrm>
        </p:spPr>
        <p:txBody>
          <a:bodyPr lIns="0" tIns="0" rIns="0" bIns="0" rtlCol="0" anchor="t">
            <a:noAutofit/>
          </a:bodyPr>
          <a:lstStyle>
            <a:lvl1pPr>
              <a:defRPr lang="en-GB" sz="3600" cap="all" baseline="0"/>
            </a:lvl1pPr>
          </a:lstStyle>
          <a:p>
            <a:pPr rtl="0"/>
            <a:r>
              <a:rPr lang="en-GB"/>
              <a:t>CLICK TO EDIT MASTER TITLE</a:t>
            </a:r>
          </a:p>
        </p:txBody>
      </p:sp>
      <p:sp>
        <p:nvSpPr>
          <p:cNvPr id="15" name="Text Placeholder 28">
            <a:extLst>
              <a:ext uri="{FF2B5EF4-FFF2-40B4-BE49-F238E27FC236}">
                <a16:creationId xmlns:a16="http://schemas.microsoft.com/office/drawing/2014/main" id="{93B8605C-A60E-DE47-5851-9BF04601C891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852790" y="1864186"/>
            <a:ext cx="5753520" cy="631867"/>
          </a:xfrm>
        </p:spPr>
        <p:txBody>
          <a:bodyPr lIns="0" tIns="0" rIns="0" bIns="0" rtlCol="0" anchor="b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lang="en-GB" sz="2000" b="1" i="0" kern="1200" cap="all" spc="300" baseline="0" dirty="0">
                <a:solidFill>
                  <a:schemeClr val="tx1"/>
                </a:solidFill>
                <a:latin typeface="+mj-lt"/>
                <a:ea typeface="+mn-ea"/>
                <a:cs typeface="Arial Black" panose="020B0604020202020204" pitchFamily="34" charset="0"/>
              </a:defRPr>
            </a:lvl1pPr>
          </a:lstStyle>
          <a:p>
            <a:pPr rtl="0"/>
            <a:r>
              <a:rPr lang="en-GB"/>
              <a:t>CLICK TO EDIT MASTER SUBTITLE STYLE</a:t>
            </a:r>
          </a:p>
        </p:txBody>
      </p:sp>
      <p:sp>
        <p:nvSpPr>
          <p:cNvPr id="40" name="Text Placeholder 28">
            <a:extLst>
              <a:ext uri="{FF2B5EF4-FFF2-40B4-BE49-F238E27FC236}">
                <a16:creationId xmlns:a16="http://schemas.microsoft.com/office/drawing/2014/main" id="{7B436DCE-21AD-38E2-5C66-1BA09385112D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851805" y="2553205"/>
            <a:ext cx="5257800" cy="1311566"/>
          </a:xfrm>
        </p:spPr>
        <p:txBody>
          <a:bodyPr vert="horz" lIns="0" tIns="0" rIns="0" bIns="0" rtlCol="0">
            <a:noAutofit/>
          </a:bodyPr>
          <a:lstStyle>
            <a:lvl1pPr marL="0" indent="0">
              <a:buFont typeface="Arial" panose="020B0604020202020204" pitchFamily="34" charset="0"/>
              <a:buChar char="•"/>
              <a:defRPr lang="en-GB" sz="1400" spc="0" baseline="0" dirty="0"/>
            </a:lvl1pPr>
          </a:lstStyle>
          <a:p>
            <a:pPr marL="285750" lvl="0" indent="-285750" rtl="0">
              <a:lnSpc>
                <a:spcPct val="100000"/>
              </a:lnSpc>
              <a:spcBef>
                <a:spcPts val="0"/>
              </a:spcBef>
            </a:pPr>
            <a:r>
              <a:rPr lang="en-GB"/>
              <a:t>Second level</a:t>
            </a:r>
          </a:p>
          <a:p>
            <a:pPr marL="285750" lvl="0" indent="-285750" rtl="0">
              <a:lnSpc>
                <a:spcPct val="100000"/>
              </a:lnSpc>
              <a:spcBef>
                <a:spcPts val="0"/>
              </a:spcBef>
            </a:pPr>
            <a:endParaRPr lang="en-GB" dirty="0"/>
          </a:p>
        </p:txBody>
      </p:sp>
      <p:sp>
        <p:nvSpPr>
          <p:cNvPr id="20" name="Text Placeholder 28">
            <a:extLst>
              <a:ext uri="{FF2B5EF4-FFF2-40B4-BE49-F238E27FC236}">
                <a16:creationId xmlns:a16="http://schemas.microsoft.com/office/drawing/2014/main" id="{3A8FAFF0-E023-1B32-CC58-E8ABA8632D2E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852790" y="4057317"/>
            <a:ext cx="5753520" cy="631867"/>
          </a:xfrm>
        </p:spPr>
        <p:txBody>
          <a:bodyPr lIns="0" tIns="0" rIns="0" bIns="0" rtlCol="0" anchor="b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lang="en-GB" sz="2000" b="1" i="0" kern="1200" cap="all" spc="300" baseline="0" dirty="0">
                <a:solidFill>
                  <a:schemeClr val="tx1"/>
                </a:solidFill>
                <a:latin typeface="+mj-lt"/>
                <a:ea typeface="+mn-ea"/>
                <a:cs typeface="Arial Black" panose="020B0604020202020204" pitchFamily="34" charset="0"/>
              </a:defRPr>
            </a:lvl1pPr>
          </a:lstStyle>
          <a:p>
            <a:pPr rtl="0"/>
            <a:r>
              <a:rPr lang="en-GB"/>
              <a:t>CLICK TO EDIT MASTER SUBTITLE STYLE</a:t>
            </a:r>
          </a:p>
        </p:txBody>
      </p:sp>
      <p:sp>
        <p:nvSpPr>
          <p:cNvPr id="19" name="Text Placeholder 28">
            <a:extLst>
              <a:ext uri="{FF2B5EF4-FFF2-40B4-BE49-F238E27FC236}">
                <a16:creationId xmlns:a16="http://schemas.microsoft.com/office/drawing/2014/main" id="{B73215FA-B8EB-7DD7-837F-F76B74F8372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51805" y="4746336"/>
            <a:ext cx="5257800" cy="1311566"/>
          </a:xfrm>
        </p:spPr>
        <p:txBody>
          <a:bodyPr vert="horz" lIns="0" tIns="0" rIns="0" bIns="0" rtlCol="0">
            <a:noAutofit/>
          </a:bodyPr>
          <a:lstStyle>
            <a:lvl1pPr marL="0" indent="0">
              <a:buFont typeface="Arial" panose="020B0604020202020204" pitchFamily="34" charset="0"/>
              <a:buChar char="•"/>
              <a:defRPr lang="en-GB" sz="1400" spc="0" baseline="0" dirty="0"/>
            </a:lvl1pPr>
          </a:lstStyle>
          <a:p>
            <a:pPr marL="285750" lvl="0" indent="-285750" rtl="0">
              <a:lnSpc>
                <a:spcPct val="100000"/>
              </a:lnSpc>
              <a:spcBef>
                <a:spcPts val="0"/>
              </a:spcBef>
            </a:pPr>
            <a:r>
              <a:rPr lang="en-GB"/>
              <a:t>Second level</a:t>
            </a:r>
          </a:p>
          <a:p>
            <a:pPr marL="285750" lvl="0" indent="-285750" rtl="0">
              <a:lnSpc>
                <a:spcPct val="100000"/>
              </a:lnSpc>
              <a:spcBef>
                <a:spcPts val="0"/>
              </a:spcBef>
            </a:pPr>
            <a:endParaRPr lang="en-GB" dirty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4AED9AA9-2FB1-B400-47C0-803090B07B01}"/>
              </a:ext>
            </a:extLst>
          </p:cNvPr>
          <p:cNvSpPr/>
          <p:nvPr userDrawn="1"/>
        </p:nvSpPr>
        <p:spPr>
          <a:xfrm>
            <a:off x="7793831" y="810843"/>
            <a:ext cx="3091172" cy="5597912"/>
          </a:xfrm>
          <a:prstGeom prst="rect">
            <a:avLst/>
          </a:prstGeom>
          <a:solidFill>
            <a:schemeClr val="accent1">
              <a:alpha val="93231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18" name="Picture Placeholder 17">
            <a:extLst>
              <a:ext uri="{FF2B5EF4-FFF2-40B4-BE49-F238E27FC236}">
                <a16:creationId xmlns:a16="http://schemas.microsoft.com/office/drawing/2014/main" id="{C39E8D03-897F-C49F-D816-03B8BD63013D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7214510" y="1066373"/>
            <a:ext cx="2243137" cy="4929188"/>
          </a:xfrm>
          <a:solidFill>
            <a:schemeClr val="accent1">
              <a:lumMod val="20000"/>
              <a:lumOff val="80000"/>
            </a:schemeClr>
          </a:solidFill>
        </p:spPr>
        <p:txBody>
          <a:bodyPr rtlCol="0" anchor="ctr">
            <a:noAutofit/>
          </a:bodyPr>
          <a:lstStyle>
            <a:lvl1pPr algn="ctr">
              <a:defRPr lang="en-GB"/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22" name="Picture Placeholder 17">
            <a:extLst>
              <a:ext uri="{FF2B5EF4-FFF2-40B4-BE49-F238E27FC236}">
                <a16:creationId xmlns:a16="http://schemas.microsoft.com/office/drawing/2014/main" id="{DE571619-8CCB-E378-472D-84C8ED7F8AC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791099" y="1066373"/>
            <a:ext cx="1672682" cy="2278993"/>
          </a:xfrm>
          <a:solidFill>
            <a:schemeClr val="accent1">
              <a:lumMod val="20000"/>
              <a:lumOff val="80000"/>
            </a:schemeClr>
          </a:solidFill>
        </p:spPr>
        <p:txBody>
          <a:bodyPr rtlCol="0" anchor="ctr">
            <a:noAutofit/>
          </a:bodyPr>
          <a:lstStyle>
            <a:lvl1pPr algn="ctr">
              <a:defRPr lang="en-GB"/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23" name="Picture Placeholder 17">
            <a:extLst>
              <a:ext uri="{FF2B5EF4-FFF2-40B4-BE49-F238E27FC236}">
                <a16:creationId xmlns:a16="http://schemas.microsoft.com/office/drawing/2014/main" id="{4A772672-1696-B0AC-34A7-37560F101DFE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9791099" y="3716568"/>
            <a:ext cx="1672682" cy="2278993"/>
          </a:xfrm>
          <a:solidFill>
            <a:schemeClr val="accent1">
              <a:lumMod val="20000"/>
              <a:lumOff val="80000"/>
            </a:schemeClr>
          </a:solidFill>
        </p:spPr>
        <p:txBody>
          <a:bodyPr rtlCol="0" anchor="ctr">
            <a:noAutofit/>
          </a:bodyPr>
          <a:lstStyle>
            <a:lvl1pPr algn="ctr">
              <a:defRPr lang="en-GB"/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5A615220-DA65-3A8D-609D-95B6D86B192A}"/>
              </a:ext>
            </a:extLst>
          </p:cNvPr>
          <p:cNvSpPr>
            <a:spLocks noGrp="1"/>
          </p:cNvSpPr>
          <p:nvPr>
            <p:ph type="ftr" sz="quarter" idx="34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AC2A57F-F2BF-F3B3-9D45-5DCD2608D80C}"/>
              </a:ext>
            </a:extLst>
          </p:cNvPr>
          <p:cNvSpPr>
            <a:spLocks noGrp="1"/>
          </p:cNvSpPr>
          <p:nvPr>
            <p:ph type="sldNum" sz="quarter" idx="3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09A01C0A-2BB6-49E7-91A3-DCB9F9F5958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92005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>
            <a:extLst>
              <a:ext uri="{FF2B5EF4-FFF2-40B4-BE49-F238E27FC236}">
                <a16:creationId xmlns:a16="http://schemas.microsoft.com/office/drawing/2014/main" id="{821385B8-472C-422F-2A52-C71336190A2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50168" y="876301"/>
            <a:ext cx="10122632" cy="652054"/>
          </a:xfrm>
        </p:spPr>
        <p:txBody>
          <a:bodyPr rtlCol="0" anchor="ctr">
            <a:noAutofit/>
          </a:bodyPr>
          <a:lstStyle>
            <a:lvl1pPr algn="ctr">
              <a:defRPr lang="en-GB" sz="3600" baseline="0"/>
            </a:lvl1pPr>
          </a:lstStyle>
          <a:p>
            <a:pPr rtl="0"/>
            <a:r>
              <a:rPr lang="en-GB"/>
              <a:t>CLICK TO EDIT MASTER TITLE</a:t>
            </a:r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9DE7CA9C-8486-4EA1-8701-DB28FF478598}"/>
              </a:ext>
            </a:extLst>
          </p:cNvPr>
          <p:cNvSpPr/>
          <p:nvPr userDrawn="1"/>
        </p:nvSpPr>
        <p:spPr>
          <a:xfrm>
            <a:off x="2060160" y="2070777"/>
            <a:ext cx="956930" cy="956930"/>
          </a:xfrm>
          <a:prstGeom prst="ellipse">
            <a:avLst/>
          </a:prstGeom>
          <a:solidFill>
            <a:schemeClr val="accent1">
              <a:alpha val="7449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26" name="Picture Placeholder 13">
            <a:extLst>
              <a:ext uri="{FF2B5EF4-FFF2-40B4-BE49-F238E27FC236}">
                <a16:creationId xmlns:a16="http://schemas.microsoft.com/office/drawing/2014/main" id="{5C378C59-971F-BF38-742D-D95B205A12CA}"/>
              </a:ext>
            </a:extLst>
          </p:cNvPr>
          <p:cNvSpPr>
            <a:spLocks noGrp="1"/>
          </p:cNvSpPr>
          <p:nvPr>
            <p:ph type="pic" sz="quarter" idx="32"/>
          </p:nvPr>
        </p:nvSpPr>
        <p:spPr>
          <a:xfrm>
            <a:off x="1540257" y="2001750"/>
            <a:ext cx="1159161" cy="1036101"/>
          </a:xfrm>
          <a:noFill/>
        </p:spPr>
        <p:txBody>
          <a:bodyPr rtlCol="0" anchor="ctr">
            <a:noAutofit/>
          </a:bodyPr>
          <a:lstStyle>
            <a:lvl1pPr algn="ctr">
              <a:defRPr lang="en-GB" sz="1600"/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21" name="Subtitle 2">
            <a:extLst>
              <a:ext uri="{FF2B5EF4-FFF2-40B4-BE49-F238E27FC236}">
                <a16:creationId xmlns:a16="http://schemas.microsoft.com/office/drawing/2014/main" id="{3BAF3E19-6FBE-8CBB-4079-33F65C860D3F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844257" y="3029583"/>
            <a:ext cx="2940863" cy="1002007"/>
          </a:xfrm>
        </p:spPr>
        <p:txBody>
          <a:bodyPr rtlCol="0" anchor="b">
            <a:noAutofit/>
          </a:bodyPr>
          <a:lstStyle>
            <a:lvl1pPr marL="0" indent="0" algn="l">
              <a:lnSpc>
                <a:spcPct val="100000"/>
              </a:lnSpc>
              <a:buNone/>
              <a:defRPr lang="en-GB" sz="2000" b="1" i="0" cap="all" spc="300" baseline="0">
                <a:latin typeface="+mj-lt"/>
                <a:cs typeface="Arial Black" panose="020B0604020202020204" pitchFamily="34" charset="0"/>
              </a:defRPr>
            </a:lvl1pPr>
            <a:lvl2pPr marL="457200" indent="0" algn="ctr">
              <a:buNone/>
              <a:defRPr lang="en-GB" sz="2000"/>
            </a:lvl2pPr>
            <a:lvl3pPr marL="914400" indent="0" algn="ctr">
              <a:buNone/>
              <a:defRPr lang="en-GB" sz="1800"/>
            </a:lvl3pPr>
            <a:lvl4pPr marL="1371600" indent="0" algn="ctr">
              <a:buNone/>
              <a:defRPr lang="en-GB" sz="1600"/>
            </a:lvl4pPr>
            <a:lvl5pPr marL="1828800" indent="0" algn="ctr">
              <a:buNone/>
              <a:defRPr lang="en-GB" sz="1600"/>
            </a:lvl5pPr>
            <a:lvl6pPr marL="2286000" indent="0" algn="ctr">
              <a:buNone/>
              <a:defRPr lang="en-GB" sz="1600"/>
            </a:lvl6pPr>
            <a:lvl7pPr marL="2743200" indent="0" algn="ctr">
              <a:buNone/>
              <a:defRPr lang="en-GB" sz="1600"/>
            </a:lvl7pPr>
            <a:lvl8pPr marL="3200400" indent="0" algn="ctr">
              <a:buNone/>
              <a:defRPr lang="en-GB" sz="1600"/>
            </a:lvl8pPr>
            <a:lvl9pPr marL="3657600" indent="0" algn="ctr">
              <a:buNone/>
              <a:defRPr lang="en-GB" sz="1600"/>
            </a:lvl9pPr>
          </a:lstStyle>
          <a:p>
            <a:pPr rtl="0"/>
            <a:r>
              <a:rPr lang="en-GB"/>
              <a:t>CLICK TO EDIT MASTER SUBTITLE STYLE</a:t>
            </a: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16C42666-9F54-E92B-0327-85CCBAD21F0A}"/>
              </a:ext>
            </a:extLst>
          </p:cNvPr>
          <p:cNvSpPr>
            <a:spLocks noGrp="1"/>
          </p:cNvSpPr>
          <p:nvPr>
            <p:ph idx="10" hasCustomPrompt="1"/>
          </p:nvPr>
        </p:nvSpPr>
        <p:spPr>
          <a:xfrm>
            <a:off x="844257" y="4053021"/>
            <a:ext cx="2944737" cy="2284667"/>
          </a:xfrm>
        </p:spPr>
        <p:txBody>
          <a:bodyPr lIns="0" tIns="0" rIns="0" bIns="0" rtlCol="0">
            <a:noAutofit/>
          </a:bodyPr>
          <a:lstStyle>
            <a:lvl1pPr marL="285750" indent="-285750">
              <a:lnSpc>
                <a:spcPct val="100000"/>
              </a:lnSpc>
              <a:buFont typeface="Arial" panose="020B0604020202020204" pitchFamily="34" charset="0"/>
              <a:buChar char="•"/>
              <a:defRPr lang="en-GB" sz="1400" b="0" i="0">
                <a:latin typeface="+mn-lt"/>
              </a:defRPr>
            </a:lvl1pPr>
            <a:lvl2pPr marL="800100" indent="-342900">
              <a:lnSpc>
                <a:spcPct val="100000"/>
              </a:lnSpc>
              <a:buFont typeface="Arial" panose="020B0604020202020204" pitchFamily="34" charset="0"/>
              <a:buChar char="•"/>
              <a:defRPr lang="en-GB" sz="1400" b="0" i="0">
                <a:latin typeface="+mn-lt"/>
              </a:defRPr>
            </a:lvl2pPr>
            <a:lvl3pPr marL="1200150" indent="-285750">
              <a:lnSpc>
                <a:spcPct val="100000"/>
              </a:lnSpc>
              <a:buFont typeface="Arial" panose="020B0604020202020204" pitchFamily="34" charset="0"/>
              <a:buChar char="•"/>
              <a:defRPr lang="en-GB" sz="1400" b="0" i="0">
                <a:latin typeface="+mn-lt"/>
              </a:defRPr>
            </a:lvl3pPr>
            <a:lvl4pPr marL="1657350" indent="-285750">
              <a:lnSpc>
                <a:spcPct val="100000"/>
              </a:lnSpc>
              <a:buFont typeface="Arial" panose="020B0604020202020204" pitchFamily="34" charset="0"/>
              <a:buChar char="•"/>
              <a:defRPr lang="en-GB" sz="1400" b="0" i="0">
                <a:latin typeface="+mn-lt"/>
              </a:defRPr>
            </a:lvl4pPr>
            <a:lvl5pPr marL="2114550" indent="-285750">
              <a:lnSpc>
                <a:spcPct val="100000"/>
              </a:lnSpc>
              <a:buFont typeface="Arial" panose="020B0604020202020204" pitchFamily="34" charset="0"/>
              <a:buChar char="•"/>
              <a:defRPr lang="en-GB" sz="1400" b="0" i="0">
                <a:latin typeface="+mn-lt"/>
              </a:defRPr>
            </a:lvl5pPr>
            <a:lvl6pPr>
              <a:defRPr lang="en-GB" sz="2000"/>
            </a:lvl6pPr>
            <a:lvl7pPr>
              <a:defRPr lang="en-GB" sz="2000"/>
            </a:lvl7pPr>
            <a:lvl8pPr>
              <a:defRPr lang="en-GB" sz="2000"/>
            </a:lvl8pPr>
            <a:lvl9pPr>
              <a:defRPr lang="en-GB" sz="2000"/>
            </a:lvl9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FCFF2E1B-0868-370D-4DD5-C9FAA608FAF8}"/>
              </a:ext>
            </a:extLst>
          </p:cNvPr>
          <p:cNvSpPr/>
          <p:nvPr userDrawn="1"/>
        </p:nvSpPr>
        <p:spPr>
          <a:xfrm>
            <a:off x="5617535" y="2070777"/>
            <a:ext cx="956930" cy="956930"/>
          </a:xfrm>
          <a:prstGeom prst="ellipse">
            <a:avLst/>
          </a:prstGeom>
          <a:solidFill>
            <a:schemeClr val="accent1">
              <a:alpha val="7449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0B4A9B4F-A838-18BA-A205-674E6E13EB45}"/>
              </a:ext>
            </a:extLst>
          </p:cNvPr>
          <p:cNvSpPr>
            <a:spLocks noGrp="1"/>
          </p:cNvSpPr>
          <p:nvPr>
            <p:ph type="pic" sz="quarter" idx="30"/>
          </p:nvPr>
        </p:nvSpPr>
        <p:spPr>
          <a:xfrm>
            <a:off x="5107541" y="2001750"/>
            <a:ext cx="1159161" cy="1036101"/>
          </a:xfrm>
          <a:noFill/>
        </p:spPr>
        <p:txBody>
          <a:bodyPr rtlCol="0" anchor="ctr">
            <a:noAutofit/>
          </a:bodyPr>
          <a:lstStyle>
            <a:lvl1pPr algn="ctr">
              <a:defRPr lang="en-GB" sz="1600"/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31" name="Text Placeholder 28">
            <a:extLst>
              <a:ext uri="{FF2B5EF4-FFF2-40B4-BE49-F238E27FC236}">
                <a16:creationId xmlns:a16="http://schemas.microsoft.com/office/drawing/2014/main" id="{35959781-AA1F-7789-57AC-F3583B408E73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4617227" y="3064120"/>
            <a:ext cx="2940864" cy="988902"/>
          </a:xfrm>
        </p:spPr>
        <p:txBody>
          <a:bodyPr lIns="0" tIns="0" rIns="0" bIns="0" rtlCol="0" anchor="b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lang="en-GB" sz="2000" b="1" i="0" kern="1200" cap="all" spc="300" baseline="0" dirty="0">
                <a:solidFill>
                  <a:schemeClr val="tx1"/>
                </a:solidFill>
                <a:latin typeface="+mj-lt"/>
                <a:ea typeface="+mn-ea"/>
                <a:cs typeface="Arial Black" panose="020B0604020202020204" pitchFamily="34" charset="0"/>
              </a:defRPr>
            </a:lvl1pPr>
          </a:lstStyle>
          <a:p>
            <a:pPr rtl="0"/>
            <a:r>
              <a:rPr lang="en-GB"/>
              <a:t>CLICK TO EDIT MASTER SUBTITLE STYLE</a:t>
            </a:r>
          </a:p>
        </p:txBody>
      </p:sp>
      <p:sp>
        <p:nvSpPr>
          <p:cNvPr id="24" name="Content Placeholder 2">
            <a:extLst>
              <a:ext uri="{FF2B5EF4-FFF2-40B4-BE49-F238E27FC236}">
                <a16:creationId xmlns:a16="http://schemas.microsoft.com/office/drawing/2014/main" id="{73AFA26A-367B-C958-6FDA-30DC18B38549}"/>
              </a:ext>
            </a:extLst>
          </p:cNvPr>
          <p:cNvSpPr>
            <a:spLocks noGrp="1"/>
          </p:cNvSpPr>
          <p:nvPr>
            <p:ph idx="12" hasCustomPrompt="1"/>
          </p:nvPr>
        </p:nvSpPr>
        <p:spPr>
          <a:xfrm>
            <a:off x="4617226" y="4066126"/>
            <a:ext cx="2944737" cy="2284667"/>
          </a:xfrm>
        </p:spPr>
        <p:txBody>
          <a:bodyPr tIns="0" bIns="0" rtlCol="0">
            <a:noAutofit/>
          </a:bodyPr>
          <a:lstStyle>
            <a:lvl1pPr marL="285750" indent="-285750">
              <a:lnSpc>
                <a:spcPct val="100000"/>
              </a:lnSpc>
              <a:buFont typeface="Arial" panose="020B0604020202020204" pitchFamily="34" charset="0"/>
              <a:buChar char="•"/>
              <a:defRPr lang="en-GB" sz="1400" b="0" i="0">
                <a:latin typeface="+mn-lt"/>
              </a:defRPr>
            </a:lvl1pPr>
            <a:lvl2pPr marL="800100" indent="-342900">
              <a:lnSpc>
                <a:spcPct val="100000"/>
              </a:lnSpc>
              <a:buFont typeface="Arial" panose="020B0604020202020204" pitchFamily="34" charset="0"/>
              <a:buChar char="•"/>
              <a:defRPr lang="en-GB" sz="1400" b="0" i="0">
                <a:latin typeface="+mn-lt"/>
              </a:defRPr>
            </a:lvl2pPr>
            <a:lvl3pPr marL="1200150" indent="-285750">
              <a:lnSpc>
                <a:spcPct val="100000"/>
              </a:lnSpc>
              <a:buFont typeface="Arial" panose="020B0604020202020204" pitchFamily="34" charset="0"/>
              <a:buChar char="•"/>
              <a:defRPr lang="en-GB" sz="1400" b="0" i="0">
                <a:latin typeface="+mn-lt"/>
              </a:defRPr>
            </a:lvl3pPr>
            <a:lvl4pPr marL="1657350" indent="-285750">
              <a:lnSpc>
                <a:spcPct val="100000"/>
              </a:lnSpc>
              <a:buFont typeface="Arial" panose="020B0604020202020204" pitchFamily="34" charset="0"/>
              <a:buChar char="•"/>
              <a:defRPr lang="en-GB" sz="1400" b="0" i="0">
                <a:latin typeface="+mn-lt"/>
              </a:defRPr>
            </a:lvl4pPr>
            <a:lvl5pPr marL="2114550" indent="-285750">
              <a:lnSpc>
                <a:spcPct val="100000"/>
              </a:lnSpc>
              <a:buFont typeface="Arial" panose="020B0604020202020204" pitchFamily="34" charset="0"/>
              <a:buChar char="•"/>
              <a:defRPr lang="en-GB" sz="1400" b="0" i="0">
                <a:latin typeface="+mn-lt"/>
              </a:defRPr>
            </a:lvl5pPr>
            <a:lvl6pPr>
              <a:defRPr lang="en-GB" sz="2000"/>
            </a:lvl6pPr>
            <a:lvl7pPr>
              <a:defRPr lang="en-GB" sz="2000"/>
            </a:lvl7pPr>
            <a:lvl8pPr>
              <a:defRPr lang="en-GB" sz="2000"/>
            </a:lvl8pPr>
            <a:lvl9pPr>
              <a:defRPr lang="en-GB" sz="2000"/>
            </a:lvl9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BE993317-B15E-4278-C4C8-D2C8F54AED79}"/>
              </a:ext>
            </a:extLst>
          </p:cNvPr>
          <p:cNvSpPr/>
          <p:nvPr userDrawn="1"/>
        </p:nvSpPr>
        <p:spPr>
          <a:xfrm>
            <a:off x="8836567" y="2070777"/>
            <a:ext cx="956930" cy="956930"/>
          </a:xfrm>
          <a:prstGeom prst="ellipse">
            <a:avLst/>
          </a:prstGeom>
          <a:solidFill>
            <a:schemeClr val="accent1">
              <a:alpha val="7449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25" name="Picture Placeholder 13">
            <a:extLst>
              <a:ext uri="{FF2B5EF4-FFF2-40B4-BE49-F238E27FC236}">
                <a16:creationId xmlns:a16="http://schemas.microsoft.com/office/drawing/2014/main" id="{320E0A84-9337-4401-9D13-157978C60776}"/>
              </a:ext>
            </a:extLst>
          </p:cNvPr>
          <p:cNvSpPr>
            <a:spLocks noGrp="1"/>
          </p:cNvSpPr>
          <p:nvPr>
            <p:ph type="pic" sz="quarter" idx="31"/>
          </p:nvPr>
        </p:nvSpPr>
        <p:spPr>
          <a:xfrm>
            <a:off x="8333421" y="2004710"/>
            <a:ext cx="1159161" cy="1036101"/>
          </a:xfrm>
          <a:noFill/>
        </p:spPr>
        <p:txBody>
          <a:bodyPr rtlCol="0" anchor="ctr">
            <a:noAutofit/>
          </a:bodyPr>
          <a:lstStyle>
            <a:lvl1pPr algn="ctr">
              <a:defRPr lang="en-GB" sz="1600"/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32" name="Text Placeholder 28">
            <a:extLst>
              <a:ext uri="{FF2B5EF4-FFF2-40B4-BE49-F238E27FC236}">
                <a16:creationId xmlns:a16="http://schemas.microsoft.com/office/drawing/2014/main" id="{AC8F3009-6B00-DF9F-8517-05A826556634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8403008" y="3029583"/>
            <a:ext cx="2940864" cy="988902"/>
          </a:xfrm>
        </p:spPr>
        <p:txBody>
          <a:bodyPr lIns="0" tIns="0" rIns="0" bIns="0" rtlCol="0" anchor="b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lang="en-GB" sz="2000" b="1" i="0" kern="1200" cap="all" spc="300" baseline="0" dirty="0">
                <a:solidFill>
                  <a:schemeClr val="tx1"/>
                </a:solidFill>
                <a:latin typeface="+mj-lt"/>
                <a:ea typeface="+mn-ea"/>
                <a:cs typeface="Arial Black" panose="020B0604020202020204" pitchFamily="34" charset="0"/>
              </a:defRPr>
            </a:lvl1pPr>
          </a:lstStyle>
          <a:p>
            <a:pPr rtl="0"/>
            <a:r>
              <a:rPr lang="en-GB"/>
              <a:t>CLICK TO EDIT MASTER SUBTITLE STYLE</a:t>
            </a:r>
          </a:p>
        </p:txBody>
      </p:sp>
      <p:sp>
        <p:nvSpPr>
          <p:cNvPr id="23" name="Content Placeholder 2">
            <a:extLst>
              <a:ext uri="{FF2B5EF4-FFF2-40B4-BE49-F238E27FC236}">
                <a16:creationId xmlns:a16="http://schemas.microsoft.com/office/drawing/2014/main" id="{B51E11FB-D524-5781-B4B3-F6E5484F19F3}"/>
              </a:ext>
            </a:extLst>
          </p:cNvPr>
          <p:cNvSpPr>
            <a:spLocks noGrp="1"/>
          </p:cNvSpPr>
          <p:nvPr>
            <p:ph idx="11" hasCustomPrompt="1"/>
          </p:nvPr>
        </p:nvSpPr>
        <p:spPr>
          <a:xfrm>
            <a:off x="8398539" y="4031589"/>
            <a:ext cx="2944737" cy="2284667"/>
          </a:xfrm>
        </p:spPr>
        <p:txBody>
          <a:bodyPr tIns="0" bIns="0" rtlCol="0">
            <a:noAutofit/>
          </a:bodyPr>
          <a:lstStyle>
            <a:lvl1pPr marL="285750" indent="-285750">
              <a:lnSpc>
                <a:spcPct val="100000"/>
              </a:lnSpc>
              <a:buFont typeface="Arial" panose="020B0604020202020204" pitchFamily="34" charset="0"/>
              <a:buChar char="•"/>
              <a:defRPr lang="en-GB" sz="1400" b="0" i="0">
                <a:latin typeface="+mn-lt"/>
              </a:defRPr>
            </a:lvl1pPr>
            <a:lvl2pPr marL="800100" indent="-342900">
              <a:lnSpc>
                <a:spcPct val="100000"/>
              </a:lnSpc>
              <a:buFont typeface="Arial" panose="020B0604020202020204" pitchFamily="34" charset="0"/>
              <a:buChar char="•"/>
              <a:defRPr lang="en-GB" sz="1400" b="0" i="0">
                <a:latin typeface="+mn-lt"/>
              </a:defRPr>
            </a:lvl2pPr>
            <a:lvl3pPr marL="1200150" indent="-285750">
              <a:lnSpc>
                <a:spcPct val="100000"/>
              </a:lnSpc>
              <a:buFont typeface="Arial" panose="020B0604020202020204" pitchFamily="34" charset="0"/>
              <a:buChar char="•"/>
              <a:defRPr lang="en-GB" sz="1400" b="0" i="0">
                <a:latin typeface="+mn-lt"/>
              </a:defRPr>
            </a:lvl3pPr>
            <a:lvl4pPr marL="1657350" indent="-285750">
              <a:lnSpc>
                <a:spcPct val="100000"/>
              </a:lnSpc>
              <a:buFont typeface="Arial" panose="020B0604020202020204" pitchFamily="34" charset="0"/>
              <a:buChar char="•"/>
              <a:defRPr lang="en-GB" sz="1400" b="0" i="0">
                <a:latin typeface="+mn-lt"/>
              </a:defRPr>
            </a:lvl4pPr>
            <a:lvl5pPr marL="2114550" indent="-285750">
              <a:lnSpc>
                <a:spcPct val="100000"/>
              </a:lnSpc>
              <a:buFont typeface="Arial" panose="020B0604020202020204" pitchFamily="34" charset="0"/>
              <a:buChar char="•"/>
              <a:defRPr lang="en-GB" sz="1400" b="0" i="0">
                <a:latin typeface="+mn-lt"/>
              </a:defRPr>
            </a:lvl5pPr>
            <a:lvl6pPr>
              <a:defRPr lang="en-GB" sz="2000"/>
            </a:lvl6pPr>
            <a:lvl7pPr>
              <a:defRPr lang="en-GB" sz="2000"/>
            </a:lvl7pPr>
            <a:lvl8pPr>
              <a:defRPr lang="en-GB" sz="2000"/>
            </a:lvl8pPr>
            <a:lvl9pPr>
              <a:defRPr lang="en-GB" sz="2000"/>
            </a:lvl9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66B1E6-E67B-3B07-B464-6C782D2D21E7}"/>
              </a:ext>
            </a:extLst>
          </p:cNvPr>
          <p:cNvSpPr>
            <a:spLocks noGrp="1"/>
          </p:cNvSpPr>
          <p:nvPr>
            <p:ph type="ftr" sz="quarter" idx="33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63D2A3-D5E9-1D68-8AB2-1DB5C21E9126}"/>
              </a:ext>
            </a:extLst>
          </p:cNvPr>
          <p:cNvSpPr>
            <a:spLocks noGrp="1"/>
          </p:cNvSpPr>
          <p:nvPr>
            <p:ph type="sldNum" sz="quarter" idx="34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09A01C0A-2BB6-49E7-91A3-DCB9F9F5958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516598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21">
            <a:extLst>
              <a:ext uri="{FF2B5EF4-FFF2-40B4-BE49-F238E27FC236}">
                <a16:creationId xmlns:a16="http://schemas.microsoft.com/office/drawing/2014/main" id="{592F592C-CC3F-8FC0-DAF8-24019474CAB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47384" y="884982"/>
            <a:ext cx="5744335" cy="979204"/>
          </a:xfrm>
        </p:spPr>
        <p:txBody>
          <a:bodyPr lIns="0" tIns="0" rIns="0" bIns="0" rtlCol="0" anchor="t">
            <a:noAutofit/>
          </a:bodyPr>
          <a:lstStyle>
            <a:lvl1pPr>
              <a:defRPr lang="en-GB" sz="3600" baseline="0">
                <a:latin typeface="+mj-lt"/>
              </a:defRPr>
            </a:lvl1pPr>
          </a:lstStyle>
          <a:p>
            <a:pPr rtl="0"/>
            <a:r>
              <a:rPr lang="en-GB"/>
              <a:t>CLICK TO EDIT MASTER TITLE</a:t>
            </a:r>
          </a:p>
        </p:txBody>
      </p:sp>
      <p:sp>
        <p:nvSpPr>
          <p:cNvPr id="13" name="Text Placeholder 2">
            <a:extLst>
              <a:ext uri="{FF2B5EF4-FFF2-40B4-BE49-F238E27FC236}">
                <a16:creationId xmlns:a16="http://schemas.microsoft.com/office/drawing/2014/main" id="{ED5AF112-F5BD-9AA8-0E64-A6972333DD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55915" y="2046038"/>
            <a:ext cx="4831207" cy="3568139"/>
          </a:xfrm>
        </p:spPr>
        <p:txBody>
          <a:bodyPr lIns="0" tIns="0" rIns="0" bIns="0" rtlCol="0">
            <a:noAutofit/>
          </a:bodyPr>
          <a:lstStyle>
            <a:lvl1pPr marL="0" indent="0">
              <a:buNone/>
              <a:defRPr lang="en-GB" sz="1800">
                <a:solidFill>
                  <a:schemeClr val="tx1"/>
                </a:solidFill>
              </a:defRPr>
            </a:lvl1pPr>
            <a:lvl2pPr marL="457200" indent="0">
              <a:buNone/>
              <a:defRPr lang="en-GB"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lang="en-GB"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DD9A5508-A146-4C36-FF14-5B78325C526D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7868966" y="1112838"/>
            <a:ext cx="3475649" cy="4975225"/>
          </a:xfrm>
          <a:solidFill>
            <a:schemeClr val="accent1">
              <a:lumMod val="20000"/>
              <a:lumOff val="80000"/>
            </a:schemeClr>
          </a:solidFill>
        </p:spPr>
        <p:txBody>
          <a:bodyPr rtlCol="0" anchor="ctr"/>
          <a:lstStyle>
            <a:lvl1pPr algn="ctr">
              <a:defRPr lang="en-GB"/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104F5115-4987-5C8E-E191-E06A29A553D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010733" y="2803273"/>
            <a:ext cx="2121408" cy="2121408"/>
          </a:xfrm>
          <a:prstGeom prst="ellipse">
            <a:avLst/>
          </a:prstGeom>
          <a:solidFill>
            <a:schemeClr val="accent1">
              <a:alpha val="72000"/>
            </a:schemeClr>
          </a:solidFill>
        </p:spPr>
        <p:txBody>
          <a:bodyPr rtlCol="0"/>
          <a:lstStyle>
            <a:lvl1pPr>
              <a:defRPr lang="en-GB" sz="300">
                <a:solidFill>
                  <a:schemeClr val="accent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1EA969D2-43E7-374C-2BD3-3ED94ADEAE97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1258537" y="4711495"/>
            <a:ext cx="192024" cy="1033272"/>
          </a:xfrm>
          <a:prstGeom prst="rect">
            <a:avLst/>
          </a:prstGeom>
          <a:solidFill>
            <a:schemeClr val="accent1">
              <a:alpha val="83000"/>
            </a:schemeClr>
          </a:solidFill>
        </p:spPr>
        <p:txBody>
          <a:bodyPr rtlCol="0"/>
          <a:lstStyle>
            <a:lvl1pPr>
              <a:defRPr lang="en-GB" sz="300">
                <a:solidFill>
                  <a:schemeClr val="accent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DE7E217-DB17-AA1B-8753-DBFDF42AB32F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D6FA3F1-16D7-20B8-B929-59317A576C9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09A01C0A-2BB6-49E7-91A3-DCB9F9F5958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057956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Large walking intersection with one lone person">
            <a:extLst>
              <a:ext uri="{FF2B5EF4-FFF2-40B4-BE49-F238E27FC236}">
                <a16:creationId xmlns:a16="http://schemas.microsoft.com/office/drawing/2014/main" id="{09010683-ED2B-BF6C-90F9-AF09D38DB67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  <a14:imgEffect>
                      <a14:brightnessContrast bright="27000" contrast="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1"/>
            <a:ext cx="11811000" cy="6858000"/>
          </a:xfrm>
          <a:prstGeom prst="rect">
            <a:avLst/>
          </a:prstGeom>
        </p:spPr>
      </p:pic>
      <p:sp>
        <p:nvSpPr>
          <p:cNvPr id="13" name="Freeform 12">
            <a:extLst>
              <a:ext uri="{FF2B5EF4-FFF2-40B4-BE49-F238E27FC236}">
                <a16:creationId xmlns:a16="http://schemas.microsoft.com/office/drawing/2014/main" id="{C7A66511-B85E-197E-52D6-398E0BABD4A3}"/>
              </a:ext>
            </a:extLst>
          </p:cNvPr>
          <p:cNvSpPr/>
          <p:nvPr userDrawn="1"/>
        </p:nvSpPr>
        <p:spPr>
          <a:xfrm>
            <a:off x="777819" y="0"/>
            <a:ext cx="8272488" cy="6858000"/>
          </a:xfrm>
          <a:custGeom>
            <a:avLst/>
            <a:gdLst>
              <a:gd name="connsiteX0" fmla="*/ 2449074 w 8272488"/>
              <a:gd name="connsiteY0" fmla="*/ 0 h 6858000"/>
              <a:gd name="connsiteX1" fmla="*/ 5823415 w 8272488"/>
              <a:gd name="connsiteY1" fmla="*/ 0 h 6858000"/>
              <a:gd name="connsiteX2" fmla="*/ 5929477 w 8272488"/>
              <a:gd name="connsiteY2" fmla="*/ 47950 h 6858000"/>
              <a:gd name="connsiteX3" fmla="*/ 8272488 w 8272488"/>
              <a:gd name="connsiteY3" fmla="*/ 3776315 h 6858000"/>
              <a:gd name="connsiteX4" fmla="*/ 7025715 w 8272488"/>
              <a:gd name="connsiteY4" fmla="*/ 6735959 h 6858000"/>
              <a:gd name="connsiteX5" fmla="*/ 6893036 w 8272488"/>
              <a:gd name="connsiteY5" fmla="*/ 6858000 h 6858000"/>
              <a:gd name="connsiteX6" fmla="*/ 1379452 w 8272488"/>
              <a:gd name="connsiteY6" fmla="*/ 6858000 h 6858000"/>
              <a:gd name="connsiteX7" fmla="*/ 1246773 w 8272488"/>
              <a:gd name="connsiteY7" fmla="*/ 6735959 h 6858000"/>
              <a:gd name="connsiteX8" fmla="*/ 0 w 8272488"/>
              <a:gd name="connsiteY8" fmla="*/ 3776315 h 6858000"/>
              <a:gd name="connsiteX9" fmla="*/ 2343012 w 8272488"/>
              <a:gd name="connsiteY9" fmla="*/ 479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272488" h="6858000">
                <a:moveTo>
                  <a:pt x="2449074" y="0"/>
                </a:moveTo>
                <a:lnTo>
                  <a:pt x="5823415" y="0"/>
                </a:lnTo>
                <a:lnTo>
                  <a:pt x="5929477" y="47950"/>
                </a:lnTo>
                <a:cubicBezTo>
                  <a:pt x="7315814" y="715956"/>
                  <a:pt x="8272488" y="2134414"/>
                  <a:pt x="8272488" y="3776315"/>
                </a:cubicBezTo>
                <a:cubicBezTo>
                  <a:pt x="8272488" y="4936354"/>
                  <a:pt x="7794942" y="5984857"/>
                  <a:pt x="7025715" y="6735959"/>
                </a:cubicBezTo>
                <a:lnTo>
                  <a:pt x="6893036" y="6858000"/>
                </a:lnTo>
                <a:lnTo>
                  <a:pt x="1379452" y="6858000"/>
                </a:lnTo>
                <a:lnTo>
                  <a:pt x="1246773" y="6735959"/>
                </a:lnTo>
                <a:cubicBezTo>
                  <a:pt x="477546" y="5984857"/>
                  <a:pt x="0" y="4936354"/>
                  <a:pt x="0" y="3776315"/>
                </a:cubicBezTo>
                <a:cubicBezTo>
                  <a:pt x="0" y="2134414"/>
                  <a:pt x="956674" y="715956"/>
                  <a:pt x="2343012" y="47950"/>
                </a:cubicBezTo>
                <a:close/>
              </a:path>
            </a:pathLst>
          </a:custGeom>
          <a:solidFill>
            <a:schemeClr val="accent1">
              <a:alpha val="7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A36714-0A6D-7D0D-3336-B8081C409BA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907196" y="2188196"/>
            <a:ext cx="5985159" cy="1594507"/>
          </a:xfrm>
        </p:spPr>
        <p:txBody>
          <a:bodyPr lIns="0" tIns="0" rIns="0" bIns="0" rtlCol="0" anchor="b">
            <a:noAutofit/>
          </a:bodyPr>
          <a:lstStyle>
            <a:lvl1pPr>
              <a:defRPr lang="en-GB" sz="3600" b="1" i="0" baseline="0">
                <a:solidFill>
                  <a:schemeClr val="tx1"/>
                </a:solidFill>
                <a:latin typeface="+mj-lt"/>
                <a:cs typeface="Arial Black" panose="020B0604020202020204" pitchFamily="34" charset="0"/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11" name="Text Placeholder 2">
            <a:extLst>
              <a:ext uri="{FF2B5EF4-FFF2-40B4-BE49-F238E27FC236}">
                <a16:creationId xmlns:a16="http://schemas.microsoft.com/office/drawing/2014/main" id="{CFA9DBC5-E4A8-5230-9CE1-9028498694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907196" y="3790988"/>
            <a:ext cx="5444517" cy="1731890"/>
          </a:xfrm>
        </p:spPr>
        <p:txBody>
          <a:bodyPr lIns="0" tIns="0" rIns="0" bIns="0" rtlCol="0" anchor="t">
            <a:noAutofit/>
          </a:bodyPr>
          <a:lstStyle>
            <a:lvl1pPr marL="0" indent="0">
              <a:buNone/>
              <a:defRPr lang="en-GB" sz="1800" b="0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lang="en-GB"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lang="en-GB"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29F29DD-6F0C-B005-FD16-89C061AE31C9}"/>
              </a:ext>
            </a:extLst>
          </p:cNvPr>
          <p:cNvSpPr/>
          <p:nvPr userDrawn="1"/>
        </p:nvSpPr>
        <p:spPr>
          <a:xfrm>
            <a:off x="10408059" y="1151133"/>
            <a:ext cx="190346" cy="1037063"/>
          </a:xfrm>
          <a:prstGeom prst="rect">
            <a:avLst/>
          </a:prstGeom>
          <a:solidFill>
            <a:schemeClr val="accent1">
              <a:alpha val="8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7980795-C54D-B27A-60D2-8758CAF840E2}"/>
              </a:ext>
            </a:extLst>
          </p:cNvPr>
          <p:cNvSpPr/>
          <p:nvPr userDrawn="1"/>
        </p:nvSpPr>
        <p:spPr>
          <a:xfrm>
            <a:off x="10987993" y="114070"/>
            <a:ext cx="190346" cy="1037063"/>
          </a:xfrm>
          <a:prstGeom prst="rect">
            <a:avLst/>
          </a:prstGeom>
          <a:solidFill>
            <a:schemeClr val="accent1">
              <a:alpha val="8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B05DD54-AC6C-8FD6-3ABF-282F1F124B40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2CBBA03-8EAF-9651-6DC8-7316BA1FE5F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09A01C0A-2BB6-49E7-91A3-DCB9F9F5958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7203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D688C66-2A77-64CD-38B5-90492185CACE}"/>
              </a:ext>
            </a:extLst>
          </p:cNvPr>
          <p:cNvSpPr/>
          <p:nvPr userDrawn="1"/>
        </p:nvSpPr>
        <p:spPr>
          <a:xfrm rot="5400000" flipH="1" flipV="1">
            <a:off x="8570975" y="3236976"/>
            <a:ext cx="6858000" cy="3840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89035839-CD36-5568-9808-CCDD9953C93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16200000">
            <a:off x="8854442" y="2953511"/>
            <a:ext cx="6291068" cy="384048"/>
          </a:xfrm>
          <a:prstGeom prst="rect">
            <a:avLst/>
          </a:prstGeom>
          <a:noFill/>
        </p:spPr>
        <p:txBody>
          <a:bodyPr vert="horz" lIns="210312" tIns="45720" rIns="91440" bIns="45720" rtlCol="0" anchor="ctr"/>
          <a:lstStyle>
            <a:lvl1pPr algn="l">
              <a:defRPr lang="en-GB" sz="1200" b="1" cap="all" spc="300" baseline="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98F9AA-2C87-421D-97C1-B4248DFDC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6438" y="409576"/>
            <a:ext cx="10972800" cy="1325563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defPPr>
              <a:defRPr lang="en-GB"/>
            </a:def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98FC63-C8D2-4CE6-A3F1-EE8ED24590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45644" y="1825625"/>
            <a:ext cx="11098307" cy="4351338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533E5E79-C396-3919-759D-5AD893CE426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 rot="16200000">
            <a:off x="11716512" y="6382510"/>
            <a:ext cx="566928" cy="38404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GB" sz="1400">
                <a:solidFill>
                  <a:schemeClr val="bg1"/>
                </a:solidFill>
              </a:defRPr>
            </a:lvl1pPr>
          </a:lstStyle>
          <a:p>
            <a:pPr rtl="0"/>
            <a:fld id="{09A01C0A-2BB6-49E7-91A3-DCB9F9F5958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8353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9" r:id="rId4"/>
    <p:sldLayoutId id="2147483652" r:id="rId5"/>
    <p:sldLayoutId id="2147483665" r:id="rId6"/>
    <p:sldLayoutId id="2147483653" r:id="rId7"/>
    <p:sldLayoutId id="2147483654" r:id="rId8"/>
    <p:sldLayoutId id="2147483658" r:id="rId9"/>
    <p:sldLayoutId id="2147483655" r:id="rId10"/>
    <p:sldLayoutId id="2147483656" r:id="rId11"/>
    <p:sldLayoutId id="2147483657" r:id="rId12"/>
    <p:sldLayoutId id="2147483664" r:id="rId13"/>
    <p:sldLayoutId id="2147483663" r:id="rId1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GB" sz="4000" b="1" i="0" kern="1200" cap="all" spc="600" baseline="0">
          <a:solidFill>
            <a:schemeClr val="tx1"/>
          </a:solidFill>
          <a:latin typeface="+mj-lt"/>
          <a:ea typeface="+mj-ea"/>
          <a:cs typeface="Arial Black" panose="020B0604020202020204" pitchFamily="34" charset="0"/>
        </a:defRPr>
      </a:lvl1pPr>
    </p:titleStyle>
    <p:bodyStyle>
      <a:lvl1pPr marL="0" indent="0" algn="l" defTabSz="914400" rtl="0" eaLnBrk="1" latinLnBrk="0" hangingPunct="1">
        <a:lnSpc>
          <a:spcPct val="150000"/>
        </a:lnSpc>
        <a:spcBef>
          <a:spcPts val="1000"/>
        </a:spcBef>
        <a:buFontTx/>
        <a:buNone/>
        <a:defRPr lang="en-GB" sz="2400" b="0" 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0" algn="l" defTabSz="914400" rtl="0" eaLnBrk="1" latinLnBrk="0" hangingPunct="1">
        <a:lnSpc>
          <a:spcPct val="150000"/>
        </a:lnSpc>
        <a:spcBef>
          <a:spcPts val="500"/>
        </a:spcBef>
        <a:buFontTx/>
        <a:buNone/>
        <a:defRPr lang="en-GB" sz="2200" b="0" i="0" kern="1200">
          <a:solidFill>
            <a:schemeClr val="tx1"/>
          </a:solidFill>
          <a:latin typeface="Avenir Next LT Pro" panose="020B0504020202020204" pitchFamily="34" charset="77"/>
          <a:ea typeface="+mn-ea"/>
          <a:cs typeface="+mn-cs"/>
        </a:defRPr>
      </a:lvl2pPr>
      <a:lvl3pPr marL="914400" indent="0" algn="l" defTabSz="914400" rtl="0" eaLnBrk="1" latinLnBrk="0" hangingPunct="1">
        <a:lnSpc>
          <a:spcPct val="150000"/>
        </a:lnSpc>
        <a:spcBef>
          <a:spcPts val="500"/>
        </a:spcBef>
        <a:buFontTx/>
        <a:buNone/>
        <a:defRPr lang="en-GB" sz="2000" b="0" i="0" kern="1200">
          <a:solidFill>
            <a:schemeClr val="tx1"/>
          </a:solidFill>
          <a:latin typeface="Avenir Next LT Pro" panose="020B0504020202020204" pitchFamily="34" charset="77"/>
          <a:ea typeface="+mn-ea"/>
          <a:cs typeface="+mn-cs"/>
        </a:defRPr>
      </a:lvl3pPr>
      <a:lvl4pPr marL="1371600" indent="0" algn="l" defTabSz="914400" rtl="0" eaLnBrk="1" latinLnBrk="0" hangingPunct="1">
        <a:lnSpc>
          <a:spcPct val="150000"/>
        </a:lnSpc>
        <a:spcBef>
          <a:spcPts val="500"/>
        </a:spcBef>
        <a:buFontTx/>
        <a:buNone/>
        <a:defRPr lang="en-GB" sz="1800" b="0" i="0" kern="1200">
          <a:solidFill>
            <a:schemeClr val="tx1"/>
          </a:solidFill>
          <a:latin typeface="Avenir Next LT Pro" panose="020B0504020202020204" pitchFamily="34" charset="77"/>
          <a:ea typeface="+mn-ea"/>
          <a:cs typeface="+mn-cs"/>
        </a:defRPr>
      </a:lvl4pPr>
      <a:lvl5pPr marL="1828800" indent="0" algn="l" defTabSz="914400" rtl="0" eaLnBrk="1" latinLnBrk="0" hangingPunct="1">
        <a:lnSpc>
          <a:spcPct val="150000"/>
        </a:lnSpc>
        <a:spcBef>
          <a:spcPts val="500"/>
        </a:spcBef>
        <a:buFontTx/>
        <a:buNone/>
        <a:defRPr lang="en-GB" sz="1800" b="0" i="0" kern="1200">
          <a:solidFill>
            <a:schemeClr val="tx1"/>
          </a:solidFill>
          <a:latin typeface="Avenir Next LT Pro" panose="020B0504020202020204" pitchFamily="34" charset="77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4" orient="horz" pos="1152" userDrawn="1">
          <p15:clr>
            <a:srgbClr val="547EBF"/>
          </p15:clr>
        </p15:guide>
        <p15:guide id="5" pos="7440" userDrawn="1">
          <p15:clr>
            <a:srgbClr val="547EBF"/>
          </p15:clr>
        </p15:guide>
        <p15:guide id="6" orient="horz" pos="4080" userDrawn="1">
          <p15:clr>
            <a:srgbClr val="547EBF"/>
          </p15:clr>
        </p15:guide>
        <p15:guide id="19" userDrawn="1">
          <p15:clr>
            <a:srgbClr val="547EBF"/>
          </p15:clr>
        </p15:guide>
        <p15:guide id="20" pos="7680" userDrawn="1">
          <p15:clr>
            <a:srgbClr val="547EBF"/>
          </p15:clr>
        </p15:guide>
        <p15:guide id="21" pos="528" userDrawn="1">
          <p15:clr>
            <a:srgbClr val="547EBF"/>
          </p15:clr>
        </p15:guide>
        <p15:guide id="22" pos="6912" userDrawn="1">
          <p15:clr>
            <a:srgbClr val="547EBF"/>
          </p15:clr>
        </p15:guide>
        <p15:guide id="23" orient="horz" pos="240" userDrawn="1">
          <p15:clr>
            <a:srgbClr val="547EBF"/>
          </p15:clr>
        </p15:guide>
        <p15:guide id="25" orient="horz" pos="552" userDrawn="1">
          <p15:clr>
            <a:srgbClr val="547EBF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alesforce.com/news/press-releases/2017/06/21/salesforce-has-been-selected-by-airbus-to-put-customers-at-the-center-of-its-business/" TargetMode="External"/><Relationship Id="rId13" Type="http://schemas.openxmlformats.org/officeDocument/2006/relationships/hyperlink" Target="https://mediacentre.britishairways.com/pressrelease/details/12116" TargetMode="External"/><Relationship Id="rId18" Type="http://schemas.openxmlformats.org/officeDocument/2006/relationships/hyperlink" Target="https://www.investopedia.com/terms/p/porter.asp" TargetMode="External"/><Relationship Id="rId3" Type="http://schemas.openxmlformats.org/officeDocument/2006/relationships/hyperlink" Target="https://www.entrepreneurpost.com/2020/11/09/business-opportunities-are-like-buses-theres-always-another-one-coming-richard-branson/" TargetMode="External"/><Relationship Id="rId7" Type="http://schemas.openxmlformats.org/officeDocument/2006/relationships/hyperlink" Target="https://www.marketscreener.com/quote/stock/SALESFORCE-COM-INC-12180/news/Airbus-Selects-Salesforce-to-Put-Customers-at-the-Center-of-its-Business-35053514/" TargetMode="External"/><Relationship Id="rId12" Type="http://schemas.openxmlformats.org/officeDocument/2006/relationships/hyperlink" Target="https://customers.microsoft.com/en-us/story/858578-airbus-defense-and-intelligence-azure" TargetMode="External"/><Relationship Id="rId17" Type="http://schemas.openxmlformats.org/officeDocument/2006/relationships/hyperlink" Target="https://pestleanalysis.com/tows-analysis/" TargetMode="External"/><Relationship Id="rId2" Type="http://schemas.openxmlformats.org/officeDocument/2006/relationships/hyperlink" Target="https://hevodata.com/learn/tableau-report/" TargetMode="External"/><Relationship Id="rId16" Type="http://schemas.openxmlformats.org/officeDocument/2006/relationships/hyperlink" Target="https://www.google.co.uk/books/edition/Mastering_Tableau_2021/JhAxEAAAQBAJ?hl=en&amp;gbpv=1" TargetMode="External"/><Relationship Id="rId1" Type="http://schemas.openxmlformats.org/officeDocument/2006/relationships/slideLayout" Target="../slideLayouts/slideLayout9.xml"/><Relationship Id="rId6" Type="http://schemas.openxmlformats.org/officeDocument/2006/relationships/hyperlink" Target="https://www.mycustomer.com/marketing/strategy/british-airways-crm-case-study" TargetMode="External"/><Relationship Id="rId11" Type="http://schemas.openxmlformats.org/officeDocument/2006/relationships/hyperlink" Target="https://www.britishairways.com/en-gb/information/legal/website-security" TargetMode="External"/><Relationship Id="rId5" Type="http://schemas.openxmlformats.org/officeDocument/2006/relationships/hyperlink" Target="https://www.researchgate.net/publication/322273241_Knowledge_and_Change_Management_Dilemma_at_Airbus" TargetMode="External"/><Relationship Id="rId15" Type="http://schemas.openxmlformats.org/officeDocument/2006/relationships/hyperlink" Target="https://www.salesforce.com/blog/customer-360-data-personalization/" TargetMode="External"/><Relationship Id="rId10" Type="http://schemas.openxmlformats.org/officeDocument/2006/relationships/hyperlink" Target="https://www.airbus.com/en/who-we-are/our-worldwide-presence/airbus-in-europe/germany/welcome-to-airbus-hubberlin/public-affairs-berlin-digitalisation" TargetMode="External"/><Relationship Id="rId4" Type="http://schemas.openxmlformats.org/officeDocument/2006/relationships/hyperlink" Target="https://www.analyticsfordecisions.com/data-is-important-in-decision-making/" TargetMode="External"/><Relationship Id="rId9" Type="http://schemas.openxmlformats.org/officeDocument/2006/relationships/hyperlink" Target="https://www.konicaminolta.eu/eu-en/rethink-work/business/airbus-consolidates-its-ecosystem-thanks-to-digital-technology" TargetMode="External"/><Relationship Id="rId14" Type="http://schemas.openxmlformats.org/officeDocument/2006/relationships/hyperlink" Target="https://aircraft.airbus.com/en/introducing-our-brand-new-airbus-services-stor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27228BAE-048B-681E-DD8D-BD96B22560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9454" y="135527"/>
            <a:ext cx="9316970" cy="996992"/>
          </a:xfrm>
        </p:spPr>
        <p:txBody>
          <a:bodyPr rtlCol="0" anchor="t">
            <a:normAutofit/>
          </a:bodyPr>
          <a:lstStyle>
            <a:defPPr>
              <a:defRPr lang="en-GB"/>
            </a:defPPr>
          </a:lstStyle>
          <a:p>
            <a:pPr rtl="0"/>
            <a:r>
              <a:rPr lang="en-GB" dirty="0">
                <a:solidFill>
                  <a:schemeClr val="accent2">
                    <a:lumMod val="75000"/>
                  </a:schemeClr>
                </a:solidFill>
                <a:latin typeface="Algerian" panose="04020705040A02060702" pitchFamily="82" charset="0"/>
              </a:rPr>
              <a:t>Knowledge Masters: Airbus &amp; British Airways</a:t>
            </a:r>
          </a:p>
        </p:txBody>
      </p:sp>
      <p:sp>
        <p:nvSpPr>
          <p:cNvPr id="12" name="Footer Placeholder 3">
            <a:extLst>
              <a:ext uri="{FF2B5EF4-FFF2-40B4-BE49-F238E27FC236}">
                <a16:creationId xmlns:a16="http://schemas.microsoft.com/office/drawing/2014/main" id="{B6A47688-B5BC-5B7C-83EB-9CBB17A8C023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 rot="16200000">
            <a:off x="8854442" y="2953511"/>
            <a:ext cx="6291068" cy="384048"/>
          </a:xfrm>
        </p:spPr>
        <p:txBody>
          <a:bodyPr/>
          <a:lstStyle/>
          <a:p>
            <a:pPr rtl="0">
              <a:spcAft>
                <a:spcPts val="600"/>
              </a:spcAft>
            </a:pPr>
            <a:endParaRPr lang="en-GB" dirty="0"/>
          </a:p>
        </p:txBody>
      </p:sp>
      <p:sp>
        <p:nvSpPr>
          <p:cNvPr id="14" name="Slide Number Placeholder 4">
            <a:extLst>
              <a:ext uri="{FF2B5EF4-FFF2-40B4-BE49-F238E27FC236}">
                <a16:creationId xmlns:a16="http://schemas.microsoft.com/office/drawing/2014/main" id="{BF1F79DE-24B5-D6A3-2AFE-2EFED3904BD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 rot="16200000">
            <a:off x="11716512" y="6382510"/>
            <a:ext cx="566928" cy="384048"/>
          </a:xfrm>
        </p:spPr>
        <p:txBody>
          <a:bodyPr/>
          <a:lstStyle/>
          <a:p>
            <a:pPr rtl="0">
              <a:spcAft>
                <a:spcPts val="600"/>
              </a:spcAft>
            </a:pPr>
            <a:fld id="{09A01C0A-2BB6-49E7-91A3-DCB9F9F59583}" type="slidenum">
              <a:rPr lang="en-GB" smtClean="0"/>
              <a:pPr rtl="0">
                <a:spcAft>
                  <a:spcPts val="600"/>
                </a:spcAft>
              </a:pPr>
              <a:t>1</a:t>
            </a:fld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C4BC959-A564-763C-BD8C-FBF6F60EFB8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5461" y="4525086"/>
            <a:ext cx="7044643" cy="1319958"/>
          </a:xfrm>
        </p:spPr>
        <p:txBody>
          <a:bodyPr/>
          <a:lstStyle/>
          <a:p>
            <a:r>
              <a:rPr lang="en-GB" dirty="0">
                <a:solidFill>
                  <a:schemeClr val="accent1"/>
                </a:solidFill>
              </a:rPr>
              <a:t>Student name:</a:t>
            </a:r>
          </a:p>
          <a:p>
            <a:r>
              <a:rPr lang="en-GB" dirty="0"/>
              <a:t>Kamil Lenczowski</a:t>
            </a:r>
          </a:p>
          <a:p>
            <a:r>
              <a:rPr lang="en-GB" dirty="0">
                <a:solidFill>
                  <a:schemeClr val="accent1"/>
                </a:solidFill>
              </a:rPr>
              <a:t>Student number:</a:t>
            </a:r>
          </a:p>
          <a:p>
            <a:r>
              <a:rPr lang="en-GB" dirty="0">
                <a:solidFill>
                  <a:schemeClr val="accent1"/>
                </a:solidFill>
              </a:rPr>
              <a:t> </a:t>
            </a:r>
            <a:r>
              <a:rPr lang="en-GB" dirty="0"/>
              <a:t>2120445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0CFBFDD-DFEF-0438-2953-6D24C4BE500B}"/>
              </a:ext>
            </a:extLst>
          </p:cNvPr>
          <p:cNvSpPr txBox="1"/>
          <p:nvPr/>
        </p:nvSpPr>
        <p:spPr>
          <a:xfrm>
            <a:off x="475522" y="855586"/>
            <a:ext cx="1022377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1"/>
                </a:solidFill>
              </a:rPr>
              <a:t>Programme: </a:t>
            </a:r>
          </a:p>
          <a:p>
            <a:r>
              <a:rPr lang="en-GB" b="1" dirty="0"/>
              <a:t>BA (Hons) Leadership and Management Skills for the Workplace</a:t>
            </a:r>
          </a:p>
          <a:p>
            <a:endParaRPr lang="en-GB" b="1" dirty="0"/>
          </a:p>
          <a:p>
            <a:r>
              <a:rPr lang="en-GB" b="1" dirty="0">
                <a:solidFill>
                  <a:schemeClr val="accent1"/>
                </a:solidFill>
              </a:rPr>
              <a:t>Module: </a:t>
            </a:r>
          </a:p>
          <a:p>
            <a:r>
              <a:rPr lang="en-GB" b="1" dirty="0"/>
              <a:t>Knowledge and Information Management Skills for the Workplace</a:t>
            </a:r>
          </a:p>
          <a:p>
            <a:endParaRPr lang="en-GB" b="1" dirty="0">
              <a:solidFill>
                <a:schemeClr val="accent1"/>
              </a:solidFill>
            </a:endParaRPr>
          </a:p>
          <a:p>
            <a:r>
              <a:rPr lang="en-GB" b="1" dirty="0">
                <a:solidFill>
                  <a:schemeClr val="accent1"/>
                </a:solidFill>
              </a:rPr>
              <a:t>Module code:</a:t>
            </a:r>
          </a:p>
          <a:p>
            <a:r>
              <a:rPr lang="en-US" sz="1800" b="1" spc="-1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BMSW5106</a:t>
            </a:r>
          </a:p>
          <a:p>
            <a:endParaRPr lang="en-US" b="1" spc="-10" dirty="0">
              <a:solidFill>
                <a:schemeClr val="accent1"/>
              </a:solidFill>
              <a:latin typeface="Arial" panose="020B0604020202020204" pitchFamily="34" charset="0"/>
            </a:endParaRPr>
          </a:p>
          <a:p>
            <a:r>
              <a:rPr lang="en-US" b="1" spc="-10" dirty="0">
                <a:solidFill>
                  <a:schemeClr val="accent1"/>
                </a:solidFill>
                <a:latin typeface="Arial" panose="020B0604020202020204" pitchFamily="34" charset="0"/>
              </a:rPr>
              <a:t>Lecturer name :</a:t>
            </a:r>
          </a:p>
          <a:p>
            <a:r>
              <a:rPr lang="en-US" spc="-10" dirty="0">
                <a:latin typeface="Arial" panose="020B0604020202020204" pitchFamily="34" charset="0"/>
              </a:rPr>
              <a:t> </a:t>
            </a:r>
            <a:r>
              <a:rPr lang="en-GB" b="1" i="0" dirty="0">
                <a:solidFill>
                  <a:srgbClr val="1D2125"/>
                </a:solidFill>
                <a:effectLst/>
                <a:latin typeface="-apple-system"/>
              </a:rPr>
              <a:t>Samuel Ofori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2593088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F2C975-C0D8-5635-3CD4-B28EE35718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BUSINESS OPPORTUNITIES ARE LIKE BUSES. THERE'S ALWAYS ANOTHER ONE COMING.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62B6991-4690-5E5C-1B86-4715D2403B3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Richard Branson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2FC8D39-E9E2-B0C8-13B1-31595C9896D1}"/>
              </a:ext>
            </a:extLst>
          </p:cNvPr>
          <p:cNvSpPr/>
          <p:nvPr/>
        </p:nvSpPr>
        <p:spPr>
          <a:xfrm>
            <a:off x="560111" y="801377"/>
            <a:ext cx="280846" cy="707886"/>
          </a:xfrm>
          <a:prstGeom prst="rect">
            <a:avLst/>
          </a:prstGeom>
        </p:spPr>
        <p:txBody>
          <a:bodyPr wrap="square" rtlCol="0">
            <a:spAutoFit/>
          </a:bodyPr>
          <a:lstStyle>
            <a:defPPr>
              <a:defRPr lang="en-GB"/>
            </a:defPPr>
          </a:lstStyle>
          <a:p>
            <a:pPr rtl="0"/>
            <a:r>
              <a:rPr lang="en-GB" sz="4000" b="1">
                <a:solidFill>
                  <a:schemeClr val="accent1"/>
                </a:solidFill>
                <a:latin typeface="Gill Sans Ultra Bold" panose="020B0A02020104020203" pitchFamily="34" charset="77"/>
              </a:rPr>
              <a:t>“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EC9DCBA-073E-C693-608A-D60E4C7CD5BF}"/>
              </a:ext>
            </a:extLst>
          </p:cNvPr>
          <p:cNvSpPr/>
          <p:nvPr/>
        </p:nvSpPr>
        <p:spPr>
          <a:xfrm>
            <a:off x="9009602" y="1801064"/>
            <a:ext cx="280846" cy="707886"/>
          </a:xfrm>
          <a:prstGeom prst="rect">
            <a:avLst/>
          </a:prstGeom>
        </p:spPr>
        <p:txBody>
          <a:bodyPr wrap="square" rtlCol="0">
            <a:spAutoFit/>
          </a:bodyPr>
          <a:lstStyle>
            <a:defPPr>
              <a:defRPr lang="en-GB"/>
            </a:defPPr>
          </a:lstStyle>
          <a:p>
            <a:pPr rtl="0"/>
            <a:r>
              <a:rPr lang="en-GB" sz="4000" b="1">
                <a:solidFill>
                  <a:schemeClr val="accent1"/>
                </a:solidFill>
                <a:latin typeface="Gill Sans Ultra Bold" panose="020B0A02020104020203" pitchFamily="34" charset="77"/>
              </a:rPr>
              <a:t>”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EA7158D5-C54E-C1C2-70BB-D7F577BB8A7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09A01C0A-2BB6-49E7-91A3-DCB9F9F59583}" type="slidenum">
              <a:rPr lang="en-GB" smtClean="0"/>
              <a:pPr rtl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20983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2">
            <a:extLst>
              <a:ext uri="{FF2B5EF4-FFF2-40B4-BE49-F238E27FC236}">
                <a16:creationId xmlns:a16="http://schemas.microsoft.com/office/drawing/2014/main" id="{659C15E6-3174-EF15-F0B3-922BB9BE04B7}"/>
              </a:ext>
            </a:extLst>
          </p:cNvPr>
          <p:cNvSpPr txBox="1"/>
          <p:nvPr/>
        </p:nvSpPr>
        <p:spPr>
          <a:xfrm>
            <a:off x="850168" y="876301"/>
            <a:ext cx="10122632" cy="652054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3600" b="1" i="0" kern="1200" cap="all" spc="600" baseline="0">
                <a:latin typeface="+mj-lt"/>
                <a:ea typeface="+mj-ea"/>
                <a:cs typeface="Arial Black" panose="020B0604020202020204" pitchFamily="34" charset="0"/>
              </a:rPr>
              <a:t>INTRODUCTION</a:t>
            </a:r>
            <a:endParaRPr lang="en-GB" sz="3600" b="1" i="0" kern="1200" cap="all" spc="600" baseline="0" dirty="0">
              <a:latin typeface="+mj-lt"/>
              <a:ea typeface="+mj-ea"/>
              <a:cs typeface="Arial Black" panose="020B0604020202020204" pitchFamily="34" charset="0"/>
            </a:endParaRPr>
          </a:p>
        </p:txBody>
      </p:sp>
      <p:sp>
        <p:nvSpPr>
          <p:cNvPr id="19" name="Footer Placeholder 3">
            <a:extLst>
              <a:ext uri="{FF2B5EF4-FFF2-40B4-BE49-F238E27FC236}">
                <a16:creationId xmlns:a16="http://schemas.microsoft.com/office/drawing/2014/main" id="{F7B7ADA4-5473-3743-FAA4-C5E06816C81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 rot="16200000">
            <a:off x="8854442" y="2953511"/>
            <a:ext cx="6291068" cy="384048"/>
          </a:xfrm>
        </p:spPr>
        <p:txBody>
          <a:bodyPr/>
          <a:lstStyle/>
          <a:p>
            <a:pPr rtl="0">
              <a:spcAft>
                <a:spcPts val="600"/>
              </a:spcAft>
            </a:pPr>
            <a:r>
              <a:rPr lang="en-GB"/>
              <a:t>Presentation Title</a:t>
            </a:r>
            <a:endParaRPr lang="en-GB" dirty="0"/>
          </a:p>
        </p:txBody>
      </p:sp>
      <p:sp>
        <p:nvSpPr>
          <p:cNvPr id="21" name="Slide Number Placeholder 4">
            <a:extLst>
              <a:ext uri="{FF2B5EF4-FFF2-40B4-BE49-F238E27FC236}">
                <a16:creationId xmlns:a16="http://schemas.microsoft.com/office/drawing/2014/main" id="{A992BAEF-8167-59E9-AC44-A90DB043512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 rot="16200000">
            <a:off x="11716512" y="6382510"/>
            <a:ext cx="566928" cy="384048"/>
          </a:xfrm>
        </p:spPr>
        <p:txBody>
          <a:bodyPr/>
          <a:lstStyle/>
          <a:p>
            <a:pPr rtl="0">
              <a:spcAft>
                <a:spcPts val="600"/>
              </a:spcAft>
            </a:pPr>
            <a:fld id="{09A01C0A-2BB6-49E7-91A3-DCB9F9F59583}" type="slidenum">
              <a:rPr lang="en-GB" smtClean="0"/>
              <a:pPr rtl="0">
                <a:spcAft>
                  <a:spcPts val="600"/>
                </a:spcAft>
              </a:pPr>
              <a:t>3</a:t>
            </a:fld>
            <a:endParaRPr lang="en-GB"/>
          </a:p>
        </p:txBody>
      </p:sp>
      <p:graphicFrame>
        <p:nvGraphicFramePr>
          <p:cNvPr id="15" name="TextBox 7">
            <a:extLst>
              <a:ext uri="{FF2B5EF4-FFF2-40B4-BE49-F238E27FC236}">
                <a16:creationId xmlns:a16="http://schemas.microsoft.com/office/drawing/2014/main" id="{0DEC819E-65CD-9D31-FB74-86AE40D3CA5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85609554"/>
              </p:ext>
            </p:extLst>
          </p:nvPr>
        </p:nvGraphicFramePr>
        <p:xfrm>
          <a:off x="850168" y="1828800"/>
          <a:ext cx="10126362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717350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A861CF11-14A9-FAB6-EEE2-1FF58B737E30}"/>
              </a:ext>
            </a:extLst>
          </p:cNvPr>
          <p:cNvSpPr txBox="1"/>
          <p:nvPr/>
        </p:nvSpPr>
        <p:spPr>
          <a:xfrm>
            <a:off x="846879" y="884902"/>
            <a:ext cx="4567228" cy="1877976"/>
          </a:xfrm>
          <a:prstGeom prst="rect">
            <a:avLst/>
          </a:prstGeom>
        </p:spPr>
        <p:txBody>
          <a:bodyPr vert="horz" lIns="0" tIns="0" rIns="0" bIns="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3600" b="1" i="0" kern="1200" cap="all" spc="600" baseline="0">
                <a:latin typeface="+mj-lt"/>
                <a:ea typeface="+mj-ea"/>
                <a:cs typeface="Arial Black" panose="020B0604020202020204" pitchFamily="34" charset="0"/>
              </a:rPr>
              <a:t>Value Chain - Airbus</a:t>
            </a:r>
          </a:p>
        </p:txBody>
      </p:sp>
      <p:graphicFrame>
        <p:nvGraphicFramePr>
          <p:cNvPr id="13" name="TextBox 10">
            <a:extLst>
              <a:ext uri="{FF2B5EF4-FFF2-40B4-BE49-F238E27FC236}">
                <a16:creationId xmlns:a16="http://schemas.microsoft.com/office/drawing/2014/main" id="{72FB6CB5-CE20-955E-02EA-7416204B764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68216266"/>
              </p:ext>
            </p:extLst>
          </p:nvPr>
        </p:nvGraphicFramePr>
        <p:xfrm>
          <a:off x="5414107" y="0"/>
          <a:ext cx="5789913" cy="66829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5216153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Box 14">
            <a:extLst>
              <a:ext uri="{FF2B5EF4-FFF2-40B4-BE49-F238E27FC236}">
                <a16:creationId xmlns:a16="http://schemas.microsoft.com/office/drawing/2014/main" id="{FC54728D-5209-3F7D-04FE-CB50CDEF0A4B}"/>
              </a:ext>
            </a:extLst>
          </p:cNvPr>
          <p:cNvSpPr txBox="1"/>
          <p:nvPr/>
        </p:nvSpPr>
        <p:spPr>
          <a:xfrm>
            <a:off x="846879" y="884902"/>
            <a:ext cx="4567228" cy="1877976"/>
          </a:xfrm>
          <a:prstGeom prst="rect">
            <a:avLst/>
          </a:prstGeom>
        </p:spPr>
        <p:txBody>
          <a:bodyPr vert="horz" lIns="0" tIns="0" rIns="0" bIns="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3600" b="1" i="0" kern="1200" cap="all" spc="600" baseline="0">
                <a:latin typeface="+mj-lt"/>
                <a:ea typeface="+mj-ea"/>
                <a:cs typeface="Arial Black" panose="020B0604020202020204" pitchFamily="34" charset="0"/>
              </a:rPr>
              <a:t>VALUE CHAIN – BRITISH AIRWAYS</a:t>
            </a:r>
          </a:p>
        </p:txBody>
      </p:sp>
      <p:graphicFrame>
        <p:nvGraphicFramePr>
          <p:cNvPr id="17" name="TextBox 10">
            <a:extLst>
              <a:ext uri="{FF2B5EF4-FFF2-40B4-BE49-F238E27FC236}">
                <a16:creationId xmlns:a16="http://schemas.microsoft.com/office/drawing/2014/main" id="{ECD2E309-C9C1-B25C-FCE5-A1A7AA92559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38345419"/>
              </p:ext>
            </p:extLst>
          </p:nvPr>
        </p:nvGraphicFramePr>
        <p:xfrm>
          <a:off x="5716073" y="0"/>
          <a:ext cx="5789913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6432889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CA52F3-37A4-9821-0585-EA30959A65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062" y="884902"/>
            <a:ext cx="3608389" cy="1877976"/>
          </a:xfrm>
        </p:spPr>
        <p:txBody>
          <a:bodyPr/>
          <a:lstStyle/>
          <a:p>
            <a:r>
              <a:rPr lang="en-GB" dirty="0"/>
              <a:t>TOWS Analysis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896080F-F0CC-BFDC-A839-B95D25B4371B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 rot="16200000">
            <a:off x="2208954" y="2953511"/>
            <a:ext cx="6291068" cy="384048"/>
          </a:xfrm>
        </p:spPr>
        <p:txBody>
          <a:bodyPr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9F2A1D5-6C63-BDFE-9860-359C7D11056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 rot="16200000">
            <a:off x="5071024" y="6382510"/>
            <a:ext cx="566928" cy="384048"/>
          </a:xfrm>
        </p:spPr>
        <p:txBody>
          <a:bodyPr/>
          <a:lstStyle/>
          <a:p>
            <a:pPr rtl="0"/>
            <a:fld id="{09A01C0A-2BB6-49E7-91A3-DCB9F9F59583}" type="slidenum">
              <a:rPr lang="en-GB" smtClean="0"/>
              <a:pPr rtl="0"/>
              <a:t>6</a:t>
            </a:fld>
            <a:endParaRPr lang="en-GB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17C42304-F2D0-B3BB-0A80-0B9532F58196}"/>
              </a:ext>
            </a:extLst>
          </p:cNvPr>
          <p:cNvGrpSpPr/>
          <p:nvPr/>
        </p:nvGrpSpPr>
        <p:grpSpPr>
          <a:xfrm>
            <a:off x="5155307" y="30090"/>
            <a:ext cx="6652800" cy="3398910"/>
            <a:chOff x="0" y="355895"/>
            <a:chExt cx="5789913" cy="3957315"/>
          </a:xfrm>
        </p:grpSpPr>
        <p:sp>
          <p:nvSpPr>
            <p:cNvPr id="12" name="Rectangle: Rounded Corners 11">
              <a:extLst>
                <a:ext uri="{FF2B5EF4-FFF2-40B4-BE49-F238E27FC236}">
                  <a16:creationId xmlns:a16="http://schemas.microsoft.com/office/drawing/2014/main" id="{114B5A0F-EEFB-94AF-E7E6-15A0FA88613B}"/>
                </a:ext>
              </a:extLst>
            </p:cNvPr>
            <p:cNvSpPr/>
            <p:nvPr/>
          </p:nvSpPr>
          <p:spPr>
            <a:xfrm>
              <a:off x="0" y="355895"/>
              <a:ext cx="5789913" cy="3957315"/>
            </a:xfrm>
            <a:prstGeom prst="roundRect">
              <a:avLst/>
            </a:prstGeom>
          </p:spPr>
          <p:style>
            <a:lnRef idx="3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1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Rectangle: Rounded Corners 4">
              <a:extLst>
                <a:ext uri="{FF2B5EF4-FFF2-40B4-BE49-F238E27FC236}">
                  <a16:creationId xmlns:a16="http://schemas.microsoft.com/office/drawing/2014/main" id="{5EA0D0E6-3D8B-38FA-0605-8F859799FBFE}"/>
                </a:ext>
              </a:extLst>
            </p:cNvPr>
            <p:cNvSpPr txBox="1"/>
            <p:nvPr/>
          </p:nvSpPr>
          <p:spPr>
            <a:xfrm>
              <a:off x="103348" y="589975"/>
              <a:ext cx="5653365" cy="195376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57150" tIns="57150" rIns="57150" bIns="57150" numCol="1" spcCol="1270" anchor="ctr" anchorCtr="0">
              <a:noAutofit/>
            </a:bodyPr>
            <a:lstStyle/>
            <a:p>
              <a:pPr defTabSz="6667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US" sz="1600" dirty="0">
                  <a:solidFill>
                    <a:schemeClr val="accent5"/>
                  </a:solidFill>
                  <a:latin typeface="+mj-lt"/>
                </a:rPr>
                <a:t>Similarities: </a:t>
              </a:r>
            </a:p>
            <a:p>
              <a:pPr defTabSz="6667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US" sz="1600" dirty="0">
                <a:solidFill>
                  <a:schemeClr val="accent5"/>
                </a:solidFill>
                <a:latin typeface="+mj-lt"/>
              </a:endParaRPr>
            </a:p>
            <a:p>
              <a:pPr defTabSz="6667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US" sz="1400" dirty="0">
                  <a:solidFill>
                    <a:schemeClr val="accent5"/>
                  </a:solidFill>
                  <a:latin typeface="+mj-lt"/>
                </a:rPr>
                <a:t>Team power:  </a:t>
              </a:r>
            </a:p>
            <a:p>
              <a:pPr defTabSz="6667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1400" b="1" dirty="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Airbus and British Airways believe in the strength of teamwork. They think working together helps solve problems better. </a:t>
              </a:r>
            </a:p>
            <a:p>
              <a:pPr defTabSz="6667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GB" sz="1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pPr defTabSz="6667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GB" sz="1500" b="1" dirty="0">
                <a:solidFill>
                  <a:srgbClr val="FFFFFF"/>
                </a:solidFill>
                <a:latin typeface="+mj-lt"/>
              </a:endParaRPr>
            </a:p>
            <a:p>
              <a:pPr marL="0" lvl="0" indent="0" algn="l" defTabSz="6667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US" sz="1500" kern="1200" dirty="0">
                <a:latin typeface="+mj-lt"/>
              </a:endParaRPr>
            </a:p>
          </p:txBody>
        </p:sp>
      </p:grpSp>
      <p:sp>
        <p:nvSpPr>
          <p:cNvPr id="37" name="Rectangle: Rounded Corners 4">
            <a:extLst>
              <a:ext uri="{FF2B5EF4-FFF2-40B4-BE49-F238E27FC236}">
                <a16:creationId xmlns:a16="http://schemas.microsoft.com/office/drawing/2014/main" id="{9C947DF7-4B62-4680-F10F-9EAB0C82EFF3}"/>
              </a:ext>
            </a:extLst>
          </p:cNvPr>
          <p:cNvSpPr txBox="1"/>
          <p:nvPr/>
        </p:nvSpPr>
        <p:spPr>
          <a:xfrm>
            <a:off x="5272979" y="2343151"/>
            <a:ext cx="6648937" cy="1120323"/>
          </a:xfrm>
          <a:prstGeom prst="rect">
            <a:avLst/>
          </a:prstGeom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spcFirstLastPara="0" vert="horz" wrap="square" lIns="57150" tIns="57150" rIns="57150" bIns="57150" numCol="1" spcCol="1270" anchor="ctr" anchorCtr="0">
            <a:noAutofit/>
          </a:bodyPr>
          <a:lstStyle/>
          <a:p>
            <a:r>
              <a:rPr lang="en-GB" sz="1400" b="1" dirty="0">
                <a:solidFill>
                  <a:srgbClr val="FF0000"/>
                </a:solidFill>
                <a:latin typeface="+mj-lt"/>
              </a:rPr>
              <a:t>Smart Moves with Strengths: </a:t>
            </a:r>
          </a:p>
          <a:p>
            <a:r>
              <a:rPr lang="en-GB" sz="1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Airbus wants to come up with brand-new ideas, like inventing cool stuff. British Airways focuses on making service better, like making flights super smooth.</a:t>
            </a:r>
          </a:p>
          <a:p>
            <a:pPr marL="0" lvl="0" indent="0" algn="l" defTabSz="666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US" sz="1500" kern="1200" dirty="0">
              <a:latin typeface="+mj-lt"/>
            </a:endParaRPr>
          </a:p>
        </p:txBody>
      </p:sp>
      <p:grpSp>
        <p:nvGrpSpPr>
          <p:cNvPr id="38" name="Group 37">
            <a:extLst>
              <a:ext uri="{FF2B5EF4-FFF2-40B4-BE49-F238E27FC236}">
                <a16:creationId xmlns:a16="http://schemas.microsoft.com/office/drawing/2014/main" id="{D642D798-85B3-BC00-F561-1E9044CEA1C5}"/>
              </a:ext>
            </a:extLst>
          </p:cNvPr>
          <p:cNvGrpSpPr/>
          <p:nvPr/>
        </p:nvGrpSpPr>
        <p:grpSpPr>
          <a:xfrm>
            <a:off x="5048655" y="3565600"/>
            <a:ext cx="7143345" cy="3008933"/>
            <a:chOff x="0" y="113240"/>
            <a:chExt cx="6083178" cy="2191566"/>
          </a:xfrm>
        </p:grpSpPr>
        <p:sp>
          <p:nvSpPr>
            <p:cNvPr id="39" name="Rectangle: Rounded Corners 38">
              <a:extLst>
                <a:ext uri="{FF2B5EF4-FFF2-40B4-BE49-F238E27FC236}">
                  <a16:creationId xmlns:a16="http://schemas.microsoft.com/office/drawing/2014/main" id="{44A94A7B-5ABF-8514-3F33-8F436F28585B}"/>
                </a:ext>
              </a:extLst>
            </p:cNvPr>
            <p:cNvSpPr/>
            <p:nvPr/>
          </p:nvSpPr>
          <p:spPr>
            <a:xfrm>
              <a:off x="0" y="113240"/>
              <a:ext cx="5902194" cy="2146949"/>
            </a:xfrm>
            <a:prstGeom prst="roundRect">
              <a:avLst/>
            </a:prstGeom>
          </p:spPr>
          <p:style>
            <a:lnRef idx="3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1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0" name="Rectangle: Rounded Corners 4">
              <a:extLst>
                <a:ext uri="{FF2B5EF4-FFF2-40B4-BE49-F238E27FC236}">
                  <a16:creationId xmlns:a16="http://schemas.microsoft.com/office/drawing/2014/main" id="{7E0118E1-BE76-E4A0-BBCA-FC2C10A5E497}"/>
                </a:ext>
              </a:extLst>
            </p:cNvPr>
            <p:cNvSpPr txBox="1"/>
            <p:nvPr/>
          </p:nvSpPr>
          <p:spPr>
            <a:xfrm>
              <a:off x="180984" y="148988"/>
              <a:ext cx="5902194" cy="2155818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57150" tIns="57150" rIns="57150" bIns="57150" numCol="1" spcCol="1270" anchor="ctr" anchorCtr="0">
              <a:noAutofit/>
            </a:bodyPr>
            <a:lstStyle/>
            <a:p>
              <a:r>
                <a:rPr lang="en-GB" sz="1600" dirty="0">
                  <a:solidFill>
                    <a:schemeClr val="accent5"/>
                  </a:solidFill>
                  <a:latin typeface="+mj-lt"/>
                </a:rPr>
                <a:t>Differences:</a:t>
              </a:r>
            </a:p>
            <a:p>
              <a:endParaRPr lang="en-GB" sz="1400" dirty="0"/>
            </a:p>
            <a:p>
              <a:r>
                <a:rPr lang="en-GB" sz="1400" b="1" dirty="0">
                  <a:solidFill>
                    <a:schemeClr val="accent5"/>
                  </a:solidFill>
                  <a:latin typeface="+mj-lt"/>
                </a:rPr>
                <a:t>Hunting for Ideas:</a:t>
              </a:r>
              <a:endParaRPr lang="en-GB" sz="1400" dirty="0">
                <a:latin typeface="+mj-lt"/>
              </a:endParaRPr>
            </a:p>
            <a:p>
              <a:r>
                <a:rPr lang="en-GB" sz="1400" b="1" dirty="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Airbus is like an explorer, looking for ideas from many places and friends outside. They want to bring in fresh and different thoughts.</a:t>
              </a:r>
            </a:p>
            <a:p>
              <a:endParaRPr lang="en-GB" sz="1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r>
                <a:rPr lang="en-GB" sz="1400" b="1" dirty="0">
                  <a:solidFill>
                    <a:schemeClr val="accent5"/>
                  </a:solidFill>
                  <a:latin typeface="+mj-lt"/>
                </a:rPr>
                <a:t>Sharing Inside Scoop:</a:t>
              </a:r>
              <a:endParaRPr lang="en-GB" sz="1400" dirty="0">
                <a:latin typeface="+mj-lt"/>
              </a:endParaRPr>
            </a:p>
            <a:p>
              <a:r>
                <a:rPr lang="en-GB" sz="1400" b="1" dirty="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British Airways is like a family. They want their teams to share ideas with each other, like sharing secrets to make everything better.</a:t>
              </a:r>
              <a:endParaRPr lang="en-US" sz="1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3" name="Rectangle: Rounded Corners 4">
            <a:extLst>
              <a:ext uri="{FF2B5EF4-FFF2-40B4-BE49-F238E27FC236}">
                <a16:creationId xmlns:a16="http://schemas.microsoft.com/office/drawing/2014/main" id="{DC9F0E1F-778E-E76D-7F90-76DF7278230C}"/>
              </a:ext>
            </a:extLst>
          </p:cNvPr>
          <p:cNvSpPr txBox="1"/>
          <p:nvPr/>
        </p:nvSpPr>
        <p:spPr>
          <a:xfrm>
            <a:off x="5272979" y="1517711"/>
            <a:ext cx="6495902" cy="961436"/>
          </a:xfrm>
          <a:prstGeom prst="rect">
            <a:avLst/>
          </a:prstGeom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spcFirstLastPara="0" vert="horz" wrap="square" lIns="57150" tIns="57150" rIns="57150" bIns="57150" numCol="1" spcCol="1270" anchor="ctr" anchorCtr="0">
            <a:noAutofit/>
          </a:bodyPr>
          <a:lstStyle/>
          <a:p>
            <a:pPr defTabSz="666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400" dirty="0">
                <a:solidFill>
                  <a:schemeClr val="accent5"/>
                </a:solidFill>
                <a:latin typeface="+mj-lt"/>
              </a:rPr>
              <a:t>Safety shields: </a:t>
            </a:r>
          </a:p>
          <a:p>
            <a:pPr defTabSz="666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Airbus wants to keep its clever ideas safe, like a treasure chest. British Airways is like a guard dog, making sure its online space is secure and protected.</a:t>
            </a:r>
          </a:p>
          <a:p>
            <a:pPr marL="0" lvl="0" indent="0" algn="l" defTabSz="666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US" sz="1500" kern="12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6791739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BAD8F8D0-FE44-F3FB-2FD5-8CDED935D6AF}"/>
              </a:ext>
            </a:extLst>
          </p:cNvPr>
          <p:cNvSpPr/>
          <p:nvPr/>
        </p:nvSpPr>
        <p:spPr>
          <a:xfrm>
            <a:off x="0" y="2"/>
            <a:ext cx="12192000" cy="685799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1096DF65-5826-08D6-5E06-23D1541F13EC}"/>
              </a:ext>
            </a:extLst>
          </p:cNvPr>
          <p:cNvSpPr/>
          <p:nvPr/>
        </p:nvSpPr>
        <p:spPr>
          <a:xfrm>
            <a:off x="6382301" y="182880"/>
            <a:ext cx="5777117" cy="4811348"/>
          </a:xfrm>
          <a:prstGeom prst="roundRect">
            <a:avLst/>
          </a:prstGeom>
        </p:spPr>
        <p:style>
          <a:lnRef idx="3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1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r>
              <a:rPr lang="en-GB" sz="1600" u="sng" dirty="0">
                <a:solidFill>
                  <a:schemeClr val="accent5"/>
                </a:solidFill>
                <a:latin typeface="+mj-lt"/>
              </a:rPr>
              <a:t>Airbus:</a:t>
            </a:r>
          </a:p>
          <a:p>
            <a:endParaRPr lang="en-GB" sz="1200" dirty="0">
              <a:latin typeface="+mj-lt"/>
            </a:endParaRPr>
          </a:p>
          <a:p>
            <a:endParaRPr lang="en-GB" sz="1200" dirty="0">
              <a:latin typeface="+mj-lt"/>
            </a:endParaRPr>
          </a:p>
          <a:p>
            <a:pPr>
              <a:lnSpc>
                <a:spcPct val="150000"/>
              </a:lnSpc>
            </a:pPr>
            <a:r>
              <a:rPr lang="en-GB" sz="1400" b="1" dirty="0">
                <a:solidFill>
                  <a:schemeClr val="accent5"/>
                </a:solidFill>
                <a:latin typeface="+mj-lt"/>
              </a:rPr>
              <a:t>Threat of New Entrants (Low):</a:t>
            </a:r>
          </a:p>
          <a:p>
            <a:r>
              <a:rPr lang="en-GB" sz="1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 many newcomers can easily join the aircraft manufacturing scene.</a:t>
            </a:r>
          </a:p>
          <a:p>
            <a:endParaRPr lang="en-GB" sz="1200" dirty="0">
              <a:solidFill>
                <a:schemeClr val="accent5"/>
              </a:solidFill>
              <a:latin typeface="Arial "/>
            </a:endParaRPr>
          </a:p>
          <a:p>
            <a:r>
              <a:rPr lang="en-GB" sz="1400" b="1" dirty="0">
                <a:solidFill>
                  <a:schemeClr val="accent5"/>
                </a:solidFill>
                <a:latin typeface="+mj-lt"/>
              </a:rPr>
              <a:t>Bargaining Power of Suppliers (Low):</a:t>
            </a:r>
          </a:p>
          <a:p>
            <a:r>
              <a:rPr lang="en-GB" sz="1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Airbus has a good grip on its supplier relationships.</a:t>
            </a:r>
          </a:p>
          <a:p>
            <a:endParaRPr lang="en-GB" sz="1200" b="1" dirty="0">
              <a:solidFill>
                <a:schemeClr val="accent5"/>
              </a:solidFill>
              <a:latin typeface="Arial "/>
            </a:endParaRPr>
          </a:p>
          <a:p>
            <a:r>
              <a:rPr lang="en-GB" sz="1400" b="1" dirty="0">
                <a:solidFill>
                  <a:schemeClr val="accent5"/>
                </a:solidFill>
                <a:latin typeface="+mj-lt"/>
              </a:rPr>
              <a:t>Bargaining Power of Buyers (Moderate):</a:t>
            </a:r>
          </a:p>
          <a:p>
            <a:r>
              <a:rPr lang="en-GB" sz="1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Customers have a say, but it is not overwhelming.</a:t>
            </a:r>
          </a:p>
          <a:p>
            <a:endParaRPr lang="en-GB" sz="1200" dirty="0">
              <a:solidFill>
                <a:schemeClr val="accent5"/>
              </a:solidFill>
              <a:latin typeface="Arial "/>
            </a:endParaRPr>
          </a:p>
          <a:p>
            <a:r>
              <a:rPr lang="en-GB" sz="1400" b="1" dirty="0">
                <a:solidFill>
                  <a:schemeClr val="accent5"/>
                </a:solidFill>
                <a:latin typeface="+mj-lt"/>
              </a:rPr>
              <a:t>Threat of Substitute Products (Low):</a:t>
            </a:r>
          </a:p>
          <a:p>
            <a:r>
              <a:rPr lang="en-GB" sz="1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is tough to find something to replace an Airbus plane.</a:t>
            </a:r>
          </a:p>
          <a:p>
            <a:endParaRPr lang="en-GB" sz="1200" dirty="0">
              <a:solidFill>
                <a:schemeClr val="accent5"/>
              </a:solidFill>
              <a:latin typeface="Arial "/>
            </a:endParaRPr>
          </a:p>
          <a:p>
            <a:r>
              <a:rPr lang="en-GB" sz="1400" b="1" dirty="0">
                <a:solidFill>
                  <a:schemeClr val="accent5"/>
                </a:solidFill>
                <a:latin typeface="+mj-lt"/>
              </a:rPr>
              <a:t>Intensity of Competitive Rivalry (High):</a:t>
            </a:r>
          </a:p>
          <a:p>
            <a:r>
              <a:rPr lang="en-GB" sz="1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There is a competitive buzz, with airlines striving for the spotlight.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473C50-410E-9260-3AF2-308AB49D02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" y="182880"/>
            <a:ext cx="4996125" cy="1544320"/>
          </a:xfrm>
        </p:spPr>
        <p:txBody>
          <a:bodyPr anchor="t">
            <a:normAutofit/>
          </a:bodyPr>
          <a:lstStyle/>
          <a:p>
            <a:pPr algn="ctr"/>
            <a:r>
              <a:rPr lang="en-GB" dirty="0"/>
              <a:t>Porter`s FIVE forces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D4DDB3D-D711-EAB4-5666-AC60C3AA083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 rot="16200000">
            <a:off x="11716512" y="6382510"/>
            <a:ext cx="566928" cy="384048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09A01C0A-2BB6-49E7-91A3-DCB9F9F59583}" type="slidenum">
              <a:rPr lang="en-GB" smtClean="0"/>
              <a:pPr rtl="0">
                <a:spcAft>
                  <a:spcPts val="600"/>
                </a:spcAft>
              </a:pPr>
              <a:t>7</a:t>
            </a:fld>
            <a:endParaRPr lang="en-GB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FA09492D-6C69-DB5B-3B66-6531402249A2}"/>
              </a:ext>
            </a:extLst>
          </p:cNvPr>
          <p:cNvSpPr/>
          <p:nvPr/>
        </p:nvSpPr>
        <p:spPr>
          <a:xfrm>
            <a:off x="412187" y="1727200"/>
            <a:ext cx="5683813" cy="4811348"/>
          </a:xfrm>
          <a:prstGeom prst="roundRect">
            <a:avLst/>
          </a:prstGeom>
        </p:spPr>
        <p:style>
          <a:lnRef idx="3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1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r>
              <a:rPr lang="en-GB" sz="1400" b="1" dirty="0">
                <a:solidFill>
                  <a:schemeClr val="accent5"/>
                </a:solidFill>
                <a:latin typeface=" arial black"/>
              </a:rPr>
              <a:t>Br</a:t>
            </a:r>
            <a:r>
              <a:rPr lang="en-GB" sz="1600" b="1" u="sng" dirty="0">
                <a:solidFill>
                  <a:schemeClr val="accent5"/>
                </a:solidFill>
                <a:latin typeface=" arial black"/>
              </a:rPr>
              <a:t>itish Airways:</a:t>
            </a:r>
          </a:p>
          <a:p>
            <a:endParaRPr lang="en-GB" sz="1600" b="1" u="sng" dirty="0">
              <a:solidFill>
                <a:schemeClr val="accent5"/>
              </a:solidFill>
              <a:latin typeface=" arial black"/>
            </a:endParaRPr>
          </a:p>
          <a:p>
            <a:endParaRPr lang="en-GB" sz="1200" dirty="0">
              <a:solidFill>
                <a:schemeClr val="accent5"/>
              </a:solidFill>
              <a:latin typeface="Arial "/>
            </a:endParaRPr>
          </a:p>
          <a:p>
            <a:r>
              <a:rPr lang="en-GB" sz="1400" b="1" dirty="0">
                <a:solidFill>
                  <a:schemeClr val="accent5"/>
                </a:solidFill>
                <a:latin typeface="+mj-lt"/>
              </a:rPr>
              <a:t>Threat of New Entrants (Low):</a:t>
            </a:r>
            <a:endParaRPr lang="en-GB" sz="1400" b="1" dirty="0">
              <a:solidFill>
                <a:schemeClr val="tx1"/>
              </a:solidFill>
              <a:latin typeface="+mj-lt"/>
            </a:endParaRPr>
          </a:p>
          <a:p>
            <a:r>
              <a:rPr lang="en-GB" sz="1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 many new airlines can easily enter the airline industry.</a:t>
            </a:r>
          </a:p>
          <a:p>
            <a:endParaRPr lang="en-GB" sz="1200" dirty="0">
              <a:solidFill>
                <a:schemeClr val="tx1"/>
              </a:solidFill>
              <a:latin typeface="Arial "/>
            </a:endParaRPr>
          </a:p>
          <a:p>
            <a:r>
              <a:rPr lang="en-GB" sz="1400" b="1" dirty="0">
                <a:solidFill>
                  <a:schemeClr val="accent5"/>
                </a:solidFill>
                <a:latin typeface="+mj-lt"/>
              </a:rPr>
              <a:t>Bargaining Power of Suppliers (High):</a:t>
            </a:r>
          </a:p>
          <a:p>
            <a:r>
              <a:rPr lang="en-GB" sz="1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British Airways has a strong influence over its suppliers.</a:t>
            </a:r>
          </a:p>
          <a:p>
            <a:endParaRPr lang="en-GB" sz="1200" b="1" dirty="0">
              <a:solidFill>
                <a:schemeClr val="tx1"/>
              </a:solidFill>
              <a:latin typeface="Arial "/>
            </a:endParaRPr>
          </a:p>
          <a:p>
            <a:r>
              <a:rPr lang="en-GB" sz="1400" b="1" dirty="0">
                <a:solidFill>
                  <a:schemeClr val="accent5"/>
                </a:solidFill>
                <a:latin typeface="+mj-lt"/>
              </a:rPr>
              <a:t>Bargaining Power of Buyers (Moderate):</a:t>
            </a:r>
          </a:p>
          <a:p>
            <a:r>
              <a:rPr lang="en-GB" sz="1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Customers matter, but their influence is not overwhelming.</a:t>
            </a:r>
          </a:p>
          <a:p>
            <a:endParaRPr lang="en-GB" sz="1200" dirty="0">
              <a:solidFill>
                <a:schemeClr val="tx1"/>
              </a:solidFill>
              <a:latin typeface="Arial "/>
            </a:endParaRPr>
          </a:p>
          <a:p>
            <a:r>
              <a:rPr lang="en-GB" sz="1400" b="1" dirty="0">
                <a:solidFill>
                  <a:schemeClr val="accent5"/>
                </a:solidFill>
                <a:latin typeface="+mj-lt"/>
              </a:rPr>
              <a:t>Threat of Substitute Products (Low):</a:t>
            </a:r>
          </a:p>
          <a:p>
            <a:r>
              <a:rPr lang="en-GB" sz="1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is not easy to find something to replace British Airways flights.</a:t>
            </a:r>
          </a:p>
          <a:p>
            <a:endParaRPr lang="en-GB" sz="1200" b="1" dirty="0">
              <a:solidFill>
                <a:schemeClr val="tx1"/>
              </a:solidFill>
              <a:latin typeface="Arial "/>
            </a:endParaRPr>
          </a:p>
          <a:p>
            <a:r>
              <a:rPr lang="en-GB" sz="1400" b="1" dirty="0">
                <a:solidFill>
                  <a:schemeClr val="accent5"/>
                </a:solidFill>
                <a:latin typeface="+mj-lt"/>
              </a:rPr>
              <a:t>Intensity of Competitive Rivalry (High):</a:t>
            </a:r>
          </a:p>
          <a:p>
            <a:r>
              <a:rPr lang="en-GB" sz="1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There is a competitive buzz, with airlines striving for the spotlight.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E116C6F-EB58-7EAE-5604-7BC1B9A3E4D0}"/>
              </a:ext>
            </a:extLst>
          </p:cNvPr>
          <p:cNvSpPr txBox="1"/>
          <p:nvPr/>
        </p:nvSpPr>
        <p:spPr>
          <a:xfrm>
            <a:off x="7315059" y="5177106"/>
            <a:ext cx="3911600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+mj-lt"/>
              </a:rPr>
              <a:t>both </a:t>
            </a:r>
            <a:r>
              <a:rPr lang="en-GB" sz="1400" dirty="0">
                <a:solidFill>
                  <a:schemeClr val="accent5"/>
                </a:solidFill>
                <a:latin typeface="+mj-lt"/>
              </a:rPr>
              <a:t>companies share similarities </a:t>
            </a:r>
            <a:r>
              <a:rPr lang="en-GB" sz="1400" dirty="0">
                <a:latin typeface="+mj-lt"/>
              </a:rPr>
              <a:t>in competitive challenges </a:t>
            </a:r>
            <a:r>
              <a:rPr lang="en-GB" sz="1400" dirty="0">
                <a:solidFill>
                  <a:schemeClr val="accent5"/>
                </a:solidFill>
                <a:latin typeface="+mj-lt"/>
              </a:rPr>
              <a:t>but differ </a:t>
            </a:r>
            <a:r>
              <a:rPr lang="en-GB" sz="1400" dirty="0">
                <a:latin typeface="+mj-lt"/>
              </a:rPr>
              <a:t>in supplier relationships, customer influence, and the risk of product substitution.</a:t>
            </a:r>
          </a:p>
        </p:txBody>
      </p:sp>
    </p:spTree>
    <p:extLst>
      <p:ext uri="{BB962C8B-B14F-4D97-AF65-F5344CB8AC3E}">
        <p14:creationId xmlns:p14="http://schemas.microsoft.com/office/powerpoint/2010/main" val="2639981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2FB9C5-183A-3556-D047-215BDB00B7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0603" y="323642"/>
            <a:ext cx="10122632" cy="652054"/>
          </a:xfrm>
        </p:spPr>
        <p:txBody>
          <a:bodyPr rtlCol="0" anchor="ctr">
            <a:normAutofit/>
          </a:bodyPr>
          <a:lstStyle>
            <a:defPPr>
              <a:defRPr lang="en-GB"/>
            </a:defPPr>
          </a:lstStyle>
          <a:p>
            <a:pPr rtl="0"/>
            <a:r>
              <a:rPr lang="en-GB" dirty="0"/>
              <a:t>Challenges</a:t>
            </a:r>
          </a:p>
        </p:txBody>
      </p:sp>
      <p:graphicFrame>
        <p:nvGraphicFramePr>
          <p:cNvPr id="7" name="Content Placeholder 4">
            <a:extLst>
              <a:ext uri="{FF2B5EF4-FFF2-40B4-BE49-F238E27FC236}">
                <a16:creationId xmlns:a16="http://schemas.microsoft.com/office/drawing/2014/main" id="{4559BDBE-6751-16B8-B425-909FB980BD6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14586191"/>
              </p:ext>
            </p:extLst>
          </p:nvPr>
        </p:nvGraphicFramePr>
        <p:xfrm>
          <a:off x="162389" y="649669"/>
          <a:ext cx="11462163" cy="54954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429524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6B6330DD-DFE3-D24A-8AED-9DBDF62090AA}"/>
              </a:ext>
            </a:extLst>
          </p:cNvPr>
          <p:cNvSpPr/>
          <p:nvPr/>
        </p:nvSpPr>
        <p:spPr>
          <a:xfrm>
            <a:off x="6096000" y="1246891"/>
            <a:ext cx="5354320" cy="5611109"/>
          </a:xfrm>
          <a:prstGeom prst="roundRect">
            <a:avLst/>
          </a:prstGeom>
        </p:spPr>
        <p:style>
          <a:lnRef idx="3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1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3C921613-A2A4-672F-8CE1-64641C51E6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9895" y="380190"/>
            <a:ext cx="10122632" cy="652054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recommendations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B0EBB93E-3B03-8910-9A71-66FE4686AADE}"/>
              </a:ext>
            </a:extLst>
          </p:cNvPr>
          <p:cNvSpPr/>
          <p:nvPr/>
        </p:nvSpPr>
        <p:spPr>
          <a:xfrm>
            <a:off x="322093" y="1303763"/>
            <a:ext cx="5354320" cy="5554237"/>
          </a:xfrm>
          <a:prstGeom prst="roundRect">
            <a:avLst/>
          </a:prstGeom>
        </p:spPr>
        <p:style>
          <a:lnRef idx="3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1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pPr>
              <a:lnSpc>
                <a:spcPct val="150000"/>
              </a:lnSpc>
            </a:pPr>
            <a:r>
              <a:rPr lang="en-GB" u="sng" dirty="0">
                <a:solidFill>
                  <a:schemeClr val="accent5"/>
                </a:solidFill>
                <a:latin typeface="+mj-lt"/>
              </a:rPr>
              <a:t>For Airbus</a:t>
            </a:r>
          </a:p>
          <a:p>
            <a:pPr>
              <a:lnSpc>
                <a:spcPct val="150000"/>
              </a:lnSpc>
            </a:pPr>
            <a:endParaRPr lang="en-GB" sz="1200" dirty="0">
              <a:solidFill>
                <a:schemeClr val="accent5"/>
              </a:solidFill>
              <a:latin typeface="+mj-lt"/>
            </a:endParaRPr>
          </a:p>
          <a:p>
            <a:pPr>
              <a:lnSpc>
                <a:spcPct val="150000"/>
              </a:lnSpc>
            </a:pPr>
            <a:r>
              <a:rPr lang="en-GB" sz="1200" dirty="0">
                <a:solidFill>
                  <a:schemeClr val="accent5"/>
                </a:solidFill>
                <a:latin typeface="+mj-lt"/>
              </a:rPr>
              <a:t>Use Data Smartly: </a:t>
            </a:r>
          </a:p>
          <a:p>
            <a:pPr>
              <a:lnSpc>
                <a:spcPct val="150000"/>
              </a:lnSpc>
            </a:pPr>
            <a:r>
              <a:rPr lang="en-GB" sz="1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 computer tools for pilot training.</a:t>
            </a:r>
          </a:p>
          <a:p>
            <a:pPr>
              <a:lnSpc>
                <a:spcPct val="150000"/>
              </a:lnSpc>
            </a:pPr>
            <a:endParaRPr lang="en-GB" sz="1200" dirty="0">
              <a:solidFill>
                <a:schemeClr val="tx1"/>
              </a:solidFill>
              <a:latin typeface="+mj-lt"/>
            </a:endParaRPr>
          </a:p>
          <a:p>
            <a:pPr>
              <a:lnSpc>
                <a:spcPct val="150000"/>
              </a:lnSpc>
            </a:pPr>
            <a:r>
              <a:rPr lang="en-GB" sz="1200" dirty="0">
                <a:solidFill>
                  <a:schemeClr val="accent5"/>
                </a:solidFill>
                <a:latin typeface="+mj-lt"/>
              </a:rPr>
              <a:t>Expect Surprises:</a:t>
            </a:r>
          </a:p>
          <a:p>
            <a:pPr>
              <a:lnSpc>
                <a:spcPct val="150000"/>
              </a:lnSpc>
            </a:pPr>
            <a:r>
              <a:rPr lang="en-GB" sz="1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 ready for unexpected problems.</a:t>
            </a:r>
          </a:p>
          <a:p>
            <a:pPr>
              <a:lnSpc>
                <a:spcPct val="150000"/>
              </a:lnSpc>
            </a:pPr>
            <a:endParaRPr lang="en-GB" sz="1200" dirty="0">
              <a:solidFill>
                <a:schemeClr val="tx1"/>
              </a:solidFill>
              <a:latin typeface="+mj-lt"/>
            </a:endParaRPr>
          </a:p>
          <a:p>
            <a:pPr>
              <a:lnSpc>
                <a:spcPct val="150000"/>
              </a:lnSpc>
            </a:pPr>
            <a:r>
              <a:rPr lang="en-GB" sz="1200" dirty="0">
                <a:solidFill>
                  <a:schemeClr val="accent5"/>
                </a:solidFill>
                <a:latin typeface="+mj-lt"/>
              </a:rPr>
              <a:t>Work Well Together:</a:t>
            </a:r>
          </a:p>
          <a:p>
            <a:pPr>
              <a:lnSpc>
                <a:spcPct val="150000"/>
              </a:lnSpc>
            </a:pPr>
            <a:r>
              <a:rPr lang="en-GB" sz="1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 open and honest with your partners.</a:t>
            </a:r>
          </a:p>
          <a:p>
            <a:pPr>
              <a:lnSpc>
                <a:spcPct val="150000"/>
              </a:lnSpc>
            </a:pPr>
            <a:endParaRPr lang="en-GB" sz="1200" dirty="0">
              <a:solidFill>
                <a:schemeClr val="tx1"/>
              </a:solidFill>
              <a:latin typeface="+mj-lt"/>
            </a:endParaRPr>
          </a:p>
          <a:p>
            <a:pPr>
              <a:lnSpc>
                <a:spcPct val="150000"/>
              </a:lnSpc>
            </a:pPr>
            <a:r>
              <a:rPr lang="en-GB" sz="1200" dirty="0">
                <a:solidFill>
                  <a:schemeClr val="accent5"/>
                </a:solidFill>
                <a:latin typeface="+mj-lt"/>
              </a:rPr>
              <a:t>Care for the Earth: </a:t>
            </a:r>
          </a:p>
          <a:p>
            <a:pPr>
              <a:lnSpc>
                <a:spcPct val="150000"/>
              </a:lnSpc>
            </a:pPr>
            <a:r>
              <a:rPr lang="en-GB" sz="1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Make planes that do not harm the environment.</a:t>
            </a:r>
          </a:p>
          <a:p>
            <a:pPr>
              <a:lnSpc>
                <a:spcPct val="150000"/>
              </a:lnSpc>
            </a:pPr>
            <a:endParaRPr lang="en-GB" sz="12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200" dirty="0">
                <a:solidFill>
                  <a:schemeClr val="accent5"/>
                </a:solidFill>
                <a:latin typeface="+mj-lt"/>
              </a:rPr>
              <a:t>Know Your Customers: </a:t>
            </a:r>
          </a:p>
          <a:p>
            <a:pPr>
              <a:lnSpc>
                <a:spcPct val="150000"/>
              </a:lnSpc>
            </a:pPr>
            <a:r>
              <a:rPr lang="en-GB" sz="1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 tools to understand what customers want.</a:t>
            </a:r>
          </a:p>
          <a:p>
            <a:pPr>
              <a:lnSpc>
                <a:spcPct val="150000"/>
              </a:lnSpc>
            </a:pPr>
            <a:endParaRPr lang="en-GB" sz="12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04216F5-2891-CB69-D9CF-5B3CA40F2CCC}"/>
              </a:ext>
            </a:extLst>
          </p:cNvPr>
          <p:cNvSpPr txBox="1"/>
          <p:nvPr/>
        </p:nvSpPr>
        <p:spPr>
          <a:xfrm>
            <a:off x="6689387" y="1303763"/>
            <a:ext cx="6096000" cy="61863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b="1" u="sng" dirty="0">
                <a:solidFill>
                  <a:schemeClr val="accent5"/>
                </a:solidFill>
                <a:latin typeface="+mj-lt"/>
              </a:rPr>
              <a:t>For British Airways</a:t>
            </a:r>
          </a:p>
          <a:p>
            <a:pPr>
              <a:lnSpc>
                <a:spcPct val="150000"/>
              </a:lnSpc>
            </a:pPr>
            <a:endParaRPr lang="en-GB" sz="1200" u="sng" dirty="0">
              <a:solidFill>
                <a:schemeClr val="accent5"/>
              </a:solidFill>
              <a:latin typeface="+mj-lt"/>
            </a:endParaRPr>
          </a:p>
          <a:p>
            <a:pPr>
              <a:lnSpc>
                <a:spcPct val="150000"/>
              </a:lnSpc>
            </a:pPr>
            <a:r>
              <a:rPr lang="en-GB" sz="1200" dirty="0">
                <a:solidFill>
                  <a:schemeClr val="accent5"/>
                </a:solidFill>
                <a:latin typeface="+mj-lt"/>
              </a:rPr>
              <a:t>Focus on Passengers</a:t>
            </a:r>
            <a:r>
              <a:rPr lang="en-GB" sz="1200" dirty="0">
                <a:solidFill>
                  <a:schemeClr val="accent5"/>
                </a:solidFill>
              </a:rPr>
              <a:t>: </a:t>
            </a:r>
          </a:p>
          <a:p>
            <a:pPr>
              <a:lnSpc>
                <a:spcPct val="150000"/>
              </a:lnSpc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Use tools for better customer service.</a:t>
            </a:r>
          </a:p>
          <a:p>
            <a:pPr>
              <a:lnSpc>
                <a:spcPct val="150000"/>
              </a:lnSpc>
            </a:pPr>
            <a:endParaRPr lang="en-GB" sz="1200" dirty="0">
              <a:latin typeface="+mj-lt"/>
            </a:endParaRPr>
          </a:p>
          <a:p>
            <a:pPr>
              <a:lnSpc>
                <a:spcPct val="150000"/>
              </a:lnSpc>
            </a:pPr>
            <a:r>
              <a:rPr lang="en-GB" sz="1200" dirty="0">
                <a:solidFill>
                  <a:schemeClr val="accent5"/>
                </a:solidFill>
                <a:latin typeface="+mj-lt"/>
              </a:rPr>
              <a:t>Protect the Planet:</a:t>
            </a:r>
          </a:p>
          <a:p>
            <a:pPr>
              <a:lnSpc>
                <a:spcPct val="150000"/>
              </a:lnSpc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Use less plastic and find cleaner plane fuel.</a:t>
            </a:r>
          </a:p>
          <a:p>
            <a:pPr>
              <a:lnSpc>
                <a:spcPct val="150000"/>
              </a:lnSpc>
            </a:pPr>
            <a:endParaRPr lang="en-GB" sz="1200" dirty="0">
              <a:latin typeface="+mj-lt"/>
            </a:endParaRPr>
          </a:p>
          <a:p>
            <a:pPr>
              <a:lnSpc>
                <a:spcPct val="150000"/>
              </a:lnSpc>
            </a:pPr>
            <a:r>
              <a:rPr lang="en-GB" sz="1200" dirty="0">
                <a:solidFill>
                  <a:schemeClr val="accent5"/>
                </a:solidFill>
                <a:latin typeface="+mj-lt"/>
              </a:rPr>
              <a:t>Help Communities:</a:t>
            </a:r>
          </a:p>
          <a:p>
            <a:pPr>
              <a:lnSpc>
                <a:spcPct val="150000"/>
              </a:lnSpc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Support local projects.</a:t>
            </a:r>
          </a:p>
          <a:p>
            <a:pPr>
              <a:lnSpc>
                <a:spcPct val="150000"/>
              </a:lnSpc>
            </a:pPr>
            <a:endParaRPr lang="en-GB" sz="1200" dirty="0"/>
          </a:p>
          <a:p>
            <a:pPr>
              <a:lnSpc>
                <a:spcPct val="150000"/>
              </a:lnSpc>
            </a:pPr>
            <a:r>
              <a:rPr lang="en-GB" sz="1200" dirty="0">
                <a:solidFill>
                  <a:schemeClr val="accent5"/>
                </a:solidFill>
                <a:latin typeface="+mj-lt"/>
              </a:rPr>
              <a:t>Make Workers Happy:</a:t>
            </a:r>
          </a:p>
          <a:p>
            <a:pPr>
              <a:lnSpc>
                <a:spcPct val="150000"/>
              </a:lnSpc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Treat employees well.</a:t>
            </a:r>
          </a:p>
          <a:p>
            <a:pPr>
              <a:lnSpc>
                <a:spcPct val="150000"/>
              </a:lnSpc>
            </a:pPr>
            <a:endParaRPr lang="en-GB" sz="1200" dirty="0"/>
          </a:p>
          <a:p>
            <a:pPr>
              <a:lnSpc>
                <a:spcPct val="150000"/>
              </a:lnSpc>
            </a:pPr>
            <a:r>
              <a:rPr lang="en-GB" sz="1200" dirty="0">
                <a:solidFill>
                  <a:schemeClr val="accent5"/>
                </a:solidFill>
                <a:latin typeface="+mj-lt"/>
              </a:rPr>
              <a:t>Adapt with Data:</a:t>
            </a:r>
          </a:p>
          <a:p>
            <a:pPr>
              <a:lnSpc>
                <a:spcPct val="150000"/>
              </a:lnSpc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Use tools for quick changes.</a:t>
            </a:r>
          </a:p>
          <a:p>
            <a:pPr>
              <a:lnSpc>
                <a:spcPct val="150000"/>
              </a:lnSpc>
            </a:pPr>
            <a:endParaRPr lang="en-GB" sz="1200" dirty="0"/>
          </a:p>
          <a:p>
            <a:pPr>
              <a:lnSpc>
                <a:spcPct val="150000"/>
              </a:lnSpc>
            </a:pPr>
            <a:r>
              <a:rPr lang="en-GB" sz="1200" dirty="0">
                <a:solidFill>
                  <a:schemeClr val="accent5"/>
                </a:solidFill>
                <a:latin typeface="+mj-lt"/>
              </a:rPr>
              <a:t>Share What You Know:</a:t>
            </a:r>
          </a:p>
          <a:p>
            <a:pPr>
              <a:lnSpc>
                <a:spcPct val="150000"/>
              </a:lnSpc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Tell others what you have learned for better services.</a:t>
            </a:r>
          </a:p>
          <a:p>
            <a:pPr>
              <a:lnSpc>
                <a:spcPct val="150000"/>
              </a:lnSpc>
            </a:pPr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lt1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2631271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6339B7-2D1B-B04B-8E60-7B8FB1BC7C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5439" y="68906"/>
            <a:ext cx="10122632" cy="652054"/>
          </a:xfrm>
        </p:spPr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CD5B8B64-1D90-3C46-20AB-25A22D76F7AA}"/>
              </a:ext>
            </a:extLst>
          </p:cNvPr>
          <p:cNvSpPr txBox="1"/>
          <p:nvPr/>
        </p:nvSpPr>
        <p:spPr>
          <a:xfrm>
            <a:off x="660861" y="720960"/>
            <a:ext cx="10651788" cy="6137038"/>
          </a:xfrm>
          <a:prstGeom prst="rect">
            <a:avLst/>
          </a:prstGeom>
          <a:solidFill>
            <a:schemeClr val="accent1">
              <a:alpha val="79000"/>
            </a:schemeClr>
          </a:solidFill>
        </p:spPr>
        <p:txBody>
          <a:bodyPr vert="horz" wrap="square" lIns="118872" tIns="365760" rIns="0" bIns="0" rtlCol="0">
            <a:noAutofit/>
          </a:bodyPr>
          <a:lstStyle>
            <a:defPPr>
              <a:defRPr lang="en-GB"/>
            </a:defPPr>
            <a:lvl1pPr marL="285750" indent="-285750">
              <a:lnSpc>
                <a:spcPct val="20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 sz="2000" b="1" i="0" spc="20" baseline="0">
                <a:latin typeface="+mj-lt"/>
              </a:defRPr>
            </a:lvl1pPr>
            <a:lvl2pPr indent="0">
              <a:lnSpc>
                <a:spcPct val="150000"/>
              </a:lnSpc>
              <a:spcBef>
                <a:spcPts val="500"/>
              </a:spcBef>
              <a:buFontTx/>
              <a:buNone/>
              <a:defRPr sz="2200" b="0" i="0">
                <a:latin typeface="Avenir Next LT Pro" panose="020B0504020202020204" pitchFamily="34" charset="77"/>
              </a:defRPr>
            </a:lvl2pPr>
            <a:lvl3pPr indent="0">
              <a:lnSpc>
                <a:spcPct val="150000"/>
              </a:lnSpc>
              <a:spcBef>
                <a:spcPts val="500"/>
              </a:spcBef>
              <a:buFontTx/>
              <a:buNone/>
              <a:defRPr sz="2000" b="0" i="0">
                <a:latin typeface="Avenir Next LT Pro" panose="020B0504020202020204" pitchFamily="34" charset="77"/>
              </a:defRPr>
            </a:lvl3pPr>
            <a:lvl4pPr indent="0">
              <a:lnSpc>
                <a:spcPct val="150000"/>
              </a:lnSpc>
              <a:spcBef>
                <a:spcPts val="500"/>
              </a:spcBef>
              <a:buFontTx/>
              <a:buNone/>
              <a:defRPr b="0" i="0">
                <a:latin typeface="Avenir Next LT Pro" panose="020B0504020202020204" pitchFamily="34" charset="77"/>
              </a:defRPr>
            </a:lvl4pPr>
            <a:lvl5pPr indent="0">
              <a:lnSpc>
                <a:spcPct val="150000"/>
              </a:lnSpc>
              <a:spcBef>
                <a:spcPts val="500"/>
              </a:spcBef>
              <a:buFontTx/>
              <a:buNone/>
              <a:defRPr b="0" i="0">
                <a:latin typeface="Avenir Next LT Pro" panose="020B0504020202020204" pitchFamily="34" charset="77"/>
              </a:defRPr>
            </a:lvl5pPr>
            <a:lvl6pPr marL="25146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9pPr>
          </a:lstStyle>
          <a:p>
            <a:r>
              <a:rPr lang="en-GB" sz="1400" dirty="0">
                <a:solidFill>
                  <a:schemeClr val="accent5"/>
                </a:solidFill>
              </a:rPr>
              <a:t>What We Learned: </a:t>
            </a:r>
            <a:r>
              <a:rPr lang="en-GB" sz="1400" dirty="0"/>
              <a:t>Airbus and British Airways use smart strategies for success.</a:t>
            </a:r>
          </a:p>
          <a:p>
            <a:endParaRPr lang="en-GB" sz="1400" dirty="0"/>
          </a:p>
          <a:p>
            <a:r>
              <a:rPr lang="en-GB" sz="1400" dirty="0">
                <a:solidFill>
                  <a:schemeClr val="accent5"/>
                </a:solidFill>
              </a:rPr>
              <a:t>Why It Matters: </a:t>
            </a:r>
            <a:r>
              <a:rPr lang="en-GB" sz="1400" dirty="0"/>
              <a:t>Smart strategies help them keep customers happy and do good for the world.</a:t>
            </a:r>
          </a:p>
          <a:p>
            <a:endParaRPr lang="en-GB" sz="1400" dirty="0"/>
          </a:p>
          <a:p>
            <a:r>
              <a:rPr lang="en-GB" sz="1400" dirty="0">
                <a:solidFill>
                  <a:schemeClr val="accent5"/>
                </a:solidFill>
              </a:rPr>
              <a:t>What They Should Do:</a:t>
            </a:r>
          </a:p>
          <a:p>
            <a:endParaRPr lang="en-GB" sz="1400" dirty="0"/>
          </a:p>
          <a:p>
            <a:r>
              <a:rPr lang="en-GB" sz="1400" dirty="0">
                <a:solidFill>
                  <a:schemeClr val="accent5"/>
                </a:solidFill>
              </a:rPr>
              <a:t>Airbus:</a:t>
            </a:r>
            <a:r>
              <a:rPr lang="en-GB" sz="1400" dirty="0"/>
              <a:t> Keep using data, be ready for surprises, work well with others, care for the earth, and know customers.</a:t>
            </a:r>
          </a:p>
          <a:p>
            <a:endParaRPr lang="en-GB" sz="1400" dirty="0"/>
          </a:p>
          <a:p>
            <a:r>
              <a:rPr lang="en-GB" sz="1400" dirty="0">
                <a:solidFill>
                  <a:schemeClr val="accent5"/>
                </a:solidFill>
              </a:rPr>
              <a:t>British Airways: </a:t>
            </a:r>
            <a:r>
              <a:rPr lang="en-GB" sz="1400" dirty="0"/>
              <a:t>Focus on passengers, protect the planet, help communities, make workers happy, use data wisely, and share what they know.</a:t>
            </a:r>
          </a:p>
          <a:p>
            <a:pPr marL="0" indent="0">
              <a:buNone/>
            </a:pPr>
            <a:endParaRPr lang="en-GB" sz="1400" dirty="0"/>
          </a:p>
          <a:p>
            <a:pPr marL="0" indent="0" algn="ctr">
              <a:buNone/>
            </a:pPr>
            <a:r>
              <a:rPr lang="en-GB" sz="1400" dirty="0"/>
              <a:t>Smart strategies make businesses leaders and help them grow in a fast-changing world.</a:t>
            </a:r>
          </a:p>
        </p:txBody>
      </p:sp>
    </p:spTree>
    <p:extLst>
      <p:ext uri="{BB962C8B-B14F-4D97-AF65-F5344CB8AC3E}">
        <p14:creationId xmlns:p14="http://schemas.microsoft.com/office/powerpoint/2010/main" val="3407664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09A6F4-C029-42FB-7056-ACE388F57F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2075" y="331552"/>
            <a:ext cx="10122632" cy="652054"/>
          </a:xfrm>
        </p:spPr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44038B4-2263-7F92-BD72-A2DE2FB7A65E}"/>
              </a:ext>
            </a:extLst>
          </p:cNvPr>
          <p:cNvSpPr txBox="1"/>
          <p:nvPr/>
        </p:nvSpPr>
        <p:spPr>
          <a:xfrm>
            <a:off x="434502" y="1029801"/>
            <a:ext cx="11322996" cy="58281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Agrawal, V. (2023) </a:t>
            </a:r>
            <a:r>
              <a:rPr lang="en-GB" sz="9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Building Tableau Reports: A Comprehensive Guide</a:t>
            </a: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9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Hevo</a:t>
            </a: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available at: </a:t>
            </a:r>
            <a:r>
              <a:rPr lang="en-GB" sz="9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https://hevodata.com/learn/tableau-report/</a:t>
            </a: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9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Alaili</a:t>
            </a: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A. (2020) </a:t>
            </a:r>
            <a:r>
              <a:rPr lang="en-GB" sz="9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Business opportunities are like buses, there’s always another one coming. – Richard Branson, Entrepreneur Post, </a:t>
            </a: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9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https://www.entrepreneurpost.com/2020/11/09/business-opportunities-are-like-buses-theres-always-another-one-coming-richard-branson/</a:t>
            </a: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9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Amadebai</a:t>
            </a: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E. (2022) </a:t>
            </a:r>
            <a:r>
              <a:rPr lang="en-GB" sz="9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13 Reasons Why Data Is Important in Decision Making</a:t>
            </a: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Analytics for Decision, available at: </a:t>
            </a:r>
            <a:r>
              <a:rPr lang="en-GB" sz="9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https://www.analyticsfordecisions.com/data-is-important-in-decision-making/</a:t>
            </a:r>
            <a:endParaRPr lang="en-GB" sz="9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Anjum, Najam. (2017). Knowledge and Change Management Dilemma at Airbus. </a:t>
            </a:r>
            <a:r>
              <a:rPr lang="en-GB" sz="9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Abasyn</a:t>
            </a: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Journal of Social Sciences. 10., available at: </a:t>
            </a:r>
            <a:r>
              <a:rPr lang="en-GB" sz="9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https://www.researchgate.net/publication/322273241_Knowledge_and_Change_Management_Dilemma_at_Airbus</a:t>
            </a:r>
            <a:endParaRPr lang="en-GB" sz="9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Anonymous (2004) </a:t>
            </a:r>
            <a:r>
              <a:rPr lang="en-GB" sz="9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British Airways CRM Case Study</a:t>
            </a: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My Customer, available at: </a:t>
            </a:r>
            <a:r>
              <a:rPr lang="en-GB" sz="9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https://www.mycustomer.com/marketing/strategy/british-airways-crm-case-study</a:t>
            </a:r>
            <a:endParaRPr lang="en-GB" sz="9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Anonymous (2017) </a:t>
            </a:r>
            <a:r>
              <a:rPr lang="en-GB" sz="9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Airbus Selects Salesforce to Put Customers at the </a:t>
            </a:r>
            <a:r>
              <a:rPr lang="en-GB" sz="900" i="1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Center</a:t>
            </a:r>
            <a:r>
              <a:rPr lang="en-GB" sz="9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of its Business</a:t>
            </a: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Market Screener, available at: </a:t>
            </a:r>
            <a:r>
              <a:rPr lang="en-GB" sz="9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https://www.marketscreener.com/quote/stock/SALESFORCE-COM-INC-12180/news/Airbus-Selects-Salesforce-to-Put-Customers-at-the-Center-of-its-Business-35053514/</a:t>
            </a:r>
            <a:endParaRPr lang="en-GB" sz="9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Anonymous (2017) </a:t>
            </a:r>
            <a:r>
              <a:rPr lang="en-GB" sz="9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Salesforce Has Been Selected by Airbus to Put Customers at the </a:t>
            </a:r>
            <a:r>
              <a:rPr lang="en-GB" sz="900" i="1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Center</a:t>
            </a:r>
            <a:r>
              <a:rPr lang="en-GB" sz="9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of its Business</a:t>
            </a: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Salesforce, available </a:t>
            </a:r>
            <a:r>
              <a:rPr lang="en-GB" sz="9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at:</a:t>
            </a:r>
            <a:r>
              <a:rPr lang="en-GB" sz="900" u="sng" kern="100" dirty="0" err="1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8"/>
              </a:rPr>
              <a:t>https</a:t>
            </a:r>
            <a:r>
              <a:rPr lang="en-GB" sz="9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8"/>
              </a:rPr>
              <a:t>://www.salesforce.com/news/press-releases/2017/06/21/salesforce-has-been-selected-by-airbus-to-put-customers-at-the-center-of-its-business/</a:t>
            </a:r>
            <a:endParaRPr lang="en-GB" sz="9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Anonymous (2018) </a:t>
            </a:r>
            <a:r>
              <a:rPr lang="en-GB" sz="9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Airbus consolidates its ecosystem thanks to digital technology</a:t>
            </a: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Rethink Work, available at: </a:t>
            </a:r>
            <a:r>
              <a:rPr lang="en-GB" sz="9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9"/>
              </a:rPr>
              <a:t>https://www.konicaminolta.eu/eu-en/rethink-work/business/airbus-consolidates-its-ecosystem-thanks-to-digital-technology</a:t>
            </a:r>
            <a:endParaRPr lang="en-GB" sz="9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Anonymous (2018) </a:t>
            </a:r>
            <a:r>
              <a:rPr lang="en-GB" sz="9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Big Data: Airbus is mining the wealth of knowledge for aviation</a:t>
            </a: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Airbus, available at: </a:t>
            </a:r>
            <a:r>
              <a:rPr lang="en-GB" sz="9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0"/>
              </a:rPr>
              <a:t>https://www.airbus.com/en/who-we-are/our-worldwide-presence/airbus-in-europe/germany/welcome-to-airbus-hubberlin/public-affairs-berlin-digitalisation</a:t>
            </a:r>
            <a:endParaRPr lang="en-GB" sz="9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Anonymous (2018) </a:t>
            </a:r>
            <a:r>
              <a:rPr lang="en-GB" sz="9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Website security</a:t>
            </a: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British Airways, available at: </a:t>
            </a:r>
            <a:r>
              <a:rPr lang="en-GB" sz="9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1"/>
              </a:rPr>
              <a:t>https://www.britishairways.com/en-gb/information/legal/website-security</a:t>
            </a:r>
            <a:endParaRPr lang="en-GB" sz="9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Anonymous (2020) </a:t>
            </a:r>
            <a:r>
              <a:rPr lang="en-GB" sz="9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Airbus accelerates innovation with Azure Cognitive Services</a:t>
            </a: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Microsoft, available at: </a:t>
            </a:r>
            <a:r>
              <a:rPr lang="en-GB" sz="9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2"/>
              </a:rPr>
              <a:t>https://customers.microsoft.com/en-us/story/858578-airbus-defense-and-intelligence-azure</a:t>
            </a:r>
            <a:endParaRPr lang="en-GB" sz="9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Anonymous (2020) </a:t>
            </a:r>
            <a:r>
              <a:rPr lang="en-GB" sz="9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British Airways reveals ambitious new target to remove a quarter of a billion items of single-use plastic from flights by the end of 2020</a:t>
            </a: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British Airways, available at: </a:t>
            </a:r>
            <a:r>
              <a:rPr lang="en-GB" sz="9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3"/>
              </a:rPr>
              <a:t>https://mediacentre.britishairways.com/pressrelease/details/12116</a:t>
            </a:r>
            <a:endParaRPr lang="en-GB" sz="9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Anonymous (2020) </a:t>
            </a:r>
            <a:r>
              <a:rPr lang="en-GB" sz="9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Introducing our brand new Airbus Services Store</a:t>
            </a: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Airbus, available at: </a:t>
            </a:r>
            <a:r>
              <a:rPr lang="en-GB" sz="9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4"/>
              </a:rPr>
              <a:t>https://aircraft.airbus.com/en/introducing-our-brand-new-airbus-services-store</a:t>
            </a:r>
            <a:endParaRPr lang="en-GB" sz="9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9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Kihn</a:t>
            </a: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M. (2019) </a:t>
            </a:r>
            <a:r>
              <a:rPr lang="en-GB" sz="9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Better Customer Data Management for Personalized Customer Engagement</a:t>
            </a: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Salesforce, available at: </a:t>
            </a:r>
            <a:r>
              <a:rPr lang="en-GB" sz="9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5"/>
              </a:rPr>
              <a:t>https://www.salesforce.com/blog/customer-360-data-personalization/</a:t>
            </a:r>
            <a:endParaRPr lang="en-GB" sz="9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Meier, M., Baldwin, D., </a:t>
            </a:r>
            <a:r>
              <a:rPr lang="en-GB" sz="9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Strachnyi</a:t>
            </a: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K. (2021). </a:t>
            </a:r>
            <a:r>
              <a:rPr lang="en-GB" sz="9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Mastering Tableau 2021: Implement Advanced Business Intelligence Techniques and Analytics with Tableau</a:t>
            </a: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9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Packt</a:t>
            </a: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Publishing, available at: </a:t>
            </a:r>
            <a:r>
              <a:rPr lang="en-GB" sz="9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6"/>
              </a:rPr>
              <a:t>https://www.google.co.uk/books/edition/Mastering_Tableau_2021/JhAxEAAAQBAJ?hl=en&amp;gbpv=1</a:t>
            </a:r>
            <a:endParaRPr lang="en-GB" sz="9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Momin, A. (2021). </a:t>
            </a:r>
            <a:r>
              <a:rPr lang="en-GB" sz="9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TOWS Analysis: The Framework and How it Works in 4 Steps </a:t>
            </a: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 Pestleanalysis.com. Available at: </a:t>
            </a:r>
            <a:r>
              <a:rPr lang="en-GB" sz="9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7"/>
              </a:rPr>
              <a:t>https://pestleanalysis.com/tows-analysis/</a:t>
            </a:r>
            <a:endParaRPr lang="en-GB" sz="9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Scott, G </a:t>
            </a:r>
            <a:r>
              <a:rPr lang="en-GB" sz="9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Porter's 5 Forces Explained and How to Use the Model (2023) ,Investopedia, available </a:t>
            </a:r>
            <a:r>
              <a:rPr lang="en-GB" sz="900" i="1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at:</a:t>
            </a:r>
            <a:r>
              <a:rPr lang="en-GB" sz="900" u="sng" kern="100" dirty="0" err="1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8"/>
              </a:rPr>
              <a:t>https</a:t>
            </a:r>
            <a:r>
              <a:rPr lang="en-GB" sz="9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8"/>
              </a:rPr>
              <a:t>://www.investopedia.com/terms/p/porter.asp</a:t>
            </a: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endParaRPr lang="en-GB" sz="9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endParaRPr lang="en-GB" sz="200" dirty="0"/>
          </a:p>
        </p:txBody>
      </p:sp>
    </p:spTree>
    <p:extLst>
      <p:ext uri="{BB962C8B-B14F-4D97-AF65-F5344CB8AC3E}">
        <p14:creationId xmlns:p14="http://schemas.microsoft.com/office/powerpoint/2010/main" val="129424526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8">
      <a:dk1>
        <a:srgbClr val="36393B"/>
      </a:dk1>
      <a:lt1>
        <a:srgbClr val="FFFFFF"/>
      </a:lt1>
      <a:dk2>
        <a:srgbClr val="4D62EF"/>
      </a:dk2>
      <a:lt2>
        <a:srgbClr val="E7E4E6"/>
      </a:lt2>
      <a:accent1>
        <a:srgbClr val="3AEFCC"/>
      </a:accent1>
      <a:accent2>
        <a:srgbClr val="62D382"/>
      </a:accent2>
      <a:accent3>
        <a:srgbClr val="FDED60"/>
      </a:accent3>
      <a:accent4>
        <a:srgbClr val="FD4C00"/>
      </a:accent4>
      <a:accent5>
        <a:srgbClr val="FE2701"/>
      </a:accent5>
      <a:accent6>
        <a:srgbClr val="CA54FB"/>
      </a:accent6>
      <a:hlink>
        <a:srgbClr val="4D62EF"/>
      </a:hlink>
      <a:folHlink>
        <a:srgbClr val="FC4C00"/>
      </a:folHlink>
    </a:clrScheme>
    <a:fontScheme name="Custom 9">
      <a:majorFont>
        <a:latin typeface="Arial Black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66612448_TF56051434_Win32" id="{12A760A7-C67B-47C7-8BFB-2B0C12B77C26}" vid="{E461B9CA-250B-4966-8524-E5AF703A4AA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Light modernist presentation</Template>
  <TotalTime>0</TotalTime>
  <Words>1751</Words>
  <Application>Microsoft Office PowerPoint</Application>
  <PresentationFormat>Widescreen</PresentationFormat>
  <Paragraphs>204</Paragraphs>
  <Slides>11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21" baseType="lpstr">
      <vt:lpstr> arial black</vt:lpstr>
      <vt:lpstr>Algerian</vt:lpstr>
      <vt:lpstr>-apple-system</vt:lpstr>
      <vt:lpstr>Arial</vt:lpstr>
      <vt:lpstr>Arial </vt:lpstr>
      <vt:lpstr>Arial Black</vt:lpstr>
      <vt:lpstr>Avenir Next LT Pro</vt:lpstr>
      <vt:lpstr>Calibri</vt:lpstr>
      <vt:lpstr>Gill Sans Ultra Bold</vt:lpstr>
      <vt:lpstr>Office Theme</vt:lpstr>
      <vt:lpstr>Knowledge Masters: Airbus &amp; British Airways</vt:lpstr>
      <vt:lpstr>BUSINESS OPPORTUNITIES ARE LIKE BUSES. THERE'S ALWAYS ANOTHER ONE COMING.</vt:lpstr>
      <vt:lpstr>PowerPoint Presentation</vt:lpstr>
      <vt:lpstr>PowerPoint Presentation</vt:lpstr>
      <vt:lpstr>PowerPoint Presentation</vt:lpstr>
      <vt:lpstr>TOWS Analysis</vt:lpstr>
      <vt:lpstr>Porter`s FIVE forces</vt:lpstr>
      <vt:lpstr>Challenges</vt:lpstr>
      <vt:lpstr>recommendations</vt:lpstr>
      <vt:lpstr>CONCLUSION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Knowledge Masters: Airbus &amp; British Airways</dc:title>
  <dc:creator>Kamil Lenczowski (2120445)</dc:creator>
  <cp:lastModifiedBy>Kamil Lenczowski (2120445)</cp:lastModifiedBy>
  <cp:revision>30</cp:revision>
  <dcterms:created xsi:type="dcterms:W3CDTF">2023-11-08T16:24:30Z</dcterms:created>
  <dcterms:modified xsi:type="dcterms:W3CDTF">2023-11-12T20:42:51Z</dcterms:modified>
</cp:coreProperties>
</file>