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8"/>
  </p:notesMasterIdLst>
  <p:sldIdLst>
    <p:sldId id="257" r:id="rId2"/>
    <p:sldId id="258" r:id="rId3"/>
    <p:sldId id="259" r:id="rId4"/>
    <p:sldId id="260" r:id="rId5"/>
    <p:sldId id="261" r:id="rId6"/>
    <p:sldId id="262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974" autoAdjust="0"/>
    <p:restoredTop sz="77013" autoAdjust="0"/>
  </p:normalViewPr>
  <p:slideViewPr>
    <p:cSldViewPr snapToGrid="0">
      <p:cViewPr varScale="1">
        <p:scale>
          <a:sx n="79" d="100"/>
          <a:sy n="79" d="100"/>
        </p:scale>
        <p:origin x="714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1C4B157-E7F7-48AC-A465-80F538BD6D5D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E409BA4-C9F3-4125-824D-4B7C74E5C3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68690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What to include: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Brief introduction to yourselves.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Purpose of the presentation.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E409BA4-C9F3-4125-824D-4B7C74E5C33D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217079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What to include: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dirty="0"/>
              <a:t>Key digital skills gained or improved.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dirty="0"/>
              <a:t>Reference to your JISC Digital Capability assessment. 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dirty="0"/>
              <a:t>Areas where you have identified strengths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E409BA4-C9F3-4125-824D-4B7C74E5C33D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284019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What to include: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Examples of tasks, activities, or coursework completed.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Evidence of using Excel, PowerPoint, Word, or other digital tools.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LinkedIn Learning certificates achieved (if used).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Specific examples demonstrating skill development.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E409BA4-C9F3-4125-824D-4B7C74E5C33D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368749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What to include: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dirty="0"/>
              <a:t>Difficulties experienced during the module.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Skills or tasks you initially found challenging.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Actions taken to improve (practice, tutorials, support, etc.).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Progress made and lessons learned.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E409BA4-C9F3-4125-824D-4B7C74E5C33D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377669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What to include: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How they will use these digital skills in future assignments.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How the skills relate to their chosen career or industry.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Additional digital skills they would like to learn.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E409BA4-C9F3-4125-824D-4B7C74E5C33D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083692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What to include: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Summary of the most important skills gained.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Reflection on personal growth and confidence.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Key takeaway from the module.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E409BA4-C9F3-4125-824D-4B7C74E5C33D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732514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CF9DCF-8E0B-4CBD-835D-A84D909A3BA5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78B74-F04A-48DE-A69D-7DC696E051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59938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CF9DCF-8E0B-4CBD-835D-A84D909A3BA5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78B74-F04A-48DE-A69D-7DC696E051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00882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CF9DCF-8E0B-4CBD-835D-A84D909A3BA5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78B74-F04A-48DE-A69D-7DC696E051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39840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CF9DCF-8E0B-4CBD-835D-A84D909A3BA5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78B74-F04A-48DE-A69D-7DC696E051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23025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CF9DCF-8E0B-4CBD-835D-A84D909A3BA5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78B74-F04A-48DE-A69D-7DC696E051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90890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CF9DCF-8E0B-4CBD-835D-A84D909A3BA5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78B74-F04A-48DE-A69D-7DC696E051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85370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CF9DCF-8E0B-4CBD-835D-A84D909A3BA5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78B74-F04A-48DE-A69D-7DC696E051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81416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CF9DCF-8E0B-4CBD-835D-A84D909A3BA5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78B74-F04A-48DE-A69D-7DC696E051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58022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CF9DCF-8E0B-4CBD-835D-A84D909A3BA5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78B74-F04A-48DE-A69D-7DC696E051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68417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CF9DCF-8E0B-4CBD-835D-A84D909A3BA5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78B74-F04A-48DE-A69D-7DC696E051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88212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CF9DCF-8E0B-4CBD-835D-A84D909A3BA5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78B74-F04A-48DE-A69D-7DC696E051C1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92335062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CF9DCF-8E0B-4CBD-835D-A84D909A3BA5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78B74-F04A-48DE-A69D-7DC696E051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930372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CF9DCF-8E0B-4CBD-835D-A84D909A3BA5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78B74-F04A-48DE-A69D-7DC696E051C1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22486383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CF9DCF-8E0B-4CBD-835D-A84D909A3BA5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78B74-F04A-48DE-A69D-7DC696E051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799882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CF9DCF-8E0B-4CBD-835D-A84D909A3BA5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78B74-F04A-48DE-A69D-7DC696E051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331762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CF9DCF-8E0B-4CBD-835D-A84D909A3BA5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78B74-F04A-48DE-A69D-7DC696E051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62125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CF9DCF-8E0B-4CBD-835D-A84D909A3BA5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5E278B74-F04A-48DE-A69D-7DC696E051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77255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4D7C7F-FE5C-CB19-2BB1-1220EEDF13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0F3059-58BF-9EAC-D979-EF58F88D03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My Digital Skills Journey
Reflection on Learning, Growth &amp; Future Applications
Sihon Jones
Digital Skills
29/06/26
A 5-minute reflective presentation</a:t>
            </a:r>
          </a:p>
        </p:txBody>
      </p:sp>
    </p:spTree>
    <p:extLst>
      <p:ext uri="{BB962C8B-B14F-4D97-AF65-F5344CB8AC3E}">
        <p14:creationId xmlns:p14="http://schemas.microsoft.com/office/powerpoint/2010/main" val="10289235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5531EF-C2C1-FA6E-27CF-868A3732EA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Skills Developed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99D47F-B28B-36A6-2F0C-516ED7D64B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This module pushed me beyond my comfort zone.  I improved my presentation design, moved from chaotic email Inbox to organised and more Professional and learned to use Al tools like  ChatGPT as genuine helpers – not shortcuts. </a:t>
            </a:r>
          </a:p>
          <a:p>
            <a:r>
              <a:rPr lang="en-GB"/>
              <a:t>Completing the module assessments was where my digital skills  grew. For one of the Assessment , I learned to use Excel for data analysis. </a:t>
            </a:r>
          </a:p>
          <a:p>
            <a:r>
              <a:rPr lang="en-GB"/>
              <a:t>Also How to properly use and find references, and tell the difference between the different types of references </a:t>
            </a:r>
          </a:p>
          <a:p>
            <a:r>
              <a:rPr lang="en-GB"/>
              <a:t>(Book, Journal, Websites).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86659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95743B-9572-D730-B1D3-BD9EBAC7F2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Examples of Work Completed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D0E92A-6782-EB7E-4B31-1D95F3DF4A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35086" y="1575650"/>
            <a:ext cx="10515600" cy="528235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I  learned how to reference properly using a standard format. This wasn’t just about avoiding plagiarism – it was about showing my work and allowing readers to verify my claims. Including references makes my arguments more credible and professional.</a:t>
            </a:r>
          </a:p>
          <a:p>
            <a:r>
              <a:rPr lang="en-GB" dirty="0"/>
              <a:t>Use formulas to enter Data into a spreadsheet in Excel.</a:t>
            </a:r>
          </a:p>
          <a:p>
            <a:r>
              <a:rPr lang="en-GB" dirty="0"/>
              <a:t>Harvard Referencing Task: 1. Correct errors In the in-text citations </a:t>
            </a:r>
          </a:p>
          <a:p>
            <a:r>
              <a:rPr lang="en-GB" dirty="0"/>
              <a:t>2. Correct errors in reference List.</a:t>
            </a:r>
          </a:p>
          <a:p>
            <a:r>
              <a:rPr lang="en-GB" dirty="0"/>
              <a:t>Using PowerPoint.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605629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A1E758-44F2-1B8A-DE6D-2D77A820C1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Challenges and Improvements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E02223-79EF-F5CA-FF8D-5F969D93DD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Attendance is my biggest challenge </a:t>
            </a:r>
          </a:p>
          <a:p>
            <a:r>
              <a:rPr lang="en-GB" dirty="0"/>
              <a:t>Repetition with in-class activities out of class could be improved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53194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503486-EFFE-7F26-4563-8831DE2272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Future Goals and Application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EC4AC7-F139-73AA-2950-7B4E25D642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Future Goal is to have remote incomes to where I can live anywhere I want </a:t>
            </a:r>
          </a:p>
          <a:p>
            <a:r>
              <a:rPr lang="en-GB" dirty="0"/>
              <a:t>The application of the things I’ve learned already during my class sessions I have already used and will use to make every email/digital interaction come across more professional and be more organised, also to properly reference other works if needed in a proper professional manor.</a:t>
            </a:r>
          </a:p>
        </p:txBody>
      </p:sp>
    </p:spTree>
    <p:extLst>
      <p:ext uri="{BB962C8B-B14F-4D97-AF65-F5344CB8AC3E}">
        <p14:creationId xmlns:p14="http://schemas.microsoft.com/office/powerpoint/2010/main" val="1556021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7AE9ED-F1A9-08C2-FE9D-A11892C662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Conclusion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94BA2A-026F-3C84-AE8B-5E584F7769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This Module Has helped me Develop Practical skills and tools that has helped me become more organized and </a:t>
            </a:r>
            <a:r>
              <a:rPr lang="en-GB" dirty="0" err="1"/>
              <a:t>persistant</a:t>
            </a:r>
            <a:r>
              <a:rPr lang="en-GB" dirty="0"/>
              <a:t>.</a:t>
            </a:r>
          </a:p>
          <a:p>
            <a:r>
              <a:rPr lang="en-GB" dirty="0"/>
              <a:t>Looking forward </a:t>
            </a:r>
            <a:r>
              <a:rPr lang="en-GB"/>
              <a:t>to more.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54181221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0</TotalTime>
  <Words>497</Words>
  <Application>Microsoft Office PowerPoint</Application>
  <PresentationFormat>Widescreen</PresentationFormat>
  <Paragraphs>54</Paragraphs>
  <Slides>6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Aptos</vt:lpstr>
      <vt:lpstr>Arial</vt:lpstr>
      <vt:lpstr>Trebuchet MS</vt:lpstr>
      <vt:lpstr>Wingdings 3</vt:lpstr>
      <vt:lpstr>Facet</vt:lpstr>
      <vt:lpstr>Introduction</vt:lpstr>
      <vt:lpstr>Skills Developed </vt:lpstr>
      <vt:lpstr>Examples of Work Completed </vt:lpstr>
      <vt:lpstr>Challenges and Improvements</vt:lpstr>
      <vt:lpstr>Future Goals and Application</vt:lpstr>
      <vt:lpstr>Conclusion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</dc:title>
  <dc:creator>Scott James</dc:creator>
  <cp:lastModifiedBy>Scott James</cp:lastModifiedBy>
  <cp:revision>10</cp:revision>
  <dcterms:created xsi:type="dcterms:W3CDTF">2026-06-17T07:03:24Z</dcterms:created>
  <dcterms:modified xsi:type="dcterms:W3CDTF">2026-06-30T09:20:36Z</dcterms:modified>
</cp:coreProperties>
</file>