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256" r:id="rId5"/>
    <p:sldId id="257" r:id="rId6"/>
    <p:sldId id="276" r:id="rId7"/>
    <p:sldId id="277" r:id="rId8"/>
    <p:sldId id="278" r:id="rId9"/>
    <p:sldId id="279" r:id="rId10"/>
    <p:sldId id="280" r:id="rId11"/>
    <p:sldId id="281" r:id="rId12"/>
    <p:sldId id="282" r:id="rId13"/>
    <p:sldId id="283" r:id="rId14"/>
    <p:sldId id="284" r:id="rId15"/>
    <p:sldId id="275"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2" autoAdjust="0"/>
    <p:restoredTop sz="94718"/>
  </p:normalViewPr>
  <p:slideViewPr>
    <p:cSldViewPr snapToGrid="0">
      <p:cViewPr varScale="1">
        <p:scale>
          <a:sx n="58" d="100"/>
          <a:sy n="58" d="100"/>
        </p:scale>
        <p:origin x="1002" y="66"/>
      </p:cViewPr>
      <p:guideLst/>
    </p:cSldViewPr>
  </p:slideViewPr>
  <p:notesTextViewPr>
    <p:cViewPr>
      <p:scale>
        <a:sx n="1" d="1"/>
        <a:sy n="1" d="1"/>
      </p:scale>
      <p:origin x="0" y="0"/>
    </p:cViewPr>
  </p:notesTextViewPr>
  <p:sorterViewPr>
    <p:cViewPr>
      <p:scale>
        <a:sx n="126" d="100"/>
        <a:sy n="126" d="100"/>
      </p:scale>
      <p:origin x="0" y="0"/>
    </p:cViewPr>
  </p:sorterViewPr>
  <p:notesViewPr>
    <p:cSldViewPr snapToGrid="0">
      <p:cViewPr varScale="1">
        <p:scale>
          <a:sx n="96" d="100"/>
          <a:sy n="96" d="100"/>
        </p:scale>
        <p:origin x="355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4769F0-9955-428E-9D25-CC602F7222BF}" type="doc">
      <dgm:prSet loTypeId="urn:microsoft.com/office/officeart/2005/8/layout/hierarchy1" loCatId="hierarchy" qsTypeId="urn:microsoft.com/office/officeart/2005/8/quickstyle/simple5" qsCatId="simple" csTypeId="urn:microsoft.com/office/officeart/2005/8/colors/accent1_2" csCatId="accent1" phldr="1"/>
      <dgm:spPr/>
      <dgm:t>
        <a:bodyPr/>
        <a:lstStyle/>
        <a:p>
          <a:endParaRPr lang="en-US"/>
        </a:p>
      </dgm:t>
    </dgm:pt>
    <dgm:pt modelId="{7029D0C8-0729-466C-9EBD-1ED2FB9D8A46}">
      <dgm:prSet/>
      <dgm:spPr/>
      <dgm:t>
        <a:bodyPr/>
        <a:lstStyle/>
        <a:p>
          <a:r>
            <a:rPr lang="en-GB" dirty="0"/>
            <a:t>Self-awareness</a:t>
          </a:r>
          <a:endParaRPr lang="en-US" dirty="0"/>
        </a:p>
      </dgm:t>
    </dgm:pt>
    <dgm:pt modelId="{B0F470D1-7364-4FE3-B314-4D0FB896165E}" type="parTrans" cxnId="{3A298164-8379-4BBC-9B68-A491B5AF4CAC}">
      <dgm:prSet/>
      <dgm:spPr/>
      <dgm:t>
        <a:bodyPr/>
        <a:lstStyle/>
        <a:p>
          <a:endParaRPr lang="en-US"/>
        </a:p>
      </dgm:t>
    </dgm:pt>
    <dgm:pt modelId="{7171762A-3512-41FB-AB90-AA89295C75FE}" type="sibTrans" cxnId="{3A298164-8379-4BBC-9B68-A491B5AF4CAC}">
      <dgm:prSet/>
      <dgm:spPr/>
      <dgm:t>
        <a:bodyPr/>
        <a:lstStyle/>
        <a:p>
          <a:endParaRPr lang="en-US"/>
        </a:p>
      </dgm:t>
    </dgm:pt>
    <dgm:pt modelId="{5A2D6822-F8E8-4466-8602-C35952EF25DA}">
      <dgm:prSet/>
      <dgm:spPr/>
      <dgm:t>
        <a:bodyPr/>
        <a:lstStyle/>
        <a:p>
          <a:r>
            <a:rPr lang="en-GB"/>
            <a:t>Self-regulation</a:t>
          </a:r>
          <a:endParaRPr lang="en-US"/>
        </a:p>
      </dgm:t>
    </dgm:pt>
    <dgm:pt modelId="{F69E7712-E31E-4590-9BCD-CC4615094CAF}" type="parTrans" cxnId="{9E584361-70AA-4B45-855F-D73DE8A0A544}">
      <dgm:prSet/>
      <dgm:spPr/>
      <dgm:t>
        <a:bodyPr/>
        <a:lstStyle/>
        <a:p>
          <a:endParaRPr lang="en-US"/>
        </a:p>
      </dgm:t>
    </dgm:pt>
    <dgm:pt modelId="{6C8F730E-5D28-4EB7-8B41-C282F5FCA229}" type="sibTrans" cxnId="{9E584361-70AA-4B45-855F-D73DE8A0A544}">
      <dgm:prSet/>
      <dgm:spPr/>
      <dgm:t>
        <a:bodyPr/>
        <a:lstStyle/>
        <a:p>
          <a:endParaRPr lang="en-US"/>
        </a:p>
      </dgm:t>
    </dgm:pt>
    <dgm:pt modelId="{E58C5721-8762-4E61-9FC8-DCACFE5FA99E}">
      <dgm:prSet/>
      <dgm:spPr/>
      <dgm:t>
        <a:bodyPr/>
        <a:lstStyle/>
        <a:p>
          <a:r>
            <a:rPr lang="en-GB"/>
            <a:t>Motivation</a:t>
          </a:r>
          <a:endParaRPr lang="en-US"/>
        </a:p>
      </dgm:t>
    </dgm:pt>
    <dgm:pt modelId="{07E845E5-ADE2-423B-A876-D4A1164B6CFE}" type="parTrans" cxnId="{F6D9C06E-D3D7-4F22-837F-5AA2C1EA333F}">
      <dgm:prSet/>
      <dgm:spPr/>
      <dgm:t>
        <a:bodyPr/>
        <a:lstStyle/>
        <a:p>
          <a:endParaRPr lang="en-US"/>
        </a:p>
      </dgm:t>
    </dgm:pt>
    <dgm:pt modelId="{D359079C-C8BC-4EDE-AF01-A83B0E1F71FE}" type="sibTrans" cxnId="{F6D9C06E-D3D7-4F22-837F-5AA2C1EA333F}">
      <dgm:prSet/>
      <dgm:spPr/>
      <dgm:t>
        <a:bodyPr/>
        <a:lstStyle/>
        <a:p>
          <a:endParaRPr lang="en-US"/>
        </a:p>
      </dgm:t>
    </dgm:pt>
    <dgm:pt modelId="{74B64A92-B681-4F61-BC56-9DFDF1EEA59E}">
      <dgm:prSet/>
      <dgm:spPr/>
      <dgm:t>
        <a:bodyPr/>
        <a:lstStyle/>
        <a:p>
          <a:r>
            <a:rPr lang="en-GB"/>
            <a:t>Empathy</a:t>
          </a:r>
          <a:endParaRPr lang="en-US"/>
        </a:p>
      </dgm:t>
    </dgm:pt>
    <dgm:pt modelId="{B322BDE2-BE12-4575-9DD3-9524635DDB40}" type="parTrans" cxnId="{691C5F3F-2CCC-457A-A8B4-73F222E871F7}">
      <dgm:prSet/>
      <dgm:spPr/>
      <dgm:t>
        <a:bodyPr/>
        <a:lstStyle/>
        <a:p>
          <a:endParaRPr lang="en-US"/>
        </a:p>
      </dgm:t>
    </dgm:pt>
    <dgm:pt modelId="{90988ECF-64A5-4288-89F3-D27F06E8A569}" type="sibTrans" cxnId="{691C5F3F-2CCC-457A-A8B4-73F222E871F7}">
      <dgm:prSet/>
      <dgm:spPr/>
      <dgm:t>
        <a:bodyPr/>
        <a:lstStyle/>
        <a:p>
          <a:endParaRPr lang="en-US"/>
        </a:p>
      </dgm:t>
    </dgm:pt>
    <dgm:pt modelId="{67184CEE-09BB-46BB-94B3-687F79A90020}">
      <dgm:prSet/>
      <dgm:spPr/>
      <dgm:t>
        <a:bodyPr/>
        <a:lstStyle/>
        <a:p>
          <a:r>
            <a:rPr lang="en-GB" dirty="0"/>
            <a:t>Social skills</a:t>
          </a:r>
          <a:endParaRPr lang="en-US" dirty="0"/>
        </a:p>
      </dgm:t>
    </dgm:pt>
    <dgm:pt modelId="{CE9C5391-CCF6-49DC-9A2B-BF41004180ED}" type="parTrans" cxnId="{4432B5BA-26C2-4283-931C-AFBDC71A6EFA}">
      <dgm:prSet/>
      <dgm:spPr/>
      <dgm:t>
        <a:bodyPr/>
        <a:lstStyle/>
        <a:p>
          <a:endParaRPr lang="en-US"/>
        </a:p>
      </dgm:t>
    </dgm:pt>
    <dgm:pt modelId="{BF975787-BF98-4591-9092-519AE7288308}" type="sibTrans" cxnId="{4432B5BA-26C2-4283-931C-AFBDC71A6EFA}">
      <dgm:prSet/>
      <dgm:spPr/>
      <dgm:t>
        <a:bodyPr/>
        <a:lstStyle/>
        <a:p>
          <a:endParaRPr lang="en-US"/>
        </a:p>
      </dgm:t>
    </dgm:pt>
    <dgm:pt modelId="{743FFBBC-ECA4-4204-A1CD-DAEC736221F1}" type="pres">
      <dgm:prSet presAssocID="{314769F0-9955-428E-9D25-CC602F7222BF}" presName="hierChild1" presStyleCnt="0">
        <dgm:presLayoutVars>
          <dgm:chPref val="1"/>
          <dgm:dir/>
          <dgm:animOne val="branch"/>
          <dgm:animLvl val="lvl"/>
          <dgm:resizeHandles/>
        </dgm:presLayoutVars>
      </dgm:prSet>
      <dgm:spPr/>
    </dgm:pt>
    <dgm:pt modelId="{70F9546D-1EA2-462D-B2D6-279B7492A907}" type="pres">
      <dgm:prSet presAssocID="{7029D0C8-0729-466C-9EBD-1ED2FB9D8A46}" presName="hierRoot1" presStyleCnt="0"/>
      <dgm:spPr/>
    </dgm:pt>
    <dgm:pt modelId="{2F7BBEAC-3F21-4E1C-B203-34567BF5E5C4}" type="pres">
      <dgm:prSet presAssocID="{7029D0C8-0729-466C-9EBD-1ED2FB9D8A46}" presName="composite" presStyleCnt="0"/>
      <dgm:spPr/>
    </dgm:pt>
    <dgm:pt modelId="{5734F64A-8F8A-45B3-BC0A-B1D151912124}" type="pres">
      <dgm:prSet presAssocID="{7029D0C8-0729-466C-9EBD-1ED2FB9D8A46}" presName="background" presStyleLbl="node0" presStyleIdx="0" presStyleCnt="5"/>
      <dgm:spPr/>
    </dgm:pt>
    <dgm:pt modelId="{3BA1782C-CED0-4976-B497-7667B4678D62}" type="pres">
      <dgm:prSet presAssocID="{7029D0C8-0729-466C-9EBD-1ED2FB9D8A46}" presName="text" presStyleLbl="fgAcc0" presStyleIdx="0" presStyleCnt="5">
        <dgm:presLayoutVars>
          <dgm:chPref val="3"/>
        </dgm:presLayoutVars>
      </dgm:prSet>
      <dgm:spPr/>
    </dgm:pt>
    <dgm:pt modelId="{57E76D9F-4DB9-4625-AEFF-78378A6E510C}" type="pres">
      <dgm:prSet presAssocID="{7029D0C8-0729-466C-9EBD-1ED2FB9D8A46}" presName="hierChild2" presStyleCnt="0"/>
      <dgm:spPr/>
    </dgm:pt>
    <dgm:pt modelId="{1434CDA4-8D82-4235-B190-8F6E4DD488F9}" type="pres">
      <dgm:prSet presAssocID="{5A2D6822-F8E8-4466-8602-C35952EF25DA}" presName="hierRoot1" presStyleCnt="0"/>
      <dgm:spPr/>
    </dgm:pt>
    <dgm:pt modelId="{F956CC12-174B-4BA5-9CEE-4846D2FA9C83}" type="pres">
      <dgm:prSet presAssocID="{5A2D6822-F8E8-4466-8602-C35952EF25DA}" presName="composite" presStyleCnt="0"/>
      <dgm:spPr/>
    </dgm:pt>
    <dgm:pt modelId="{F68E1B94-406F-4D71-9910-223953B5846F}" type="pres">
      <dgm:prSet presAssocID="{5A2D6822-F8E8-4466-8602-C35952EF25DA}" presName="background" presStyleLbl="node0" presStyleIdx="1" presStyleCnt="5"/>
      <dgm:spPr/>
    </dgm:pt>
    <dgm:pt modelId="{2DB044C6-02B6-48EF-9456-37DB5184D53D}" type="pres">
      <dgm:prSet presAssocID="{5A2D6822-F8E8-4466-8602-C35952EF25DA}" presName="text" presStyleLbl="fgAcc0" presStyleIdx="1" presStyleCnt="5">
        <dgm:presLayoutVars>
          <dgm:chPref val="3"/>
        </dgm:presLayoutVars>
      </dgm:prSet>
      <dgm:spPr/>
    </dgm:pt>
    <dgm:pt modelId="{B0B262BD-D276-4CDA-9323-87F0704EAEC7}" type="pres">
      <dgm:prSet presAssocID="{5A2D6822-F8E8-4466-8602-C35952EF25DA}" presName="hierChild2" presStyleCnt="0"/>
      <dgm:spPr/>
    </dgm:pt>
    <dgm:pt modelId="{69940DD4-1972-4571-A30B-5B3AAFFFC232}" type="pres">
      <dgm:prSet presAssocID="{E58C5721-8762-4E61-9FC8-DCACFE5FA99E}" presName="hierRoot1" presStyleCnt="0"/>
      <dgm:spPr/>
    </dgm:pt>
    <dgm:pt modelId="{75C41233-40A8-4A08-B152-9379182A37EE}" type="pres">
      <dgm:prSet presAssocID="{E58C5721-8762-4E61-9FC8-DCACFE5FA99E}" presName="composite" presStyleCnt="0"/>
      <dgm:spPr/>
    </dgm:pt>
    <dgm:pt modelId="{3DA7C590-D44D-42A0-A62D-F7BC4A84B0F5}" type="pres">
      <dgm:prSet presAssocID="{E58C5721-8762-4E61-9FC8-DCACFE5FA99E}" presName="background" presStyleLbl="node0" presStyleIdx="2" presStyleCnt="5"/>
      <dgm:spPr/>
    </dgm:pt>
    <dgm:pt modelId="{A0285A51-BFD6-4C3B-989F-3AC20F52EBCC}" type="pres">
      <dgm:prSet presAssocID="{E58C5721-8762-4E61-9FC8-DCACFE5FA99E}" presName="text" presStyleLbl="fgAcc0" presStyleIdx="2" presStyleCnt="5">
        <dgm:presLayoutVars>
          <dgm:chPref val="3"/>
        </dgm:presLayoutVars>
      </dgm:prSet>
      <dgm:spPr/>
    </dgm:pt>
    <dgm:pt modelId="{D3BBF888-3364-4A42-8F87-87DB3E8C0D69}" type="pres">
      <dgm:prSet presAssocID="{E58C5721-8762-4E61-9FC8-DCACFE5FA99E}" presName="hierChild2" presStyleCnt="0"/>
      <dgm:spPr/>
    </dgm:pt>
    <dgm:pt modelId="{FD732A1C-DEB5-4362-88EF-FC20D1F2C434}" type="pres">
      <dgm:prSet presAssocID="{74B64A92-B681-4F61-BC56-9DFDF1EEA59E}" presName="hierRoot1" presStyleCnt="0"/>
      <dgm:spPr/>
    </dgm:pt>
    <dgm:pt modelId="{524272C8-832F-4F7E-85F2-1E72CC241EB1}" type="pres">
      <dgm:prSet presAssocID="{74B64A92-B681-4F61-BC56-9DFDF1EEA59E}" presName="composite" presStyleCnt="0"/>
      <dgm:spPr/>
    </dgm:pt>
    <dgm:pt modelId="{069C97C5-6E1D-44F5-B474-91FE35626A0B}" type="pres">
      <dgm:prSet presAssocID="{74B64A92-B681-4F61-BC56-9DFDF1EEA59E}" presName="background" presStyleLbl="node0" presStyleIdx="3" presStyleCnt="5"/>
      <dgm:spPr/>
    </dgm:pt>
    <dgm:pt modelId="{395D5652-DA8E-416D-95CA-1CDE4BBAA1E7}" type="pres">
      <dgm:prSet presAssocID="{74B64A92-B681-4F61-BC56-9DFDF1EEA59E}" presName="text" presStyleLbl="fgAcc0" presStyleIdx="3" presStyleCnt="5">
        <dgm:presLayoutVars>
          <dgm:chPref val="3"/>
        </dgm:presLayoutVars>
      </dgm:prSet>
      <dgm:spPr/>
    </dgm:pt>
    <dgm:pt modelId="{EFE8B0C0-6A3A-49E4-9923-86F68724D1FA}" type="pres">
      <dgm:prSet presAssocID="{74B64A92-B681-4F61-BC56-9DFDF1EEA59E}" presName="hierChild2" presStyleCnt="0"/>
      <dgm:spPr/>
    </dgm:pt>
    <dgm:pt modelId="{0C8A789C-07D7-4C84-A24E-88AF421F5AF5}" type="pres">
      <dgm:prSet presAssocID="{67184CEE-09BB-46BB-94B3-687F79A90020}" presName="hierRoot1" presStyleCnt="0"/>
      <dgm:spPr/>
    </dgm:pt>
    <dgm:pt modelId="{4886D07F-F2B8-419D-82E3-8EAFC6F2ADDA}" type="pres">
      <dgm:prSet presAssocID="{67184CEE-09BB-46BB-94B3-687F79A90020}" presName="composite" presStyleCnt="0"/>
      <dgm:spPr/>
    </dgm:pt>
    <dgm:pt modelId="{B1CCD150-4F23-4A69-B22D-1BE61C41DFA1}" type="pres">
      <dgm:prSet presAssocID="{67184CEE-09BB-46BB-94B3-687F79A90020}" presName="background" presStyleLbl="node0" presStyleIdx="4" presStyleCnt="5"/>
      <dgm:spPr/>
    </dgm:pt>
    <dgm:pt modelId="{627CC413-45EF-4CA6-9C42-F3E9BD751943}" type="pres">
      <dgm:prSet presAssocID="{67184CEE-09BB-46BB-94B3-687F79A90020}" presName="text" presStyleLbl="fgAcc0" presStyleIdx="4" presStyleCnt="5">
        <dgm:presLayoutVars>
          <dgm:chPref val="3"/>
        </dgm:presLayoutVars>
      </dgm:prSet>
      <dgm:spPr/>
    </dgm:pt>
    <dgm:pt modelId="{8F08847F-7607-4B4A-BC57-62E903BEF1DB}" type="pres">
      <dgm:prSet presAssocID="{67184CEE-09BB-46BB-94B3-687F79A90020}" presName="hierChild2" presStyleCnt="0"/>
      <dgm:spPr/>
    </dgm:pt>
  </dgm:ptLst>
  <dgm:cxnLst>
    <dgm:cxn modelId="{DA20C61C-298F-4206-898C-A47E7343B353}" type="presOf" srcId="{67184CEE-09BB-46BB-94B3-687F79A90020}" destId="{627CC413-45EF-4CA6-9C42-F3E9BD751943}" srcOrd="0" destOrd="0" presId="urn:microsoft.com/office/officeart/2005/8/layout/hierarchy1"/>
    <dgm:cxn modelId="{A3BB901F-DA21-49FC-B2D5-B73DAD60BA78}" type="presOf" srcId="{5A2D6822-F8E8-4466-8602-C35952EF25DA}" destId="{2DB044C6-02B6-48EF-9456-37DB5184D53D}" srcOrd="0" destOrd="0" presId="urn:microsoft.com/office/officeart/2005/8/layout/hierarchy1"/>
    <dgm:cxn modelId="{684E9A3E-96BE-41DA-ACD9-8B1FECFA9D57}" type="presOf" srcId="{74B64A92-B681-4F61-BC56-9DFDF1EEA59E}" destId="{395D5652-DA8E-416D-95CA-1CDE4BBAA1E7}" srcOrd="0" destOrd="0" presId="urn:microsoft.com/office/officeart/2005/8/layout/hierarchy1"/>
    <dgm:cxn modelId="{691C5F3F-2CCC-457A-A8B4-73F222E871F7}" srcId="{314769F0-9955-428E-9D25-CC602F7222BF}" destId="{74B64A92-B681-4F61-BC56-9DFDF1EEA59E}" srcOrd="3" destOrd="0" parTransId="{B322BDE2-BE12-4575-9DD3-9524635DDB40}" sibTransId="{90988ECF-64A5-4288-89F3-D27F06E8A569}"/>
    <dgm:cxn modelId="{9E584361-70AA-4B45-855F-D73DE8A0A544}" srcId="{314769F0-9955-428E-9D25-CC602F7222BF}" destId="{5A2D6822-F8E8-4466-8602-C35952EF25DA}" srcOrd="1" destOrd="0" parTransId="{F69E7712-E31E-4590-9BCD-CC4615094CAF}" sibTransId="{6C8F730E-5D28-4EB7-8B41-C282F5FCA229}"/>
    <dgm:cxn modelId="{3A298164-8379-4BBC-9B68-A491B5AF4CAC}" srcId="{314769F0-9955-428E-9D25-CC602F7222BF}" destId="{7029D0C8-0729-466C-9EBD-1ED2FB9D8A46}" srcOrd="0" destOrd="0" parTransId="{B0F470D1-7364-4FE3-B314-4D0FB896165E}" sibTransId="{7171762A-3512-41FB-AB90-AA89295C75FE}"/>
    <dgm:cxn modelId="{95DE2E69-3727-4DBA-9A8A-231C9345132D}" type="presOf" srcId="{314769F0-9955-428E-9D25-CC602F7222BF}" destId="{743FFBBC-ECA4-4204-A1CD-DAEC736221F1}" srcOrd="0" destOrd="0" presId="urn:microsoft.com/office/officeart/2005/8/layout/hierarchy1"/>
    <dgm:cxn modelId="{F6D9C06E-D3D7-4F22-837F-5AA2C1EA333F}" srcId="{314769F0-9955-428E-9D25-CC602F7222BF}" destId="{E58C5721-8762-4E61-9FC8-DCACFE5FA99E}" srcOrd="2" destOrd="0" parTransId="{07E845E5-ADE2-423B-A876-D4A1164B6CFE}" sibTransId="{D359079C-C8BC-4EDE-AF01-A83B0E1F71FE}"/>
    <dgm:cxn modelId="{08486C9B-F52F-4EBC-8F60-D07852817E74}" type="presOf" srcId="{7029D0C8-0729-466C-9EBD-1ED2FB9D8A46}" destId="{3BA1782C-CED0-4976-B497-7667B4678D62}" srcOrd="0" destOrd="0" presId="urn:microsoft.com/office/officeart/2005/8/layout/hierarchy1"/>
    <dgm:cxn modelId="{4432B5BA-26C2-4283-931C-AFBDC71A6EFA}" srcId="{314769F0-9955-428E-9D25-CC602F7222BF}" destId="{67184CEE-09BB-46BB-94B3-687F79A90020}" srcOrd="4" destOrd="0" parTransId="{CE9C5391-CCF6-49DC-9A2B-BF41004180ED}" sibTransId="{BF975787-BF98-4591-9092-519AE7288308}"/>
    <dgm:cxn modelId="{455920C1-CCAE-4DC8-A4D4-28520B7996F4}" type="presOf" srcId="{E58C5721-8762-4E61-9FC8-DCACFE5FA99E}" destId="{A0285A51-BFD6-4C3B-989F-3AC20F52EBCC}" srcOrd="0" destOrd="0" presId="urn:microsoft.com/office/officeart/2005/8/layout/hierarchy1"/>
    <dgm:cxn modelId="{624E28F9-A2CE-47CA-815D-737AC25C93CE}" type="presParOf" srcId="{743FFBBC-ECA4-4204-A1CD-DAEC736221F1}" destId="{70F9546D-1EA2-462D-B2D6-279B7492A907}" srcOrd="0" destOrd="0" presId="urn:microsoft.com/office/officeart/2005/8/layout/hierarchy1"/>
    <dgm:cxn modelId="{61A400E4-9DF8-4E34-8967-CF729994B114}" type="presParOf" srcId="{70F9546D-1EA2-462D-B2D6-279B7492A907}" destId="{2F7BBEAC-3F21-4E1C-B203-34567BF5E5C4}" srcOrd="0" destOrd="0" presId="urn:microsoft.com/office/officeart/2005/8/layout/hierarchy1"/>
    <dgm:cxn modelId="{38F21B96-4820-4F3B-8DEE-EDA0224C48E6}" type="presParOf" srcId="{2F7BBEAC-3F21-4E1C-B203-34567BF5E5C4}" destId="{5734F64A-8F8A-45B3-BC0A-B1D151912124}" srcOrd="0" destOrd="0" presId="urn:microsoft.com/office/officeart/2005/8/layout/hierarchy1"/>
    <dgm:cxn modelId="{A465D441-284F-44CC-82B4-6E68B25FAEA4}" type="presParOf" srcId="{2F7BBEAC-3F21-4E1C-B203-34567BF5E5C4}" destId="{3BA1782C-CED0-4976-B497-7667B4678D62}" srcOrd="1" destOrd="0" presId="urn:microsoft.com/office/officeart/2005/8/layout/hierarchy1"/>
    <dgm:cxn modelId="{CA994DA4-D285-49DB-B79D-A4DE1E3B2B87}" type="presParOf" srcId="{70F9546D-1EA2-462D-B2D6-279B7492A907}" destId="{57E76D9F-4DB9-4625-AEFF-78378A6E510C}" srcOrd="1" destOrd="0" presId="urn:microsoft.com/office/officeart/2005/8/layout/hierarchy1"/>
    <dgm:cxn modelId="{DA32BF9D-80C9-4703-AA94-1A4CB1A9D8FD}" type="presParOf" srcId="{743FFBBC-ECA4-4204-A1CD-DAEC736221F1}" destId="{1434CDA4-8D82-4235-B190-8F6E4DD488F9}" srcOrd="1" destOrd="0" presId="urn:microsoft.com/office/officeart/2005/8/layout/hierarchy1"/>
    <dgm:cxn modelId="{C95A4DAC-900C-47B3-A2C1-D1BE29D7D890}" type="presParOf" srcId="{1434CDA4-8D82-4235-B190-8F6E4DD488F9}" destId="{F956CC12-174B-4BA5-9CEE-4846D2FA9C83}" srcOrd="0" destOrd="0" presId="urn:microsoft.com/office/officeart/2005/8/layout/hierarchy1"/>
    <dgm:cxn modelId="{FF44BA29-4A2B-4F0C-9551-A2A795273C26}" type="presParOf" srcId="{F956CC12-174B-4BA5-9CEE-4846D2FA9C83}" destId="{F68E1B94-406F-4D71-9910-223953B5846F}" srcOrd="0" destOrd="0" presId="urn:microsoft.com/office/officeart/2005/8/layout/hierarchy1"/>
    <dgm:cxn modelId="{42F4DF30-2949-4024-A6B3-F2A211AB61BA}" type="presParOf" srcId="{F956CC12-174B-4BA5-9CEE-4846D2FA9C83}" destId="{2DB044C6-02B6-48EF-9456-37DB5184D53D}" srcOrd="1" destOrd="0" presId="urn:microsoft.com/office/officeart/2005/8/layout/hierarchy1"/>
    <dgm:cxn modelId="{82F48303-4640-42A5-BA0E-1A31D2C2C02A}" type="presParOf" srcId="{1434CDA4-8D82-4235-B190-8F6E4DD488F9}" destId="{B0B262BD-D276-4CDA-9323-87F0704EAEC7}" srcOrd="1" destOrd="0" presId="urn:microsoft.com/office/officeart/2005/8/layout/hierarchy1"/>
    <dgm:cxn modelId="{752415B6-2A92-4042-A65C-850EC11D5F4F}" type="presParOf" srcId="{743FFBBC-ECA4-4204-A1CD-DAEC736221F1}" destId="{69940DD4-1972-4571-A30B-5B3AAFFFC232}" srcOrd="2" destOrd="0" presId="urn:microsoft.com/office/officeart/2005/8/layout/hierarchy1"/>
    <dgm:cxn modelId="{C96AAB71-8B53-4BCD-9AAF-44D954CEDA0B}" type="presParOf" srcId="{69940DD4-1972-4571-A30B-5B3AAFFFC232}" destId="{75C41233-40A8-4A08-B152-9379182A37EE}" srcOrd="0" destOrd="0" presId="urn:microsoft.com/office/officeart/2005/8/layout/hierarchy1"/>
    <dgm:cxn modelId="{B77CE6F5-F5A4-4D13-B970-050335FF97EA}" type="presParOf" srcId="{75C41233-40A8-4A08-B152-9379182A37EE}" destId="{3DA7C590-D44D-42A0-A62D-F7BC4A84B0F5}" srcOrd="0" destOrd="0" presId="urn:microsoft.com/office/officeart/2005/8/layout/hierarchy1"/>
    <dgm:cxn modelId="{ECF28135-D87C-4320-8F18-6E001D0AA96A}" type="presParOf" srcId="{75C41233-40A8-4A08-B152-9379182A37EE}" destId="{A0285A51-BFD6-4C3B-989F-3AC20F52EBCC}" srcOrd="1" destOrd="0" presId="urn:microsoft.com/office/officeart/2005/8/layout/hierarchy1"/>
    <dgm:cxn modelId="{004B2DC8-685F-4E89-9D4D-888E680C0E76}" type="presParOf" srcId="{69940DD4-1972-4571-A30B-5B3AAFFFC232}" destId="{D3BBF888-3364-4A42-8F87-87DB3E8C0D69}" srcOrd="1" destOrd="0" presId="urn:microsoft.com/office/officeart/2005/8/layout/hierarchy1"/>
    <dgm:cxn modelId="{AD3CB535-D3A0-4DB4-9D50-0B6512219A98}" type="presParOf" srcId="{743FFBBC-ECA4-4204-A1CD-DAEC736221F1}" destId="{FD732A1C-DEB5-4362-88EF-FC20D1F2C434}" srcOrd="3" destOrd="0" presId="urn:microsoft.com/office/officeart/2005/8/layout/hierarchy1"/>
    <dgm:cxn modelId="{2992B299-D161-414F-ACB2-E17090797C6B}" type="presParOf" srcId="{FD732A1C-DEB5-4362-88EF-FC20D1F2C434}" destId="{524272C8-832F-4F7E-85F2-1E72CC241EB1}" srcOrd="0" destOrd="0" presId="urn:microsoft.com/office/officeart/2005/8/layout/hierarchy1"/>
    <dgm:cxn modelId="{04222167-0E61-4686-AE98-2802F230D004}" type="presParOf" srcId="{524272C8-832F-4F7E-85F2-1E72CC241EB1}" destId="{069C97C5-6E1D-44F5-B474-91FE35626A0B}" srcOrd="0" destOrd="0" presId="urn:microsoft.com/office/officeart/2005/8/layout/hierarchy1"/>
    <dgm:cxn modelId="{591852BD-927B-4180-8051-CD4A005E6AC8}" type="presParOf" srcId="{524272C8-832F-4F7E-85F2-1E72CC241EB1}" destId="{395D5652-DA8E-416D-95CA-1CDE4BBAA1E7}" srcOrd="1" destOrd="0" presId="urn:microsoft.com/office/officeart/2005/8/layout/hierarchy1"/>
    <dgm:cxn modelId="{8640AB6B-C9C8-43BB-AC58-78F2B3D983B3}" type="presParOf" srcId="{FD732A1C-DEB5-4362-88EF-FC20D1F2C434}" destId="{EFE8B0C0-6A3A-49E4-9923-86F68724D1FA}" srcOrd="1" destOrd="0" presId="urn:microsoft.com/office/officeart/2005/8/layout/hierarchy1"/>
    <dgm:cxn modelId="{A5E50CA3-4FD5-403F-AB82-EBC22C43F138}" type="presParOf" srcId="{743FFBBC-ECA4-4204-A1CD-DAEC736221F1}" destId="{0C8A789C-07D7-4C84-A24E-88AF421F5AF5}" srcOrd="4" destOrd="0" presId="urn:microsoft.com/office/officeart/2005/8/layout/hierarchy1"/>
    <dgm:cxn modelId="{65DADA7D-C12F-40EE-BB97-B6F0890F64AB}" type="presParOf" srcId="{0C8A789C-07D7-4C84-A24E-88AF421F5AF5}" destId="{4886D07F-F2B8-419D-82E3-8EAFC6F2ADDA}" srcOrd="0" destOrd="0" presId="urn:microsoft.com/office/officeart/2005/8/layout/hierarchy1"/>
    <dgm:cxn modelId="{D988AF1C-5E61-45E1-9D4A-B04BB7F7A979}" type="presParOf" srcId="{4886D07F-F2B8-419D-82E3-8EAFC6F2ADDA}" destId="{B1CCD150-4F23-4A69-B22D-1BE61C41DFA1}" srcOrd="0" destOrd="0" presId="urn:microsoft.com/office/officeart/2005/8/layout/hierarchy1"/>
    <dgm:cxn modelId="{A17303D7-7C94-46C5-8530-97D8937D215E}" type="presParOf" srcId="{4886D07F-F2B8-419D-82E3-8EAFC6F2ADDA}" destId="{627CC413-45EF-4CA6-9C42-F3E9BD751943}" srcOrd="1" destOrd="0" presId="urn:microsoft.com/office/officeart/2005/8/layout/hierarchy1"/>
    <dgm:cxn modelId="{E6ED4C19-4F86-4330-B63E-4DEECB3BF78D}" type="presParOf" srcId="{0C8A789C-07D7-4C84-A24E-88AF421F5AF5}" destId="{8F08847F-7607-4B4A-BC57-62E903BEF1D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E3D07D-709E-4306-AB3B-3FAC1D87CDD9}"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93561ED5-E1F1-4DD7-BEA3-5BBFD5E8EE1E}">
      <dgm:prSet/>
      <dgm:spPr/>
      <dgm:t>
        <a:bodyPr/>
        <a:lstStyle/>
        <a:p>
          <a:r>
            <a:rPr lang="en-GB"/>
            <a:t>Cognitive CQ</a:t>
          </a:r>
          <a:endParaRPr lang="en-US"/>
        </a:p>
      </dgm:t>
    </dgm:pt>
    <dgm:pt modelId="{BCE9B87D-6C8D-4738-8D52-A04BCBAEFDDF}" type="parTrans" cxnId="{481CB180-1492-4657-8101-E3858E946EFA}">
      <dgm:prSet/>
      <dgm:spPr/>
      <dgm:t>
        <a:bodyPr/>
        <a:lstStyle/>
        <a:p>
          <a:endParaRPr lang="en-US"/>
        </a:p>
      </dgm:t>
    </dgm:pt>
    <dgm:pt modelId="{A70FBC30-77BA-4B9F-BFF3-D99EC1918A8B}" type="sibTrans" cxnId="{481CB180-1492-4657-8101-E3858E946EFA}">
      <dgm:prSet/>
      <dgm:spPr/>
      <dgm:t>
        <a:bodyPr/>
        <a:lstStyle/>
        <a:p>
          <a:endParaRPr lang="en-US"/>
        </a:p>
      </dgm:t>
    </dgm:pt>
    <dgm:pt modelId="{5F50BE6F-DBAE-4E6B-A260-EEE0111B0EF9}">
      <dgm:prSet/>
      <dgm:spPr/>
      <dgm:t>
        <a:bodyPr/>
        <a:lstStyle/>
        <a:p>
          <a:r>
            <a:rPr lang="en-GB"/>
            <a:t>CQ Motivation</a:t>
          </a:r>
          <a:endParaRPr lang="en-US"/>
        </a:p>
      </dgm:t>
    </dgm:pt>
    <dgm:pt modelId="{64CDA970-4F1B-4378-89E8-15F952F68912}" type="parTrans" cxnId="{4D6F4A99-0F4B-4AF6-9CED-B7AFD6A5D184}">
      <dgm:prSet/>
      <dgm:spPr/>
      <dgm:t>
        <a:bodyPr/>
        <a:lstStyle/>
        <a:p>
          <a:endParaRPr lang="en-US"/>
        </a:p>
      </dgm:t>
    </dgm:pt>
    <dgm:pt modelId="{0BCCCBCD-A698-45EC-BF11-EE22A24A65E9}" type="sibTrans" cxnId="{4D6F4A99-0F4B-4AF6-9CED-B7AFD6A5D184}">
      <dgm:prSet/>
      <dgm:spPr/>
      <dgm:t>
        <a:bodyPr/>
        <a:lstStyle/>
        <a:p>
          <a:endParaRPr lang="en-US"/>
        </a:p>
      </dgm:t>
    </dgm:pt>
    <dgm:pt modelId="{048DA983-F51D-4278-9ED2-52399DFF26C9}">
      <dgm:prSet/>
      <dgm:spPr/>
      <dgm:t>
        <a:bodyPr/>
        <a:lstStyle/>
        <a:p>
          <a:r>
            <a:rPr lang="en-GB"/>
            <a:t>CQ Behaviour</a:t>
          </a:r>
          <a:endParaRPr lang="en-US"/>
        </a:p>
      </dgm:t>
    </dgm:pt>
    <dgm:pt modelId="{5200BC63-882F-4DD3-8EE9-3E1E4B18F50B}" type="parTrans" cxnId="{1EC760E7-5A27-4999-8B36-A4CE448DD4C7}">
      <dgm:prSet/>
      <dgm:spPr/>
      <dgm:t>
        <a:bodyPr/>
        <a:lstStyle/>
        <a:p>
          <a:endParaRPr lang="en-US"/>
        </a:p>
      </dgm:t>
    </dgm:pt>
    <dgm:pt modelId="{E97C4287-0A5C-416D-ABDE-3C52DC5FDD63}" type="sibTrans" cxnId="{1EC760E7-5A27-4999-8B36-A4CE448DD4C7}">
      <dgm:prSet/>
      <dgm:spPr/>
      <dgm:t>
        <a:bodyPr/>
        <a:lstStyle/>
        <a:p>
          <a:endParaRPr lang="en-US"/>
        </a:p>
      </dgm:t>
    </dgm:pt>
    <dgm:pt modelId="{CDEE0BA7-6B69-464D-A0A4-9923F34B0884}" type="pres">
      <dgm:prSet presAssocID="{50E3D07D-709E-4306-AB3B-3FAC1D87CDD9}" presName="hierChild1" presStyleCnt="0">
        <dgm:presLayoutVars>
          <dgm:chPref val="1"/>
          <dgm:dir/>
          <dgm:animOne val="branch"/>
          <dgm:animLvl val="lvl"/>
          <dgm:resizeHandles/>
        </dgm:presLayoutVars>
      </dgm:prSet>
      <dgm:spPr/>
    </dgm:pt>
    <dgm:pt modelId="{AC55CA4E-B7C2-4007-A679-8D6D15A88309}" type="pres">
      <dgm:prSet presAssocID="{93561ED5-E1F1-4DD7-BEA3-5BBFD5E8EE1E}" presName="hierRoot1" presStyleCnt="0"/>
      <dgm:spPr/>
    </dgm:pt>
    <dgm:pt modelId="{5863106E-FF1C-4CA8-BD4A-16A059E21899}" type="pres">
      <dgm:prSet presAssocID="{93561ED5-E1F1-4DD7-BEA3-5BBFD5E8EE1E}" presName="composite" presStyleCnt="0"/>
      <dgm:spPr/>
    </dgm:pt>
    <dgm:pt modelId="{EB321389-0B6C-4B3D-B153-8D8AEE0F49DB}" type="pres">
      <dgm:prSet presAssocID="{93561ED5-E1F1-4DD7-BEA3-5BBFD5E8EE1E}" presName="background" presStyleLbl="node0" presStyleIdx="0" presStyleCnt="3"/>
      <dgm:spPr/>
    </dgm:pt>
    <dgm:pt modelId="{9DD49DF5-8A1A-4948-A387-3F07C74CC63A}" type="pres">
      <dgm:prSet presAssocID="{93561ED5-E1F1-4DD7-BEA3-5BBFD5E8EE1E}" presName="text" presStyleLbl="fgAcc0" presStyleIdx="0" presStyleCnt="3">
        <dgm:presLayoutVars>
          <dgm:chPref val="3"/>
        </dgm:presLayoutVars>
      </dgm:prSet>
      <dgm:spPr/>
    </dgm:pt>
    <dgm:pt modelId="{CE265E7F-3F24-443B-A3DD-D3CDEBA5288C}" type="pres">
      <dgm:prSet presAssocID="{93561ED5-E1F1-4DD7-BEA3-5BBFD5E8EE1E}" presName="hierChild2" presStyleCnt="0"/>
      <dgm:spPr/>
    </dgm:pt>
    <dgm:pt modelId="{719A9E85-2FE3-48D1-8975-0779D0BD501F}" type="pres">
      <dgm:prSet presAssocID="{5F50BE6F-DBAE-4E6B-A260-EEE0111B0EF9}" presName="hierRoot1" presStyleCnt="0"/>
      <dgm:spPr/>
    </dgm:pt>
    <dgm:pt modelId="{522B4412-AD25-43AE-ABF4-DF55E8C57F9D}" type="pres">
      <dgm:prSet presAssocID="{5F50BE6F-DBAE-4E6B-A260-EEE0111B0EF9}" presName="composite" presStyleCnt="0"/>
      <dgm:spPr/>
    </dgm:pt>
    <dgm:pt modelId="{4C0BEF67-C497-4ECA-96A4-53BBFF7876D9}" type="pres">
      <dgm:prSet presAssocID="{5F50BE6F-DBAE-4E6B-A260-EEE0111B0EF9}" presName="background" presStyleLbl="node0" presStyleIdx="1" presStyleCnt="3"/>
      <dgm:spPr/>
    </dgm:pt>
    <dgm:pt modelId="{DECD98F4-5522-476B-B09E-CA92030AC6A5}" type="pres">
      <dgm:prSet presAssocID="{5F50BE6F-DBAE-4E6B-A260-EEE0111B0EF9}" presName="text" presStyleLbl="fgAcc0" presStyleIdx="1" presStyleCnt="3">
        <dgm:presLayoutVars>
          <dgm:chPref val="3"/>
        </dgm:presLayoutVars>
      </dgm:prSet>
      <dgm:spPr/>
    </dgm:pt>
    <dgm:pt modelId="{D89112A5-0F0D-48EF-8185-EB6BD3C200BD}" type="pres">
      <dgm:prSet presAssocID="{5F50BE6F-DBAE-4E6B-A260-EEE0111B0EF9}" presName="hierChild2" presStyleCnt="0"/>
      <dgm:spPr/>
    </dgm:pt>
    <dgm:pt modelId="{826B833A-821D-40D5-B2E9-2AA880EFFA71}" type="pres">
      <dgm:prSet presAssocID="{048DA983-F51D-4278-9ED2-52399DFF26C9}" presName="hierRoot1" presStyleCnt="0"/>
      <dgm:spPr/>
    </dgm:pt>
    <dgm:pt modelId="{AE94922D-E404-456C-97EF-0EF9784F63EE}" type="pres">
      <dgm:prSet presAssocID="{048DA983-F51D-4278-9ED2-52399DFF26C9}" presName="composite" presStyleCnt="0"/>
      <dgm:spPr/>
    </dgm:pt>
    <dgm:pt modelId="{546CA976-3BE2-4E39-8858-757A350E78DA}" type="pres">
      <dgm:prSet presAssocID="{048DA983-F51D-4278-9ED2-52399DFF26C9}" presName="background" presStyleLbl="node0" presStyleIdx="2" presStyleCnt="3"/>
      <dgm:spPr/>
    </dgm:pt>
    <dgm:pt modelId="{D25879B3-4124-44E9-99A2-5541A229A9A7}" type="pres">
      <dgm:prSet presAssocID="{048DA983-F51D-4278-9ED2-52399DFF26C9}" presName="text" presStyleLbl="fgAcc0" presStyleIdx="2" presStyleCnt="3">
        <dgm:presLayoutVars>
          <dgm:chPref val="3"/>
        </dgm:presLayoutVars>
      </dgm:prSet>
      <dgm:spPr/>
    </dgm:pt>
    <dgm:pt modelId="{B713DFB7-9C95-4DDF-9504-077121D8B5FF}" type="pres">
      <dgm:prSet presAssocID="{048DA983-F51D-4278-9ED2-52399DFF26C9}" presName="hierChild2" presStyleCnt="0"/>
      <dgm:spPr/>
    </dgm:pt>
  </dgm:ptLst>
  <dgm:cxnLst>
    <dgm:cxn modelId="{D369032E-DF78-4C25-B240-4262E58F7C29}" type="presOf" srcId="{048DA983-F51D-4278-9ED2-52399DFF26C9}" destId="{D25879B3-4124-44E9-99A2-5541A229A9A7}" srcOrd="0" destOrd="0" presId="urn:microsoft.com/office/officeart/2005/8/layout/hierarchy1"/>
    <dgm:cxn modelId="{1B130E6E-1BAE-4596-A65F-D370DF58072D}" type="presOf" srcId="{93561ED5-E1F1-4DD7-BEA3-5BBFD5E8EE1E}" destId="{9DD49DF5-8A1A-4948-A387-3F07C74CC63A}" srcOrd="0" destOrd="0" presId="urn:microsoft.com/office/officeart/2005/8/layout/hierarchy1"/>
    <dgm:cxn modelId="{481CB180-1492-4657-8101-E3858E946EFA}" srcId="{50E3D07D-709E-4306-AB3B-3FAC1D87CDD9}" destId="{93561ED5-E1F1-4DD7-BEA3-5BBFD5E8EE1E}" srcOrd="0" destOrd="0" parTransId="{BCE9B87D-6C8D-4738-8D52-A04BCBAEFDDF}" sibTransId="{A70FBC30-77BA-4B9F-BFF3-D99EC1918A8B}"/>
    <dgm:cxn modelId="{4D6F4A99-0F4B-4AF6-9CED-B7AFD6A5D184}" srcId="{50E3D07D-709E-4306-AB3B-3FAC1D87CDD9}" destId="{5F50BE6F-DBAE-4E6B-A260-EEE0111B0EF9}" srcOrd="1" destOrd="0" parTransId="{64CDA970-4F1B-4378-89E8-15F952F68912}" sibTransId="{0BCCCBCD-A698-45EC-BF11-EE22A24A65E9}"/>
    <dgm:cxn modelId="{C456AEA3-5420-4137-8134-FE1FD1BF9812}" type="presOf" srcId="{5F50BE6F-DBAE-4E6B-A260-EEE0111B0EF9}" destId="{DECD98F4-5522-476B-B09E-CA92030AC6A5}" srcOrd="0" destOrd="0" presId="urn:microsoft.com/office/officeart/2005/8/layout/hierarchy1"/>
    <dgm:cxn modelId="{420B05BB-569D-4AF1-99EE-54F4EF33A058}" type="presOf" srcId="{50E3D07D-709E-4306-AB3B-3FAC1D87CDD9}" destId="{CDEE0BA7-6B69-464D-A0A4-9923F34B0884}" srcOrd="0" destOrd="0" presId="urn:microsoft.com/office/officeart/2005/8/layout/hierarchy1"/>
    <dgm:cxn modelId="{1EC760E7-5A27-4999-8B36-A4CE448DD4C7}" srcId="{50E3D07D-709E-4306-AB3B-3FAC1D87CDD9}" destId="{048DA983-F51D-4278-9ED2-52399DFF26C9}" srcOrd="2" destOrd="0" parTransId="{5200BC63-882F-4DD3-8EE9-3E1E4B18F50B}" sibTransId="{E97C4287-0A5C-416D-ABDE-3C52DC5FDD63}"/>
    <dgm:cxn modelId="{2A1C3056-4DD6-47B6-A30E-BF6C71700D9C}" type="presParOf" srcId="{CDEE0BA7-6B69-464D-A0A4-9923F34B0884}" destId="{AC55CA4E-B7C2-4007-A679-8D6D15A88309}" srcOrd="0" destOrd="0" presId="urn:microsoft.com/office/officeart/2005/8/layout/hierarchy1"/>
    <dgm:cxn modelId="{48613BB0-55AA-4919-A1D6-D224069050A4}" type="presParOf" srcId="{AC55CA4E-B7C2-4007-A679-8D6D15A88309}" destId="{5863106E-FF1C-4CA8-BD4A-16A059E21899}" srcOrd="0" destOrd="0" presId="urn:microsoft.com/office/officeart/2005/8/layout/hierarchy1"/>
    <dgm:cxn modelId="{EF026EC2-DC01-47A5-BA4F-FE9BFD3CF246}" type="presParOf" srcId="{5863106E-FF1C-4CA8-BD4A-16A059E21899}" destId="{EB321389-0B6C-4B3D-B153-8D8AEE0F49DB}" srcOrd="0" destOrd="0" presId="urn:microsoft.com/office/officeart/2005/8/layout/hierarchy1"/>
    <dgm:cxn modelId="{F42F2C77-33CF-4C2E-9DB6-BC2EBA5B27F6}" type="presParOf" srcId="{5863106E-FF1C-4CA8-BD4A-16A059E21899}" destId="{9DD49DF5-8A1A-4948-A387-3F07C74CC63A}" srcOrd="1" destOrd="0" presId="urn:microsoft.com/office/officeart/2005/8/layout/hierarchy1"/>
    <dgm:cxn modelId="{257D213C-A9C0-486D-AF7F-FE7005B1B79E}" type="presParOf" srcId="{AC55CA4E-B7C2-4007-A679-8D6D15A88309}" destId="{CE265E7F-3F24-443B-A3DD-D3CDEBA5288C}" srcOrd="1" destOrd="0" presId="urn:microsoft.com/office/officeart/2005/8/layout/hierarchy1"/>
    <dgm:cxn modelId="{C5788D5B-2B17-4D90-A6EA-DDD2C1310EC0}" type="presParOf" srcId="{CDEE0BA7-6B69-464D-A0A4-9923F34B0884}" destId="{719A9E85-2FE3-48D1-8975-0779D0BD501F}" srcOrd="1" destOrd="0" presId="urn:microsoft.com/office/officeart/2005/8/layout/hierarchy1"/>
    <dgm:cxn modelId="{5D9BFB30-0432-4133-82AF-A5B8BF6F1802}" type="presParOf" srcId="{719A9E85-2FE3-48D1-8975-0779D0BD501F}" destId="{522B4412-AD25-43AE-ABF4-DF55E8C57F9D}" srcOrd="0" destOrd="0" presId="urn:microsoft.com/office/officeart/2005/8/layout/hierarchy1"/>
    <dgm:cxn modelId="{6BAEDC06-0327-4460-AFBB-3C6C7F200507}" type="presParOf" srcId="{522B4412-AD25-43AE-ABF4-DF55E8C57F9D}" destId="{4C0BEF67-C497-4ECA-96A4-53BBFF7876D9}" srcOrd="0" destOrd="0" presId="urn:microsoft.com/office/officeart/2005/8/layout/hierarchy1"/>
    <dgm:cxn modelId="{E4398153-9DEF-423D-81CB-FF8762FCA85F}" type="presParOf" srcId="{522B4412-AD25-43AE-ABF4-DF55E8C57F9D}" destId="{DECD98F4-5522-476B-B09E-CA92030AC6A5}" srcOrd="1" destOrd="0" presId="urn:microsoft.com/office/officeart/2005/8/layout/hierarchy1"/>
    <dgm:cxn modelId="{48C8E958-C1F3-4A3B-AE65-FEB24D6E8E3E}" type="presParOf" srcId="{719A9E85-2FE3-48D1-8975-0779D0BD501F}" destId="{D89112A5-0F0D-48EF-8185-EB6BD3C200BD}" srcOrd="1" destOrd="0" presId="urn:microsoft.com/office/officeart/2005/8/layout/hierarchy1"/>
    <dgm:cxn modelId="{6256691C-970C-433C-9225-31E677702529}" type="presParOf" srcId="{CDEE0BA7-6B69-464D-A0A4-9923F34B0884}" destId="{826B833A-821D-40D5-B2E9-2AA880EFFA71}" srcOrd="2" destOrd="0" presId="urn:microsoft.com/office/officeart/2005/8/layout/hierarchy1"/>
    <dgm:cxn modelId="{5F4EA581-55F1-4632-BAFD-5EA7379456E0}" type="presParOf" srcId="{826B833A-821D-40D5-B2E9-2AA880EFFA71}" destId="{AE94922D-E404-456C-97EF-0EF9784F63EE}" srcOrd="0" destOrd="0" presId="urn:microsoft.com/office/officeart/2005/8/layout/hierarchy1"/>
    <dgm:cxn modelId="{452524AD-AF2E-466D-9EC8-66D43FB5F9FA}" type="presParOf" srcId="{AE94922D-E404-456C-97EF-0EF9784F63EE}" destId="{546CA976-3BE2-4E39-8858-757A350E78DA}" srcOrd="0" destOrd="0" presId="urn:microsoft.com/office/officeart/2005/8/layout/hierarchy1"/>
    <dgm:cxn modelId="{97077762-BABE-4BDB-8C6B-F16D9889556A}" type="presParOf" srcId="{AE94922D-E404-456C-97EF-0EF9784F63EE}" destId="{D25879B3-4124-44E9-99A2-5541A229A9A7}" srcOrd="1" destOrd="0" presId="urn:microsoft.com/office/officeart/2005/8/layout/hierarchy1"/>
    <dgm:cxn modelId="{6AD89632-DF24-4D89-A28F-60E8B8FCCE2C}" type="presParOf" srcId="{826B833A-821D-40D5-B2E9-2AA880EFFA71}" destId="{B713DFB7-9C95-4DDF-9504-077121D8B5F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E1988D-E33E-484C-A33E-761D2AF0A2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AD79A58-3504-44D4-BC98-3075A7D90972}">
      <dgm:prSet custT="1"/>
      <dgm:spPr/>
      <dgm:t>
        <a:bodyPr/>
        <a:lstStyle/>
        <a:p>
          <a:r>
            <a:rPr lang="en-GB" sz="1600" dirty="0">
              <a:latin typeface="Arial" panose="020B0604020202020204" pitchFamily="34" charset="0"/>
              <a:cs typeface="Arial" panose="020B0604020202020204" pitchFamily="34" charset="0"/>
            </a:rPr>
            <a:t>Anticipate success better than IQ alone</a:t>
          </a:r>
          <a:endParaRPr lang="en-US" sz="1600" dirty="0">
            <a:latin typeface="Arial" panose="020B0604020202020204" pitchFamily="34" charset="0"/>
            <a:cs typeface="Arial" panose="020B0604020202020204" pitchFamily="34" charset="0"/>
          </a:endParaRPr>
        </a:p>
      </dgm:t>
    </dgm:pt>
    <dgm:pt modelId="{A8999E64-2A59-42C0-95B5-7E20DD090892}" type="parTrans" cxnId="{B8D1093E-71C9-483D-ADCA-2DF3B3254B06}">
      <dgm:prSet/>
      <dgm:spPr/>
      <dgm:t>
        <a:bodyPr/>
        <a:lstStyle/>
        <a:p>
          <a:endParaRPr lang="en-US"/>
        </a:p>
      </dgm:t>
    </dgm:pt>
    <dgm:pt modelId="{6E0DC9EB-34D0-4FB4-AA53-B4202DED3E9F}" type="sibTrans" cxnId="{B8D1093E-71C9-483D-ADCA-2DF3B3254B06}">
      <dgm:prSet/>
      <dgm:spPr/>
      <dgm:t>
        <a:bodyPr/>
        <a:lstStyle/>
        <a:p>
          <a:endParaRPr lang="en-US"/>
        </a:p>
      </dgm:t>
    </dgm:pt>
    <dgm:pt modelId="{552C3D55-0EC4-4EB9-AF4A-20DC8169C470}">
      <dgm:prSet custT="1"/>
      <dgm:spPr/>
      <dgm:t>
        <a:bodyPr/>
        <a:lstStyle/>
        <a:p>
          <a:r>
            <a:rPr lang="en-GB" sz="1600" dirty="0">
              <a:latin typeface="Arial" panose="020B0604020202020204" pitchFamily="34" charset="0"/>
              <a:cs typeface="Arial" panose="020B0604020202020204" pitchFamily="34" charset="0"/>
            </a:rPr>
            <a:t>EI is strongly linked with better results at work</a:t>
          </a:r>
          <a:endParaRPr lang="en-US" sz="1600" dirty="0">
            <a:latin typeface="Arial" panose="020B0604020202020204" pitchFamily="34" charset="0"/>
            <a:cs typeface="Arial" panose="020B0604020202020204" pitchFamily="34" charset="0"/>
          </a:endParaRPr>
        </a:p>
      </dgm:t>
    </dgm:pt>
    <dgm:pt modelId="{9278DCC3-2A69-4B6F-8356-DC9FE7794A0E}" type="parTrans" cxnId="{79AC91F0-1875-4D58-A1EE-6A355A14D85B}">
      <dgm:prSet/>
      <dgm:spPr/>
      <dgm:t>
        <a:bodyPr/>
        <a:lstStyle/>
        <a:p>
          <a:endParaRPr lang="en-US"/>
        </a:p>
      </dgm:t>
    </dgm:pt>
    <dgm:pt modelId="{9CB4ADBC-CA7C-459A-819A-9C9536D591D3}" type="sibTrans" cxnId="{79AC91F0-1875-4D58-A1EE-6A355A14D85B}">
      <dgm:prSet/>
      <dgm:spPr/>
      <dgm:t>
        <a:bodyPr/>
        <a:lstStyle/>
        <a:p>
          <a:endParaRPr lang="en-US"/>
        </a:p>
      </dgm:t>
    </dgm:pt>
    <dgm:pt modelId="{769B2CC6-7F16-4B70-8DAF-2D7219AE9294}">
      <dgm:prSet custT="1"/>
      <dgm:spPr/>
      <dgm:t>
        <a:bodyPr/>
        <a:lstStyle/>
        <a:p>
          <a:r>
            <a:rPr lang="en-GB" sz="1600" dirty="0">
              <a:latin typeface="Arial" panose="020B0604020202020204" pitchFamily="34" charset="0"/>
              <a:cs typeface="Arial" panose="020B0604020202020204" pitchFamily="34" charset="0"/>
            </a:rPr>
            <a:t>Enhance better relationship and leadership</a:t>
          </a:r>
          <a:endParaRPr lang="en-US" sz="1600" dirty="0">
            <a:latin typeface="Arial" panose="020B0604020202020204" pitchFamily="34" charset="0"/>
            <a:cs typeface="Arial" panose="020B0604020202020204" pitchFamily="34" charset="0"/>
          </a:endParaRPr>
        </a:p>
      </dgm:t>
    </dgm:pt>
    <dgm:pt modelId="{FC5F2EFB-6A50-467F-89D6-420728D3A6FC}" type="parTrans" cxnId="{16724568-FB44-45EB-A223-14D95E8EFB1B}">
      <dgm:prSet/>
      <dgm:spPr/>
      <dgm:t>
        <a:bodyPr/>
        <a:lstStyle/>
        <a:p>
          <a:endParaRPr lang="en-US"/>
        </a:p>
      </dgm:t>
    </dgm:pt>
    <dgm:pt modelId="{399BBDD1-8CC8-4AC0-9C4C-98EDB55B39D4}" type="sibTrans" cxnId="{16724568-FB44-45EB-A223-14D95E8EFB1B}">
      <dgm:prSet/>
      <dgm:spPr/>
      <dgm:t>
        <a:bodyPr/>
        <a:lstStyle/>
        <a:p>
          <a:endParaRPr lang="en-US"/>
        </a:p>
      </dgm:t>
    </dgm:pt>
    <dgm:pt modelId="{C7378EC3-8D04-4333-8F90-92D0710FFF31}">
      <dgm:prSet custT="1"/>
      <dgm:spPr/>
      <dgm:t>
        <a:bodyPr/>
        <a:lstStyle/>
        <a:p>
          <a:r>
            <a:rPr lang="en-GB" sz="1600" dirty="0">
              <a:latin typeface="Arial" panose="020B0604020202020204" pitchFamily="34" charset="0"/>
              <a:cs typeface="Arial" panose="020B0604020202020204" pitchFamily="34" charset="0"/>
            </a:rPr>
            <a:t>EI is foundation of emotional competencies</a:t>
          </a:r>
          <a:endParaRPr lang="en-US" sz="1600" dirty="0">
            <a:latin typeface="Arial" panose="020B0604020202020204" pitchFamily="34" charset="0"/>
            <a:cs typeface="Arial" panose="020B0604020202020204" pitchFamily="34" charset="0"/>
          </a:endParaRPr>
        </a:p>
      </dgm:t>
    </dgm:pt>
    <dgm:pt modelId="{F99BA23A-6CB3-46F6-AF4B-3C73C34C8729}" type="parTrans" cxnId="{3CD60667-70A1-4BB4-91DA-90E3D63BBCE3}">
      <dgm:prSet/>
      <dgm:spPr/>
      <dgm:t>
        <a:bodyPr/>
        <a:lstStyle/>
        <a:p>
          <a:endParaRPr lang="en-US"/>
        </a:p>
      </dgm:t>
    </dgm:pt>
    <dgm:pt modelId="{4D2D08F7-841F-474B-ACAC-1921E8890A1E}" type="sibTrans" cxnId="{3CD60667-70A1-4BB4-91DA-90E3D63BBCE3}">
      <dgm:prSet/>
      <dgm:spPr/>
      <dgm:t>
        <a:bodyPr/>
        <a:lstStyle/>
        <a:p>
          <a:endParaRPr lang="en-US"/>
        </a:p>
      </dgm:t>
    </dgm:pt>
    <dgm:pt modelId="{87EAE798-54EA-469D-91FC-D5945913ACBD}">
      <dgm:prSet custT="1"/>
      <dgm:spPr/>
      <dgm:t>
        <a:bodyPr/>
        <a:lstStyle/>
        <a:p>
          <a:r>
            <a:rPr lang="en-GB" sz="1600" dirty="0">
              <a:latin typeface="Arial" panose="020B0604020202020204" pitchFamily="34" charset="0"/>
              <a:cs typeface="Arial" panose="020B0604020202020204" pitchFamily="34" charset="0"/>
            </a:rPr>
            <a:t>Fosters cross-cultural communication</a:t>
          </a:r>
          <a:endParaRPr lang="en-US" sz="1600" dirty="0">
            <a:latin typeface="Arial" panose="020B0604020202020204" pitchFamily="34" charset="0"/>
            <a:cs typeface="Arial" panose="020B0604020202020204" pitchFamily="34" charset="0"/>
          </a:endParaRPr>
        </a:p>
      </dgm:t>
    </dgm:pt>
    <dgm:pt modelId="{C0E733CE-952D-489D-A71E-7624A11D0ADE}" type="parTrans" cxnId="{45638CBB-BE76-44B8-934B-B4306D63423A}">
      <dgm:prSet/>
      <dgm:spPr/>
      <dgm:t>
        <a:bodyPr/>
        <a:lstStyle/>
        <a:p>
          <a:endParaRPr lang="en-US"/>
        </a:p>
      </dgm:t>
    </dgm:pt>
    <dgm:pt modelId="{E1C1D31D-27FD-4784-A2BA-AEC67594E333}" type="sibTrans" cxnId="{45638CBB-BE76-44B8-934B-B4306D63423A}">
      <dgm:prSet/>
      <dgm:spPr/>
      <dgm:t>
        <a:bodyPr/>
        <a:lstStyle/>
        <a:p>
          <a:endParaRPr lang="en-US"/>
        </a:p>
      </dgm:t>
    </dgm:pt>
    <dgm:pt modelId="{3C9803C0-1A02-429C-B13A-1A0A79F4AFF4}">
      <dgm:prSet custT="1"/>
      <dgm:spPr/>
      <dgm:t>
        <a:bodyPr/>
        <a:lstStyle/>
        <a:p>
          <a:r>
            <a:rPr lang="en-GB" sz="1600" dirty="0">
              <a:latin typeface="Arial" panose="020B0604020202020204" pitchFamily="34" charset="0"/>
              <a:cs typeface="Arial" panose="020B0604020202020204" pitchFamily="34" charset="0"/>
            </a:rPr>
            <a:t>Supports global leadership</a:t>
          </a:r>
          <a:endParaRPr lang="en-US" sz="1600" dirty="0">
            <a:latin typeface="Arial" panose="020B0604020202020204" pitchFamily="34" charset="0"/>
            <a:cs typeface="Arial" panose="020B0604020202020204" pitchFamily="34" charset="0"/>
          </a:endParaRPr>
        </a:p>
      </dgm:t>
    </dgm:pt>
    <dgm:pt modelId="{EA84F6E2-31B6-4837-ACC5-9B5D50B51E42}" type="parTrans" cxnId="{2A5D3D94-C266-4128-A10F-C0F0940A17EE}">
      <dgm:prSet/>
      <dgm:spPr/>
      <dgm:t>
        <a:bodyPr/>
        <a:lstStyle/>
        <a:p>
          <a:endParaRPr lang="en-US"/>
        </a:p>
      </dgm:t>
    </dgm:pt>
    <dgm:pt modelId="{7DEF5F74-AB81-4D91-B3F3-A876C4CAF855}" type="sibTrans" cxnId="{2A5D3D94-C266-4128-A10F-C0F0940A17EE}">
      <dgm:prSet/>
      <dgm:spPr/>
      <dgm:t>
        <a:bodyPr/>
        <a:lstStyle/>
        <a:p>
          <a:endParaRPr lang="en-US"/>
        </a:p>
      </dgm:t>
    </dgm:pt>
    <dgm:pt modelId="{F13CBD3B-2F7C-4499-9600-F71FCE6069E5}">
      <dgm:prSet custT="1"/>
      <dgm:spPr/>
      <dgm:t>
        <a:bodyPr/>
        <a:lstStyle/>
        <a:p>
          <a:r>
            <a:rPr lang="en-GB" sz="1600" dirty="0">
              <a:latin typeface="Arial" panose="020B0604020202020204" pitchFamily="34" charset="0"/>
              <a:cs typeface="Arial" panose="020B0604020202020204" pitchFamily="34" charset="0"/>
            </a:rPr>
            <a:t>CQ encourages adaptability</a:t>
          </a:r>
          <a:endParaRPr lang="en-US" sz="1600" dirty="0">
            <a:latin typeface="Arial" panose="020B0604020202020204" pitchFamily="34" charset="0"/>
            <a:cs typeface="Arial" panose="020B0604020202020204" pitchFamily="34" charset="0"/>
          </a:endParaRPr>
        </a:p>
      </dgm:t>
    </dgm:pt>
    <dgm:pt modelId="{C93FAE98-0816-4D43-BF30-0076EE1BF523}" type="parTrans" cxnId="{FC679F3D-1117-4E7C-AF85-92FA7DCC7CBA}">
      <dgm:prSet/>
      <dgm:spPr/>
      <dgm:t>
        <a:bodyPr/>
        <a:lstStyle/>
        <a:p>
          <a:endParaRPr lang="en-US"/>
        </a:p>
      </dgm:t>
    </dgm:pt>
    <dgm:pt modelId="{1B03AE0F-5FA2-42E9-BECE-1DEE57D8627B}" type="sibTrans" cxnId="{FC679F3D-1117-4E7C-AF85-92FA7DCC7CBA}">
      <dgm:prSet/>
      <dgm:spPr/>
      <dgm:t>
        <a:bodyPr/>
        <a:lstStyle/>
        <a:p>
          <a:endParaRPr lang="en-US"/>
        </a:p>
      </dgm:t>
    </dgm:pt>
    <dgm:pt modelId="{5D955B81-68B1-4312-9A97-BC58654592D9}">
      <dgm:prSet custT="1"/>
      <dgm:spPr/>
      <dgm:t>
        <a:bodyPr/>
        <a:lstStyle/>
        <a:p>
          <a:r>
            <a:rPr lang="en-GB" sz="1600" dirty="0">
              <a:latin typeface="Arial" panose="020B0604020202020204" pitchFamily="34" charset="0"/>
              <a:cs typeface="Arial" panose="020B0604020202020204" pitchFamily="34" charset="0"/>
            </a:rPr>
            <a:t>Mitigate unintentional offenses</a:t>
          </a:r>
          <a:endParaRPr lang="en-US" sz="1600" dirty="0">
            <a:latin typeface="Arial" panose="020B0604020202020204" pitchFamily="34" charset="0"/>
            <a:cs typeface="Arial" panose="020B0604020202020204" pitchFamily="34" charset="0"/>
          </a:endParaRPr>
        </a:p>
      </dgm:t>
    </dgm:pt>
    <dgm:pt modelId="{3A1E378D-F879-4336-BD8F-DE3514E5145A}" type="parTrans" cxnId="{AEACF722-9838-40F8-830B-AED3C98AEFCB}">
      <dgm:prSet/>
      <dgm:spPr/>
      <dgm:t>
        <a:bodyPr/>
        <a:lstStyle/>
        <a:p>
          <a:endParaRPr lang="en-US"/>
        </a:p>
      </dgm:t>
    </dgm:pt>
    <dgm:pt modelId="{7A8687B1-FEE5-441C-AEA0-0D1AA12B21A6}" type="sibTrans" cxnId="{AEACF722-9838-40F8-830B-AED3C98AEFCB}">
      <dgm:prSet/>
      <dgm:spPr/>
      <dgm:t>
        <a:bodyPr/>
        <a:lstStyle/>
        <a:p>
          <a:endParaRPr lang="en-US"/>
        </a:p>
      </dgm:t>
    </dgm:pt>
    <dgm:pt modelId="{BC5B1A76-9633-4DA2-B6B3-C5CC19CD5CAC}">
      <dgm:prSet custT="1"/>
      <dgm:spPr/>
      <dgm:t>
        <a:bodyPr/>
        <a:lstStyle/>
        <a:p>
          <a:r>
            <a:rPr lang="en-GB" sz="1600" dirty="0">
              <a:latin typeface="Arial" panose="020B0604020202020204" pitchFamily="34" charset="0"/>
              <a:cs typeface="Arial" panose="020B0604020202020204" pitchFamily="34" charset="0"/>
            </a:rPr>
            <a:t>Strengthens business and relationships</a:t>
          </a:r>
          <a:endParaRPr lang="en-US" sz="1600" dirty="0">
            <a:latin typeface="Arial" panose="020B0604020202020204" pitchFamily="34" charset="0"/>
            <a:cs typeface="Arial" panose="020B0604020202020204" pitchFamily="34" charset="0"/>
          </a:endParaRPr>
        </a:p>
      </dgm:t>
    </dgm:pt>
    <dgm:pt modelId="{F24E322D-4120-4E7F-B604-D49E0491DA8A}" type="parTrans" cxnId="{4BF6B492-84D6-46C6-B144-2182EDDFD3E1}">
      <dgm:prSet/>
      <dgm:spPr/>
      <dgm:t>
        <a:bodyPr/>
        <a:lstStyle/>
        <a:p>
          <a:endParaRPr lang="en-US"/>
        </a:p>
      </dgm:t>
    </dgm:pt>
    <dgm:pt modelId="{FD632030-F76F-4A70-98F4-5FB875A75B92}" type="sibTrans" cxnId="{4BF6B492-84D6-46C6-B144-2182EDDFD3E1}">
      <dgm:prSet/>
      <dgm:spPr/>
      <dgm:t>
        <a:bodyPr/>
        <a:lstStyle/>
        <a:p>
          <a:endParaRPr lang="en-US"/>
        </a:p>
      </dgm:t>
    </dgm:pt>
    <dgm:pt modelId="{30CB45D9-C850-40B2-A1A5-C62D6B154CAC}" type="pres">
      <dgm:prSet presAssocID="{ACE1988D-E33E-484C-A33E-761D2AF0A2AD}" presName="linear" presStyleCnt="0">
        <dgm:presLayoutVars>
          <dgm:animLvl val="lvl"/>
          <dgm:resizeHandles val="exact"/>
        </dgm:presLayoutVars>
      </dgm:prSet>
      <dgm:spPr/>
    </dgm:pt>
    <dgm:pt modelId="{1201AAC1-5944-4B0C-B3AE-42A6A92065CD}" type="pres">
      <dgm:prSet presAssocID="{1AD79A58-3504-44D4-BC98-3075A7D90972}" presName="parentText" presStyleLbl="node1" presStyleIdx="0" presStyleCnt="9">
        <dgm:presLayoutVars>
          <dgm:chMax val="0"/>
          <dgm:bulletEnabled val="1"/>
        </dgm:presLayoutVars>
      </dgm:prSet>
      <dgm:spPr/>
    </dgm:pt>
    <dgm:pt modelId="{5476431A-4B61-49B0-847D-F01973BEB0E4}" type="pres">
      <dgm:prSet presAssocID="{6E0DC9EB-34D0-4FB4-AA53-B4202DED3E9F}" presName="spacer" presStyleCnt="0"/>
      <dgm:spPr/>
    </dgm:pt>
    <dgm:pt modelId="{50F467CA-EE3A-4562-A9F3-0E69DC18BADE}" type="pres">
      <dgm:prSet presAssocID="{552C3D55-0EC4-4EB9-AF4A-20DC8169C470}" presName="parentText" presStyleLbl="node1" presStyleIdx="1" presStyleCnt="9">
        <dgm:presLayoutVars>
          <dgm:chMax val="0"/>
          <dgm:bulletEnabled val="1"/>
        </dgm:presLayoutVars>
      </dgm:prSet>
      <dgm:spPr/>
    </dgm:pt>
    <dgm:pt modelId="{4AE6960F-240C-495E-A85F-770DE8D1CB05}" type="pres">
      <dgm:prSet presAssocID="{9CB4ADBC-CA7C-459A-819A-9C9536D591D3}" presName="spacer" presStyleCnt="0"/>
      <dgm:spPr/>
    </dgm:pt>
    <dgm:pt modelId="{EFB65D88-CA3F-47C8-A4DA-331D38417B1A}" type="pres">
      <dgm:prSet presAssocID="{769B2CC6-7F16-4B70-8DAF-2D7219AE9294}" presName="parentText" presStyleLbl="node1" presStyleIdx="2" presStyleCnt="9" custLinFactY="1955" custLinFactNeighborX="0" custLinFactNeighborY="100000">
        <dgm:presLayoutVars>
          <dgm:chMax val="0"/>
          <dgm:bulletEnabled val="1"/>
        </dgm:presLayoutVars>
      </dgm:prSet>
      <dgm:spPr/>
    </dgm:pt>
    <dgm:pt modelId="{3B18D1BF-D5B3-4EC8-9529-677D03A3D7AC}" type="pres">
      <dgm:prSet presAssocID="{399BBDD1-8CC8-4AC0-9C4C-98EDB55B39D4}" presName="spacer" presStyleCnt="0"/>
      <dgm:spPr/>
    </dgm:pt>
    <dgm:pt modelId="{07BF94A1-2086-4FE7-A3A0-B40322ED84DD}" type="pres">
      <dgm:prSet presAssocID="{C7378EC3-8D04-4333-8F90-92D0710FFF31}" presName="parentText" presStyleLbl="node1" presStyleIdx="3" presStyleCnt="9">
        <dgm:presLayoutVars>
          <dgm:chMax val="0"/>
          <dgm:bulletEnabled val="1"/>
        </dgm:presLayoutVars>
      </dgm:prSet>
      <dgm:spPr/>
    </dgm:pt>
    <dgm:pt modelId="{EE049E09-6FB0-47AB-90BA-1EF034220A56}" type="pres">
      <dgm:prSet presAssocID="{4D2D08F7-841F-474B-ACAC-1921E8890A1E}" presName="spacer" presStyleCnt="0"/>
      <dgm:spPr/>
    </dgm:pt>
    <dgm:pt modelId="{2C374D02-972E-4B2F-8A47-9191961314D0}" type="pres">
      <dgm:prSet presAssocID="{87EAE798-54EA-469D-91FC-D5945913ACBD}" presName="parentText" presStyleLbl="node1" presStyleIdx="4" presStyleCnt="9">
        <dgm:presLayoutVars>
          <dgm:chMax val="0"/>
          <dgm:bulletEnabled val="1"/>
        </dgm:presLayoutVars>
      </dgm:prSet>
      <dgm:spPr/>
    </dgm:pt>
    <dgm:pt modelId="{452EA6CC-C76C-464D-931E-C533FA839B0A}" type="pres">
      <dgm:prSet presAssocID="{E1C1D31D-27FD-4784-A2BA-AEC67594E333}" presName="spacer" presStyleCnt="0"/>
      <dgm:spPr/>
    </dgm:pt>
    <dgm:pt modelId="{8B1F41B7-FE4A-4924-B17E-139C9BBE922F}" type="pres">
      <dgm:prSet presAssocID="{3C9803C0-1A02-429C-B13A-1A0A79F4AFF4}" presName="parentText" presStyleLbl="node1" presStyleIdx="5" presStyleCnt="9">
        <dgm:presLayoutVars>
          <dgm:chMax val="0"/>
          <dgm:bulletEnabled val="1"/>
        </dgm:presLayoutVars>
      </dgm:prSet>
      <dgm:spPr/>
    </dgm:pt>
    <dgm:pt modelId="{5FDF9FE4-0FA6-4A9A-ADF3-BDB9FDFBF1FA}" type="pres">
      <dgm:prSet presAssocID="{7DEF5F74-AB81-4D91-B3F3-A876C4CAF855}" presName="spacer" presStyleCnt="0"/>
      <dgm:spPr/>
    </dgm:pt>
    <dgm:pt modelId="{94A11628-50C7-456B-AA5A-F753EB3D8F72}" type="pres">
      <dgm:prSet presAssocID="{F13CBD3B-2F7C-4499-9600-F71FCE6069E5}" presName="parentText" presStyleLbl="node1" presStyleIdx="6" presStyleCnt="9">
        <dgm:presLayoutVars>
          <dgm:chMax val="0"/>
          <dgm:bulletEnabled val="1"/>
        </dgm:presLayoutVars>
      </dgm:prSet>
      <dgm:spPr/>
    </dgm:pt>
    <dgm:pt modelId="{BB9A884E-1E07-414F-A36D-462DEB693E52}" type="pres">
      <dgm:prSet presAssocID="{1B03AE0F-5FA2-42E9-BECE-1DEE57D8627B}" presName="spacer" presStyleCnt="0"/>
      <dgm:spPr/>
    </dgm:pt>
    <dgm:pt modelId="{22753E3D-7E70-413F-8DD3-77E30F974878}" type="pres">
      <dgm:prSet presAssocID="{5D955B81-68B1-4312-9A97-BC58654592D9}" presName="parentText" presStyleLbl="node1" presStyleIdx="7" presStyleCnt="9">
        <dgm:presLayoutVars>
          <dgm:chMax val="0"/>
          <dgm:bulletEnabled val="1"/>
        </dgm:presLayoutVars>
      </dgm:prSet>
      <dgm:spPr/>
    </dgm:pt>
    <dgm:pt modelId="{C24F01C4-936E-458C-A57F-D8F6698D8DB4}" type="pres">
      <dgm:prSet presAssocID="{7A8687B1-FEE5-441C-AEA0-0D1AA12B21A6}" presName="spacer" presStyleCnt="0"/>
      <dgm:spPr/>
    </dgm:pt>
    <dgm:pt modelId="{51E5FFBC-86AB-435D-8D8F-A03A13C4E5A1}" type="pres">
      <dgm:prSet presAssocID="{BC5B1A76-9633-4DA2-B6B3-C5CC19CD5CAC}" presName="parentText" presStyleLbl="node1" presStyleIdx="8" presStyleCnt="9">
        <dgm:presLayoutVars>
          <dgm:chMax val="0"/>
          <dgm:bulletEnabled val="1"/>
        </dgm:presLayoutVars>
      </dgm:prSet>
      <dgm:spPr/>
    </dgm:pt>
  </dgm:ptLst>
  <dgm:cxnLst>
    <dgm:cxn modelId="{2ABDDE0A-87ED-42BD-91DA-E6C2D5434F11}" type="presOf" srcId="{F13CBD3B-2F7C-4499-9600-F71FCE6069E5}" destId="{94A11628-50C7-456B-AA5A-F753EB3D8F72}" srcOrd="0" destOrd="0" presId="urn:microsoft.com/office/officeart/2005/8/layout/vList2"/>
    <dgm:cxn modelId="{7341170C-7599-441E-AEAD-6C19803BC044}" type="presOf" srcId="{1AD79A58-3504-44D4-BC98-3075A7D90972}" destId="{1201AAC1-5944-4B0C-B3AE-42A6A92065CD}" srcOrd="0" destOrd="0" presId="urn:microsoft.com/office/officeart/2005/8/layout/vList2"/>
    <dgm:cxn modelId="{AEACF722-9838-40F8-830B-AED3C98AEFCB}" srcId="{ACE1988D-E33E-484C-A33E-761D2AF0A2AD}" destId="{5D955B81-68B1-4312-9A97-BC58654592D9}" srcOrd="7" destOrd="0" parTransId="{3A1E378D-F879-4336-BD8F-DE3514E5145A}" sibTransId="{7A8687B1-FEE5-441C-AEA0-0D1AA12B21A6}"/>
    <dgm:cxn modelId="{D35F383C-A7B0-42FB-BA6B-B7A209085F38}" type="presOf" srcId="{769B2CC6-7F16-4B70-8DAF-2D7219AE9294}" destId="{EFB65D88-CA3F-47C8-A4DA-331D38417B1A}" srcOrd="0" destOrd="0" presId="urn:microsoft.com/office/officeart/2005/8/layout/vList2"/>
    <dgm:cxn modelId="{FC679F3D-1117-4E7C-AF85-92FA7DCC7CBA}" srcId="{ACE1988D-E33E-484C-A33E-761D2AF0A2AD}" destId="{F13CBD3B-2F7C-4499-9600-F71FCE6069E5}" srcOrd="6" destOrd="0" parTransId="{C93FAE98-0816-4D43-BF30-0076EE1BF523}" sibTransId="{1B03AE0F-5FA2-42E9-BECE-1DEE57D8627B}"/>
    <dgm:cxn modelId="{B8D1093E-71C9-483D-ADCA-2DF3B3254B06}" srcId="{ACE1988D-E33E-484C-A33E-761D2AF0A2AD}" destId="{1AD79A58-3504-44D4-BC98-3075A7D90972}" srcOrd="0" destOrd="0" parTransId="{A8999E64-2A59-42C0-95B5-7E20DD090892}" sibTransId="{6E0DC9EB-34D0-4FB4-AA53-B4202DED3E9F}"/>
    <dgm:cxn modelId="{38610145-9536-49B8-81B7-9CA3DB2B69E9}" type="presOf" srcId="{BC5B1A76-9633-4DA2-B6B3-C5CC19CD5CAC}" destId="{51E5FFBC-86AB-435D-8D8F-A03A13C4E5A1}" srcOrd="0" destOrd="0" presId="urn:microsoft.com/office/officeart/2005/8/layout/vList2"/>
    <dgm:cxn modelId="{3CD60667-70A1-4BB4-91DA-90E3D63BBCE3}" srcId="{ACE1988D-E33E-484C-A33E-761D2AF0A2AD}" destId="{C7378EC3-8D04-4333-8F90-92D0710FFF31}" srcOrd="3" destOrd="0" parTransId="{F99BA23A-6CB3-46F6-AF4B-3C73C34C8729}" sibTransId="{4D2D08F7-841F-474B-ACAC-1921E8890A1E}"/>
    <dgm:cxn modelId="{6A828867-E3F8-47B4-9EE8-7DD03AA35CC8}" type="presOf" srcId="{552C3D55-0EC4-4EB9-AF4A-20DC8169C470}" destId="{50F467CA-EE3A-4562-A9F3-0E69DC18BADE}" srcOrd="0" destOrd="0" presId="urn:microsoft.com/office/officeart/2005/8/layout/vList2"/>
    <dgm:cxn modelId="{16724568-FB44-45EB-A223-14D95E8EFB1B}" srcId="{ACE1988D-E33E-484C-A33E-761D2AF0A2AD}" destId="{769B2CC6-7F16-4B70-8DAF-2D7219AE9294}" srcOrd="2" destOrd="0" parTransId="{FC5F2EFB-6A50-467F-89D6-420728D3A6FC}" sibTransId="{399BBDD1-8CC8-4AC0-9C4C-98EDB55B39D4}"/>
    <dgm:cxn modelId="{02CAD477-4870-4643-A798-A548D3667188}" type="presOf" srcId="{87EAE798-54EA-469D-91FC-D5945913ACBD}" destId="{2C374D02-972E-4B2F-8A47-9191961314D0}" srcOrd="0" destOrd="0" presId="urn:microsoft.com/office/officeart/2005/8/layout/vList2"/>
    <dgm:cxn modelId="{7CFC2B5A-5E88-44CF-A5DF-92940E9DB6C4}" type="presOf" srcId="{5D955B81-68B1-4312-9A97-BC58654592D9}" destId="{22753E3D-7E70-413F-8DD3-77E30F974878}" srcOrd="0" destOrd="0" presId="urn:microsoft.com/office/officeart/2005/8/layout/vList2"/>
    <dgm:cxn modelId="{4BF6B492-84D6-46C6-B144-2182EDDFD3E1}" srcId="{ACE1988D-E33E-484C-A33E-761D2AF0A2AD}" destId="{BC5B1A76-9633-4DA2-B6B3-C5CC19CD5CAC}" srcOrd="8" destOrd="0" parTransId="{F24E322D-4120-4E7F-B604-D49E0491DA8A}" sibTransId="{FD632030-F76F-4A70-98F4-5FB875A75B92}"/>
    <dgm:cxn modelId="{2A5D3D94-C266-4128-A10F-C0F0940A17EE}" srcId="{ACE1988D-E33E-484C-A33E-761D2AF0A2AD}" destId="{3C9803C0-1A02-429C-B13A-1A0A79F4AFF4}" srcOrd="5" destOrd="0" parTransId="{EA84F6E2-31B6-4837-ACC5-9B5D50B51E42}" sibTransId="{7DEF5F74-AB81-4D91-B3F3-A876C4CAF855}"/>
    <dgm:cxn modelId="{EC657DB7-9BA7-4241-B83D-CBA6A23D0FEE}" type="presOf" srcId="{C7378EC3-8D04-4333-8F90-92D0710FFF31}" destId="{07BF94A1-2086-4FE7-A3A0-B40322ED84DD}" srcOrd="0" destOrd="0" presId="urn:microsoft.com/office/officeart/2005/8/layout/vList2"/>
    <dgm:cxn modelId="{45638CBB-BE76-44B8-934B-B4306D63423A}" srcId="{ACE1988D-E33E-484C-A33E-761D2AF0A2AD}" destId="{87EAE798-54EA-469D-91FC-D5945913ACBD}" srcOrd="4" destOrd="0" parTransId="{C0E733CE-952D-489D-A71E-7624A11D0ADE}" sibTransId="{E1C1D31D-27FD-4784-A2BA-AEC67594E333}"/>
    <dgm:cxn modelId="{725849DE-B918-47E9-BBED-F9AF25ADFBD8}" type="presOf" srcId="{ACE1988D-E33E-484C-A33E-761D2AF0A2AD}" destId="{30CB45D9-C850-40B2-A1A5-C62D6B154CAC}" srcOrd="0" destOrd="0" presId="urn:microsoft.com/office/officeart/2005/8/layout/vList2"/>
    <dgm:cxn modelId="{88731EEF-A6D7-4227-BDDA-2DA467B6F96B}" type="presOf" srcId="{3C9803C0-1A02-429C-B13A-1A0A79F4AFF4}" destId="{8B1F41B7-FE4A-4924-B17E-139C9BBE922F}" srcOrd="0" destOrd="0" presId="urn:microsoft.com/office/officeart/2005/8/layout/vList2"/>
    <dgm:cxn modelId="{79AC91F0-1875-4D58-A1EE-6A355A14D85B}" srcId="{ACE1988D-E33E-484C-A33E-761D2AF0A2AD}" destId="{552C3D55-0EC4-4EB9-AF4A-20DC8169C470}" srcOrd="1" destOrd="0" parTransId="{9278DCC3-2A69-4B6F-8356-DC9FE7794A0E}" sibTransId="{9CB4ADBC-CA7C-459A-819A-9C9536D591D3}"/>
    <dgm:cxn modelId="{DA59041E-1003-4DE5-BB79-2B01C0FA65C7}" type="presParOf" srcId="{30CB45D9-C850-40B2-A1A5-C62D6B154CAC}" destId="{1201AAC1-5944-4B0C-B3AE-42A6A92065CD}" srcOrd="0" destOrd="0" presId="urn:microsoft.com/office/officeart/2005/8/layout/vList2"/>
    <dgm:cxn modelId="{2245DCB6-EEF0-4A75-BAD7-5107D56D46F5}" type="presParOf" srcId="{30CB45D9-C850-40B2-A1A5-C62D6B154CAC}" destId="{5476431A-4B61-49B0-847D-F01973BEB0E4}" srcOrd="1" destOrd="0" presId="urn:microsoft.com/office/officeart/2005/8/layout/vList2"/>
    <dgm:cxn modelId="{1D9E34BE-7AAE-489E-B4B9-CEFA5AF727DB}" type="presParOf" srcId="{30CB45D9-C850-40B2-A1A5-C62D6B154CAC}" destId="{50F467CA-EE3A-4562-A9F3-0E69DC18BADE}" srcOrd="2" destOrd="0" presId="urn:microsoft.com/office/officeart/2005/8/layout/vList2"/>
    <dgm:cxn modelId="{3181B4DF-02A0-406A-B9AB-EEDEB96B2E0D}" type="presParOf" srcId="{30CB45D9-C850-40B2-A1A5-C62D6B154CAC}" destId="{4AE6960F-240C-495E-A85F-770DE8D1CB05}" srcOrd="3" destOrd="0" presId="urn:microsoft.com/office/officeart/2005/8/layout/vList2"/>
    <dgm:cxn modelId="{B3E7F855-6F32-4E5B-9162-EA7E8BE67185}" type="presParOf" srcId="{30CB45D9-C850-40B2-A1A5-C62D6B154CAC}" destId="{EFB65D88-CA3F-47C8-A4DA-331D38417B1A}" srcOrd="4" destOrd="0" presId="urn:microsoft.com/office/officeart/2005/8/layout/vList2"/>
    <dgm:cxn modelId="{B9B8AEED-E104-4991-8BD7-CB0D4F972FEB}" type="presParOf" srcId="{30CB45D9-C850-40B2-A1A5-C62D6B154CAC}" destId="{3B18D1BF-D5B3-4EC8-9529-677D03A3D7AC}" srcOrd="5" destOrd="0" presId="urn:microsoft.com/office/officeart/2005/8/layout/vList2"/>
    <dgm:cxn modelId="{8C879746-9E00-424F-AC86-0568CDF4F9A0}" type="presParOf" srcId="{30CB45D9-C850-40B2-A1A5-C62D6B154CAC}" destId="{07BF94A1-2086-4FE7-A3A0-B40322ED84DD}" srcOrd="6" destOrd="0" presId="urn:microsoft.com/office/officeart/2005/8/layout/vList2"/>
    <dgm:cxn modelId="{D1762019-A6BD-41D8-B4D8-4D7C27EF6381}" type="presParOf" srcId="{30CB45D9-C850-40B2-A1A5-C62D6B154CAC}" destId="{EE049E09-6FB0-47AB-90BA-1EF034220A56}" srcOrd="7" destOrd="0" presId="urn:microsoft.com/office/officeart/2005/8/layout/vList2"/>
    <dgm:cxn modelId="{32DCD953-BB65-483A-8B7C-9127463BFFFE}" type="presParOf" srcId="{30CB45D9-C850-40B2-A1A5-C62D6B154CAC}" destId="{2C374D02-972E-4B2F-8A47-9191961314D0}" srcOrd="8" destOrd="0" presId="urn:microsoft.com/office/officeart/2005/8/layout/vList2"/>
    <dgm:cxn modelId="{2750208B-D064-453C-AF12-8DC8206AA2AE}" type="presParOf" srcId="{30CB45D9-C850-40B2-A1A5-C62D6B154CAC}" destId="{452EA6CC-C76C-464D-931E-C533FA839B0A}" srcOrd="9" destOrd="0" presId="urn:microsoft.com/office/officeart/2005/8/layout/vList2"/>
    <dgm:cxn modelId="{71CE3A73-6C59-4A99-99AF-2E25FFA04E28}" type="presParOf" srcId="{30CB45D9-C850-40B2-A1A5-C62D6B154CAC}" destId="{8B1F41B7-FE4A-4924-B17E-139C9BBE922F}" srcOrd="10" destOrd="0" presId="urn:microsoft.com/office/officeart/2005/8/layout/vList2"/>
    <dgm:cxn modelId="{5E8D1CAF-AD06-4810-A574-58C2954DB861}" type="presParOf" srcId="{30CB45D9-C850-40B2-A1A5-C62D6B154CAC}" destId="{5FDF9FE4-0FA6-4A9A-ADF3-BDB9FDFBF1FA}" srcOrd="11" destOrd="0" presId="urn:microsoft.com/office/officeart/2005/8/layout/vList2"/>
    <dgm:cxn modelId="{5AD141C2-4B25-44A0-92A9-B27994736187}" type="presParOf" srcId="{30CB45D9-C850-40B2-A1A5-C62D6B154CAC}" destId="{94A11628-50C7-456B-AA5A-F753EB3D8F72}" srcOrd="12" destOrd="0" presId="urn:microsoft.com/office/officeart/2005/8/layout/vList2"/>
    <dgm:cxn modelId="{C24AF8BF-1DE6-43A9-BD97-9A29240EF840}" type="presParOf" srcId="{30CB45D9-C850-40B2-A1A5-C62D6B154CAC}" destId="{BB9A884E-1E07-414F-A36D-462DEB693E52}" srcOrd="13" destOrd="0" presId="urn:microsoft.com/office/officeart/2005/8/layout/vList2"/>
    <dgm:cxn modelId="{855873BD-E18B-498C-A38F-27FB7389BD22}" type="presParOf" srcId="{30CB45D9-C850-40B2-A1A5-C62D6B154CAC}" destId="{22753E3D-7E70-413F-8DD3-77E30F974878}" srcOrd="14" destOrd="0" presId="urn:microsoft.com/office/officeart/2005/8/layout/vList2"/>
    <dgm:cxn modelId="{DF894D4A-2B30-4770-9D6C-7B89066D0BA8}" type="presParOf" srcId="{30CB45D9-C850-40B2-A1A5-C62D6B154CAC}" destId="{C24F01C4-936E-458C-A57F-D8F6698D8DB4}" srcOrd="15" destOrd="0" presId="urn:microsoft.com/office/officeart/2005/8/layout/vList2"/>
    <dgm:cxn modelId="{E8F7D8FD-B75C-48C6-9C19-8446784126FC}" type="presParOf" srcId="{30CB45D9-C850-40B2-A1A5-C62D6B154CAC}" destId="{51E5FFBC-86AB-435D-8D8F-A03A13C4E5A1}"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34F64A-8F8A-45B3-BC0A-B1D151912124}">
      <dsp:nvSpPr>
        <dsp:cNvPr id="0" name=""/>
        <dsp:cNvSpPr/>
      </dsp:nvSpPr>
      <dsp:spPr>
        <a:xfrm>
          <a:off x="3342" y="1080317"/>
          <a:ext cx="1628749" cy="103425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BA1782C-CED0-4976-B497-7667B4678D62}">
      <dsp:nvSpPr>
        <dsp:cNvPr id="0" name=""/>
        <dsp:cNvSpPr/>
      </dsp:nvSpPr>
      <dsp:spPr>
        <a:xfrm>
          <a:off x="184314" y="1252241"/>
          <a:ext cx="1628749" cy="103425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Self-awareness</a:t>
          </a:r>
          <a:endParaRPr lang="en-US" sz="2300" kern="1200" dirty="0"/>
        </a:p>
      </dsp:txBody>
      <dsp:txXfrm>
        <a:off x="214606" y="1282533"/>
        <a:ext cx="1568165" cy="973671"/>
      </dsp:txXfrm>
    </dsp:sp>
    <dsp:sp modelId="{F68E1B94-406F-4D71-9910-223953B5846F}">
      <dsp:nvSpPr>
        <dsp:cNvPr id="0" name=""/>
        <dsp:cNvSpPr/>
      </dsp:nvSpPr>
      <dsp:spPr>
        <a:xfrm>
          <a:off x="1994036" y="1080317"/>
          <a:ext cx="1628749" cy="103425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2DB044C6-02B6-48EF-9456-37DB5184D53D}">
      <dsp:nvSpPr>
        <dsp:cNvPr id="0" name=""/>
        <dsp:cNvSpPr/>
      </dsp:nvSpPr>
      <dsp:spPr>
        <a:xfrm>
          <a:off x="2175008" y="1252241"/>
          <a:ext cx="1628749" cy="103425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Self-regulation</a:t>
          </a:r>
          <a:endParaRPr lang="en-US" sz="2300" kern="1200"/>
        </a:p>
      </dsp:txBody>
      <dsp:txXfrm>
        <a:off x="2205300" y="1282533"/>
        <a:ext cx="1568165" cy="973671"/>
      </dsp:txXfrm>
    </dsp:sp>
    <dsp:sp modelId="{3DA7C590-D44D-42A0-A62D-F7BC4A84B0F5}">
      <dsp:nvSpPr>
        <dsp:cNvPr id="0" name=""/>
        <dsp:cNvSpPr/>
      </dsp:nvSpPr>
      <dsp:spPr>
        <a:xfrm>
          <a:off x="3984730" y="1080317"/>
          <a:ext cx="1628749" cy="103425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0285A51-BFD6-4C3B-989F-3AC20F52EBCC}">
      <dsp:nvSpPr>
        <dsp:cNvPr id="0" name=""/>
        <dsp:cNvSpPr/>
      </dsp:nvSpPr>
      <dsp:spPr>
        <a:xfrm>
          <a:off x="4165702" y="1252241"/>
          <a:ext cx="1628749" cy="103425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Motivation</a:t>
          </a:r>
          <a:endParaRPr lang="en-US" sz="2300" kern="1200"/>
        </a:p>
      </dsp:txBody>
      <dsp:txXfrm>
        <a:off x="4195994" y="1282533"/>
        <a:ext cx="1568165" cy="973671"/>
      </dsp:txXfrm>
    </dsp:sp>
    <dsp:sp modelId="{069C97C5-6E1D-44F5-B474-91FE35626A0B}">
      <dsp:nvSpPr>
        <dsp:cNvPr id="0" name=""/>
        <dsp:cNvSpPr/>
      </dsp:nvSpPr>
      <dsp:spPr>
        <a:xfrm>
          <a:off x="5975424" y="1080317"/>
          <a:ext cx="1628749" cy="103425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95D5652-DA8E-416D-95CA-1CDE4BBAA1E7}">
      <dsp:nvSpPr>
        <dsp:cNvPr id="0" name=""/>
        <dsp:cNvSpPr/>
      </dsp:nvSpPr>
      <dsp:spPr>
        <a:xfrm>
          <a:off x="6156396" y="1252241"/>
          <a:ext cx="1628749" cy="103425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Empathy</a:t>
          </a:r>
          <a:endParaRPr lang="en-US" sz="2300" kern="1200"/>
        </a:p>
      </dsp:txBody>
      <dsp:txXfrm>
        <a:off x="6186688" y="1282533"/>
        <a:ext cx="1568165" cy="973671"/>
      </dsp:txXfrm>
    </dsp:sp>
    <dsp:sp modelId="{B1CCD150-4F23-4A69-B22D-1BE61C41DFA1}">
      <dsp:nvSpPr>
        <dsp:cNvPr id="0" name=""/>
        <dsp:cNvSpPr/>
      </dsp:nvSpPr>
      <dsp:spPr>
        <a:xfrm>
          <a:off x="7966117" y="1080317"/>
          <a:ext cx="1628749" cy="103425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627CC413-45EF-4CA6-9C42-F3E9BD751943}">
      <dsp:nvSpPr>
        <dsp:cNvPr id="0" name=""/>
        <dsp:cNvSpPr/>
      </dsp:nvSpPr>
      <dsp:spPr>
        <a:xfrm>
          <a:off x="8147090" y="1252241"/>
          <a:ext cx="1628749" cy="103425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Social skills</a:t>
          </a:r>
          <a:endParaRPr lang="en-US" sz="2300" kern="1200" dirty="0"/>
        </a:p>
      </dsp:txBody>
      <dsp:txXfrm>
        <a:off x="8177382" y="1282533"/>
        <a:ext cx="1568165" cy="9736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321389-0B6C-4B3D-B153-8D8AEE0F49DB}">
      <dsp:nvSpPr>
        <dsp:cNvPr id="0" name=""/>
        <dsp:cNvSpPr/>
      </dsp:nvSpPr>
      <dsp:spPr>
        <a:xfrm>
          <a:off x="0" y="664997"/>
          <a:ext cx="2750394" cy="174650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DD49DF5-8A1A-4948-A387-3F07C74CC63A}">
      <dsp:nvSpPr>
        <dsp:cNvPr id="0" name=""/>
        <dsp:cNvSpPr/>
      </dsp:nvSpPr>
      <dsp:spPr>
        <a:xfrm>
          <a:off x="305599" y="955316"/>
          <a:ext cx="2750394" cy="174650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Cognitive CQ</a:t>
          </a:r>
          <a:endParaRPr lang="en-US" sz="3900" kern="1200"/>
        </a:p>
      </dsp:txBody>
      <dsp:txXfrm>
        <a:off x="356752" y="1006469"/>
        <a:ext cx="2648088" cy="1644194"/>
      </dsp:txXfrm>
    </dsp:sp>
    <dsp:sp modelId="{4C0BEF67-C497-4ECA-96A4-53BBFF7876D9}">
      <dsp:nvSpPr>
        <dsp:cNvPr id="0" name=""/>
        <dsp:cNvSpPr/>
      </dsp:nvSpPr>
      <dsp:spPr>
        <a:xfrm>
          <a:off x="3361593" y="664997"/>
          <a:ext cx="2750394" cy="174650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ECD98F4-5522-476B-B09E-CA92030AC6A5}">
      <dsp:nvSpPr>
        <dsp:cNvPr id="0" name=""/>
        <dsp:cNvSpPr/>
      </dsp:nvSpPr>
      <dsp:spPr>
        <a:xfrm>
          <a:off x="3667193" y="955316"/>
          <a:ext cx="2750394" cy="174650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CQ Motivation</a:t>
          </a:r>
          <a:endParaRPr lang="en-US" sz="3900" kern="1200"/>
        </a:p>
      </dsp:txBody>
      <dsp:txXfrm>
        <a:off x="3718346" y="1006469"/>
        <a:ext cx="2648088" cy="1644194"/>
      </dsp:txXfrm>
    </dsp:sp>
    <dsp:sp modelId="{546CA976-3BE2-4E39-8858-757A350E78DA}">
      <dsp:nvSpPr>
        <dsp:cNvPr id="0" name=""/>
        <dsp:cNvSpPr/>
      </dsp:nvSpPr>
      <dsp:spPr>
        <a:xfrm>
          <a:off x="6723187" y="664997"/>
          <a:ext cx="2750394" cy="174650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25879B3-4124-44E9-99A2-5541A229A9A7}">
      <dsp:nvSpPr>
        <dsp:cNvPr id="0" name=""/>
        <dsp:cNvSpPr/>
      </dsp:nvSpPr>
      <dsp:spPr>
        <a:xfrm>
          <a:off x="7028787" y="955316"/>
          <a:ext cx="2750394" cy="174650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CQ Behaviour</a:t>
          </a:r>
          <a:endParaRPr lang="en-US" sz="3900" kern="1200"/>
        </a:p>
      </dsp:txBody>
      <dsp:txXfrm>
        <a:off x="7079940" y="1006469"/>
        <a:ext cx="2648088" cy="16441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01AAC1-5944-4B0C-B3AE-42A6A92065CD}">
      <dsp:nvSpPr>
        <dsp:cNvPr id="0" name=""/>
        <dsp:cNvSpPr/>
      </dsp:nvSpPr>
      <dsp:spPr>
        <a:xfrm>
          <a:off x="0" y="848"/>
          <a:ext cx="9779182" cy="3613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Anticipate success better than IQ alone</a:t>
          </a:r>
          <a:endParaRPr lang="en-US" sz="1600" kern="1200" dirty="0">
            <a:latin typeface="Arial" panose="020B0604020202020204" pitchFamily="34" charset="0"/>
            <a:cs typeface="Arial" panose="020B0604020202020204" pitchFamily="34" charset="0"/>
          </a:endParaRPr>
        </a:p>
      </dsp:txBody>
      <dsp:txXfrm>
        <a:off x="17640" y="18488"/>
        <a:ext cx="9743902" cy="326071"/>
      </dsp:txXfrm>
    </dsp:sp>
    <dsp:sp modelId="{50F467CA-EE3A-4562-A9F3-0E69DC18BADE}">
      <dsp:nvSpPr>
        <dsp:cNvPr id="0" name=""/>
        <dsp:cNvSpPr/>
      </dsp:nvSpPr>
      <dsp:spPr>
        <a:xfrm>
          <a:off x="0" y="376319"/>
          <a:ext cx="9779182" cy="3613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EI is strongly linked with better results at work</a:t>
          </a:r>
          <a:endParaRPr lang="en-US" sz="1600" kern="1200" dirty="0">
            <a:latin typeface="Arial" panose="020B0604020202020204" pitchFamily="34" charset="0"/>
            <a:cs typeface="Arial" panose="020B0604020202020204" pitchFamily="34" charset="0"/>
          </a:endParaRPr>
        </a:p>
      </dsp:txBody>
      <dsp:txXfrm>
        <a:off x="17640" y="393959"/>
        <a:ext cx="9743902" cy="326071"/>
      </dsp:txXfrm>
    </dsp:sp>
    <dsp:sp modelId="{EFB65D88-CA3F-47C8-A4DA-331D38417B1A}">
      <dsp:nvSpPr>
        <dsp:cNvPr id="0" name=""/>
        <dsp:cNvSpPr/>
      </dsp:nvSpPr>
      <dsp:spPr>
        <a:xfrm>
          <a:off x="0" y="772972"/>
          <a:ext cx="9779182" cy="3613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Enhance better relationship and leadership</a:t>
          </a:r>
          <a:endParaRPr lang="en-US" sz="1600" kern="1200" dirty="0">
            <a:latin typeface="Arial" panose="020B0604020202020204" pitchFamily="34" charset="0"/>
            <a:cs typeface="Arial" panose="020B0604020202020204" pitchFamily="34" charset="0"/>
          </a:endParaRPr>
        </a:p>
      </dsp:txBody>
      <dsp:txXfrm>
        <a:off x="17640" y="790612"/>
        <a:ext cx="9743902" cy="326071"/>
      </dsp:txXfrm>
    </dsp:sp>
    <dsp:sp modelId="{07BF94A1-2086-4FE7-A3A0-B40322ED84DD}">
      <dsp:nvSpPr>
        <dsp:cNvPr id="0" name=""/>
        <dsp:cNvSpPr/>
      </dsp:nvSpPr>
      <dsp:spPr>
        <a:xfrm>
          <a:off x="0" y="1127260"/>
          <a:ext cx="9779182" cy="3613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EI is foundation of emotional competencies</a:t>
          </a:r>
          <a:endParaRPr lang="en-US" sz="1600" kern="1200" dirty="0">
            <a:latin typeface="Arial" panose="020B0604020202020204" pitchFamily="34" charset="0"/>
            <a:cs typeface="Arial" panose="020B0604020202020204" pitchFamily="34" charset="0"/>
          </a:endParaRPr>
        </a:p>
      </dsp:txBody>
      <dsp:txXfrm>
        <a:off x="17640" y="1144900"/>
        <a:ext cx="9743902" cy="326071"/>
      </dsp:txXfrm>
    </dsp:sp>
    <dsp:sp modelId="{2C374D02-972E-4B2F-8A47-9191961314D0}">
      <dsp:nvSpPr>
        <dsp:cNvPr id="0" name=""/>
        <dsp:cNvSpPr/>
      </dsp:nvSpPr>
      <dsp:spPr>
        <a:xfrm>
          <a:off x="0" y="1502730"/>
          <a:ext cx="9779182" cy="3613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Fosters cross-cultural communication</a:t>
          </a:r>
          <a:endParaRPr lang="en-US" sz="1600" kern="1200" dirty="0">
            <a:latin typeface="Arial" panose="020B0604020202020204" pitchFamily="34" charset="0"/>
            <a:cs typeface="Arial" panose="020B0604020202020204" pitchFamily="34" charset="0"/>
          </a:endParaRPr>
        </a:p>
      </dsp:txBody>
      <dsp:txXfrm>
        <a:off x="17640" y="1520370"/>
        <a:ext cx="9743902" cy="326071"/>
      </dsp:txXfrm>
    </dsp:sp>
    <dsp:sp modelId="{8B1F41B7-FE4A-4924-B17E-139C9BBE922F}">
      <dsp:nvSpPr>
        <dsp:cNvPr id="0" name=""/>
        <dsp:cNvSpPr/>
      </dsp:nvSpPr>
      <dsp:spPr>
        <a:xfrm>
          <a:off x="0" y="1878201"/>
          <a:ext cx="9779182" cy="3613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Supports global leadership</a:t>
          </a:r>
          <a:endParaRPr lang="en-US" sz="1600" kern="1200" dirty="0">
            <a:latin typeface="Arial" panose="020B0604020202020204" pitchFamily="34" charset="0"/>
            <a:cs typeface="Arial" panose="020B0604020202020204" pitchFamily="34" charset="0"/>
          </a:endParaRPr>
        </a:p>
      </dsp:txBody>
      <dsp:txXfrm>
        <a:off x="17640" y="1895841"/>
        <a:ext cx="9743902" cy="326071"/>
      </dsp:txXfrm>
    </dsp:sp>
    <dsp:sp modelId="{94A11628-50C7-456B-AA5A-F753EB3D8F72}">
      <dsp:nvSpPr>
        <dsp:cNvPr id="0" name=""/>
        <dsp:cNvSpPr/>
      </dsp:nvSpPr>
      <dsp:spPr>
        <a:xfrm>
          <a:off x="0" y="2253671"/>
          <a:ext cx="9779182" cy="3613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CQ encourages adaptability</a:t>
          </a:r>
          <a:endParaRPr lang="en-US" sz="1600" kern="1200" dirty="0">
            <a:latin typeface="Arial" panose="020B0604020202020204" pitchFamily="34" charset="0"/>
            <a:cs typeface="Arial" panose="020B0604020202020204" pitchFamily="34" charset="0"/>
          </a:endParaRPr>
        </a:p>
      </dsp:txBody>
      <dsp:txXfrm>
        <a:off x="17640" y="2271311"/>
        <a:ext cx="9743902" cy="326071"/>
      </dsp:txXfrm>
    </dsp:sp>
    <dsp:sp modelId="{22753E3D-7E70-413F-8DD3-77E30F974878}">
      <dsp:nvSpPr>
        <dsp:cNvPr id="0" name=""/>
        <dsp:cNvSpPr/>
      </dsp:nvSpPr>
      <dsp:spPr>
        <a:xfrm>
          <a:off x="0" y="2629142"/>
          <a:ext cx="9779182" cy="3613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Mitigate unintentional offenses</a:t>
          </a:r>
          <a:endParaRPr lang="en-US" sz="1600" kern="1200" dirty="0">
            <a:latin typeface="Arial" panose="020B0604020202020204" pitchFamily="34" charset="0"/>
            <a:cs typeface="Arial" panose="020B0604020202020204" pitchFamily="34" charset="0"/>
          </a:endParaRPr>
        </a:p>
      </dsp:txBody>
      <dsp:txXfrm>
        <a:off x="17640" y="2646782"/>
        <a:ext cx="9743902" cy="326071"/>
      </dsp:txXfrm>
    </dsp:sp>
    <dsp:sp modelId="{51E5FFBC-86AB-435D-8D8F-A03A13C4E5A1}">
      <dsp:nvSpPr>
        <dsp:cNvPr id="0" name=""/>
        <dsp:cNvSpPr/>
      </dsp:nvSpPr>
      <dsp:spPr>
        <a:xfrm>
          <a:off x="0" y="3004612"/>
          <a:ext cx="9779182" cy="36135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Strengthens business and relationships</a:t>
          </a:r>
          <a:endParaRPr lang="en-US" sz="1600" kern="1200" dirty="0">
            <a:latin typeface="Arial" panose="020B0604020202020204" pitchFamily="34" charset="0"/>
            <a:cs typeface="Arial" panose="020B0604020202020204" pitchFamily="34" charset="0"/>
          </a:endParaRPr>
        </a:p>
      </dsp:txBody>
      <dsp:txXfrm>
        <a:off x="17640" y="3022252"/>
        <a:ext cx="9743902" cy="326071"/>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129C17-9205-4554-BF5C-070656C216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B41E939-D5BE-4B7F-BCD2-05DCC4E5E8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B1389FC-84BB-41A0-BC92-057C08DC342F}" type="datetime1">
              <a:rPr lang="en-GB" smtClean="0"/>
              <a:t>12/06/2025</a:t>
            </a:fld>
            <a:endParaRPr lang="en-GB" dirty="0"/>
          </a:p>
        </p:txBody>
      </p:sp>
      <p:sp>
        <p:nvSpPr>
          <p:cNvPr id="4" name="Footer Placeholder 3">
            <a:extLst>
              <a:ext uri="{FF2B5EF4-FFF2-40B4-BE49-F238E27FC236}">
                <a16:creationId xmlns:a16="http://schemas.microsoft.com/office/drawing/2014/main" id="{F61800B1-1D76-46D4-ADAF-FD5EA7AFBE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CBFA674-DC58-422B-8963-09FD1B05EDD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A42FE58-2C2A-433E-A3EF-B39ACF97315A}" type="slidenum">
              <a:rPr lang="en-GB" smtClean="0"/>
              <a:t>‹#›</a:t>
            </a:fld>
            <a:endParaRPr lang="en-GB"/>
          </a:p>
        </p:txBody>
      </p:sp>
    </p:spTree>
    <p:extLst>
      <p:ext uri="{BB962C8B-B14F-4D97-AF65-F5344CB8AC3E}">
        <p14:creationId xmlns:p14="http://schemas.microsoft.com/office/powerpoint/2010/main" val="36635657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9B039-1C6C-4DB3-861A-76F1FF2AC578}" type="datetime1">
              <a:rPr lang="en-GB" noProof="0" smtClean="0"/>
              <a:pPr/>
              <a:t>12/06/2025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4277724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2</a:t>
            </a:fld>
            <a:endParaRPr lang="en-GB"/>
          </a:p>
        </p:txBody>
      </p:sp>
    </p:spTree>
    <p:extLst>
      <p:ext uri="{BB962C8B-B14F-4D97-AF65-F5344CB8AC3E}">
        <p14:creationId xmlns:p14="http://schemas.microsoft.com/office/powerpoint/2010/main" val="527809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12</a:t>
            </a:fld>
            <a:endParaRPr lang="en-GB"/>
          </a:p>
        </p:txBody>
      </p:sp>
    </p:spTree>
    <p:extLst>
      <p:ext uri="{BB962C8B-B14F-4D97-AF65-F5344CB8AC3E}">
        <p14:creationId xmlns:p14="http://schemas.microsoft.com/office/powerpoint/2010/main" val="1700717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rtlCol="0" anchor="b">
            <a:noAutofit/>
          </a:bodyPr>
          <a:lstStyle>
            <a:lvl1pPr algn="l">
              <a:defRPr sz="6000" b="1">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rtlCol="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rtlCol="0" anchor="b">
            <a:noAutofit/>
          </a:bodyPr>
          <a:lstStyle>
            <a:lvl1pPr algn="l">
              <a:defRPr sz="6000" b="1">
                <a:solidFill>
                  <a:schemeClr val="bg1"/>
                </a:solidFill>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rtlCol="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rtlCol="0">
            <a:noAutofit/>
          </a:bodyPr>
          <a:lstStyle>
            <a:lvl1pPr algn="ctr">
              <a:lnSpc>
                <a:spcPct val="100000"/>
              </a:lnSpc>
              <a:defRPr sz="4600">
                <a:solidFill>
                  <a:schemeClr val="bg1"/>
                </a:solidFill>
                <a:latin typeface="+mj-lt"/>
              </a:defRPr>
            </a:lvl1pPr>
          </a:lstStyle>
          <a:p>
            <a:pPr rtl="0"/>
            <a:r>
              <a:rPr lang="en-US" noProof="0"/>
              <a:t>Click to edit Master title style</a:t>
            </a:r>
            <a:endParaRPr lang="en-GB" noProof="0"/>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rtlCol="0">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rtl="0"/>
            <a:r>
              <a:rPr lang="en-US" noProof="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noAutofit/>
          </a:bodyPr>
          <a:lstStyle>
            <a:lvl1pPr>
              <a:defRPr>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rtlCol="0" anchor="b">
            <a:noAutofit/>
          </a:bodyPr>
          <a:lstStyle>
            <a:lvl1pPr>
              <a:defRPr sz="4800" b="1">
                <a:latin typeface="+mj-lt"/>
              </a:defRPr>
            </a:lvl1pPr>
          </a:lstStyle>
          <a:p>
            <a:pPr rtl="0"/>
            <a:r>
              <a:rPr lang="en-US" noProof="0"/>
              <a:t>Click to edit Master title style</a:t>
            </a:r>
            <a:endParaRPr lang="en-GB" noProof="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rtlCol="0">
            <a:noAutofit/>
          </a:bodyPr>
          <a:lstStyle>
            <a:lvl1pPr marL="0" indent="0">
              <a:buNone/>
              <a:defRPr sz="1400">
                <a:solidFill>
                  <a:schemeClr val="tx1"/>
                </a:solidFill>
                <a:latin typeface="+mn-lt"/>
              </a:defRPr>
            </a:lvl1pPr>
          </a:lstStyle>
          <a:p>
            <a:pPr rtl="0"/>
            <a:r>
              <a:rPr lang="en-US" noProof="0"/>
              <a:t>Click icon to add picture</a:t>
            </a:r>
            <a:endParaRPr lang="en-GB" noProof="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rtlCol="0">
            <a:noAutofit/>
          </a:bodyPr>
          <a:lstStyle>
            <a:lvl1pPr>
              <a:defRPr>
                <a:solidFill>
                  <a:schemeClr val="accent3"/>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rtlCol="0">
            <a:noAutofit/>
          </a:bodyPr>
          <a:lstStyle>
            <a:lvl1pPr>
              <a:defRPr>
                <a:solidFill>
                  <a:schemeClr val="accent3"/>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rtlCol="0" anchor="b">
            <a:noAutofit/>
          </a:bodyPr>
          <a:lstStyle>
            <a:lvl1pPr>
              <a:defRPr sz="4800" b="1">
                <a:latin typeface="+mj-lt"/>
              </a:defRPr>
            </a:lvl1pPr>
          </a:lstStyle>
          <a:p>
            <a:pPr rtl="0"/>
            <a:r>
              <a:rPr lang="en-US" noProof="0"/>
              <a:t>Click to edit Master title style</a:t>
            </a:r>
            <a:endParaRPr lang="en-GB" noProof="0"/>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rtlCol="0">
            <a:noAutofit/>
          </a:bodyPr>
          <a:lstStyle>
            <a:lvl1pPr marL="0" indent="0">
              <a:buNone/>
              <a:defRPr sz="1400">
                <a:solidFill>
                  <a:schemeClr val="tx1"/>
                </a:solidFill>
              </a:defRPr>
            </a:lvl1pPr>
          </a:lstStyle>
          <a:p>
            <a:pPr rtl="0"/>
            <a:r>
              <a:rPr lang="en-US" noProof="0"/>
              <a:t>Click icon to add picture</a:t>
            </a:r>
            <a:endParaRPr lang="en-GB" noProof="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rtlCol="0">
            <a:noAutofit/>
          </a:bodyPr>
          <a:lstStyle>
            <a:lvl1pPr>
              <a:defRPr>
                <a:solidFill>
                  <a:schemeClr val="accent3"/>
                </a:solidFill>
                <a:latin typeface="+mn-lt"/>
              </a:defRPr>
            </a:lvl1pPr>
          </a:lstStyle>
          <a:p>
            <a:pPr rtl="0"/>
            <a:r>
              <a:rPr lang="en-GB" noProof="0"/>
              <a:t>10/9/2021</a:t>
            </a:r>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rtlCol="0">
            <a:noAutofit/>
          </a:bodyPr>
          <a:lstStyle>
            <a:lvl1pPr>
              <a:defRPr>
                <a:solidFill>
                  <a:schemeClr val="accent3"/>
                </a:solidFill>
                <a:latin typeface="+mn-lt"/>
              </a:defRPr>
            </a:lvl1pPr>
          </a:lstStyle>
          <a:p>
            <a:pPr rtl="0"/>
            <a:r>
              <a:rPr lang="en-GB" noProof="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solidFill>
                  <a:schemeClr val="bg1"/>
                </a:solidFill>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rtlCol="0" anchor="b">
            <a:noAutofit/>
          </a:bodyPr>
          <a:lstStyle>
            <a:lvl1pPr algn="l">
              <a:defRPr sz="6000" b="1">
                <a:latin typeface="+mj-lt"/>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rtlCol="0">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1122363"/>
            <a:ext cx="7096933" cy="639935"/>
          </a:xfrm>
        </p:spPr>
        <p:txBody>
          <a:bodyPr rtlCol="0"/>
          <a:lstStyle/>
          <a:p>
            <a:pPr rtl="0"/>
            <a:r>
              <a:rPr lang="en-GB" sz="3200" dirty="0">
                <a:latin typeface="Arial" panose="020B0604020202020204" pitchFamily="34" charset="0"/>
                <a:cs typeface="Arial" panose="020B0604020202020204" pitchFamily="34" charset="0"/>
              </a:rPr>
              <a:t>Emotional intelligence EI and Cultural intelligence CQ in leadership</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167493" y="2294314"/>
            <a:ext cx="9500507" cy="2114400"/>
          </a:xfrm>
        </p:spPr>
        <p:txBody>
          <a:bodyPr rtlCol="0"/>
          <a:lstStyle/>
          <a:p>
            <a:pPr rtl="0"/>
            <a:r>
              <a:rPr lang="en-GB" dirty="0">
                <a:latin typeface="Arial" panose="020B0604020202020204" pitchFamily="34" charset="0"/>
                <a:cs typeface="Arial" panose="020B0604020202020204" pitchFamily="34" charset="0"/>
              </a:rPr>
              <a:t>Andzhela Toneva 2217837</a:t>
            </a:r>
          </a:p>
          <a:p>
            <a:pPr rtl="0"/>
            <a:r>
              <a:rPr lang="en-GB" dirty="0">
                <a:latin typeface="Arial" panose="020B0604020202020204" pitchFamily="34" charset="0"/>
                <a:cs typeface="Arial" panose="020B0604020202020204" pitchFamily="34" charset="0"/>
              </a:rPr>
              <a:t>Andrea</a:t>
            </a:r>
          </a:p>
          <a:p>
            <a:pPr rtl="0"/>
            <a:r>
              <a:rPr lang="en-GB" dirty="0">
                <a:latin typeface="Arial" panose="020B0604020202020204" pitchFamily="34" charset="0"/>
                <a:cs typeface="Arial" panose="020B0604020202020204" pitchFamily="34" charset="0"/>
              </a:rPr>
              <a:t>Florina Madalina</a:t>
            </a:r>
          </a:p>
          <a:p>
            <a:pPr rtl="0"/>
            <a:r>
              <a:rPr lang="en-GB" dirty="0">
                <a:latin typeface="Arial" panose="020B0604020202020204" pitchFamily="34" charset="0"/>
                <a:cs typeface="Arial" panose="020B0604020202020204" pitchFamily="34" charset="0"/>
              </a:rPr>
              <a:t>Marian</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664399"/>
          </a:xfrm>
        </p:spPr>
        <p:txBody>
          <a:bodyPr rtlCol="0"/>
          <a:lstStyle/>
          <a:p>
            <a:pPr rtl="0"/>
            <a:r>
              <a:rPr lang="en-GB" sz="3200" dirty="0">
                <a:latin typeface="Arial" panose="020B0604020202020204" pitchFamily="34" charset="0"/>
                <a:cs typeface="Arial" panose="020B0604020202020204" pitchFamily="34" charset="0"/>
              </a:rPr>
              <a:t>Agenda</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67493" y="1213659"/>
            <a:ext cx="9779182" cy="4170624"/>
          </a:xfrm>
        </p:spPr>
        <p:txBody>
          <a:bodyPr vert="horz" lIns="91440" tIns="45720" rIns="91440" bIns="45720" rtlCol="0" anchor="t">
            <a:normAutofit/>
          </a:bodyPr>
          <a:lstStyle/>
          <a:p>
            <a:pPr rtl="0"/>
            <a:r>
              <a:rPr lang="en-GB" sz="2000" dirty="0">
                <a:latin typeface="Arial" panose="020B0604020202020204" pitchFamily="34" charset="0"/>
                <a:cs typeface="Arial" panose="020B0604020202020204" pitchFamily="34" charset="0"/>
              </a:rPr>
              <a:t>Emotional and cultural intelligence in leadership</a:t>
            </a:r>
          </a:p>
          <a:p>
            <a:pPr rtl="0"/>
            <a:r>
              <a:rPr lang="en-GB" sz="2000" dirty="0">
                <a:latin typeface="Arial" panose="020B0604020202020204" pitchFamily="34" charset="0"/>
                <a:cs typeface="Arial" panose="020B0604020202020204" pitchFamily="34" charset="0"/>
              </a:rPr>
              <a:t>Goleman’s components of EI</a:t>
            </a:r>
          </a:p>
          <a:p>
            <a:pPr rtl="0"/>
            <a:r>
              <a:rPr lang="en-GB" sz="2000" dirty="0">
                <a:latin typeface="Arial" panose="020B0604020202020204" pitchFamily="34" charset="0"/>
                <a:cs typeface="Arial" panose="020B0604020202020204" pitchFamily="34" charset="0"/>
              </a:rPr>
              <a:t>Earley and Ang definition of CQ</a:t>
            </a:r>
          </a:p>
          <a:p>
            <a:pPr rtl="0"/>
            <a:r>
              <a:rPr lang="en-GB" sz="2000" dirty="0">
                <a:latin typeface="Arial" panose="020B0604020202020204" pitchFamily="34" charset="0"/>
                <a:cs typeface="Arial" panose="020B0604020202020204" pitchFamily="34" charset="0"/>
              </a:rPr>
              <a:t>Importance of EI and CQ</a:t>
            </a:r>
          </a:p>
          <a:p>
            <a:pPr rtl="0"/>
            <a:r>
              <a:rPr lang="en-GB" sz="2000" dirty="0">
                <a:latin typeface="Arial" panose="020B0604020202020204" pitchFamily="34" charset="0"/>
                <a:cs typeface="Arial" panose="020B0604020202020204" pitchFamily="34" charset="0"/>
              </a:rPr>
              <a:t>Driving effective leadership in multicultural and collaborative environment</a:t>
            </a:r>
          </a:p>
          <a:p>
            <a:pPr rtl="0"/>
            <a:r>
              <a:rPr lang="en-GB" sz="2000" dirty="0">
                <a:latin typeface="Arial" panose="020B0604020202020204" pitchFamily="34" charset="0"/>
                <a:cs typeface="Arial" panose="020B0604020202020204" pitchFamily="34" charset="0"/>
              </a:rPr>
              <a:t>EI and CQ create Global leadership</a:t>
            </a:r>
          </a:p>
          <a:p>
            <a:pPr rtl="0"/>
            <a:r>
              <a:rPr lang="en-GB" sz="2000" dirty="0">
                <a:latin typeface="Arial" panose="020B0604020202020204" pitchFamily="34" charset="0"/>
                <a:cs typeface="Arial" panose="020B0604020202020204" pitchFamily="34" charset="0"/>
              </a:rPr>
              <a:t>Real word examples</a:t>
            </a:r>
          </a:p>
          <a:p>
            <a:pPr rtl="0"/>
            <a:endParaRPr lang="en-GB" sz="2000" dirty="0"/>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2"/>
          </p:nvPr>
        </p:nvSpPr>
        <p:spPr>
          <a:xfrm>
            <a:off x="381000" y="6356350"/>
            <a:ext cx="2743200" cy="365125"/>
          </a:xfrm>
        </p:spPr>
        <p:txBody>
          <a:bodyPr rtlCol="0"/>
          <a:lstStyle/>
          <a:p>
            <a:pPr rtl="0"/>
            <a:r>
              <a:rPr lang="en-GB" dirty="0"/>
              <a:t>12.07.25</a:t>
            </a:r>
          </a:p>
        </p:txBody>
      </p:sp>
      <p:sp>
        <p:nvSpPr>
          <p:cNvPr id="5" name="Footer Placeholder 4">
            <a:extLst>
              <a:ext uri="{FF2B5EF4-FFF2-40B4-BE49-F238E27FC236}">
                <a16:creationId xmlns:a16="http://schemas.microsoft.com/office/drawing/2014/main" id="{6209FEB4-4C5C-EB43-9696-7B42453DB79B}"/>
              </a:ext>
            </a:extLst>
          </p:cNvPr>
          <p:cNvSpPr>
            <a:spLocks noGrp="1"/>
          </p:cNvSpPr>
          <p:nvPr>
            <p:ph type="ftr" sz="quarter" idx="3"/>
          </p:nvPr>
        </p:nvSpPr>
        <p:spPr>
          <a:xfrm>
            <a:off x="4038600" y="6356350"/>
            <a:ext cx="4114800" cy="365125"/>
          </a:xfrm>
        </p:spPr>
        <p:txBody>
          <a:bodyPr rtlCol="0"/>
          <a:lstStyle/>
          <a:p>
            <a:pPr rtl="0"/>
            <a:r>
              <a:rPr lang="en-GB" dirty="0"/>
              <a:t>Leadership</a:t>
            </a:r>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a:t>2</a:t>
            </a:fld>
            <a:endParaRPr lang="en-GB"/>
          </a:p>
        </p:txBody>
      </p:sp>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DE877-F5B4-D50F-D1DC-C2EE823A5A2B}"/>
              </a:ext>
            </a:extLst>
          </p:cNvPr>
          <p:cNvSpPr>
            <a:spLocks noGrp="1"/>
          </p:cNvSpPr>
          <p:nvPr>
            <p:ph type="title"/>
          </p:nvPr>
        </p:nvSpPr>
        <p:spPr>
          <a:xfrm>
            <a:off x="1167492" y="381001"/>
            <a:ext cx="9779183" cy="782782"/>
          </a:xfrm>
        </p:spPr>
        <p:txBody>
          <a:bodyPr/>
          <a:lstStyle/>
          <a:p>
            <a:r>
              <a:rPr lang="en-GB" sz="32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A52B746-347A-3295-BD4E-01D889D896F6}"/>
              </a:ext>
            </a:extLst>
          </p:cNvPr>
          <p:cNvSpPr>
            <a:spLocks noGrp="1"/>
          </p:cNvSpPr>
          <p:nvPr>
            <p:ph idx="1"/>
          </p:nvPr>
        </p:nvSpPr>
        <p:spPr>
          <a:xfrm>
            <a:off x="856597" y="1207009"/>
            <a:ext cx="9779182" cy="4620213"/>
          </a:xfrm>
        </p:spPr>
        <p:txBody>
          <a:bodyPr/>
          <a:lstStyle/>
          <a:p>
            <a:r>
              <a:rPr lang="en-GB" sz="2000" b="1" dirty="0">
                <a:latin typeface="Arial" panose="020B0604020202020204" pitchFamily="34" charset="0"/>
                <a:cs typeface="Arial" panose="020B0604020202020204" pitchFamily="34" charset="0"/>
              </a:rPr>
              <a:t>Leadership</a:t>
            </a:r>
            <a:r>
              <a:rPr lang="en-GB" sz="2000" dirty="0">
                <a:latin typeface="Arial" panose="020B0604020202020204" pitchFamily="34" charset="0"/>
                <a:cs typeface="Arial" panose="020B0604020202020204" pitchFamily="34" charset="0"/>
              </a:rPr>
              <a:t>: In rapidly changing business landscape, globalisation, market shift and financial pressures, simply improving past methods are not enough-success now requires major innovation and strong leadership. Effective leadership necessitates the ability to influence individuals, collaborate with others and make changes establishing common objectives.</a:t>
            </a:r>
          </a:p>
          <a:p>
            <a:r>
              <a:rPr lang="en-GB" sz="2000" b="1" dirty="0">
                <a:latin typeface="Arial" panose="020B0604020202020204" pitchFamily="34" charset="0"/>
                <a:cs typeface="Arial" panose="020B0604020202020204" pitchFamily="34" charset="0"/>
              </a:rPr>
              <a:t>Emotional intelligence EI</a:t>
            </a:r>
            <a:r>
              <a:rPr lang="en-GB" sz="2000" dirty="0">
                <a:latin typeface="Arial" panose="020B0604020202020204" pitchFamily="34" charset="0"/>
                <a:cs typeface="Arial" panose="020B0604020202020204" pitchFamily="34" charset="0"/>
              </a:rPr>
              <a:t>: It involves abilities to recognise their own emotions and the emotions of others, managing emotional responses, applying emotional awareness to drive ideas and behaviours and maintain interpersonal relationships with consideration and empathy.</a:t>
            </a:r>
          </a:p>
          <a:p>
            <a:r>
              <a:rPr lang="en-GB" sz="2000" b="1" dirty="0">
                <a:latin typeface="Arial" panose="020B0604020202020204" pitchFamily="34" charset="0"/>
                <a:cs typeface="Arial" panose="020B0604020202020204" pitchFamily="34" charset="0"/>
              </a:rPr>
              <a:t>Cultural intelligence CQ</a:t>
            </a:r>
            <a:r>
              <a:rPr lang="en-GB" sz="2000" dirty="0">
                <a:latin typeface="Arial" panose="020B0604020202020204" pitchFamily="34" charset="0"/>
                <a:cs typeface="Arial" panose="020B0604020202020204" pitchFamily="34" charset="0"/>
              </a:rPr>
              <a:t>: Ability to interact and engage effectively with individuals from diverse cultural background. It entails recognising cultural differences, adjusting behaviour and communicating with others in manner that foster respect and compassion.</a:t>
            </a: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96BAD98-A7EF-A98E-6A3D-1D6E01D20B98}"/>
              </a:ext>
            </a:extLst>
          </p:cNvPr>
          <p:cNvSpPr>
            <a:spLocks noGrp="1"/>
          </p:cNvSpPr>
          <p:nvPr>
            <p:ph type="dt" sz="half" idx="2"/>
          </p:nvPr>
        </p:nvSpPr>
        <p:spPr/>
        <p:txBody>
          <a:bodyPr/>
          <a:lstStyle/>
          <a:p>
            <a:pPr rtl="0"/>
            <a:r>
              <a:rPr lang="en-GB" dirty="0"/>
              <a:t>12.07.25</a:t>
            </a:r>
            <a:endParaRPr lang="en-GB" noProof="0" dirty="0"/>
          </a:p>
        </p:txBody>
      </p:sp>
      <p:sp>
        <p:nvSpPr>
          <p:cNvPr id="5" name="Footer Placeholder 4">
            <a:extLst>
              <a:ext uri="{FF2B5EF4-FFF2-40B4-BE49-F238E27FC236}">
                <a16:creationId xmlns:a16="http://schemas.microsoft.com/office/drawing/2014/main" id="{8E2919DC-DD60-DC4B-99BE-B658F4323ABB}"/>
              </a:ext>
            </a:extLst>
          </p:cNvPr>
          <p:cNvSpPr>
            <a:spLocks noGrp="1"/>
          </p:cNvSpPr>
          <p:nvPr>
            <p:ph type="ftr" sz="quarter" idx="3"/>
          </p:nvPr>
        </p:nvSpPr>
        <p:spPr/>
        <p:txBody>
          <a:bodyPr/>
          <a:lstStyle/>
          <a:p>
            <a:pPr rtl="0"/>
            <a:r>
              <a:rPr lang="en-GB" dirty="0"/>
              <a:t>Leadership</a:t>
            </a:r>
            <a:endParaRPr lang="en-GB" noProof="0" dirty="0"/>
          </a:p>
        </p:txBody>
      </p:sp>
      <p:sp>
        <p:nvSpPr>
          <p:cNvPr id="6" name="Slide Number Placeholder 5">
            <a:extLst>
              <a:ext uri="{FF2B5EF4-FFF2-40B4-BE49-F238E27FC236}">
                <a16:creationId xmlns:a16="http://schemas.microsoft.com/office/drawing/2014/main" id="{1A40A05E-C1D5-B6F5-8498-C029FC52DD19}"/>
              </a:ext>
            </a:extLst>
          </p:cNvPr>
          <p:cNvSpPr>
            <a:spLocks noGrp="1"/>
          </p:cNvSpPr>
          <p:nvPr>
            <p:ph type="sldNum" sz="quarter" idx="4"/>
          </p:nvPr>
        </p:nvSpPr>
        <p:spPr/>
        <p:txBody>
          <a:bodyPr/>
          <a:lstStyle/>
          <a:p>
            <a:pPr rtl="0"/>
            <a:fld id="{294A09A9-5501-47C1-A89A-A340965A2BE2}" type="slidenum">
              <a:rPr lang="en-GB" noProof="0" smtClean="0"/>
              <a:pPr rtl="0"/>
              <a:t>3</a:t>
            </a:fld>
            <a:endParaRPr lang="en-GB" noProof="0"/>
          </a:p>
        </p:txBody>
      </p:sp>
      <p:sp>
        <p:nvSpPr>
          <p:cNvPr id="7" name="Rectangle 1">
            <a:extLst>
              <a:ext uri="{FF2B5EF4-FFF2-40B4-BE49-F238E27FC236}">
                <a16:creationId xmlns:a16="http://schemas.microsoft.com/office/drawing/2014/main" id="{D99E878D-B37E-041F-4417-5940A973A289}"/>
              </a:ext>
            </a:extLst>
          </p:cNvPr>
          <p:cNvSpPr>
            <a:spLocks noChangeArrowheads="1"/>
          </p:cNvSpPr>
          <p:nvPr/>
        </p:nvSpPr>
        <p:spPr bwMode="auto">
          <a:xfrm>
            <a:off x="0" y="-184666"/>
            <a:ext cx="24878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1439208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AD764-9AF9-4418-46EB-9CD6DF7F0B99}"/>
              </a:ext>
            </a:extLst>
          </p:cNvPr>
          <p:cNvSpPr>
            <a:spLocks noGrp="1"/>
          </p:cNvSpPr>
          <p:nvPr>
            <p:ph type="title"/>
          </p:nvPr>
        </p:nvSpPr>
        <p:spPr>
          <a:xfrm>
            <a:off x="1167492" y="381000"/>
            <a:ext cx="9779183" cy="1325563"/>
          </a:xfrm>
        </p:spPr>
        <p:txBody>
          <a:bodyPr anchor="b">
            <a:normAutofit/>
          </a:bodyPr>
          <a:lstStyle/>
          <a:p>
            <a:r>
              <a:rPr lang="en-GB" sz="4400"/>
              <a:t>Emotional intelligence EI</a:t>
            </a:r>
            <a:br>
              <a:rPr lang="en-GB" sz="4400"/>
            </a:br>
            <a:r>
              <a:rPr lang="en-GB" sz="4400"/>
              <a:t>5 competencies by Daniel Goleman</a:t>
            </a:r>
          </a:p>
        </p:txBody>
      </p:sp>
      <p:sp>
        <p:nvSpPr>
          <p:cNvPr id="4" name="Date Placeholder 3">
            <a:extLst>
              <a:ext uri="{FF2B5EF4-FFF2-40B4-BE49-F238E27FC236}">
                <a16:creationId xmlns:a16="http://schemas.microsoft.com/office/drawing/2014/main" id="{6E7C6384-4EB0-8062-7D2E-660B1D7D97BE}"/>
              </a:ext>
            </a:extLst>
          </p:cNvPr>
          <p:cNvSpPr>
            <a:spLocks noGrp="1"/>
          </p:cNvSpPr>
          <p:nvPr>
            <p:ph type="dt" sz="half" idx="2"/>
          </p:nvPr>
        </p:nvSpPr>
        <p:spPr>
          <a:xfrm>
            <a:off x="381000" y="6356350"/>
            <a:ext cx="2743200" cy="365125"/>
          </a:xfrm>
        </p:spPr>
        <p:txBody>
          <a:bodyPr anchor="ctr">
            <a:normAutofit/>
          </a:bodyPr>
          <a:lstStyle/>
          <a:p>
            <a:pPr rtl="0">
              <a:spcAft>
                <a:spcPts val="600"/>
              </a:spcAft>
            </a:pPr>
            <a:r>
              <a:rPr lang="en-GB" noProof="0" dirty="0"/>
              <a:t>12.07.25</a:t>
            </a:r>
          </a:p>
        </p:txBody>
      </p:sp>
      <p:sp>
        <p:nvSpPr>
          <p:cNvPr id="5" name="Footer Placeholder 4">
            <a:extLst>
              <a:ext uri="{FF2B5EF4-FFF2-40B4-BE49-F238E27FC236}">
                <a16:creationId xmlns:a16="http://schemas.microsoft.com/office/drawing/2014/main" id="{F98A96A9-3BF4-8F1D-CDB9-78F71ED6A8CE}"/>
              </a:ext>
            </a:extLst>
          </p:cNvPr>
          <p:cNvSpPr>
            <a:spLocks noGrp="1"/>
          </p:cNvSpPr>
          <p:nvPr>
            <p:ph type="ftr" sz="quarter" idx="3"/>
          </p:nvPr>
        </p:nvSpPr>
        <p:spPr>
          <a:xfrm>
            <a:off x="4038600" y="6356350"/>
            <a:ext cx="4114800" cy="365125"/>
          </a:xfrm>
        </p:spPr>
        <p:txBody>
          <a:bodyPr anchor="ctr">
            <a:normAutofit/>
          </a:bodyPr>
          <a:lstStyle/>
          <a:p>
            <a:pPr rtl="0">
              <a:spcAft>
                <a:spcPts val="600"/>
              </a:spcAft>
            </a:pPr>
            <a:r>
              <a:rPr lang="en-GB" dirty="0"/>
              <a:t>Leadership</a:t>
            </a:r>
            <a:endParaRPr lang="en-GB" noProof="0" dirty="0"/>
          </a:p>
        </p:txBody>
      </p:sp>
      <p:sp>
        <p:nvSpPr>
          <p:cNvPr id="6" name="Slide Number Placeholder 5">
            <a:extLst>
              <a:ext uri="{FF2B5EF4-FFF2-40B4-BE49-F238E27FC236}">
                <a16:creationId xmlns:a16="http://schemas.microsoft.com/office/drawing/2014/main" id="{4C49AF0B-F41E-FB5B-FEDB-38826006F6F8}"/>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4</a:t>
            </a:fld>
            <a:endParaRPr lang="en-GB" noProof="0"/>
          </a:p>
        </p:txBody>
      </p:sp>
      <p:graphicFrame>
        <p:nvGraphicFramePr>
          <p:cNvPr id="9" name="Content Placeholder 2">
            <a:extLst>
              <a:ext uri="{FF2B5EF4-FFF2-40B4-BE49-F238E27FC236}">
                <a16:creationId xmlns:a16="http://schemas.microsoft.com/office/drawing/2014/main" id="{D3B229F1-E134-C066-1D37-0F507578BDEA}"/>
              </a:ext>
            </a:extLst>
          </p:cNvPr>
          <p:cNvGraphicFramePr>
            <a:graphicFrameLocks noGrp="1"/>
          </p:cNvGraphicFramePr>
          <p:nvPr>
            <p:ph idx="1"/>
            <p:extLst>
              <p:ext uri="{D42A27DB-BD31-4B8C-83A1-F6EECF244321}">
                <p14:modId xmlns:p14="http://schemas.microsoft.com/office/powerpoint/2010/main" val="1027109709"/>
              </p:ext>
            </p:extLst>
          </p:nvPr>
        </p:nvGraphicFramePr>
        <p:xfrm>
          <a:off x="1167493" y="2017467"/>
          <a:ext cx="9779182" cy="3366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7526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040A0-CD9A-44EB-2C79-0329FB8B6288}"/>
              </a:ext>
            </a:extLst>
          </p:cNvPr>
          <p:cNvSpPr>
            <a:spLocks noGrp="1"/>
          </p:cNvSpPr>
          <p:nvPr>
            <p:ph type="title"/>
          </p:nvPr>
        </p:nvSpPr>
        <p:spPr>
          <a:xfrm>
            <a:off x="1167492" y="381000"/>
            <a:ext cx="9779183" cy="1325563"/>
          </a:xfrm>
        </p:spPr>
        <p:txBody>
          <a:bodyPr anchor="b">
            <a:normAutofit/>
          </a:bodyPr>
          <a:lstStyle/>
          <a:p>
            <a:r>
              <a:rPr lang="en-GB" sz="4400"/>
              <a:t>Cultural intelligence CQ</a:t>
            </a:r>
            <a:br>
              <a:rPr lang="en-GB" sz="4400"/>
            </a:br>
            <a:r>
              <a:rPr lang="en-GB" sz="4400"/>
              <a:t>Definition by Earley and Ang</a:t>
            </a:r>
          </a:p>
        </p:txBody>
      </p:sp>
      <p:sp>
        <p:nvSpPr>
          <p:cNvPr id="4" name="Date Placeholder 3">
            <a:extLst>
              <a:ext uri="{FF2B5EF4-FFF2-40B4-BE49-F238E27FC236}">
                <a16:creationId xmlns:a16="http://schemas.microsoft.com/office/drawing/2014/main" id="{C1F8650A-DECE-693F-6ADC-536F1FD360ED}"/>
              </a:ext>
            </a:extLst>
          </p:cNvPr>
          <p:cNvSpPr>
            <a:spLocks noGrp="1"/>
          </p:cNvSpPr>
          <p:nvPr>
            <p:ph type="dt" sz="half" idx="2"/>
          </p:nvPr>
        </p:nvSpPr>
        <p:spPr>
          <a:xfrm>
            <a:off x="381000" y="6356350"/>
            <a:ext cx="2743200" cy="365125"/>
          </a:xfrm>
        </p:spPr>
        <p:txBody>
          <a:bodyPr anchor="ctr">
            <a:normAutofit/>
          </a:bodyPr>
          <a:lstStyle/>
          <a:p>
            <a:pPr rtl="0">
              <a:spcAft>
                <a:spcPts val="600"/>
              </a:spcAft>
            </a:pPr>
            <a:r>
              <a:rPr lang="en-GB" dirty="0"/>
              <a:t>12.07.25</a:t>
            </a:r>
            <a:endParaRPr lang="en-GB" noProof="0" dirty="0"/>
          </a:p>
        </p:txBody>
      </p:sp>
      <p:sp>
        <p:nvSpPr>
          <p:cNvPr id="5" name="Footer Placeholder 4">
            <a:extLst>
              <a:ext uri="{FF2B5EF4-FFF2-40B4-BE49-F238E27FC236}">
                <a16:creationId xmlns:a16="http://schemas.microsoft.com/office/drawing/2014/main" id="{18ADA21B-75E9-E87E-1D34-41281F55FDE2}"/>
              </a:ext>
            </a:extLst>
          </p:cNvPr>
          <p:cNvSpPr>
            <a:spLocks noGrp="1"/>
          </p:cNvSpPr>
          <p:nvPr>
            <p:ph type="ftr" sz="quarter" idx="3"/>
          </p:nvPr>
        </p:nvSpPr>
        <p:spPr>
          <a:xfrm>
            <a:off x="4038600" y="6356350"/>
            <a:ext cx="4114800" cy="365125"/>
          </a:xfrm>
        </p:spPr>
        <p:txBody>
          <a:bodyPr anchor="ctr">
            <a:normAutofit/>
          </a:bodyPr>
          <a:lstStyle/>
          <a:p>
            <a:pPr rtl="0">
              <a:spcAft>
                <a:spcPts val="600"/>
              </a:spcAft>
            </a:pPr>
            <a:r>
              <a:rPr lang="en-GB" dirty="0"/>
              <a:t>Leadership</a:t>
            </a:r>
            <a:endParaRPr lang="en-GB" noProof="0" dirty="0"/>
          </a:p>
        </p:txBody>
      </p:sp>
      <p:sp>
        <p:nvSpPr>
          <p:cNvPr id="6" name="Slide Number Placeholder 5">
            <a:extLst>
              <a:ext uri="{FF2B5EF4-FFF2-40B4-BE49-F238E27FC236}">
                <a16:creationId xmlns:a16="http://schemas.microsoft.com/office/drawing/2014/main" id="{451B945E-36BD-A918-2F78-E841899FE892}"/>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5</a:t>
            </a:fld>
            <a:endParaRPr lang="en-GB" noProof="0"/>
          </a:p>
        </p:txBody>
      </p:sp>
      <p:graphicFrame>
        <p:nvGraphicFramePr>
          <p:cNvPr id="8" name="Content Placeholder 2">
            <a:extLst>
              <a:ext uri="{FF2B5EF4-FFF2-40B4-BE49-F238E27FC236}">
                <a16:creationId xmlns:a16="http://schemas.microsoft.com/office/drawing/2014/main" id="{DCE80D56-3DCE-419C-19B3-D2C054D818E2}"/>
              </a:ext>
            </a:extLst>
          </p:cNvPr>
          <p:cNvGraphicFramePr>
            <a:graphicFrameLocks noGrp="1"/>
          </p:cNvGraphicFramePr>
          <p:nvPr>
            <p:ph idx="1"/>
            <p:extLst>
              <p:ext uri="{D42A27DB-BD31-4B8C-83A1-F6EECF244321}">
                <p14:modId xmlns:p14="http://schemas.microsoft.com/office/powerpoint/2010/main" val="1038486464"/>
              </p:ext>
            </p:extLst>
          </p:nvPr>
        </p:nvGraphicFramePr>
        <p:xfrm>
          <a:off x="1167493" y="2017467"/>
          <a:ext cx="9779182" cy="3366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5606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193D1-72BC-9FDF-BE94-4FD53D64B7A9}"/>
              </a:ext>
            </a:extLst>
          </p:cNvPr>
          <p:cNvSpPr>
            <a:spLocks noGrp="1"/>
          </p:cNvSpPr>
          <p:nvPr>
            <p:ph type="title"/>
          </p:nvPr>
        </p:nvSpPr>
        <p:spPr>
          <a:xfrm>
            <a:off x="1167492" y="381000"/>
            <a:ext cx="9779183" cy="1325563"/>
          </a:xfrm>
        </p:spPr>
        <p:txBody>
          <a:bodyPr anchor="b">
            <a:normAutofit/>
          </a:bodyPr>
          <a:lstStyle/>
          <a:p>
            <a:r>
              <a:rPr lang="en-GB" sz="4400"/>
              <a:t>Importance of EI and CQ in Leadership</a:t>
            </a:r>
          </a:p>
        </p:txBody>
      </p:sp>
      <p:sp>
        <p:nvSpPr>
          <p:cNvPr id="4" name="Date Placeholder 3">
            <a:extLst>
              <a:ext uri="{FF2B5EF4-FFF2-40B4-BE49-F238E27FC236}">
                <a16:creationId xmlns:a16="http://schemas.microsoft.com/office/drawing/2014/main" id="{B70175D9-2AC2-DBFD-D8F0-0738C52AB3B5}"/>
              </a:ext>
            </a:extLst>
          </p:cNvPr>
          <p:cNvSpPr>
            <a:spLocks noGrp="1"/>
          </p:cNvSpPr>
          <p:nvPr>
            <p:ph type="dt" sz="half" idx="2"/>
          </p:nvPr>
        </p:nvSpPr>
        <p:spPr>
          <a:xfrm>
            <a:off x="381000" y="6356350"/>
            <a:ext cx="1701018" cy="365125"/>
          </a:xfrm>
        </p:spPr>
        <p:txBody>
          <a:bodyPr anchor="ctr">
            <a:normAutofit/>
          </a:bodyPr>
          <a:lstStyle/>
          <a:p>
            <a:pPr rtl="0">
              <a:spcAft>
                <a:spcPts val="600"/>
              </a:spcAft>
            </a:pPr>
            <a:r>
              <a:rPr lang="en-GB" dirty="0"/>
              <a:t>12.07.25</a:t>
            </a:r>
            <a:endParaRPr lang="en-GB" noProof="0" dirty="0"/>
          </a:p>
        </p:txBody>
      </p:sp>
      <p:sp>
        <p:nvSpPr>
          <p:cNvPr id="5" name="Footer Placeholder 4">
            <a:extLst>
              <a:ext uri="{FF2B5EF4-FFF2-40B4-BE49-F238E27FC236}">
                <a16:creationId xmlns:a16="http://schemas.microsoft.com/office/drawing/2014/main" id="{C38D3F1F-446C-62BB-9335-63AF658235A2}"/>
              </a:ext>
            </a:extLst>
          </p:cNvPr>
          <p:cNvSpPr>
            <a:spLocks noGrp="1"/>
          </p:cNvSpPr>
          <p:nvPr>
            <p:ph type="ftr" sz="quarter" idx="3"/>
          </p:nvPr>
        </p:nvSpPr>
        <p:spPr>
          <a:xfrm>
            <a:off x="4038600" y="6356350"/>
            <a:ext cx="4114800" cy="365125"/>
          </a:xfrm>
        </p:spPr>
        <p:txBody>
          <a:bodyPr anchor="ctr">
            <a:normAutofit/>
          </a:bodyPr>
          <a:lstStyle/>
          <a:p>
            <a:pPr rtl="0">
              <a:spcAft>
                <a:spcPts val="600"/>
              </a:spcAft>
            </a:pPr>
            <a:r>
              <a:rPr lang="en-GB" dirty="0"/>
              <a:t>Leadership</a:t>
            </a:r>
            <a:endParaRPr lang="en-GB" noProof="0" dirty="0"/>
          </a:p>
        </p:txBody>
      </p:sp>
      <p:sp>
        <p:nvSpPr>
          <p:cNvPr id="6" name="Slide Number Placeholder 5">
            <a:extLst>
              <a:ext uri="{FF2B5EF4-FFF2-40B4-BE49-F238E27FC236}">
                <a16:creationId xmlns:a16="http://schemas.microsoft.com/office/drawing/2014/main" id="{058E248B-3F1F-2F7C-41D2-028A77C7C091}"/>
              </a:ext>
            </a:extLst>
          </p:cNvPr>
          <p:cNvSpPr>
            <a:spLocks noGrp="1"/>
          </p:cNvSpPr>
          <p:nvPr>
            <p:ph type="sldNum" sz="quarter" idx="4"/>
          </p:nvPr>
        </p:nvSpPr>
        <p:spPr>
          <a:xfrm>
            <a:off x="10153276" y="6356350"/>
            <a:ext cx="1657723" cy="365125"/>
          </a:xfrm>
        </p:spPr>
        <p:txBody>
          <a:bodyPr anchor="ctr">
            <a:normAutofit/>
          </a:bodyPr>
          <a:lstStyle/>
          <a:p>
            <a:pPr rtl="0">
              <a:spcAft>
                <a:spcPts val="600"/>
              </a:spcAft>
            </a:pPr>
            <a:fld id="{294A09A9-5501-47C1-A89A-A340965A2BE2}" type="slidenum">
              <a:rPr lang="en-GB" noProof="0" smtClean="0"/>
              <a:pPr rtl="0">
                <a:spcAft>
                  <a:spcPts val="600"/>
                </a:spcAft>
              </a:pPr>
              <a:t>6</a:t>
            </a:fld>
            <a:endParaRPr lang="en-GB" noProof="0"/>
          </a:p>
        </p:txBody>
      </p:sp>
      <p:graphicFrame>
        <p:nvGraphicFramePr>
          <p:cNvPr id="8" name="Content Placeholder 2">
            <a:extLst>
              <a:ext uri="{FF2B5EF4-FFF2-40B4-BE49-F238E27FC236}">
                <a16:creationId xmlns:a16="http://schemas.microsoft.com/office/drawing/2014/main" id="{C430E73E-FC8D-E9D1-1BA7-34BE5F49ED85}"/>
              </a:ext>
            </a:extLst>
          </p:cNvPr>
          <p:cNvGraphicFramePr>
            <a:graphicFrameLocks noGrp="1"/>
          </p:cNvGraphicFramePr>
          <p:nvPr>
            <p:ph idx="1"/>
            <p:extLst>
              <p:ext uri="{D42A27DB-BD31-4B8C-83A1-F6EECF244321}">
                <p14:modId xmlns:p14="http://schemas.microsoft.com/office/powerpoint/2010/main" val="3160703755"/>
              </p:ext>
            </p:extLst>
          </p:nvPr>
        </p:nvGraphicFramePr>
        <p:xfrm>
          <a:off x="1167493" y="2087563"/>
          <a:ext cx="9779182" cy="33668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7633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51342-4A21-9E21-A7B1-5DE96F9D0DCD}"/>
              </a:ext>
            </a:extLst>
          </p:cNvPr>
          <p:cNvSpPr>
            <a:spLocks noGrp="1"/>
          </p:cNvSpPr>
          <p:nvPr>
            <p:ph type="title"/>
          </p:nvPr>
        </p:nvSpPr>
        <p:spPr>
          <a:xfrm>
            <a:off x="1167492" y="381001"/>
            <a:ext cx="9779183" cy="782782"/>
          </a:xfrm>
        </p:spPr>
        <p:txBody>
          <a:bodyPr/>
          <a:lstStyle/>
          <a:p>
            <a:r>
              <a:rPr lang="en-GB" sz="3200" dirty="0">
                <a:latin typeface="Arial" panose="020B0604020202020204" pitchFamily="34" charset="0"/>
                <a:cs typeface="Arial" panose="020B0604020202020204" pitchFamily="34" charset="0"/>
              </a:rPr>
              <a:t>Real world examples</a:t>
            </a:r>
          </a:p>
        </p:txBody>
      </p:sp>
      <p:sp>
        <p:nvSpPr>
          <p:cNvPr id="3" name="Content Placeholder 2">
            <a:extLst>
              <a:ext uri="{FF2B5EF4-FFF2-40B4-BE49-F238E27FC236}">
                <a16:creationId xmlns:a16="http://schemas.microsoft.com/office/drawing/2014/main" id="{69A1E58E-684D-F09C-2E14-372994B44A45}"/>
              </a:ext>
            </a:extLst>
          </p:cNvPr>
          <p:cNvSpPr>
            <a:spLocks noGrp="1"/>
          </p:cNvSpPr>
          <p:nvPr>
            <p:ph idx="1"/>
          </p:nvPr>
        </p:nvSpPr>
        <p:spPr>
          <a:xfrm>
            <a:off x="1167493" y="1479665"/>
            <a:ext cx="9779182" cy="4655128"/>
          </a:xfrm>
        </p:spPr>
        <p:txBody>
          <a:bodyPr/>
          <a:lstStyle/>
          <a:p>
            <a:pPr marL="342900" indent="-342900">
              <a:buFont typeface="Arial" panose="020B0604020202020204" pitchFamily="34" charset="0"/>
              <a:buChar char="•"/>
            </a:pPr>
            <a:r>
              <a:rPr lang="en-GB" sz="2000" dirty="0">
                <a:solidFill>
                  <a:srgbClr val="FF0000"/>
                </a:solidFill>
                <a:latin typeface="Arial" panose="020B0604020202020204" pitchFamily="34" charset="0"/>
                <a:cs typeface="Arial" panose="020B0604020202020204" pitchFamily="34" charset="0"/>
              </a:rPr>
              <a:t>Lloyds TSB</a:t>
            </a:r>
            <a:r>
              <a:rPr lang="en-GB" sz="2000" dirty="0">
                <a:latin typeface="Arial" panose="020B0604020202020204" pitchFamily="34" charset="0"/>
                <a:cs typeface="Arial" panose="020B0604020202020204" pitchFamily="34" charset="0"/>
              </a:rPr>
              <a:t>, by implementing a strategy to strengthen relationships with customers from other cultures, increased profits and better cost management.</a:t>
            </a:r>
          </a:p>
          <a:p>
            <a:pPr marL="342900" indent="-342900">
              <a:buFont typeface="Arial" panose="020B0604020202020204" pitchFamily="34" charset="0"/>
              <a:buChar char="•"/>
            </a:pPr>
            <a:r>
              <a:rPr lang="en-GB" sz="2000" dirty="0">
                <a:solidFill>
                  <a:srgbClr val="FF0000"/>
                </a:solidFill>
                <a:latin typeface="Arial" panose="020B0604020202020204" pitchFamily="34" charset="0"/>
                <a:cs typeface="Arial" panose="020B0604020202020204" pitchFamily="34" charset="0"/>
              </a:rPr>
              <a:t>Satya Nadella’s </a:t>
            </a:r>
            <a:r>
              <a:rPr lang="en-GB" sz="2000" dirty="0">
                <a:latin typeface="Arial" panose="020B0604020202020204" pitchFamily="34" charset="0"/>
                <a:cs typeface="Arial" panose="020B0604020202020204" pitchFamily="34" charset="0"/>
              </a:rPr>
              <a:t>endeavour for “Growth Mindset” encourages employees to learn from different perspectives and cultures. Implement mentorship program culture to support leadership. This can be seen in rising mark. Microsoft grew from $300 billion to $2 trillion in a decade.</a:t>
            </a:r>
          </a:p>
          <a:p>
            <a:pPr marL="342900" indent="-342900">
              <a:buFont typeface="Arial" panose="020B0604020202020204" pitchFamily="34" charset="0"/>
              <a:buChar char="•"/>
            </a:pPr>
            <a:r>
              <a:rPr lang="en-GB" sz="2000" dirty="0">
                <a:solidFill>
                  <a:srgbClr val="FF0000"/>
                </a:solidFill>
                <a:latin typeface="Arial" panose="020B0604020202020204" pitchFamily="34" charset="0"/>
                <a:cs typeface="Arial" panose="020B0604020202020204" pitchFamily="34" charset="0"/>
              </a:rPr>
              <a:t>Google</a:t>
            </a:r>
            <a:r>
              <a:rPr lang="en-GB" sz="2000" dirty="0">
                <a:latin typeface="Arial" panose="020B0604020202020204" pitchFamily="34" charset="0"/>
                <a:cs typeface="Arial" panose="020B0604020202020204" pitchFamily="34" charset="0"/>
              </a:rPr>
              <a:t> invests in “Diversity, Equity and Inclusion” program, to train employee and leaders in understanding and respect different cultures at work. This contributed to effective collaboration, innovation and employee satisfaction. Integrating cultural intelligent leadership significantly improve productivity I could be model for other companies.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Implementing cultural aware leadership </a:t>
            </a:r>
            <a:r>
              <a:rPr lang="en-GB" sz="2000" dirty="0">
                <a:solidFill>
                  <a:srgbClr val="FF0000"/>
                </a:solidFill>
                <a:latin typeface="Arial" panose="020B0604020202020204" pitchFamily="34" charset="0"/>
                <a:cs typeface="Arial" panose="020B0604020202020204" pitchFamily="34" charset="0"/>
              </a:rPr>
              <a:t>Airbnb</a:t>
            </a:r>
            <a:r>
              <a:rPr lang="en-GB" sz="2000" dirty="0">
                <a:latin typeface="Arial" panose="020B0604020202020204" pitchFamily="34" charset="0"/>
                <a:cs typeface="Arial" panose="020B0604020202020204" pitchFamily="34" charset="0"/>
              </a:rPr>
              <a:t> experiencing increasing employee loyalty.</a:t>
            </a:r>
          </a:p>
        </p:txBody>
      </p:sp>
      <p:sp>
        <p:nvSpPr>
          <p:cNvPr id="4" name="Date Placeholder 3">
            <a:extLst>
              <a:ext uri="{FF2B5EF4-FFF2-40B4-BE49-F238E27FC236}">
                <a16:creationId xmlns:a16="http://schemas.microsoft.com/office/drawing/2014/main" id="{458DE95F-1D95-5B9D-A8D8-C16BF8DC8884}"/>
              </a:ext>
            </a:extLst>
          </p:cNvPr>
          <p:cNvSpPr>
            <a:spLocks noGrp="1"/>
          </p:cNvSpPr>
          <p:nvPr>
            <p:ph type="dt" sz="half" idx="2"/>
          </p:nvPr>
        </p:nvSpPr>
        <p:spPr/>
        <p:txBody>
          <a:bodyPr/>
          <a:lstStyle/>
          <a:p>
            <a:pPr rtl="0"/>
            <a:r>
              <a:rPr lang="en-GB" dirty="0"/>
              <a:t>12.05.25</a:t>
            </a:r>
            <a:endParaRPr lang="en-GB" noProof="0" dirty="0"/>
          </a:p>
        </p:txBody>
      </p:sp>
      <p:sp>
        <p:nvSpPr>
          <p:cNvPr id="5" name="Footer Placeholder 4">
            <a:extLst>
              <a:ext uri="{FF2B5EF4-FFF2-40B4-BE49-F238E27FC236}">
                <a16:creationId xmlns:a16="http://schemas.microsoft.com/office/drawing/2014/main" id="{8CE167D8-7BD1-1AE5-DBDB-7C899FAA8EE4}"/>
              </a:ext>
            </a:extLst>
          </p:cNvPr>
          <p:cNvSpPr>
            <a:spLocks noGrp="1"/>
          </p:cNvSpPr>
          <p:nvPr>
            <p:ph type="ftr" sz="quarter" idx="3"/>
          </p:nvPr>
        </p:nvSpPr>
        <p:spPr/>
        <p:txBody>
          <a:bodyPr/>
          <a:lstStyle/>
          <a:p>
            <a:pPr rtl="0"/>
            <a:r>
              <a:rPr lang="en-GB" dirty="0"/>
              <a:t>Leadership</a:t>
            </a:r>
            <a:endParaRPr lang="en-GB" noProof="0" dirty="0"/>
          </a:p>
        </p:txBody>
      </p:sp>
      <p:sp>
        <p:nvSpPr>
          <p:cNvPr id="6" name="Slide Number Placeholder 5">
            <a:extLst>
              <a:ext uri="{FF2B5EF4-FFF2-40B4-BE49-F238E27FC236}">
                <a16:creationId xmlns:a16="http://schemas.microsoft.com/office/drawing/2014/main" id="{C09A5117-EAEC-0BC4-D1D5-2D5DCCB72877}"/>
              </a:ext>
            </a:extLst>
          </p:cNvPr>
          <p:cNvSpPr>
            <a:spLocks noGrp="1"/>
          </p:cNvSpPr>
          <p:nvPr>
            <p:ph type="sldNum" sz="quarter" idx="4"/>
          </p:nvPr>
        </p:nvSpPr>
        <p:spPr/>
        <p:txBody>
          <a:bodyPr/>
          <a:lstStyle/>
          <a:p>
            <a:pPr rtl="0"/>
            <a:fld id="{294A09A9-5501-47C1-A89A-A340965A2BE2}" type="slidenum">
              <a:rPr lang="en-GB" noProof="0" smtClean="0"/>
              <a:pPr rtl="0"/>
              <a:t>7</a:t>
            </a:fld>
            <a:endParaRPr lang="en-GB" noProof="0"/>
          </a:p>
        </p:txBody>
      </p:sp>
    </p:spTree>
    <p:extLst>
      <p:ext uri="{BB962C8B-B14F-4D97-AF65-F5344CB8AC3E}">
        <p14:creationId xmlns:p14="http://schemas.microsoft.com/office/powerpoint/2010/main" val="834514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26A7C-88B5-B886-1001-E9082924C161}"/>
              </a:ext>
            </a:extLst>
          </p:cNvPr>
          <p:cNvSpPr>
            <a:spLocks noGrp="1"/>
          </p:cNvSpPr>
          <p:nvPr>
            <p:ph type="title"/>
          </p:nvPr>
        </p:nvSpPr>
        <p:spPr>
          <a:xfrm>
            <a:off x="1167492" y="381001"/>
            <a:ext cx="9779183" cy="782782"/>
          </a:xfrm>
        </p:spPr>
        <p:txBody>
          <a:bodyPr/>
          <a:lstStyle/>
          <a:p>
            <a:r>
              <a:rPr lang="en-GB" sz="3200" dirty="0">
                <a:latin typeface="Arial" panose="020B0604020202020204" pitchFamily="34" charset="0"/>
                <a:cs typeface="Arial" panose="020B0604020202020204" pitchFamily="34" charset="0"/>
              </a:rPr>
              <a:t>EI and CQ in multicultural collaboration</a:t>
            </a:r>
          </a:p>
        </p:txBody>
      </p:sp>
      <p:sp>
        <p:nvSpPr>
          <p:cNvPr id="3" name="Content Placeholder 2">
            <a:extLst>
              <a:ext uri="{FF2B5EF4-FFF2-40B4-BE49-F238E27FC236}">
                <a16:creationId xmlns:a16="http://schemas.microsoft.com/office/drawing/2014/main" id="{94B77A80-9E4E-76CF-DEDE-62ADEA7A498D}"/>
              </a:ext>
            </a:extLst>
          </p:cNvPr>
          <p:cNvSpPr>
            <a:spLocks noGrp="1"/>
          </p:cNvSpPr>
          <p:nvPr>
            <p:ph idx="1"/>
          </p:nvPr>
        </p:nvSpPr>
        <p:spPr>
          <a:xfrm>
            <a:off x="1167493" y="1579419"/>
            <a:ext cx="9779182" cy="3804864"/>
          </a:xfrm>
        </p:spPr>
        <p:txBody>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People with EI are more likely to be effective leaders who motivate team members, foster positive relationships and guide the team trough the challenges with empathy.</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EI helps dealing with stress, solving problems, inspire others and build trust.</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Emotional expression as enthusiasm can influence group performance and create productive teams.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Emotional intelligent leaders manage emotions in way that inspire collaboration.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Cultural emotion affects person’s adaptability and capability to deal with members who have different cultural background, foster collaboration through understanding and respect.</a:t>
            </a: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AA8EA2BB-5531-C0C6-1A32-11C9688919C0}"/>
              </a:ext>
            </a:extLst>
          </p:cNvPr>
          <p:cNvSpPr>
            <a:spLocks noGrp="1"/>
          </p:cNvSpPr>
          <p:nvPr>
            <p:ph type="dt" sz="half" idx="2"/>
          </p:nvPr>
        </p:nvSpPr>
        <p:spPr/>
        <p:txBody>
          <a:bodyPr/>
          <a:lstStyle/>
          <a:p>
            <a:pPr rtl="0"/>
            <a:r>
              <a:rPr lang="en-GB" dirty="0"/>
              <a:t>12.07.25</a:t>
            </a:r>
            <a:endParaRPr lang="en-GB" noProof="0" dirty="0"/>
          </a:p>
        </p:txBody>
      </p:sp>
      <p:sp>
        <p:nvSpPr>
          <p:cNvPr id="5" name="Footer Placeholder 4">
            <a:extLst>
              <a:ext uri="{FF2B5EF4-FFF2-40B4-BE49-F238E27FC236}">
                <a16:creationId xmlns:a16="http://schemas.microsoft.com/office/drawing/2014/main" id="{3136B30B-DBCB-A923-6E60-9C9BE3F36F5E}"/>
              </a:ext>
            </a:extLst>
          </p:cNvPr>
          <p:cNvSpPr>
            <a:spLocks noGrp="1"/>
          </p:cNvSpPr>
          <p:nvPr>
            <p:ph type="ftr" sz="quarter" idx="3"/>
          </p:nvPr>
        </p:nvSpPr>
        <p:spPr/>
        <p:txBody>
          <a:bodyPr/>
          <a:lstStyle/>
          <a:p>
            <a:pPr rtl="0"/>
            <a:r>
              <a:rPr lang="en-GB" noProof="0" dirty="0"/>
              <a:t>Leadership</a:t>
            </a:r>
          </a:p>
        </p:txBody>
      </p:sp>
      <p:sp>
        <p:nvSpPr>
          <p:cNvPr id="6" name="Slide Number Placeholder 5">
            <a:extLst>
              <a:ext uri="{FF2B5EF4-FFF2-40B4-BE49-F238E27FC236}">
                <a16:creationId xmlns:a16="http://schemas.microsoft.com/office/drawing/2014/main" id="{42BA30C2-17BE-E679-07A6-AB3D095EA491}"/>
              </a:ext>
            </a:extLst>
          </p:cNvPr>
          <p:cNvSpPr>
            <a:spLocks noGrp="1"/>
          </p:cNvSpPr>
          <p:nvPr>
            <p:ph type="sldNum" sz="quarter" idx="4"/>
          </p:nvPr>
        </p:nvSpPr>
        <p:spPr/>
        <p:txBody>
          <a:bodyPr/>
          <a:lstStyle/>
          <a:p>
            <a:pPr rtl="0"/>
            <a:fld id="{294A09A9-5501-47C1-A89A-A340965A2BE2}" type="slidenum">
              <a:rPr lang="en-GB" noProof="0" smtClean="0"/>
              <a:pPr rtl="0"/>
              <a:t>8</a:t>
            </a:fld>
            <a:endParaRPr lang="en-GB" noProof="0"/>
          </a:p>
        </p:txBody>
      </p:sp>
    </p:spTree>
    <p:extLst>
      <p:ext uri="{BB962C8B-B14F-4D97-AF65-F5344CB8AC3E}">
        <p14:creationId xmlns:p14="http://schemas.microsoft.com/office/powerpoint/2010/main" val="41812683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10C1A-6034-8C94-8705-E6263CEEFC21}"/>
              </a:ext>
            </a:extLst>
          </p:cNvPr>
          <p:cNvSpPr>
            <a:spLocks noGrp="1"/>
          </p:cNvSpPr>
          <p:nvPr>
            <p:ph type="title"/>
          </p:nvPr>
        </p:nvSpPr>
        <p:spPr>
          <a:xfrm>
            <a:off x="1167492" y="381000"/>
            <a:ext cx="9779183" cy="664399"/>
          </a:xfrm>
        </p:spPr>
        <p:txBody>
          <a:bodyPr/>
          <a:lstStyle/>
          <a:p>
            <a:r>
              <a:rPr lang="en-GB" sz="3200" dirty="0">
                <a:latin typeface="Arial" panose="020B0604020202020204" pitchFamily="34" charset="0"/>
                <a:cs typeface="Arial" panose="020B0604020202020204" pitchFamily="34" charset="0"/>
              </a:rPr>
              <a:t>EI and CQ create Global leadership</a:t>
            </a:r>
          </a:p>
        </p:txBody>
      </p:sp>
      <p:sp>
        <p:nvSpPr>
          <p:cNvPr id="3" name="Content Placeholder 2">
            <a:extLst>
              <a:ext uri="{FF2B5EF4-FFF2-40B4-BE49-F238E27FC236}">
                <a16:creationId xmlns:a16="http://schemas.microsoft.com/office/drawing/2014/main" id="{F175CD07-3A77-5C7A-5A1C-AEE9DE8C3246}"/>
              </a:ext>
            </a:extLst>
          </p:cNvPr>
          <p:cNvSpPr>
            <a:spLocks noGrp="1"/>
          </p:cNvSpPr>
          <p:nvPr>
            <p:ph idx="1"/>
          </p:nvPr>
        </p:nvSpPr>
        <p:spPr>
          <a:xfrm>
            <a:off x="1167493" y="1446415"/>
            <a:ext cx="9779182" cy="4515473"/>
          </a:xfrm>
        </p:spPr>
        <p:txBody>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Global multinational organisations are pursuing Cultural intelligence as a competitive advantage and strategic competence.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Companies leverage cultural intelligent leaders to achieve the objectives who applying their capabilities to improve employee’s collaboration from different countries and cultures.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Leader’s ability to handle stress increase net profit and sales.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Leaders with CQ successful apply digital technology in effective leadership.</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Utilisation of digital technology makes feasible to increase impact, manage a worldwide workforce and accelerate learning and mentoring process.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In globalisation era combining CQ and digital leadership can result in a more adaptable, innovative and effective approach.</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Leadership based on CQ and digital technology can boost employee’s loyalty</a:t>
            </a:r>
          </a:p>
          <a:p>
            <a:endParaRPr lang="en-GB" sz="20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585701F-2D6F-7DD9-EDF2-A590389F96DC}"/>
              </a:ext>
            </a:extLst>
          </p:cNvPr>
          <p:cNvSpPr>
            <a:spLocks noGrp="1"/>
          </p:cNvSpPr>
          <p:nvPr>
            <p:ph type="dt" sz="half" idx="2"/>
          </p:nvPr>
        </p:nvSpPr>
        <p:spPr/>
        <p:txBody>
          <a:bodyPr/>
          <a:lstStyle/>
          <a:p>
            <a:pPr rtl="0"/>
            <a:r>
              <a:rPr lang="en-GB" dirty="0"/>
              <a:t>12.07.25</a:t>
            </a:r>
            <a:endParaRPr lang="en-GB" noProof="0" dirty="0"/>
          </a:p>
        </p:txBody>
      </p:sp>
      <p:sp>
        <p:nvSpPr>
          <p:cNvPr id="5" name="Footer Placeholder 4">
            <a:extLst>
              <a:ext uri="{FF2B5EF4-FFF2-40B4-BE49-F238E27FC236}">
                <a16:creationId xmlns:a16="http://schemas.microsoft.com/office/drawing/2014/main" id="{A86E9C81-8819-2EE8-7166-6CE631BEB751}"/>
              </a:ext>
            </a:extLst>
          </p:cNvPr>
          <p:cNvSpPr>
            <a:spLocks noGrp="1"/>
          </p:cNvSpPr>
          <p:nvPr>
            <p:ph type="ftr" sz="quarter" idx="3"/>
          </p:nvPr>
        </p:nvSpPr>
        <p:spPr/>
        <p:txBody>
          <a:bodyPr/>
          <a:lstStyle/>
          <a:p>
            <a:pPr rtl="0"/>
            <a:r>
              <a:rPr lang="en-GB" noProof="0" dirty="0"/>
              <a:t>leadership</a:t>
            </a:r>
          </a:p>
        </p:txBody>
      </p:sp>
      <p:sp>
        <p:nvSpPr>
          <p:cNvPr id="6" name="Slide Number Placeholder 5">
            <a:extLst>
              <a:ext uri="{FF2B5EF4-FFF2-40B4-BE49-F238E27FC236}">
                <a16:creationId xmlns:a16="http://schemas.microsoft.com/office/drawing/2014/main" id="{77D6CB7E-6807-94BD-2D93-3937DDF0A91A}"/>
              </a:ext>
            </a:extLst>
          </p:cNvPr>
          <p:cNvSpPr>
            <a:spLocks noGrp="1"/>
          </p:cNvSpPr>
          <p:nvPr>
            <p:ph type="sldNum" sz="quarter" idx="4"/>
          </p:nvPr>
        </p:nvSpPr>
        <p:spPr/>
        <p:txBody>
          <a:bodyPr/>
          <a:lstStyle/>
          <a:p>
            <a:pPr rtl="0"/>
            <a:fld id="{294A09A9-5501-47C1-A89A-A340965A2BE2}" type="slidenum">
              <a:rPr lang="en-GB" noProof="0" smtClean="0"/>
              <a:pPr rtl="0"/>
              <a:t>9</a:t>
            </a:fld>
            <a:endParaRPr lang="en-GB" noProof="0"/>
          </a:p>
        </p:txBody>
      </p:sp>
    </p:spTree>
    <p:extLst>
      <p:ext uri="{BB962C8B-B14F-4D97-AF65-F5344CB8AC3E}">
        <p14:creationId xmlns:p14="http://schemas.microsoft.com/office/powerpoint/2010/main" val="3987233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1F71A-49A5-310E-A1E6-ABCA7C8F7401}"/>
              </a:ext>
            </a:extLst>
          </p:cNvPr>
          <p:cNvSpPr>
            <a:spLocks noGrp="1"/>
          </p:cNvSpPr>
          <p:nvPr>
            <p:ph type="title"/>
          </p:nvPr>
        </p:nvSpPr>
        <p:spPr>
          <a:xfrm>
            <a:off x="1167492" y="381000"/>
            <a:ext cx="9779183" cy="664399"/>
          </a:xfrm>
        </p:spPr>
        <p:txBody>
          <a:bodyPr/>
          <a:lstStyle/>
          <a:p>
            <a:r>
              <a:rPr lang="en-GB" sz="32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E19A5F29-A935-1E4E-FA18-E6E894EBEF41}"/>
              </a:ext>
            </a:extLst>
          </p:cNvPr>
          <p:cNvSpPr>
            <a:spLocks noGrp="1"/>
          </p:cNvSpPr>
          <p:nvPr>
            <p:ph idx="1"/>
          </p:nvPr>
        </p:nvSpPr>
        <p:spPr>
          <a:xfrm>
            <a:off x="1167493" y="1263535"/>
            <a:ext cx="9779182" cy="4120747"/>
          </a:xfrm>
        </p:spPr>
        <p:txBody>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EI and CQ are crucial for modern leadership</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Not soft skills – strategic capabilities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Develop both to lead in diverse, dynamic world</a:t>
            </a:r>
          </a:p>
        </p:txBody>
      </p:sp>
      <p:sp>
        <p:nvSpPr>
          <p:cNvPr id="4" name="Date Placeholder 3">
            <a:extLst>
              <a:ext uri="{FF2B5EF4-FFF2-40B4-BE49-F238E27FC236}">
                <a16:creationId xmlns:a16="http://schemas.microsoft.com/office/drawing/2014/main" id="{3F36DD43-3AF4-0203-4897-E93C5B26B4C4}"/>
              </a:ext>
            </a:extLst>
          </p:cNvPr>
          <p:cNvSpPr>
            <a:spLocks noGrp="1"/>
          </p:cNvSpPr>
          <p:nvPr>
            <p:ph type="dt" sz="half" idx="2"/>
          </p:nvPr>
        </p:nvSpPr>
        <p:spPr/>
        <p:txBody>
          <a:bodyPr/>
          <a:lstStyle/>
          <a:p>
            <a:pPr rtl="0"/>
            <a:r>
              <a:rPr lang="en-GB" noProof="0" dirty="0"/>
              <a:t>12.07.25</a:t>
            </a:r>
          </a:p>
        </p:txBody>
      </p:sp>
      <p:sp>
        <p:nvSpPr>
          <p:cNvPr id="5" name="Footer Placeholder 4">
            <a:extLst>
              <a:ext uri="{FF2B5EF4-FFF2-40B4-BE49-F238E27FC236}">
                <a16:creationId xmlns:a16="http://schemas.microsoft.com/office/drawing/2014/main" id="{6F3AEF45-6C35-7BB0-1620-DB94C0740520}"/>
              </a:ext>
            </a:extLst>
          </p:cNvPr>
          <p:cNvSpPr>
            <a:spLocks noGrp="1"/>
          </p:cNvSpPr>
          <p:nvPr>
            <p:ph type="ftr" sz="quarter" idx="3"/>
          </p:nvPr>
        </p:nvSpPr>
        <p:spPr/>
        <p:txBody>
          <a:bodyPr/>
          <a:lstStyle/>
          <a:p>
            <a:pPr rtl="0"/>
            <a:r>
              <a:rPr lang="en-GB" dirty="0"/>
              <a:t>Leadership</a:t>
            </a:r>
            <a:endParaRPr lang="en-GB" noProof="0" dirty="0"/>
          </a:p>
        </p:txBody>
      </p:sp>
      <p:sp>
        <p:nvSpPr>
          <p:cNvPr id="6" name="Slide Number Placeholder 5">
            <a:extLst>
              <a:ext uri="{FF2B5EF4-FFF2-40B4-BE49-F238E27FC236}">
                <a16:creationId xmlns:a16="http://schemas.microsoft.com/office/drawing/2014/main" id="{B3A2660E-3896-0ED9-C10A-9E54BB4FB06C}"/>
              </a:ext>
            </a:extLst>
          </p:cNvPr>
          <p:cNvSpPr>
            <a:spLocks noGrp="1"/>
          </p:cNvSpPr>
          <p:nvPr>
            <p:ph type="sldNum" sz="quarter" idx="4"/>
          </p:nvPr>
        </p:nvSpPr>
        <p:spPr/>
        <p:txBody>
          <a:bodyPr/>
          <a:lstStyle/>
          <a:p>
            <a:pPr rtl="0"/>
            <a:fld id="{294A09A9-5501-47C1-A89A-A340965A2BE2}" type="slidenum">
              <a:rPr lang="en-GB" noProof="0" smtClean="0"/>
              <a:pPr rtl="0"/>
              <a:t>10</a:t>
            </a:fld>
            <a:endParaRPr lang="en-GB" noProof="0"/>
          </a:p>
        </p:txBody>
      </p:sp>
    </p:spTree>
    <p:extLst>
      <p:ext uri="{BB962C8B-B14F-4D97-AF65-F5344CB8AC3E}">
        <p14:creationId xmlns:p14="http://schemas.microsoft.com/office/powerpoint/2010/main" val="643370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753F4-5FB2-7E80-3D67-C64B5E543FC5}"/>
              </a:ext>
            </a:extLst>
          </p:cNvPr>
          <p:cNvSpPr>
            <a:spLocks noGrp="1"/>
          </p:cNvSpPr>
          <p:nvPr>
            <p:ph type="title"/>
          </p:nvPr>
        </p:nvSpPr>
        <p:spPr>
          <a:xfrm>
            <a:off x="1167492" y="381000"/>
            <a:ext cx="9779183" cy="799407"/>
          </a:xfrm>
        </p:spPr>
        <p:txBody>
          <a:bodyPr/>
          <a:lstStyle/>
          <a:p>
            <a:r>
              <a:rPr lang="en-GB" sz="3200"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2F1A2411-ACF4-613F-626C-CA1D8425021E}"/>
              </a:ext>
            </a:extLst>
          </p:cNvPr>
          <p:cNvSpPr>
            <a:spLocks noGrp="1"/>
          </p:cNvSpPr>
          <p:nvPr>
            <p:ph idx="1"/>
          </p:nvPr>
        </p:nvSpPr>
        <p:spPr>
          <a:xfrm>
            <a:off x="1167493" y="1346663"/>
            <a:ext cx="9779182" cy="4037620"/>
          </a:xfrm>
        </p:spPr>
        <p:txBody>
          <a:bodyPr/>
          <a:lstStyle/>
          <a:p>
            <a:r>
              <a:rPr lang="en-GB" sz="2000" dirty="0">
                <a:latin typeface="Arial" panose="020B0604020202020204" pitchFamily="34" charset="0"/>
                <a:cs typeface="Arial" panose="020B0604020202020204" pitchFamily="34" charset="0"/>
              </a:rPr>
              <a:t>Goleman</a:t>
            </a:r>
          </a:p>
        </p:txBody>
      </p:sp>
      <p:sp>
        <p:nvSpPr>
          <p:cNvPr id="4" name="Date Placeholder 3">
            <a:extLst>
              <a:ext uri="{FF2B5EF4-FFF2-40B4-BE49-F238E27FC236}">
                <a16:creationId xmlns:a16="http://schemas.microsoft.com/office/drawing/2014/main" id="{B850869C-9065-DB84-00B4-48CDD07C1DFB}"/>
              </a:ext>
            </a:extLst>
          </p:cNvPr>
          <p:cNvSpPr>
            <a:spLocks noGrp="1"/>
          </p:cNvSpPr>
          <p:nvPr>
            <p:ph type="dt" sz="half" idx="2"/>
          </p:nvPr>
        </p:nvSpPr>
        <p:spPr/>
        <p:txBody>
          <a:bodyPr/>
          <a:lstStyle/>
          <a:p>
            <a:pPr rtl="0"/>
            <a:r>
              <a:rPr lang="en-GB" noProof="0" dirty="0"/>
              <a:t>12.07.25</a:t>
            </a:r>
          </a:p>
        </p:txBody>
      </p:sp>
      <p:sp>
        <p:nvSpPr>
          <p:cNvPr id="5" name="Footer Placeholder 4">
            <a:extLst>
              <a:ext uri="{FF2B5EF4-FFF2-40B4-BE49-F238E27FC236}">
                <a16:creationId xmlns:a16="http://schemas.microsoft.com/office/drawing/2014/main" id="{11D83055-7422-9880-16AD-98B826DD5D74}"/>
              </a:ext>
            </a:extLst>
          </p:cNvPr>
          <p:cNvSpPr>
            <a:spLocks noGrp="1"/>
          </p:cNvSpPr>
          <p:nvPr>
            <p:ph type="ftr" sz="quarter" idx="3"/>
          </p:nvPr>
        </p:nvSpPr>
        <p:spPr/>
        <p:txBody>
          <a:bodyPr/>
          <a:lstStyle/>
          <a:p>
            <a:pPr rtl="0"/>
            <a:r>
              <a:rPr lang="en-GB" dirty="0"/>
              <a:t>Leadership</a:t>
            </a:r>
            <a:endParaRPr lang="en-GB" noProof="0" dirty="0"/>
          </a:p>
        </p:txBody>
      </p:sp>
      <p:sp>
        <p:nvSpPr>
          <p:cNvPr id="6" name="Slide Number Placeholder 5">
            <a:extLst>
              <a:ext uri="{FF2B5EF4-FFF2-40B4-BE49-F238E27FC236}">
                <a16:creationId xmlns:a16="http://schemas.microsoft.com/office/drawing/2014/main" id="{EEA3492C-3D9B-4B31-580C-890E024789B6}"/>
              </a:ext>
            </a:extLst>
          </p:cNvPr>
          <p:cNvSpPr>
            <a:spLocks noGrp="1"/>
          </p:cNvSpPr>
          <p:nvPr>
            <p:ph type="sldNum" sz="quarter" idx="4"/>
          </p:nvPr>
        </p:nvSpPr>
        <p:spPr/>
        <p:txBody>
          <a:bodyPr/>
          <a:lstStyle/>
          <a:p>
            <a:pPr rtl="0"/>
            <a:fld id="{294A09A9-5501-47C1-A89A-A340965A2BE2}" type="slidenum">
              <a:rPr lang="en-GB" noProof="0" smtClean="0"/>
              <a:pPr rtl="0"/>
              <a:t>11</a:t>
            </a:fld>
            <a:endParaRPr lang="en-GB" noProof="0"/>
          </a:p>
        </p:txBody>
      </p:sp>
    </p:spTree>
    <p:extLst>
      <p:ext uri="{BB962C8B-B14F-4D97-AF65-F5344CB8AC3E}">
        <p14:creationId xmlns:p14="http://schemas.microsoft.com/office/powerpoint/2010/main" val="2458499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E308-3076-43DB-B834-DA0B0AE19AF9}"/>
              </a:ext>
            </a:extLst>
          </p:cNvPr>
          <p:cNvSpPr>
            <a:spLocks noGrp="1"/>
          </p:cNvSpPr>
          <p:nvPr>
            <p:ph type="ctrTitle"/>
          </p:nvPr>
        </p:nvSpPr>
        <p:spPr>
          <a:xfrm>
            <a:off x="1167494" y="1122363"/>
            <a:ext cx="6220278" cy="2387600"/>
          </a:xfrm>
        </p:spPr>
        <p:txBody>
          <a:bodyPr rtlCol="0"/>
          <a:lstStyle/>
          <a:p>
            <a:pPr rtl="0"/>
            <a:r>
              <a:rPr lang="en-GB" dirty="0"/>
              <a:t>Thank you</a:t>
            </a:r>
          </a:p>
        </p:txBody>
      </p:sp>
      <p:sp>
        <p:nvSpPr>
          <p:cNvPr id="3" name="Content Placeholder 2">
            <a:extLst>
              <a:ext uri="{FF2B5EF4-FFF2-40B4-BE49-F238E27FC236}">
                <a16:creationId xmlns:a16="http://schemas.microsoft.com/office/drawing/2014/main" id="{BABC2CE0-8806-4B2A-A10A-32984D317434}"/>
              </a:ext>
            </a:extLst>
          </p:cNvPr>
          <p:cNvSpPr>
            <a:spLocks noGrp="1"/>
          </p:cNvSpPr>
          <p:nvPr>
            <p:ph type="subTitle" idx="1"/>
          </p:nvPr>
        </p:nvSpPr>
        <p:spPr>
          <a:xfrm>
            <a:off x="1167493" y="3602038"/>
            <a:ext cx="6220277" cy="2247219"/>
          </a:xfrm>
        </p:spPr>
        <p:txBody>
          <a:bodyPr rtlCol="0">
            <a:normAutofit/>
          </a:bodyPr>
          <a:lstStyle/>
          <a:p>
            <a:pPr rtl="0"/>
            <a:r>
              <a:rPr lang="en-GB" dirty="0"/>
              <a:t> </a:t>
            </a:r>
          </a:p>
        </p:txBody>
      </p:sp>
    </p:spTree>
    <p:extLst>
      <p:ext uri="{BB962C8B-B14F-4D97-AF65-F5344CB8AC3E}">
        <p14:creationId xmlns:p14="http://schemas.microsoft.com/office/powerpoint/2010/main" val="926184573"/>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457595_TF45331398_Win32" id="{5659B9E0-3971-467D-9BA2-B20B39D641FE}" vid="{E6DA4EDB-46C2-4D45-9E99-6BB2FEEE47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3" ma:contentTypeDescription="Create a new document." ma:contentTypeScope="" ma:versionID="326a9b9f9ec883f35ddb7f3007870ff4">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8a953201f64df64cdf925ae838999e46"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5334180-0405-413B-834A-44FA9E05ADB7}">
  <ds:schemaRefs>
    <ds:schemaRef ds:uri="http://schemas.microsoft.com/sharepoint/v3/contenttype/forms"/>
  </ds:schemaRefs>
</ds:datastoreItem>
</file>

<file path=customXml/itemProps2.xml><?xml version="1.0" encoding="utf-8"?>
<ds:datastoreItem xmlns:ds="http://schemas.openxmlformats.org/officeDocument/2006/customXml" ds:itemID="{4D5BAB77-79E1-4739-AA51-10C9079186D6}">
  <ds:schemaRefs>
    <ds:schemaRef ds:uri="04c7059f-bde8-4ce9-bb0f-e52888740953"/>
    <ds:schemaRef ds:uri="http://www.w3.org/XML/1998/namespace"/>
    <ds:schemaRef ds:uri="http://purl.org/dc/elements/1.1/"/>
    <ds:schemaRef ds:uri="http://schemas.microsoft.com/office/2006/documentManagement/types"/>
    <ds:schemaRef ds:uri="http://purl.org/dc/dcmitype/"/>
    <ds:schemaRef ds:uri="d8e79d84-78fb-44a9-92e9-d04bdd8f0359"/>
    <ds:schemaRef ds:uri="http://purl.org/dc/terms/"/>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627ACEF0-64CD-4D65-AA55-E32BFFA8825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{F860109C-A361-4FDA-918C-9C49C7D8430A}tf45331398_win32</Template>
  <TotalTime>3452</TotalTime>
  <Words>675</Words>
  <Application>Microsoft Office PowerPoint</Application>
  <PresentationFormat>Widescreen</PresentationFormat>
  <Paragraphs>98</Paragraphs>
  <Slides>12</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Tenorite</vt:lpstr>
      <vt:lpstr>Office Theme</vt:lpstr>
      <vt:lpstr>Emotional intelligence EI and Cultural intelligence CQ in leadership</vt:lpstr>
      <vt:lpstr>Agenda</vt:lpstr>
      <vt:lpstr>Introduction</vt:lpstr>
      <vt:lpstr>Emotional intelligence EI 5 competencies by Daniel Goleman</vt:lpstr>
      <vt:lpstr>Cultural intelligence CQ Definition by Earley and Ang</vt:lpstr>
      <vt:lpstr>Importance of EI and CQ in Leadership</vt:lpstr>
      <vt:lpstr>Real world examples</vt:lpstr>
      <vt:lpstr>EI and CQ in multicultural collaboration</vt:lpstr>
      <vt:lpstr>EI and CQ create Global leadership</vt:lpstr>
      <vt:lpstr>Conclusion</vt:lpstr>
      <vt:lpstr>Reference</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Andzhela Toneva (2217837)</dc:creator>
  <cp:lastModifiedBy>Andzhela Toneva (2217837)</cp:lastModifiedBy>
  <cp:revision>4</cp:revision>
  <dcterms:created xsi:type="dcterms:W3CDTF">2025-06-09T11:07:33Z</dcterms:created>
  <dcterms:modified xsi:type="dcterms:W3CDTF">2025-06-12T19:06:47Z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