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8" r:id="rId3"/>
    <p:sldId id="261" r:id="rId4"/>
    <p:sldId id="260" r:id="rId5"/>
    <p:sldId id="264" r:id="rId6"/>
    <p:sldId id="266" r:id="rId7"/>
    <p:sldId id="270" r:id="rId8"/>
    <p:sldId id="272" r:id="rId9"/>
    <p:sldId id="269" r:id="rId10"/>
    <p:sldId id="262" r:id="rId11"/>
    <p:sldId id="273" r:id="rId12"/>
    <p:sldId id="259" r:id="rId13"/>
    <p:sldId id="276" r:id="rId14"/>
    <p:sldId id="257" r:id="rId15"/>
    <p:sldId id="268" r:id="rId16"/>
    <p:sldId id="275" r:id="rId17"/>
    <p:sldId id="263"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A60"/>
    <a:srgbClr val="FF00B3"/>
    <a:srgbClr val="7030A0"/>
    <a:srgbClr val="00E1FA"/>
    <a:srgbClr val="9FFCEE"/>
    <a:srgbClr val="00FACC"/>
    <a:srgbClr val="F4F5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699DB-CEDC-F58C-4FB2-C4E06068D3D5}" v="2411" dt="2025-05-21T21:52:42.288"/>
    <p1510:client id="{313ECF53-E0AB-F1CE-643F-774293971FC3}" v="269" dt="2025-05-21T22:20:11.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DDD5ADB1-2678-740A-6556-CBE0F033B56A}"/>
    <pc:docChg chg="addSld delSld modSld sldOrd addMainMaster delMainMaster modMainMaster">
      <pc:chgData name="Carina Walters (2206384)" userId="S::2206384@student.uwtsd.ac.uk::418a359f-bb78-4d95-92f6-0c25e12128e6" providerId="AD" clId="Web-{DDD5ADB1-2678-740A-6556-CBE0F033B56A}" dt="2025-05-13T15:48:17.740" v="1693" actId="14100"/>
      <pc:docMkLst>
        <pc:docMk/>
      </pc:docMkLst>
      <pc:sldChg chg="addSp delSp modSp mod setBg modClrScheme setClrOvrMap delDesignElem chgLayout">
        <pc:chgData name="Carina Walters (2206384)" userId="S::2206384@student.uwtsd.ac.uk::418a359f-bb78-4d95-92f6-0c25e12128e6" providerId="AD" clId="Web-{DDD5ADB1-2678-740A-6556-CBE0F033B56A}" dt="2025-05-13T15:48:17.740" v="1693" actId="14100"/>
        <pc:sldMkLst>
          <pc:docMk/>
          <pc:sldMk cId="109857222" sldId="256"/>
        </pc:sldMkLst>
        <pc:spChg chg="mod ord">
          <ac:chgData name="Carina Walters (2206384)" userId="S::2206384@student.uwtsd.ac.uk::418a359f-bb78-4d95-92f6-0c25e12128e6" providerId="AD" clId="Web-{DDD5ADB1-2678-740A-6556-CBE0F033B56A}" dt="2025-05-13T09:50:28.490" v="464"/>
          <ac:spMkLst>
            <pc:docMk/>
            <pc:sldMk cId="109857222" sldId="256"/>
            <ac:spMk id="2" creationId="{00000000-0000-0000-0000-000000000000}"/>
          </ac:spMkLst>
        </pc:spChg>
        <pc:spChg chg="mod ord">
          <ac:chgData name="Carina Walters (2206384)" userId="S::2206384@student.uwtsd.ac.uk::418a359f-bb78-4d95-92f6-0c25e12128e6" providerId="AD" clId="Web-{DDD5ADB1-2678-740A-6556-CBE0F033B56A}" dt="2025-05-13T15:48:17.740" v="1693" actId="14100"/>
          <ac:spMkLst>
            <pc:docMk/>
            <pc:sldMk cId="109857222" sldId="256"/>
            <ac:spMk id="3" creationId="{00000000-0000-0000-0000-000000000000}"/>
          </ac:spMkLst>
        </pc:spChg>
        <pc:spChg chg="add del">
          <ac:chgData name="Carina Walters (2206384)" userId="S::2206384@student.uwtsd.ac.uk::418a359f-bb78-4d95-92f6-0c25e12128e6" providerId="AD" clId="Web-{DDD5ADB1-2678-740A-6556-CBE0F033B56A}" dt="2025-05-13T09:28:52.945" v="260"/>
          <ac:spMkLst>
            <pc:docMk/>
            <pc:sldMk cId="109857222" sldId="256"/>
            <ac:spMk id="9" creationId="{1A32057F-F015-B1B2-4E3E-2307F8EFC97B}"/>
          </ac:spMkLst>
        </pc:spChg>
        <pc:spChg chg="add del">
          <ac:chgData name="Carina Walters (2206384)" userId="S::2206384@student.uwtsd.ac.uk::418a359f-bb78-4d95-92f6-0c25e12128e6" providerId="AD" clId="Web-{DDD5ADB1-2678-740A-6556-CBE0F033B56A}" dt="2025-05-13T09:29:12.586" v="261"/>
          <ac:spMkLst>
            <pc:docMk/>
            <pc:sldMk cId="109857222" sldId="256"/>
            <ac:spMk id="14" creationId="{0F447467-474F-7A46-9B55-A89C6B0DA11C}"/>
          </ac:spMkLst>
        </pc:spChg>
        <pc:spChg chg="add del">
          <ac:chgData name="Carina Walters (2206384)" userId="S::2206384@student.uwtsd.ac.uk::418a359f-bb78-4d95-92f6-0c25e12128e6" providerId="AD" clId="Web-{DDD5ADB1-2678-740A-6556-CBE0F033B56A}" dt="2025-05-13T09:29:12.586" v="261"/>
          <ac:spMkLst>
            <pc:docMk/>
            <pc:sldMk cId="109857222" sldId="256"/>
            <ac:spMk id="16" creationId="{A9CCD9CD-49AE-3D3E-923B-81ECD3FBF75F}"/>
          </ac:spMkLst>
        </pc:spChg>
        <pc:picChg chg="add mod ord">
          <ac:chgData name="Carina Walters (2206384)" userId="S::2206384@student.uwtsd.ac.uk::418a359f-bb78-4d95-92f6-0c25e12128e6" providerId="AD" clId="Web-{DDD5ADB1-2678-740A-6556-CBE0F033B56A}" dt="2025-05-13T09:28:52.945" v="260"/>
          <ac:picMkLst>
            <pc:docMk/>
            <pc:sldMk cId="109857222" sldId="256"/>
            <ac:picMk id="4" creationId="{EB253B3D-8246-B2DD-72AE-FFD23B76883D}"/>
          </ac:picMkLst>
        </pc:picChg>
      </pc:sldChg>
      <pc:sldChg chg="addSp modSp new mod modClrScheme chgLayout">
        <pc:chgData name="Carina Walters (2206384)" userId="S::2206384@student.uwtsd.ac.uk::418a359f-bb78-4d95-92f6-0c25e12128e6" providerId="AD" clId="Web-{DDD5ADB1-2678-740A-6556-CBE0F033B56A}" dt="2025-05-13T13:20:10.408" v="1181" actId="20577"/>
        <pc:sldMkLst>
          <pc:docMk/>
          <pc:sldMk cId="255124633" sldId="257"/>
        </pc:sldMkLst>
        <pc:spChg chg="mod ord">
          <ac:chgData name="Carina Walters (2206384)" userId="S::2206384@student.uwtsd.ac.uk::418a359f-bb78-4d95-92f6-0c25e12128e6" providerId="AD" clId="Web-{DDD5ADB1-2678-740A-6556-CBE0F033B56A}" dt="2025-05-13T13:20:08.017" v="1180" actId="20577"/>
          <ac:spMkLst>
            <pc:docMk/>
            <pc:sldMk cId="255124633" sldId="257"/>
            <ac:spMk id="2" creationId="{896C47C4-0933-7FAE-A430-0A4BBB5C7ED9}"/>
          </ac:spMkLst>
        </pc:spChg>
        <pc:spChg chg="mod ord">
          <ac:chgData name="Carina Walters (2206384)" userId="S::2206384@student.uwtsd.ac.uk::418a359f-bb78-4d95-92f6-0c25e12128e6" providerId="AD" clId="Web-{DDD5ADB1-2678-740A-6556-CBE0F033B56A}" dt="2025-05-13T13:20:10.408" v="1181" actId="20577"/>
          <ac:spMkLst>
            <pc:docMk/>
            <pc:sldMk cId="255124633" sldId="257"/>
            <ac:spMk id="3" creationId="{4C4AC1A9-B320-00D2-5884-1C58F2CBA6C6}"/>
          </ac:spMkLst>
        </pc:spChg>
        <pc:spChg chg="add mod">
          <ac:chgData name="Carina Walters (2206384)" userId="S::2206384@student.uwtsd.ac.uk::418a359f-bb78-4d95-92f6-0c25e12128e6" providerId="AD" clId="Web-{DDD5ADB1-2678-740A-6556-CBE0F033B56A}" dt="2025-05-13T12:56:03.479" v="1087" actId="20577"/>
          <ac:spMkLst>
            <pc:docMk/>
            <pc:sldMk cId="255124633" sldId="257"/>
            <ac:spMk id="4" creationId="{24EB1495-C0F7-2A73-A832-5076FCEE0A29}"/>
          </ac:spMkLst>
        </pc:spChg>
      </pc:sldChg>
      <pc:sldChg chg="addSp delSp modSp new mod setBg modClrScheme chgLayout">
        <pc:chgData name="Carina Walters (2206384)" userId="S::2206384@student.uwtsd.ac.uk::418a359f-bb78-4d95-92f6-0c25e12128e6" providerId="AD" clId="Web-{DDD5ADB1-2678-740A-6556-CBE0F033B56A}" dt="2025-05-13T10:00:47.473" v="512"/>
        <pc:sldMkLst>
          <pc:docMk/>
          <pc:sldMk cId="543008008" sldId="258"/>
        </pc:sldMkLst>
        <pc:spChg chg="mod ord">
          <ac:chgData name="Carina Walters (2206384)" userId="S::2206384@student.uwtsd.ac.uk::418a359f-bb78-4d95-92f6-0c25e12128e6" providerId="AD" clId="Web-{DDD5ADB1-2678-740A-6556-CBE0F033B56A}" dt="2025-05-13T09:51:05.757" v="465" actId="20577"/>
          <ac:spMkLst>
            <pc:docMk/>
            <pc:sldMk cId="543008008" sldId="258"/>
            <ac:spMk id="2" creationId="{C1CEC58D-0355-F1B3-F402-B34B1525BC83}"/>
          </ac:spMkLst>
        </pc:spChg>
        <pc:spChg chg="add del mod ord">
          <ac:chgData name="Carina Walters (2206384)" userId="S::2206384@student.uwtsd.ac.uk::418a359f-bb78-4d95-92f6-0c25e12128e6" providerId="AD" clId="Web-{DDD5ADB1-2678-740A-6556-CBE0F033B56A}" dt="2025-05-13T09:30:04.806" v="268"/>
          <ac:spMkLst>
            <pc:docMk/>
            <pc:sldMk cId="543008008" sldId="258"/>
            <ac:spMk id="3" creationId="{CD385B33-68BA-A991-D8B0-B98F9392DCE0}"/>
          </ac:spMkLst>
        </pc:spChg>
        <pc:spChg chg="add del mod">
          <ac:chgData name="Carina Walters (2206384)" userId="S::2206384@student.uwtsd.ac.uk::418a359f-bb78-4d95-92f6-0c25e12128e6" providerId="AD" clId="Web-{DDD5ADB1-2678-740A-6556-CBE0F033B56A}" dt="2025-05-13T09:29:52.399" v="263"/>
          <ac:spMkLst>
            <pc:docMk/>
            <pc:sldMk cId="543008008" sldId="258"/>
            <ac:spMk id="9" creationId="{734840F4-DF69-3A60-0369-D09C0F885F2A}"/>
          </ac:spMkLst>
        </pc:spChg>
        <pc:spChg chg="add del mod">
          <ac:chgData name="Carina Walters (2206384)" userId="S::2206384@student.uwtsd.ac.uk::418a359f-bb78-4d95-92f6-0c25e12128e6" providerId="AD" clId="Web-{DDD5ADB1-2678-740A-6556-CBE0F033B56A}" dt="2025-05-13T09:29:52.399" v="263"/>
          <ac:spMkLst>
            <pc:docMk/>
            <pc:sldMk cId="543008008" sldId="258"/>
            <ac:spMk id="11" creationId="{11E57FB5-2256-D32D-1346-055B872038C3}"/>
          </ac:spMkLst>
        </pc:spChg>
        <pc:spChg chg="add del mod">
          <ac:chgData name="Carina Walters (2206384)" userId="S::2206384@student.uwtsd.ac.uk::418a359f-bb78-4d95-92f6-0c25e12128e6" providerId="AD" clId="Web-{DDD5ADB1-2678-740A-6556-CBE0F033B56A}" dt="2025-05-13T09:29:52.399" v="263"/>
          <ac:spMkLst>
            <pc:docMk/>
            <pc:sldMk cId="543008008" sldId="258"/>
            <ac:spMk id="13" creationId="{2C2A4511-082C-715D-D332-F46875FDD148}"/>
          </ac:spMkLst>
        </pc:spChg>
        <pc:spChg chg="add del mod">
          <ac:chgData name="Carina Walters (2206384)" userId="S::2206384@student.uwtsd.ac.uk::418a359f-bb78-4d95-92f6-0c25e12128e6" providerId="AD" clId="Web-{DDD5ADB1-2678-740A-6556-CBE0F033B56A}" dt="2025-05-13T09:29:52.399" v="263"/>
          <ac:spMkLst>
            <pc:docMk/>
            <pc:sldMk cId="543008008" sldId="258"/>
            <ac:spMk id="15" creationId="{C83401C9-D78F-669E-F3ED-9DE7047F1BA2}"/>
          </ac:spMkLst>
        </pc:spChg>
        <pc:spChg chg="add del mod">
          <ac:chgData name="Carina Walters (2206384)" userId="S::2206384@student.uwtsd.ac.uk::418a359f-bb78-4d95-92f6-0c25e12128e6" providerId="AD" clId="Web-{DDD5ADB1-2678-740A-6556-CBE0F033B56A}" dt="2025-05-13T09:30:00.118" v="265"/>
          <ac:spMkLst>
            <pc:docMk/>
            <pc:sldMk cId="543008008" sldId="258"/>
            <ac:spMk id="17" creationId="{96B535DF-CED2-EFAC-1DA4-72FB77D3E730}"/>
          </ac:spMkLst>
        </pc:spChg>
        <pc:spChg chg="add del mod">
          <ac:chgData name="Carina Walters (2206384)" userId="S::2206384@student.uwtsd.ac.uk::418a359f-bb78-4d95-92f6-0c25e12128e6" providerId="AD" clId="Web-{DDD5ADB1-2678-740A-6556-CBE0F033B56A}" dt="2025-05-13T09:30:00.118" v="265"/>
          <ac:spMkLst>
            <pc:docMk/>
            <pc:sldMk cId="543008008" sldId="258"/>
            <ac:spMk id="18" creationId="{0427E77B-41BA-7DFE-17EB-DCDD54289AFE}"/>
          </ac:spMkLst>
        </pc:spChg>
        <pc:spChg chg="add del mod">
          <ac:chgData name="Carina Walters (2206384)" userId="S::2206384@student.uwtsd.ac.uk::418a359f-bb78-4d95-92f6-0c25e12128e6" providerId="AD" clId="Web-{DDD5ADB1-2678-740A-6556-CBE0F033B56A}" dt="2025-05-13T09:30:00.118" v="265"/>
          <ac:spMkLst>
            <pc:docMk/>
            <pc:sldMk cId="543008008" sldId="258"/>
            <ac:spMk id="19" creationId="{2CDAF40B-57C9-1390-AF73-9EC5A9A2E28B}"/>
          </ac:spMkLst>
        </pc:spChg>
        <pc:spChg chg="add del mod">
          <ac:chgData name="Carina Walters (2206384)" userId="S::2206384@student.uwtsd.ac.uk::418a359f-bb78-4d95-92f6-0c25e12128e6" providerId="AD" clId="Web-{DDD5ADB1-2678-740A-6556-CBE0F033B56A}" dt="2025-05-13T09:30:00.118" v="265"/>
          <ac:spMkLst>
            <pc:docMk/>
            <pc:sldMk cId="543008008" sldId="258"/>
            <ac:spMk id="20" creationId="{A8878588-F397-C6EA-CBCE-54D6060CC214}"/>
          </ac:spMkLst>
        </pc:spChg>
        <pc:spChg chg="add del mod">
          <ac:chgData name="Carina Walters (2206384)" userId="S::2206384@student.uwtsd.ac.uk::418a359f-bb78-4d95-92f6-0c25e12128e6" providerId="AD" clId="Web-{DDD5ADB1-2678-740A-6556-CBE0F033B56A}" dt="2025-05-13T09:30:04.712" v="267"/>
          <ac:spMkLst>
            <pc:docMk/>
            <pc:sldMk cId="543008008" sldId="258"/>
            <ac:spMk id="23" creationId="{734840F4-DF69-3A60-0369-D09C0F885F2A}"/>
          </ac:spMkLst>
        </pc:spChg>
        <pc:spChg chg="add del mod">
          <ac:chgData name="Carina Walters (2206384)" userId="S::2206384@student.uwtsd.ac.uk::418a359f-bb78-4d95-92f6-0c25e12128e6" providerId="AD" clId="Web-{DDD5ADB1-2678-740A-6556-CBE0F033B56A}" dt="2025-05-13T09:30:04.712" v="267"/>
          <ac:spMkLst>
            <pc:docMk/>
            <pc:sldMk cId="543008008" sldId="258"/>
            <ac:spMk id="24" creationId="{11E57FB5-2256-D32D-1346-055B872038C3}"/>
          </ac:spMkLst>
        </pc:spChg>
        <pc:spChg chg="add del mod">
          <ac:chgData name="Carina Walters (2206384)" userId="S::2206384@student.uwtsd.ac.uk::418a359f-bb78-4d95-92f6-0c25e12128e6" providerId="AD" clId="Web-{DDD5ADB1-2678-740A-6556-CBE0F033B56A}" dt="2025-05-13T09:30:04.712" v="267"/>
          <ac:spMkLst>
            <pc:docMk/>
            <pc:sldMk cId="543008008" sldId="258"/>
            <ac:spMk id="25" creationId="{2C2A4511-082C-715D-D332-F46875FDD148}"/>
          </ac:spMkLst>
        </pc:spChg>
        <pc:spChg chg="add del mod">
          <ac:chgData name="Carina Walters (2206384)" userId="S::2206384@student.uwtsd.ac.uk::418a359f-bb78-4d95-92f6-0c25e12128e6" providerId="AD" clId="Web-{DDD5ADB1-2678-740A-6556-CBE0F033B56A}" dt="2025-05-13T09:30:04.712" v="267"/>
          <ac:spMkLst>
            <pc:docMk/>
            <pc:sldMk cId="543008008" sldId="258"/>
            <ac:spMk id="26" creationId="{C83401C9-D78F-669E-F3ED-9DE7047F1BA2}"/>
          </ac:spMkLst>
        </pc:spChg>
        <pc:spChg chg="add del mod">
          <ac:chgData name="Carina Walters (2206384)" userId="S::2206384@student.uwtsd.ac.uk::418a359f-bb78-4d95-92f6-0c25e12128e6" providerId="AD" clId="Web-{DDD5ADB1-2678-740A-6556-CBE0F033B56A}" dt="2025-05-13T09:30:19.118" v="271"/>
          <ac:spMkLst>
            <pc:docMk/>
            <pc:sldMk cId="543008008" sldId="258"/>
            <ac:spMk id="29" creationId="{96B535DF-CED2-EFAC-1DA4-72FB77D3E730}"/>
          </ac:spMkLst>
        </pc:spChg>
        <pc:spChg chg="add mod ord">
          <ac:chgData name="Carina Walters (2206384)" userId="S::2206384@student.uwtsd.ac.uk::418a359f-bb78-4d95-92f6-0c25e12128e6" providerId="AD" clId="Web-{DDD5ADB1-2678-740A-6556-CBE0F033B56A}" dt="2025-05-13T09:50:28.490" v="464"/>
          <ac:spMkLst>
            <pc:docMk/>
            <pc:sldMk cId="543008008" sldId="258"/>
            <ac:spMk id="30" creationId="{0427E77B-41BA-7DFE-17EB-DCDD54289AFE}"/>
          </ac:spMkLst>
        </pc:spChg>
        <pc:spChg chg="add mod ord">
          <ac:chgData name="Carina Walters (2206384)" userId="S::2206384@student.uwtsd.ac.uk::418a359f-bb78-4d95-92f6-0c25e12128e6" providerId="AD" clId="Web-{DDD5ADB1-2678-740A-6556-CBE0F033B56A}" dt="2025-05-13T09:50:28.490" v="464"/>
          <ac:spMkLst>
            <pc:docMk/>
            <pc:sldMk cId="543008008" sldId="258"/>
            <ac:spMk id="31" creationId="{2CDAF40B-57C9-1390-AF73-9EC5A9A2E28B}"/>
          </ac:spMkLst>
        </pc:spChg>
        <pc:spChg chg="add mod ord">
          <ac:chgData name="Carina Walters (2206384)" userId="S::2206384@student.uwtsd.ac.uk::418a359f-bb78-4d95-92f6-0c25e12128e6" providerId="AD" clId="Web-{DDD5ADB1-2678-740A-6556-CBE0F033B56A}" dt="2025-05-13T09:50:28.490" v="464"/>
          <ac:spMkLst>
            <pc:docMk/>
            <pc:sldMk cId="543008008" sldId="258"/>
            <ac:spMk id="32" creationId="{A8878588-F397-C6EA-CBCE-54D6060CC214}"/>
          </ac:spMkLst>
        </pc:spChg>
        <pc:graphicFrameChg chg="add del mod">
          <ac:chgData name="Carina Walters (2206384)" userId="S::2206384@student.uwtsd.ac.uk::418a359f-bb78-4d95-92f6-0c25e12128e6" providerId="AD" clId="Web-{DDD5ADB1-2678-740A-6556-CBE0F033B56A}" dt="2025-05-13T09:29:52.399" v="263"/>
          <ac:graphicFrameMkLst>
            <pc:docMk/>
            <pc:sldMk cId="543008008" sldId="258"/>
            <ac:graphicFrameMk id="5" creationId="{4E0B8DCA-AE00-EF8D-77E7-DE47F8DD1E71}"/>
          </ac:graphicFrameMkLst>
        </pc:graphicFrameChg>
        <pc:graphicFrameChg chg="add del mod">
          <ac:chgData name="Carina Walters (2206384)" userId="S::2206384@student.uwtsd.ac.uk::418a359f-bb78-4d95-92f6-0c25e12128e6" providerId="AD" clId="Web-{DDD5ADB1-2678-740A-6556-CBE0F033B56A}" dt="2025-05-13T09:30:00.118" v="265"/>
          <ac:graphicFrameMkLst>
            <pc:docMk/>
            <pc:sldMk cId="543008008" sldId="258"/>
            <ac:graphicFrameMk id="21" creationId="{D8A87DF3-C71A-DCA6-3F6F-7C42002A35AC}"/>
          </ac:graphicFrameMkLst>
        </pc:graphicFrameChg>
        <pc:graphicFrameChg chg="add del mod">
          <ac:chgData name="Carina Walters (2206384)" userId="S::2206384@student.uwtsd.ac.uk::418a359f-bb78-4d95-92f6-0c25e12128e6" providerId="AD" clId="Web-{DDD5ADB1-2678-740A-6556-CBE0F033B56A}" dt="2025-05-13T09:30:04.712" v="267"/>
          <ac:graphicFrameMkLst>
            <pc:docMk/>
            <pc:sldMk cId="543008008" sldId="258"/>
            <ac:graphicFrameMk id="27" creationId="{4E0B8DCA-AE00-EF8D-77E7-DE47F8DD1E71}"/>
          </ac:graphicFrameMkLst>
        </pc:graphicFrameChg>
        <pc:graphicFrameChg chg="add mod ord modGraphic">
          <ac:chgData name="Carina Walters (2206384)" userId="S::2206384@student.uwtsd.ac.uk::418a359f-bb78-4d95-92f6-0c25e12128e6" providerId="AD" clId="Web-{DDD5ADB1-2678-740A-6556-CBE0F033B56A}" dt="2025-05-13T10:00:27.598" v="511"/>
          <ac:graphicFrameMkLst>
            <pc:docMk/>
            <pc:sldMk cId="543008008" sldId="258"/>
            <ac:graphicFrameMk id="33" creationId="{D8A87DF3-C71A-DCA6-3F6F-7C42002A35AC}"/>
          </ac:graphicFrameMkLst>
        </pc:graphicFrameChg>
      </pc:sldChg>
      <pc:sldChg chg="addSp delSp modSp new mod modClrScheme chgLayout">
        <pc:chgData name="Carina Walters (2206384)" userId="S::2206384@student.uwtsd.ac.uk::418a359f-bb78-4d95-92f6-0c25e12128e6" providerId="AD" clId="Web-{DDD5ADB1-2678-740A-6556-CBE0F033B56A}" dt="2025-05-13T14:24:33.428" v="1543" actId="20577"/>
        <pc:sldMkLst>
          <pc:docMk/>
          <pc:sldMk cId="2861241508" sldId="259"/>
        </pc:sldMkLst>
        <pc:spChg chg="mod ord">
          <ac:chgData name="Carina Walters (2206384)" userId="S::2206384@student.uwtsd.ac.uk::418a359f-bb78-4d95-92f6-0c25e12128e6" providerId="AD" clId="Web-{DDD5ADB1-2678-740A-6556-CBE0F033B56A}" dt="2025-05-13T09:50:28.490" v="464"/>
          <ac:spMkLst>
            <pc:docMk/>
            <pc:sldMk cId="2861241508" sldId="259"/>
            <ac:spMk id="2" creationId="{482153A2-B446-8D41-9799-412E58E79227}"/>
          </ac:spMkLst>
        </pc:spChg>
        <pc:spChg chg="del mod ord">
          <ac:chgData name="Carina Walters (2206384)" userId="S::2206384@student.uwtsd.ac.uk::418a359f-bb78-4d95-92f6-0c25e12128e6" providerId="AD" clId="Web-{DDD5ADB1-2678-740A-6556-CBE0F033B56A}" dt="2025-05-13T09:36:34.627" v="410"/>
          <ac:spMkLst>
            <pc:docMk/>
            <pc:sldMk cId="2861241508" sldId="259"/>
            <ac:spMk id="3" creationId="{91D65B3C-B42D-F9E2-0500-C2C042AD6D00}"/>
          </ac:spMkLst>
        </pc:spChg>
        <pc:spChg chg="del mod ord">
          <ac:chgData name="Carina Walters (2206384)" userId="S::2206384@student.uwtsd.ac.uk::418a359f-bb78-4d95-92f6-0c25e12128e6" providerId="AD" clId="Web-{DDD5ADB1-2678-740A-6556-CBE0F033B56A}" dt="2025-05-13T09:36:34.627" v="410"/>
          <ac:spMkLst>
            <pc:docMk/>
            <pc:sldMk cId="2861241508" sldId="259"/>
            <ac:spMk id="4" creationId="{1B90300A-C627-D849-7E48-32F56EC60263}"/>
          </ac:spMkLst>
        </pc:spChg>
        <pc:spChg chg="mod ord">
          <ac:chgData name="Carina Walters (2206384)" userId="S::2206384@student.uwtsd.ac.uk::418a359f-bb78-4d95-92f6-0c25e12128e6" providerId="AD" clId="Web-{DDD5ADB1-2678-740A-6556-CBE0F033B56A}" dt="2025-05-13T09:50:28.490" v="464"/>
          <ac:spMkLst>
            <pc:docMk/>
            <pc:sldMk cId="2861241508" sldId="259"/>
            <ac:spMk id="5" creationId="{767C95CF-03C6-E637-6EDB-B80F0E81FEFA}"/>
          </ac:spMkLst>
        </pc:spChg>
        <pc:spChg chg="mod ord">
          <ac:chgData name="Carina Walters (2206384)" userId="S::2206384@student.uwtsd.ac.uk::418a359f-bb78-4d95-92f6-0c25e12128e6" providerId="AD" clId="Web-{DDD5ADB1-2678-740A-6556-CBE0F033B56A}" dt="2025-05-13T09:50:28.490" v="464"/>
          <ac:spMkLst>
            <pc:docMk/>
            <pc:sldMk cId="2861241508" sldId="259"/>
            <ac:spMk id="6" creationId="{BB0071A6-EC10-534B-9CE6-AFEFF9F0A5F2}"/>
          </ac:spMkLst>
        </pc:spChg>
        <pc:spChg chg="mod ord">
          <ac:chgData name="Carina Walters (2206384)" userId="S::2206384@student.uwtsd.ac.uk::418a359f-bb78-4d95-92f6-0c25e12128e6" providerId="AD" clId="Web-{DDD5ADB1-2678-740A-6556-CBE0F033B56A}" dt="2025-05-13T09:50:28.490" v="464"/>
          <ac:spMkLst>
            <pc:docMk/>
            <pc:sldMk cId="2861241508" sldId="259"/>
            <ac:spMk id="7" creationId="{E9DEDF3A-2DC9-E156-A1B6-00251040EA57}"/>
          </ac:spMkLst>
        </pc:spChg>
        <pc:spChg chg="add del">
          <ac:chgData name="Carina Walters (2206384)" userId="S::2206384@student.uwtsd.ac.uk::418a359f-bb78-4d95-92f6-0c25e12128e6" providerId="AD" clId="Web-{DDD5ADB1-2678-740A-6556-CBE0F033B56A}" dt="2025-05-13T09:36:56.425" v="412"/>
          <ac:spMkLst>
            <pc:docMk/>
            <pc:sldMk cId="2861241508" sldId="259"/>
            <ac:spMk id="13" creationId="{BA76A25A-8D4B-91B2-44E5-C21AE80F7879}"/>
          </ac:spMkLst>
        </pc:spChg>
        <pc:spChg chg="add del mod ord">
          <ac:chgData name="Carina Walters (2206384)" userId="S::2206384@student.uwtsd.ac.uk::418a359f-bb78-4d95-92f6-0c25e12128e6" providerId="AD" clId="Web-{DDD5ADB1-2678-740A-6556-CBE0F033B56A}" dt="2025-05-13T09:37:27.566" v="414"/>
          <ac:spMkLst>
            <pc:docMk/>
            <pc:sldMk cId="2861241508" sldId="259"/>
            <ac:spMk id="18" creationId="{B2543306-0732-AB6C-A506-3C503892531C}"/>
          </ac:spMkLst>
        </pc:spChg>
        <pc:spChg chg="add del mod ord">
          <ac:chgData name="Carina Walters (2206384)" userId="S::2206384@student.uwtsd.ac.uk::418a359f-bb78-4d95-92f6-0c25e12128e6" providerId="AD" clId="Web-{DDD5ADB1-2678-740A-6556-CBE0F033B56A}" dt="2025-05-13T12:12:14.866" v="852"/>
          <ac:spMkLst>
            <pc:docMk/>
            <pc:sldMk cId="2861241508" sldId="259"/>
            <ac:spMk id="23" creationId="{17B086AF-AD8E-47EE-5C27-1ED64789DE71}"/>
          </ac:spMkLst>
        </pc:spChg>
        <pc:spChg chg="add del">
          <ac:chgData name="Carina Walters (2206384)" userId="S::2206384@student.uwtsd.ac.uk::418a359f-bb78-4d95-92f6-0c25e12128e6" providerId="AD" clId="Web-{DDD5ADB1-2678-740A-6556-CBE0F033B56A}" dt="2025-05-13T12:18:51.427" v="854"/>
          <ac:spMkLst>
            <pc:docMk/>
            <pc:sldMk cId="2861241508" sldId="259"/>
            <ac:spMk id="46" creationId="{3E697AE0-7527-380B-205A-010056217C6C}"/>
          </ac:spMkLst>
        </pc:spChg>
        <pc:spChg chg="add mod">
          <ac:chgData name="Carina Walters (2206384)" userId="S::2206384@student.uwtsd.ac.uk::418a359f-bb78-4d95-92f6-0c25e12128e6" providerId="AD" clId="Web-{DDD5ADB1-2678-740A-6556-CBE0F033B56A}" dt="2025-05-13T14:24:33.428" v="1543" actId="20577"/>
          <ac:spMkLst>
            <pc:docMk/>
            <pc:sldMk cId="2861241508" sldId="259"/>
            <ac:spMk id="47" creationId="{FAC79FB7-794D-7578-84CB-DE654E164227}"/>
          </ac:spMkLst>
        </pc:spChg>
        <pc:graphicFrameChg chg="add mod ord modGraphic">
          <ac:chgData name="Carina Walters (2206384)" userId="S::2206384@student.uwtsd.ac.uk::418a359f-bb78-4d95-92f6-0c25e12128e6" providerId="AD" clId="Web-{DDD5ADB1-2678-740A-6556-CBE0F033B56A}" dt="2025-05-13T12:00:51.262" v="845"/>
          <ac:graphicFrameMkLst>
            <pc:docMk/>
            <pc:sldMk cId="2861241508" sldId="259"/>
            <ac:graphicFrameMk id="9" creationId="{EA945104-DF4C-EF55-D003-4B57433F5A87}"/>
          </ac:graphicFrameMkLst>
        </pc:graphicFrameChg>
        <pc:picChg chg="add mod">
          <ac:chgData name="Carina Walters (2206384)" userId="S::2206384@student.uwtsd.ac.uk::418a359f-bb78-4d95-92f6-0c25e12128e6" providerId="AD" clId="Web-{DDD5ADB1-2678-740A-6556-CBE0F033B56A}" dt="2025-05-13T12:19:13.070" v="857" actId="1076"/>
          <ac:picMkLst>
            <pc:docMk/>
            <pc:sldMk cId="2861241508" sldId="259"/>
            <ac:picMk id="44" creationId="{C9969AE2-3ABD-BC9D-AF4C-B61BC5486516}"/>
          </ac:picMkLst>
        </pc:picChg>
        <pc:picChg chg="add del mod">
          <ac:chgData name="Carina Walters (2206384)" userId="S::2206384@student.uwtsd.ac.uk::418a359f-bb78-4d95-92f6-0c25e12128e6" providerId="AD" clId="Web-{DDD5ADB1-2678-740A-6556-CBE0F033B56A}" dt="2025-05-13T12:12:00.615" v="850"/>
          <ac:picMkLst>
            <pc:docMk/>
            <pc:sldMk cId="2861241508" sldId="259"/>
            <ac:picMk id="45" creationId="{4460D53F-A282-6AC4-3BA0-4E41E19BFD84}"/>
          </ac:picMkLst>
        </pc:picChg>
      </pc:sldChg>
      <pc:sldChg chg="addSp delSp modSp new mod setBg modClrScheme chgLayout">
        <pc:chgData name="Carina Walters (2206384)" userId="S::2206384@student.uwtsd.ac.uk::418a359f-bb78-4d95-92f6-0c25e12128e6" providerId="AD" clId="Web-{DDD5ADB1-2678-740A-6556-CBE0F033B56A}" dt="2025-05-13T15:17:46.016" v="1676" actId="20577"/>
        <pc:sldMkLst>
          <pc:docMk/>
          <pc:sldMk cId="360978802" sldId="260"/>
        </pc:sldMkLst>
        <pc:spChg chg="mod ord">
          <ac:chgData name="Carina Walters (2206384)" userId="S::2206384@student.uwtsd.ac.uk::418a359f-bb78-4d95-92f6-0c25e12128e6" providerId="AD" clId="Web-{DDD5ADB1-2678-740A-6556-CBE0F033B56A}" dt="2025-05-13T09:50:28.490" v="464"/>
          <ac:spMkLst>
            <pc:docMk/>
            <pc:sldMk cId="360978802" sldId="260"/>
            <ac:spMk id="2" creationId="{25E8C848-8522-000F-5DCE-3460F4DF0694}"/>
          </ac:spMkLst>
        </pc:spChg>
        <pc:spChg chg="del">
          <ac:chgData name="Carina Walters (2206384)" userId="S::2206384@student.uwtsd.ac.uk::418a359f-bb78-4d95-92f6-0c25e12128e6" providerId="AD" clId="Web-{DDD5ADB1-2678-740A-6556-CBE0F033B56A}" dt="2025-05-13T09:49:43.411" v="461"/>
          <ac:spMkLst>
            <pc:docMk/>
            <pc:sldMk cId="360978802" sldId="260"/>
            <ac:spMk id="3" creationId="{810BE180-48EA-249D-5922-37B51717BBA9}"/>
          </ac:spMkLst>
        </pc:spChg>
        <pc:spChg chg="del">
          <ac:chgData name="Carina Walters (2206384)" userId="S::2206384@student.uwtsd.ac.uk::418a359f-bb78-4d95-92f6-0c25e12128e6" providerId="AD" clId="Web-{DDD5ADB1-2678-740A-6556-CBE0F033B56A}" dt="2025-05-13T09:49:43.411" v="461"/>
          <ac:spMkLst>
            <pc:docMk/>
            <pc:sldMk cId="360978802" sldId="260"/>
            <ac:spMk id="4" creationId="{5DD5A774-218E-1108-34CA-F2A2A0616A92}"/>
          </ac:spMkLst>
        </pc:spChg>
        <pc:spChg chg="mod ord">
          <ac:chgData name="Carina Walters (2206384)" userId="S::2206384@student.uwtsd.ac.uk::418a359f-bb78-4d95-92f6-0c25e12128e6" providerId="AD" clId="Web-{DDD5ADB1-2678-740A-6556-CBE0F033B56A}" dt="2025-05-13T09:50:28.490" v="464"/>
          <ac:spMkLst>
            <pc:docMk/>
            <pc:sldMk cId="360978802" sldId="260"/>
            <ac:spMk id="5" creationId="{A76F6E7F-883A-2D45-D23A-EBA3FE605123}"/>
          </ac:spMkLst>
        </pc:spChg>
        <pc:spChg chg="mod ord">
          <ac:chgData name="Carina Walters (2206384)" userId="S::2206384@student.uwtsd.ac.uk::418a359f-bb78-4d95-92f6-0c25e12128e6" providerId="AD" clId="Web-{DDD5ADB1-2678-740A-6556-CBE0F033B56A}" dt="2025-05-13T09:50:28.490" v="464"/>
          <ac:spMkLst>
            <pc:docMk/>
            <pc:sldMk cId="360978802" sldId="260"/>
            <ac:spMk id="6" creationId="{51F14126-33FF-8347-04BE-8DDF2E5BF3C8}"/>
          </ac:spMkLst>
        </pc:spChg>
        <pc:spChg chg="mod ord">
          <ac:chgData name="Carina Walters (2206384)" userId="S::2206384@student.uwtsd.ac.uk::418a359f-bb78-4d95-92f6-0c25e12128e6" providerId="AD" clId="Web-{DDD5ADB1-2678-740A-6556-CBE0F033B56A}" dt="2025-05-13T09:50:28.490" v="464"/>
          <ac:spMkLst>
            <pc:docMk/>
            <pc:sldMk cId="360978802" sldId="260"/>
            <ac:spMk id="7" creationId="{FA161B78-D270-F240-00C4-A00D111F5991}"/>
          </ac:spMkLst>
        </pc:spChg>
        <pc:spChg chg="add mod">
          <ac:chgData name="Carina Walters (2206384)" userId="S::2206384@student.uwtsd.ac.uk::418a359f-bb78-4d95-92f6-0c25e12128e6" providerId="AD" clId="Web-{DDD5ADB1-2678-740A-6556-CBE0F033B56A}" dt="2025-05-13T14:16:47.363" v="1504" actId="20577"/>
          <ac:spMkLst>
            <pc:docMk/>
            <pc:sldMk cId="360978802" sldId="260"/>
            <ac:spMk id="8" creationId="{295950A7-9600-4FAA-BFD0-52465023A36C}"/>
          </ac:spMkLst>
        </pc:spChg>
        <pc:spChg chg="add del mod">
          <ac:chgData name="Carina Walters (2206384)" userId="S::2206384@student.uwtsd.ac.uk::418a359f-bb78-4d95-92f6-0c25e12128e6" providerId="AD" clId="Web-{DDD5ADB1-2678-740A-6556-CBE0F033B56A}" dt="2025-05-13T11:00:29.290" v="800"/>
          <ac:spMkLst>
            <pc:docMk/>
            <pc:sldMk cId="360978802" sldId="260"/>
            <ac:spMk id="9" creationId="{2BF901E4-0DE3-0554-F4AD-A13FBE511C9D}"/>
          </ac:spMkLst>
        </pc:spChg>
        <pc:spChg chg="add del mod">
          <ac:chgData name="Carina Walters (2206384)" userId="S::2206384@student.uwtsd.ac.uk::418a359f-bb78-4d95-92f6-0c25e12128e6" providerId="AD" clId="Web-{DDD5ADB1-2678-740A-6556-CBE0F033B56A}" dt="2025-05-13T10:59:56.368" v="793"/>
          <ac:spMkLst>
            <pc:docMk/>
            <pc:sldMk cId="360978802" sldId="260"/>
            <ac:spMk id="10" creationId="{14B0DC2B-954C-9191-4AE5-90BEFA3CDE0B}"/>
          </ac:spMkLst>
        </pc:spChg>
        <pc:spChg chg="add mod">
          <ac:chgData name="Carina Walters (2206384)" userId="S::2206384@student.uwtsd.ac.uk::418a359f-bb78-4d95-92f6-0c25e12128e6" providerId="AD" clId="Web-{DDD5ADB1-2678-740A-6556-CBE0F033B56A}" dt="2025-05-13T15:17:46.016" v="1676" actId="20577"/>
          <ac:spMkLst>
            <pc:docMk/>
            <pc:sldMk cId="360978802" sldId="260"/>
            <ac:spMk id="11" creationId="{60C15B42-72D0-6455-458D-D535F47F897F}"/>
          </ac:spMkLst>
        </pc:spChg>
        <pc:spChg chg="add del mod ord">
          <ac:chgData name="Carina Walters (2206384)" userId="S::2206384@student.uwtsd.ac.uk::418a359f-bb78-4d95-92f6-0c25e12128e6" providerId="AD" clId="Web-{DDD5ADB1-2678-740A-6556-CBE0F033B56A}" dt="2025-05-13T12:53:01.535" v="1071"/>
          <ac:spMkLst>
            <pc:docMk/>
            <pc:sldMk cId="360978802" sldId="260"/>
            <ac:spMk id="12" creationId="{850C8F43-A567-A6B1-DEAA-E5A1C72361B7}"/>
          </ac:spMkLst>
        </pc:spChg>
        <pc:spChg chg="add mod">
          <ac:chgData name="Carina Walters (2206384)" userId="S::2206384@student.uwtsd.ac.uk::418a359f-bb78-4d95-92f6-0c25e12128e6" providerId="AD" clId="Web-{DDD5ADB1-2678-740A-6556-CBE0F033B56A}" dt="2025-05-13T14:16:37.644" v="1503" actId="20577"/>
          <ac:spMkLst>
            <pc:docMk/>
            <pc:sldMk cId="360978802" sldId="260"/>
            <ac:spMk id="13" creationId="{4CCC0772-A58C-101F-6337-0D287D5746A6}"/>
          </ac:spMkLst>
        </pc:spChg>
        <pc:spChg chg="add mod">
          <ac:chgData name="Carina Walters (2206384)" userId="S::2206384@student.uwtsd.ac.uk::418a359f-bb78-4d95-92f6-0c25e12128e6" providerId="AD" clId="Web-{DDD5ADB1-2678-740A-6556-CBE0F033B56A}" dt="2025-05-13T13:00:58.897" v="1150" actId="14100"/>
          <ac:spMkLst>
            <pc:docMk/>
            <pc:sldMk cId="360978802" sldId="260"/>
            <ac:spMk id="14" creationId="{481E5938-3D97-5F28-E449-F7AC45E22BE8}"/>
          </ac:spMkLst>
        </pc:spChg>
        <pc:spChg chg="add mod">
          <ac:chgData name="Carina Walters (2206384)" userId="S::2206384@student.uwtsd.ac.uk::418a359f-bb78-4d95-92f6-0c25e12128e6" providerId="AD" clId="Web-{DDD5ADB1-2678-740A-6556-CBE0F033B56A}" dt="2025-05-13T14:23:32.019" v="1531" actId="20577"/>
          <ac:spMkLst>
            <pc:docMk/>
            <pc:sldMk cId="360978802" sldId="260"/>
            <ac:spMk id="15" creationId="{04F1C9B8-CD3A-32F4-41E5-27025A26C1AA}"/>
          </ac:spMkLst>
        </pc:spChg>
      </pc:sldChg>
      <pc:sldChg chg="addSp delSp modSp new mod setBg modClrScheme chgLayout">
        <pc:chgData name="Carina Walters (2206384)" userId="S::2206384@student.uwtsd.ac.uk::418a359f-bb78-4d95-92f6-0c25e12128e6" providerId="AD" clId="Web-{DDD5ADB1-2678-740A-6556-CBE0F033B56A}" dt="2025-05-13T09:53:06.259" v="467"/>
        <pc:sldMkLst>
          <pc:docMk/>
          <pc:sldMk cId="1697719522" sldId="261"/>
        </pc:sldMkLst>
        <pc:spChg chg="mod ord">
          <ac:chgData name="Carina Walters (2206384)" userId="S::2206384@student.uwtsd.ac.uk::418a359f-bb78-4d95-92f6-0c25e12128e6" providerId="AD" clId="Web-{DDD5ADB1-2678-740A-6556-CBE0F033B56A}" dt="2025-05-13T09:50:28.490" v="464"/>
          <ac:spMkLst>
            <pc:docMk/>
            <pc:sldMk cId="1697719522" sldId="261"/>
            <ac:spMk id="2" creationId="{38410194-E844-0031-6054-60C01407ECE5}"/>
          </ac:spMkLst>
        </pc:spChg>
        <pc:spChg chg="mod ord">
          <ac:chgData name="Carina Walters (2206384)" userId="S::2206384@student.uwtsd.ac.uk::418a359f-bb78-4d95-92f6-0c25e12128e6" providerId="AD" clId="Web-{DDD5ADB1-2678-740A-6556-CBE0F033B56A}" dt="2025-05-13T09:50:28.490" v="464"/>
          <ac:spMkLst>
            <pc:docMk/>
            <pc:sldMk cId="1697719522" sldId="261"/>
            <ac:spMk id="3" creationId="{5F924E70-A200-B9F2-883F-F6CCFC71C64E}"/>
          </ac:spMkLst>
        </pc:spChg>
        <pc:spChg chg="mod ord">
          <ac:chgData name="Carina Walters (2206384)" userId="S::2206384@student.uwtsd.ac.uk::418a359f-bb78-4d95-92f6-0c25e12128e6" providerId="AD" clId="Web-{DDD5ADB1-2678-740A-6556-CBE0F033B56A}" dt="2025-05-13T09:50:28.490" v="464"/>
          <ac:spMkLst>
            <pc:docMk/>
            <pc:sldMk cId="1697719522" sldId="261"/>
            <ac:spMk id="4" creationId="{AF954A98-7F59-A2D7-6306-0F98931CC94A}"/>
          </ac:spMkLst>
        </pc:spChg>
        <pc:spChg chg="mod ord">
          <ac:chgData name="Carina Walters (2206384)" userId="S::2206384@student.uwtsd.ac.uk::418a359f-bb78-4d95-92f6-0c25e12128e6" providerId="AD" clId="Web-{DDD5ADB1-2678-740A-6556-CBE0F033B56A}" dt="2025-05-13T09:50:28.490" v="464"/>
          <ac:spMkLst>
            <pc:docMk/>
            <pc:sldMk cId="1697719522" sldId="261"/>
            <ac:spMk id="5" creationId="{DCC53606-B8DD-343B-B305-04E08CB2EA9A}"/>
          </ac:spMkLst>
        </pc:spChg>
        <pc:spChg chg="add del mod">
          <ac:chgData name="Carina Walters (2206384)" userId="S::2206384@student.uwtsd.ac.uk::418a359f-bb78-4d95-92f6-0c25e12128e6" providerId="AD" clId="Web-{DDD5ADB1-2678-740A-6556-CBE0F033B56A}" dt="2025-05-13T09:42:44.151" v="430"/>
          <ac:spMkLst>
            <pc:docMk/>
            <pc:sldMk cId="1697719522" sldId="261"/>
            <ac:spMk id="10" creationId="{502B94B4-5983-3A74-1B7B-7A3ACADE67F9}"/>
          </ac:spMkLst>
        </pc:spChg>
        <pc:spChg chg="add del mod">
          <ac:chgData name="Carina Walters (2206384)" userId="S::2206384@student.uwtsd.ac.uk::418a359f-bb78-4d95-92f6-0c25e12128e6" providerId="AD" clId="Web-{DDD5ADB1-2678-740A-6556-CBE0F033B56A}" dt="2025-05-13T09:42:44.151" v="430"/>
          <ac:spMkLst>
            <pc:docMk/>
            <pc:sldMk cId="1697719522" sldId="261"/>
            <ac:spMk id="12" creationId="{AEA7BB7C-7F86-AA77-D196-0A67BECCC4E3}"/>
          </ac:spMkLst>
        </pc:spChg>
        <pc:spChg chg="add del mod">
          <ac:chgData name="Carina Walters (2206384)" userId="S::2206384@student.uwtsd.ac.uk::418a359f-bb78-4d95-92f6-0c25e12128e6" providerId="AD" clId="Web-{DDD5ADB1-2678-740A-6556-CBE0F033B56A}" dt="2025-05-13T09:42:54.745" v="433"/>
          <ac:spMkLst>
            <pc:docMk/>
            <pc:sldMk cId="1697719522" sldId="261"/>
            <ac:spMk id="17" creationId="{DF62ED0B-14D2-E46F-F854-FE94BC56044D}"/>
          </ac:spMkLst>
        </pc:spChg>
      </pc:sldChg>
      <pc:sldChg chg="addSp delSp modSp new mod setBg modClrScheme chgLayout">
        <pc:chgData name="Carina Walters (2206384)" userId="S::2206384@student.uwtsd.ac.uk::418a359f-bb78-4d95-92f6-0c25e12128e6" providerId="AD" clId="Web-{DDD5ADB1-2678-740A-6556-CBE0F033B56A}" dt="2025-05-13T15:22:35.886" v="1686" actId="1076"/>
        <pc:sldMkLst>
          <pc:docMk/>
          <pc:sldMk cId="1118234654" sldId="262"/>
        </pc:sldMkLst>
        <pc:spChg chg="mod ord">
          <ac:chgData name="Carina Walters (2206384)" userId="S::2206384@student.uwtsd.ac.uk::418a359f-bb78-4d95-92f6-0c25e12128e6" providerId="AD" clId="Web-{DDD5ADB1-2678-740A-6556-CBE0F033B56A}" dt="2025-05-13T12:52:15.330" v="1069" actId="14100"/>
          <ac:spMkLst>
            <pc:docMk/>
            <pc:sldMk cId="1118234654" sldId="262"/>
            <ac:spMk id="2" creationId="{2B4ECD3A-E8CE-3DBF-75AA-485951F9D9F8}"/>
          </ac:spMkLst>
        </pc:spChg>
        <pc:spChg chg="mod ord">
          <ac:chgData name="Carina Walters (2206384)" userId="S::2206384@student.uwtsd.ac.uk::418a359f-bb78-4d95-92f6-0c25e12128e6" providerId="AD" clId="Web-{DDD5ADB1-2678-740A-6556-CBE0F033B56A}" dt="2025-05-13T12:45:07.736" v="1033" actId="20577"/>
          <ac:spMkLst>
            <pc:docMk/>
            <pc:sldMk cId="1118234654" sldId="262"/>
            <ac:spMk id="3" creationId="{5C5A2BF0-BFBA-ADE5-7573-B3C72989BDB1}"/>
          </ac:spMkLst>
        </pc:spChg>
        <pc:spChg chg="mod ord">
          <ac:chgData name="Carina Walters (2206384)" userId="S::2206384@student.uwtsd.ac.uk::418a359f-bb78-4d95-92f6-0c25e12128e6" providerId="AD" clId="Web-{DDD5ADB1-2678-740A-6556-CBE0F033B56A}" dt="2025-05-13T09:50:28.490" v="464"/>
          <ac:spMkLst>
            <pc:docMk/>
            <pc:sldMk cId="1118234654" sldId="262"/>
            <ac:spMk id="4" creationId="{7C1F0BFC-8A59-021D-74AA-8B63B4130198}"/>
          </ac:spMkLst>
        </pc:spChg>
        <pc:spChg chg="mod ord">
          <ac:chgData name="Carina Walters (2206384)" userId="S::2206384@student.uwtsd.ac.uk::418a359f-bb78-4d95-92f6-0c25e12128e6" providerId="AD" clId="Web-{DDD5ADB1-2678-740A-6556-CBE0F033B56A}" dt="2025-05-13T09:50:28.490" v="464"/>
          <ac:spMkLst>
            <pc:docMk/>
            <pc:sldMk cId="1118234654" sldId="262"/>
            <ac:spMk id="5" creationId="{F6735CDA-CFDA-FA7E-44D0-447EC0017451}"/>
          </ac:spMkLst>
        </pc:spChg>
        <pc:spChg chg="mod ord">
          <ac:chgData name="Carina Walters (2206384)" userId="S::2206384@student.uwtsd.ac.uk::418a359f-bb78-4d95-92f6-0c25e12128e6" providerId="AD" clId="Web-{DDD5ADB1-2678-740A-6556-CBE0F033B56A}" dt="2025-05-13T09:50:28.490" v="464"/>
          <ac:spMkLst>
            <pc:docMk/>
            <pc:sldMk cId="1118234654" sldId="262"/>
            <ac:spMk id="6" creationId="{049B3E6E-3137-2CE0-6E55-B6CB5069276C}"/>
          </ac:spMkLst>
        </pc:spChg>
        <pc:spChg chg="add mod">
          <ac:chgData name="Carina Walters (2206384)" userId="S::2206384@student.uwtsd.ac.uk::418a359f-bb78-4d95-92f6-0c25e12128e6" providerId="AD" clId="Web-{DDD5ADB1-2678-740A-6556-CBE0F033B56A}" dt="2025-05-13T14:19:37.557" v="1515" actId="20577"/>
          <ac:spMkLst>
            <pc:docMk/>
            <pc:sldMk cId="1118234654" sldId="262"/>
            <ac:spMk id="7" creationId="{78EC907D-03B5-7079-8A1B-37D267AB41FE}"/>
          </ac:spMkLst>
        </pc:spChg>
        <pc:spChg chg="add mod">
          <ac:chgData name="Carina Walters (2206384)" userId="S::2206384@student.uwtsd.ac.uk::418a359f-bb78-4d95-92f6-0c25e12128e6" providerId="AD" clId="Web-{DDD5ADB1-2678-740A-6556-CBE0F033B56A}" dt="2025-05-13T14:19:32.119" v="1514" actId="20577"/>
          <ac:spMkLst>
            <pc:docMk/>
            <pc:sldMk cId="1118234654" sldId="262"/>
            <ac:spMk id="8" creationId="{54F90360-DFC7-7E13-4902-4E0DEB70F421}"/>
          </ac:spMkLst>
        </pc:spChg>
        <pc:spChg chg="add mod">
          <ac:chgData name="Carina Walters (2206384)" userId="S::2206384@student.uwtsd.ac.uk::418a359f-bb78-4d95-92f6-0c25e12128e6" providerId="AD" clId="Web-{DDD5ADB1-2678-740A-6556-CBE0F033B56A}" dt="2025-05-13T14:19:42.167" v="1516" actId="20577"/>
          <ac:spMkLst>
            <pc:docMk/>
            <pc:sldMk cId="1118234654" sldId="262"/>
            <ac:spMk id="9" creationId="{518A15AD-E35F-8E98-DB6D-928C93A2B9AB}"/>
          </ac:spMkLst>
        </pc:spChg>
        <pc:spChg chg="add mod">
          <ac:chgData name="Carina Walters (2206384)" userId="S::2206384@student.uwtsd.ac.uk::418a359f-bb78-4d95-92f6-0c25e12128e6" providerId="AD" clId="Web-{DDD5ADB1-2678-740A-6556-CBE0F033B56A}" dt="2025-05-13T15:22:35.886" v="1686" actId="1076"/>
          <ac:spMkLst>
            <pc:docMk/>
            <pc:sldMk cId="1118234654" sldId="262"/>
            <ac:spMk id="10" creationId="{91650FAE-8AC3-162C-F817-A8AE93C8F27A}"/>
          </ac:spMkLst>
        </pc:spChg>
        <pc:spChg chg="add del">
          <ac:chgData name="Carina Walters (2206384)" userId="S::2206384@student.uwtsd.ac.uk::418a359f-bb78-4d95-92f6-0c25e12128e6" providerId="AD" clId="Web-{DDD5ADB1-2678-740A-6556-CBE0F033B56A}" dt="2025-05-13T15:21:04.570" v="1678"/>
          <ac:spMkLst>
            <pc:docMk/>
            <pc:sldMk cId="1118234654" sldId="262"/>
            <ac:spMk id="11" creationId="{B9C4F113-108E-2C39-0273-5BFD7353DFEB}"/>
          </ac:spMkLst>
        </pc:spChg>
        <pc:spChg chg="add del">
          <ac:chgData name="Carina Walters (2206384)" userId="S::2206384@student.uwtsd.ac.uk::418a359f-bb78-4d95-92f6-0c25e12128e6" providerId="AD" clId="Web-{DDD5ADB1-2678-740A-6556-CBE0F033B56A}" dt="2025-05-13T15:22:31.948" v="1680"/>
          <ac:spMkLst>
            <pc:docMk/>
            <pc:sldMk cId="1118234654" sldId="262"/>
            <ac:spMk id="12" creationId="{9D76C505-624F-A2CD-8F26-5B77B849F6B8}"/>
          </ac:spMkLst>
        </pc:spChg>
        <pc:spChg chg="add del">
          <ac:chgData name="Carina Walters (2206384)" userId="S::2206384@student.uwtsd.ac.uk::418a359f-bb78-4d95-92f6-0c25e12128e6" providerId="AD" clId="Web-{DDD5ADB1-2678-740A-6556-CBE0F033B56A}" dt="2025-05-13T15:22:32.073" v="1682"/>
          <ac:spMkLst>
            <pc:docMk/>
            <pc:sldMk cId="1118234654" sldId="262"/>
            <ac:spMk id="13" creationId="{09DFD5EE-AA48-E062-7FA1-B7D1BEDCF243}"/>
          </ac:spMkLst>
        </pc:spChg>
        <pc:spChg chg="add del">
          <ac:chgData name="Carina Walters (2206384)" userId="S::2206384@student.uwtsd.ac.uk::418a359f-bb78-4d95-92f6-0c25e12128e6" providerId="AD" clId="Web-{DDD5ADB1-2678-740A-6556-CBE0F033B56A}" dt="2025-05-13T15:22:32.308" v="1685"/>
          <ac:spMkLst>
            <pc:docMk/>
            <pc:sldMk cId="1118234654" sldId="262"/>
            <ac:spMk id="14" creationId="{B3F845FF-66D7-857B-9659-2BF26267196A}"/>
          </ac:spMkLst>
        </pc:spChg>
      </pc:sldChg>
      <pc:sldChg chg="new del">
        <pc:chgData name="Carina Walters (2206384)" userId="S::2206384@student.uwtsd.ac.uk::418a359f-bb78-4d95-92f6-0c25e12128e6" providerId="AD" clId="Web-{DDD5ADB1-2678-740A-6556-CBE0F033B56A}" dt="2025-05-13T09:44:44.529" v="440"/>
        <pc:sldMkLst>
          <pc:docMk/>
          <pc:sldMk cId="1910534696" sldId="262"/>
        </pc:sldMkLst>
      </pc:sldChg>
      <pc:sldChg chg="modSp new">
        <pc:chgData name="Carina Walters (2206384)" userId="S::2206384@student.uwtsd.ac.uk::418a359f-bb78-4d95-92f6-0c25e12128e6" providerId="AD" clId="Web-{DDD5ADB1-2678-740A-6556-CBE0F033B56A}" dt="2025-05-13T10:28:38.355" v="665" actId="20577"/>
        <pc:sldMkLst>
          <pc:docMk/>
          <pc:sldMk cId="389901604" sldId="263"/>
        </pc:sldMkLst>
        <pc:spChg chg="mod">
          <ac:chgData name="Carina Walters (2206384)" userId="S::2206384@student.uwtsd.ac.uk::418a359f-bb78-4d95-92f6-0c25e12128e6" providerId="AD" clId="Web-{DDD5ADB1-2678-740A-6556-CBE0F033B56A}" dt="2025-05-13T10:02:45.695" v="541" actId="20577"/>
          <ac:spMkLst>
            <pc:docMk/>
            <pc:sldMk cId="389901604" sldId="263"/>
            <ac:spMk id="2" creationId="{133A3C6D-8424-BA0B-3BC6-E6890B71591B}"/>
          </ac:spMkLst>
        </pc:spChg>
        <pc:spChg chg="mod">
          <ac:chgData name="Carina Walters (2206384)" userId="S::2206384@student.uwtsd.ac.uk::418a359f-bb78-4d95-92f6-0c25e12128e6" providerId="AD" clId="Web-{DDD5ADB1-2678-740A-6556-CBE0F033B56A}" dt="2025-05-13T10:28:38.355" v="665" actId="20577"/>
          <ac:spMkLst>
            <pc:docMk/>
            <pc:sldMk cId="389901604" sldId="263"/>
            <ac:spMk id="3" creationId="{E3D3A8C1-0366-1640-A195-DA20D56175BE}"/>
          </ac:spMkLst>
        </pc:spChg>
      </pc:sldChg>
      <pc:sldChg chg="addSp modSp new mod setBg">
        <pc:chgData name="Carina Walters (2206384)" userId="S::2206384@student.uwtsd.ac.uk::418a359f-bb78-4d95-92f6-0c25e12128e6" providerId="AD" clId="Web-{DDD5ADB1-2678-740A-6556-CBE0F033B56A}" dt="2025-05-13T14:23:57.489" v="1535" actId="20577"/>
        <pc:sldMkLst>
          <pc:docMk/>
          <pc:sldMk cId="308681463" sldId="264"/>
        </pc:sldMkLst>
        <pc:spChg chg="mod">
          <ac:chgData name="Carina Walters (2206384)" userId="S::2206384@student.uwtsd.ac.uk::418a359f-bb78-4d95-92f6-0c25e12128e6" providerId="AD" clId="Web-{DDD5ADB1-2678-740A-6556-CBE0F033B56A}" dt="2025-05-13T10:17:13.683" v="664" actId="20577"/>
          <ac:spMkLst>
            <pc:docMk/>
            <pc:sldMk cId="308681463" sldId="264"/>
            <ac:spMk id="2" creationId="{EB08D0B2-017E-DA43-D38D-7D6A1EA36F72}"/>
          </ac:spMkLst>
        </pc:spChg>
        <pc:spChg chg="mod">
          <ac:chgData name="Carina Walters (2206384)" userId="S::2206384@student.uwtsd.ac.uk::418a359f-bb78-4d95-92f6-0c25e12128e6" providerId="AD" clId="Web-{DDD5ADB1-2678-740A-6556-CBE0F033B56A}" dt="2025-05-13T13:01:10.522" v="1153" actId="20577"/>
          <ac:spMkLst>
            <pc:docMk/>
            <pc:sldMk cId="308681463" sldId="264"/>
            <ac:spMk id="3" creationId="{8429267E-A06B-0E3B-603C-30C039D2F2E9}"/>
          </ac:spMkLst>
        </pc:spChg>
        <pc:spChg chg="add mod">
          <ac:chgData name="Carina Walters (2206384)" userId="S::2206384@student.uwtsd.ac.uk::418a359f-bb78-4d95-92f6-0c25e12128e6" providerId="AD" clId="Web-{DDD5ADB1-2678-740A-6556-CBE0F033B56A}" dt="2025-05-13T14:23:57.489" v="1535" actId="20577"/>
          <ac:spMkLst>
            <pc:docMk/>
            <pc:sldMk cId="308681463" sldId="264"/>
            <ac:spMk id="4" creationId="{15018C37-E623-0705-C712-3CBEB75D2312}"/>
          </ac:spMkLst>
        </pc:spChg>
      </pc:sldChg>
      <pc:sldChg chg="modSp new del">
        <pc:chgData name="Carina Walters (2206384)" userId="S::2206384@student.uwtsd.ac.uk::418a359f-bb78-4d95-92f6-0c25e12128e6" providerId="AD" clId="Web-{DDD5ADB1-2678-740A-6556-CBE0F033B56A}" dt="2025-05-13T11:01:01.369" v="803"/>
        <pc:sldMkLst>
          <pc:docMk/>
          <pc:sldMk cId="1362807470" sldId="265"/>
        </pc:sldMkLst>
        <pc:spChg chg="mod">
          <ac:chgData name="Carina Walters (2206384)" userId="S::2206384@student.uwtsd.ac.uk::418a359f-bb78-4d95-92f6-0c25e12128e6" providerId="AD" clId="Web-{DDD5ADB1-2678-740A-6556-CBE0F033B56A}" dt="2025-05-13T10:33:06.612" v="711" actId="20577"/>
          <ac:spMkLst>
            <pc:docMk/>
            <pc:sldMk cId="1362807470" sldId="265"/>
            <ac:spMk id="3" creationId="{F9B5E320-2673-51D6-BD56-A61CC2AF537E}"/>
          </ac:spMkLst>
        </pc:spChg>
      </pc:sldChg>
      <pc:sldChg chg="addSp delSp modSp new mod ord setBg">
        <pc:chgData name="Carina Walters (2206384)" userId="S::2206384@student.uwtsd.ac.uk::418a359f-bb78-4d95-92f6-0c25e12128e6" providerId="AD" clId="Web-{DDD5ADB1-2678-740A-6556-CBE0F033B56A}" dt="2025-05-13T14:54:31.182" v="1617" actId="20577"/>
        <pc:sldMkLst>
          <pc:docMk/>
          <pc:sldMk cId="901986884" sldId="266"/>
        </pc:sldMkLst>
        <pc:spChg chg="mod">
          <ac:chgData name="Carina Walters (2206384)" userId="S::2206384@student.uwtsd.ac.uk::418a359f-bb78-4d95-92f6-0c25e12128e6" providerId="AD" clId="Web-{DDD5ADB1-2678-740A-6556-CBE0F033B56A}" dt="2025-05-13T14:54:31.182" v="1617" actId="20577"/>
          <ac:spMkLst>
            <pc:docMk/>
            <pc:sldMk cId="901986884" sldId="266"/>
            <ac:spMk id="2" creationId="{CEB6FEDB-B63A-1A71-35C4-20216CBA7912}"/>
          </ac:spMkLst>
        </pc:spChg>
        <pc:spChg chg="del">
          <ac:chgData name="Carina Walters (2206384)" userId="S::2206384@student.uwtsd.ac.uk::418a359f-bb78-4d95-92f6-0c25e12128e6" providerId="AD" clId="Web-{DDD5ADB1-2678-740A-6556-CBE0F033B56A}" dt="2025-05-13T10:35:03.708" v="713"/>
          <ac:spMkLst>
            <pc:docMk/>
            <pc:sldMk cId="901986884" sldId="266"/>
            <ac:spMk id="3" creationId="{1A0D0336-8B3B-D86F-AE1A-32D64FC477C5}"/>
          </ac:spMkLst>
        </pc:spChg>
        <pc:spChg chg="del mod">
          <ac:chgData name="Carina Walters (2206384)" userId="S::2206384@student.uwtsd.ac.uk::418a359f-bb78-4d95-92f6-0c25e12128e6" providerId="AD" clId="Web-{DDD5ADB1-2678-740A-6556-CBE0F033B56A}" dt="2025-05-13T10:44:08.533" v="734"/>
          <ac:spMkLst>
            <pc:docMk/>
            <pc:sldMk cId="901986884" sldId="266"/>
            <ac:spMk id="4" creationId="{AC1D9D8E-911D-5564-CCFF-B0A691965A3B}"/>
          </ac:spMkLst>
        </pc:spChg>
        <pc:spChg chg="del">
          <ac:chgData name="Carina Walters (2206384)" userId="S::2206384@student.uwtsd.ac.uk::418a359f-bb78-4d95-92f6-0c25e12128e6" providerId="AD" clId="Web-{DDD5ADB1-2678-740A-6556-CBE0F033B56A}" dt="2025-05-13T10:40:34.919" v="724"/>
          <ac:spMkLst>
            <pc:docMk/>
            <pc:sldMk cId="901986884" sldId="266"/>
            <ac:spMk id="5" creationId="{C7BF1E8D-1A57-468A-D319-985DC0CA0EBE}"/>
          </ac:spMkLst>
        </pc:spChg>
        <pc:spChg chg="mod">
          <ac:chgData name="Carina Walters (2206384)" userId="S::2206384@student.uwtsd.ac.uk::418a359f-bb78-4d95-92f6-0c25e12128e6" providerId="AD" clId="Web-{DDD5ADB1-2678-740A-6556-CBE0F033B56A}" dt="2025-05-13T10:57:55.568" v="784" actId="20577"/>
          <ac:spMkLst>
            <pc:docMk/>
            <pc:sldMk cId="901986884" sldId="266"/>
            <ac:spMk id="6" creationId="{4BC8FF5B-07E0-C354-FA43-5002EC88E270}"/>
          </ac:spMkLst>
        </pc:spChg>
        <pc:picChg chg="add mod ord">
          <ac:chgData name="Carina Walters (2206384)" userId="S::2206384@student.uwtsd.ac.uk::418a359f-bb78-4d95-92f6-0c25e12128e6" providerId="AD" clId="Web-{DDD5ADB1-2678-740A-6556-CBE0F033B56A}" dt="2025-05-13T12:30:11.015" v="896" actId="1076"/>
          <ac:picMkLst>
            <pc:docMk/>
            <pc:sldMk cId="901986884" sldId="266"/>
            <ac:picMk id="7" creationId="{E7BF5B2E-0806-D164-3544-8937400FA6AF}"/>
          </ac:picMkLst>
        </pc:picChg>
        <pc:picChg chg="add mod ord">
          <ac:chgData name="Carina Walters (2206384)" userId="S::2206384@student.uwtsd.ac.uk::418a359f-bb78-4d95-92f6-0c25e12128e6" providerId="AD" clId="Web-{DDD5ADB1-2678-740A-6556-CBE0F033B56A}" dt="2025-05-13T12:30:04.671" v="895" actId="1076"/>
          <ac:picMkLst>
            <pc:docMk/>
            <pc:sldMk cId="901986884" sldId="266"/>
            <ac:picMk id="8" creationId="{93C5B4BA-8BA7-CEBA-1E06-20F8FEE2C9F0}"/>
          </ac:picMkLst>
        </pc:picChg>
        <pc:picChg chg="add mod">
          <ac:chgData name="Carina Walters (2206384)" userId="S::2206384@student.uwtsd.ac.uk::418a359f-bb78-4d95-92f6-0c25e12128e6" providerId="AD" clId="Web-{DDD5ADB1-2678-740A-6556-CBE0F033B56A}" dt="2025-05-13T12:29:49.639" v="893" actId="1076"/>
          <ac:picMkLst>
            <pc:docMk/>
            <pc:sldMk cId="901986884" sldId="266"/>
            <ac:picMk id="9" creationId="{DBB9A3B4-7055-8C10-D099-59897B054CB2}"/>
          </ac:picMkLst>
        </pc:picChg>
      </pc:sldChg>
      <pc:sldChg chg="modSp new del ord">
        <pc:chgData name="Carina Walters (2206384)" userId="S::2206384@student.uwtsd.ac.uk::418a359f-bb78-4d95-92f6-0c25e12128e6" providerId="AD" clId="Web-{DDD5ADB1-2678-740A-6556-CBE0F033B56A}" dt="2025-05-13T13:59:44.403" v="1442"/>
        <pc:sldMkLst>
          <pc:docMk/>
          <pc:sldMk cId="2602261339" sldId="267"/>
        </pc:sldMkLst>
        <pc:spChg chg="mod">
          <ac:chgData name="Carina Walters (2206384)" userId="S::2206384@student.uwtsd.ac.uk::418a359f-bb78-4d95-92f6-0c25e12128e6" providerId="AD" clId="Web-{DDD5ADB1-2678-740A-6556-CBE0F033B56A}" dt="2025-05-13T11:02:14.402" v="837" actId="20577"/>
          <ac:spMkLst>
            <pc:docMk/>
            <pc:sldMk cId="2602261339" sldId="267"/>
            <ac:spMk id="2" creationId="{B38FD9CB-E847-483C-0271-0FA83732EF3D}"/>
          </ac:spMkLst>
        </pc:spChg>
        <pc:spChg chg="mod">
          <ac:chgData name="Carina Walters (2206384)" userId="S::2206384@student.uwtsd.ac.uk::418a359f-bb78-4d95-92f6-0c25e12128e6" providerId="AD" clId="Web-{DDD5ADB1-2678-740A-6556-CBE0F033B56A}" dt="2025-05-13T13:48:32.316" v="1409" actId="20577"/>
          <ac:spMkLst>
            <pc:docMk/>
            <pc:sldMk cId="2602261339" sldId="267"/>
            <ac:spMk id="3" creationId="{33DAFC7D-DF55-5A04-85D7-417F64882F1B}"/>
          </ac:spMkLst>
        </pc:spChg>
      </pc:sldChg>
      <pc:sldChg chg="modSp new">
        <pc:chgData name="Carina Walters (2206384)" userId="S::2206384@student.uwtsd.ac.uk::418a359f-bb78-4d95-92f6-0c25e12128e6" providerId="AD" clId="Web-{DDD5ADB1-2678-740A-6556-CBE0F033B56A}" dt="2025-05-13T14:36:37.595" v="1613" actId="20577"/>
        <pc:sldMkLst>
          <pc:docMk/>
          <pc:sldMk cId="1433427642" sldId="268"/>
        </pc:sldMkLst>
        <pc:spChg chg="mod">
          <ac:chgData name="Carina Walters (2206384)" userId="S::2206384@student.uwtsd.ac.uk::418a359f-bb78-4d95-92f6-0c25e12128e6" providerId="AD" clId="Web-{DDD5ADB1-2678-740A-6556-CBE0F033B56A}" dt="2025-05-13T11:59:32.900" v="844" actId="20577"/>
          <ac:spMkLst>
            <pc:docMk/>
            <pc:sldMk cId="1433427642" sldId="268"/>
            <ac:spMk id="2" creationId="{F743A999-3623-C40D-90D6-95FD51482A38}"/>
          </ac:spMkLst>
        </pc:spChg>
        <pc:spChg chg="mod">
          <ac:chgData name="Carina Walters (2206384)" userId="S::2206384@student.uwtsd.ac.uk::418a359f-bb78-4d95-92f6-0c25e12128e6" providerId="AD" clId="Web-{DDD5ADB1-2678-740A-6556-CBE0F033B56A}" dt="2025-05-13T14:36:37.595" v="1613" actId="20577"/>
          <ac:spMkLst>
            <pc:docMk/>
            <pc:sldMk cId="1433427642" sldId="268"/>
            <ac:spMk id="3" creationId="{18B176BE-A5D7-D9ED-037D-C7AEB17C3F3C}"/>
          </ac:spMkLst>
        </pc:spChg>
      </pc:sldChg>
      <pc:sldChg chg="addSp delSp modSp new mod setBg">
        <pc:chgData name="Carina Walters (2206384)" userId="S::2206384@student.uwtsd.ac.uk::418a359f-bb78-4d95-92f6-0c25e12128e6" providerId="AD" clId="Web-{DDD5ADB1-2678-740A-6556-CBE0F033B56A}" dt="2025-05-13T15:05:17.753" v="1662"/>
        <pc:sldMkLst>
          <pc:docMk/>
          <pc:sldMk cId="2291298242" sldId="269"/>
        </pc:sldMkLst>
        <pc:spChg chg="del mod">
          <ac:chgData name="Carina Walters (2206384)" userId="S::2206384@student.uwtsd.ac.uk::418a359f-bb78-4d95-92f6-0c25e12128e6" providerId="AD" clId="Web-{DDD5ADB1-2678-740A-6556-CBE0F033B56A}" dt="2025-05-13T13:49:56.350" v="1421"/>
          <ac:spMkLst>
            <pc:docMk/>
            <pc:sldMk cId="2291298242" sldId="269"/>
            <ac:spMk id="2" creationId="{BFB002D3-930D-20EF-5795-C6B6A35E95FE}"/>
          </ac:spMkLst>
        </pc:spChg>
        <pc:spChg chg="del mod">
          <ac:chgData name="Carina Walters (2206384)" userId="S::2206384@student.uwtsd.ac.uk::418a359f-bb78-4d95-92f6-0c25e12128e6" providerId="AD" clId="Web-{DDD5ADB1-2678-740A-6556-CBE0F033B56A}" dt="2025-05-13T13:55:56.114" v="1427"/>
          <ac:spMkLst>
            <pc:docMk/>
            <pc:sldMk cId="2291298242" sldId="269"/>
            <ac:spMk id="3" creationId="{2F8C2F54-9276-D696-75F5-E51F911AC836}"/>
          </ac:spMkLst>
        </pc:spChg>
        <pc:spChg chg="mod">
          <ac:chgData name="Carina Walters (2206384)" userId="S::2206384@student.uwtsd.ac.uk::418a359f-bb78-4d95-92f6-0c25e12128e6" providerId="AD" clId="Web-{DDD5ADB1-2678-740A-6556-CBE0F033B56A}" dt="2025-05-13T14:21:44.484" v="1529" actId="1076"/>
          <ac:spMkLst>
            <pc:docMk/>
            <pc:sldMk cId="2291298242" sldId="269"/>
            <ac:spMk id="4" creationId="{4A8E9E97-728E-2410-F675-B192EFC53EA7}"/>
          </ac:spMkLst>
        </pc:spChg>
        <pc:spChg chg="del mod">
          <ac:chgData name="Carina Walters (2206384)" userId="S::2206384@student.uwtsd.ac.uk::418a359f-bb78-4d95-92f6-0c25e12128e6" providerId="AD" clId="Web-{DDD5ADB1-2678-740A-6556-CBE0F033B56A}" dt="2025-05-13T13:49:29.396" v="1418"/>
          <ac:spMkLst>
            <pc:docMk/>
            <pc:sldMk cId="2291298242" sldId="269"/>
            <ac:spMk id="5" creationId="{2B233EED-4321-9223-70E4-E513718A7CAA}"/>
          </ac:spMkLst>
        </pc:spChg>
        <pc:spChg chg="mod">
          <ac:chgData name="Carina Walters (2206384)" userId="S::2206384@student.uwtsd.ac.uk::418a359f-bb78-4d95-92f6-0c25e12128e6" providerId="AD" clId="Web-{DDD5ADB1-2678-740A-6556-CBE0F033B56A}" dt="2025-05-13T15:04:41.408" v="1661" actId="20577"/>
          <ac:spMkLst>
            <pc:docMk/>
            <pc:sldMk cId="2291298242" sldId="269"/>
            <ac:spMk id="6" creationId="{A67E7D0D-26BC-765C-D171-D4179F0E8940}"/>
          </ac:spMkLst>
        </pc:spChg>
        <pc:spChg chg="add mod">
          <ac:chgData name="Carina Walters (2206384)" userId="S::2206384@student.uwtsd.ac.uk::418a359f-bb78-4d95-92f6-0c25e12128e6" providerId="AD" clId="Web-{DDD5ADB1-2678-740A-6556-CBE0F033B56A}" dt="2025-05-13T14:04:12.523" v="1454" actId="1076"/>
          <ac:spMkLst>
            <pc:docMk/>
            <pc:sldMk cId="2291298242" sldId="269"/>
            <ac:spMk id="7" creationId="{FB32F64A-9F3D-83C8-CFA8-AAF883C141DF}"/>
          </ac:spMkLst>
        </pc:spChg>
      </pc:sldChg>
      <pc:sldChg chg="addSp delSp modSp new">
        <pc:chgData name="Carina Walters (2206384)" userId="S::2206384@student.uwtsd.ac.uk::418a359f-bb78-4d95-92f6-0c25e12128e6" providerId="AD" clId="Web-{DDD5ADB1-2678-740A-6556-CBE0F033B56A}" dt="2025-05-13T15:01:34.620" v="1643"/>
        <pc:sldMkLst>
          <pc:docMk/>
          <pc:sldMk cId="4217290267" sldId="270"/>
        </pc:sldMkLst>
        <pc:spChg chg="mod">
          <ac:chgData name="Carina Walters (2206384)" userId="S::2206384@student.uwtsd.ac.uk::418a359f-bb78-4d95-92f6-0c25e12128e6" providerId="AD" clId="Web-{DDD5ADB1-2678-740A-6556-CBE0F033B56A}" dt="2025-05-13T14:59:50.069" v="1623" actId="20577"/>
          <ac:spMkLst>
            <pc:docMk/>
            <pc:sldMk cId="4217290267" sldId="270"/>
            <ac:spMk id="2" creationId="{8A3F01FF-FE94-FB3B-FD40-B591FB8E1C62}"/>
          </ac:spMkLst>
        </pc:spChg>
        <pc:spChg chg="del mod">
          <ac:chgData name="Carina Walters (2206384)" userId="S::2206384@student.uwtsd.ac.uk::418a359f-bb78-4d95-92f6-0c25e12128e6" providerId="AD" clId="Web-{DDD5ADB1-2678-740A-6556-CBE0F033B56A}" dt="2025-05-13T15:00:02.960" v="1627"/>
          <ac:spMkLst>
            <pc:docMk/>
            <pc:sldMk cId="4217290267" sldId="270"/>
            <ac:spMk id="3" creationId="{FD340B6F-A8C1-FC3C-703B-B81F582038C8}"/>
          </ac:spMkLst>
        </pc:spChg>
        <pc:spChg chg="add mod">
          <ac:chgData name="Carina Walters (2206384)" userId="S::2206384@student.uwtsd.ac.uk::418a359f-bb78-4d95-92f6-0c25e12128e6" providerId="AD" clId="Web-{DDD5ADB1-2678-740A-6556-CBE0F033B56A}" dt="2025-05-13T15:01:28.073" v="1642"/>
          <ac:spMkLst>
            <pc:docMk/>
            <pc:sldMk cId="4217290267" sldId="270"/>
            <ac:spMk id="4" creationId="{FF5F4C2D-2C9E-1365-A298-E93782D5722F}"/>
          </ac:spMkLst>
        </pc:spChg>
        <pc:spChg chg="add mod">
          <ac:chgData name="Carina Walters (2206384)" userId="S::2206384@student.uwtsd.ac.uk::418a359f-bb78-4d95-92f6-0c25e12128e6" providerId="AD" clId="Web-{DDD5ADB1-2678-740A-6556-CBE0F033B56A}" dt="2025-05-13T15:01:34.620" v="1643"/>
          <ac:spMkLst>
            <pc:docMk/>
            <pc:sldMk cId="4217290267" sldId="270"/>
            <ac:spMk id="5" creationId="{2DA7E87D-4BB2-9FA9-7DF9-D1DDBFCE37FB}"/>
          </ac:spMkLst>
        </pc:spChg>
        <pc:spChg chg="add mod">
          <ac:chgData name="Carina Walters (2206384)" userId="S::2206384@student.uwtsd.ac.uk::418a359f-bb78-4d95-92f6-0c25e12128e6" providerId="AD" clId="Web-{DDD5ADB1-2678-740A-6556-CBE0F033B56A}" dt="2025-05-13T15:00:45.399" v="1636" actId="14100"/>
          <ac:spMkLst>
            <pc:docMk/>
            <pc:sldMk cId="4217290267" sldId="270"/>
            <ac:spMk id="6" creationId="{633B11AC-31CC-B8EE-E676-14B45A4844D0}"/>
          </ac:spMkLst>
        </pc:spChg>
        <pc:spChg chg="add mod">
          <ac:chgData name="Carina Walters (2206384)" userId="S::2206384@student.uwtsd.ac.uk::418a359f-bb78-4d95-92f6-0c25e12128e6" providerId="AD" clId="Web-{DDD5ADB1-2678-740A-6556-CBE0F033B56A}" dt="2025-05-13T15:01:19.229" v="1641"/>
          <ac:spMkLst>
            <pc:docMk/>
            <pc:sldMk cId="4217290267" sldId="270"/>
            <ac:spMk id="7" creationId="{F40E576A-8604-896F-8BD4-A818D2E94A68}"/>
          </ac:spMkLst>
        </pc:spChg>
      </pc:sldChg>
      <pc:sldMasterChg chg="del delSldLayout">
        <pc:chgData name="Carina Walters (2206384)" userId="S::2206384@student.uwtsd.ac.uk::418a359f-bb78-4d95-92f6-0c25e12128e6" providerId="AD" clId="Web-{DDD5ADB1-2678-740A-6556-CBE0F033B56A}" dt="2025-05-13T09:13:14.876" v="0"/>
        <pc:sldMasterMkLst>
          <pc:docMk/>
          <pc:sldMasterMk cId="2460954070" sldId="2147483660"/>
        </pc:sldMasterMkLst>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2385387890" sldId="2147483661"/>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949138452" sldId="2147483662"/>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2591524520" sldId="2147483663"/>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1203092039" sldId="2147483664"/>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3733172339" sldId="2147483665"/>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3210312558" sldId="2147483666"/>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3146388984" sldId="2147483667"/>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3171841454" sldId="2147483668"/>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1718958274" sldId="2147483669"/>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2202905451" sldId="2147483670"/>
          </pc:sldLayoutMkLst>
        </pc:sldLayoutChg>
        <pc:sldLayoutChg chg="del">
          <pc:chgData name="Carina Walters (2206384)" userId="S::2206384@student.uwtsd.ac.uk::418a359f-bb78-4d95-92f6-0c25e12128e6" providerId="AD" clId="Web-{DDD5ADB1-2678-740A-6556-CBE0F033B56A}" dt="2025-05-13T09:13:14.876" v="0"/>
          <pc:sldLayoutMkLst>
            <pc:docMk/>
            <pc:sldMasterMk cId="2460954070" sldId="2147483660"/>
            <pc:sldLayoutMk cId="3479445657" sldId="2147483671"/>
          </pc:sldLayoutMkLst>
        </pc:sldLayoutChg>
      </pc:sldMasterChg>
      <pc:sldMasterChg chg="add del addSldLayout delSldLayout modSldLayout">
        <pc:chgData name="Carina Walters (2206384)" userId="S::2206384@student.uwtsd.ac.uk::418a359f-bb78-4d95-92f6-0c25e12128e6" providerId="AD" clId="Web-{DDD5ADB1-2678-740A-6556-CBE0F033B56A}" dt="2025-05-13T09:13:22.220" v="1"/>
        <pc:sldMasterMkLst>
          <pc:docMk/>
          <pc:sldMasterMk cId="3280914440" sldId="2147483672"/>
        </pc:sldMasterMkLst>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2715748217" sldId="2147483673"/>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622155927" sldId="2147483674"/>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2438683027" sldId="2147483675"/>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3256303396" sldId="2147483676"/>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3634204006" sldId="2147483677"/>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3447032792" sldId="2147483678"/>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801657901" sldId="2147483679"/>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492870012" sldId="2147483680"/>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2352154636" sldId="2147483681"/>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4037719617" sldId="2147483682"/>
          </pc:sldLayoutMkLst>
        </pc:sldLayoutChg>
        <pc:sldLayoutChg chg="add del mod replId">
          <pc:chgData name="Carina Walters (2206384)" userId="S::2206384@student.uwtsd.ac.uk::418a359f-bb78-4d95-92f6-0c25e12128e6" providerId="AD" clId="Web-{DDD5ADB1-2678-740A-6556-CBE0F033B56A}" dt="2025-05-13T09:13:22.220" v="1"/>
          <pc:sldLayoutMkLst>
            <pc:docMk/>
            <pc:sldMasterMk cId="3280914440" sldId="2147483672"/>
            <pc:sldLayoutMk cId="4241873346" sldId="2147483683"/>
          </pc:sldLayoutMkLst>
        </pc:sldLayoutChg>
      </pc:sldMasterChg>
      <pc:sldMasterChg chg="add del addSldLayout delSldLayout">
        <pc:chgData name="Carina Walters (2206384)" userId="S::2206384@student.uwtsd.ac.uk::418a359f-bb78-4d95-92f6-0c25e12128e6" providerId="AD" clId="Web-{DDD5ADB1-2678-740A-6556-CBE0F033B56A}" dt="2025-05-13T09:29:12.586" v="261"/>
        <pc:sldMasterMkLst>
          <pc:docMk/>
          <pc:sldMasterMk cId="1172287887" sldId="2147483720"/>
        </pc:sldMasterMkLst>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2386938738" sldId="2147483709"/>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1824622244" sldId="2147483710"/>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884863390" sldId="2147483711"/>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1574267569" sldId="2147483712"/>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2795562967" sldId="2147483713"/>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2450765984" sldId="2147483714"/>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879034162" sldId="2147483715"/>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2835555641" sldId="2147483716"/>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1983533859" sldId="2147483717"/>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1069147348" sldId="2147483718"/>
          </pc:sldLayoutMkLst>
        </pc:sldLayoutChg>
        <pc:sldLayoutChg chg="add del">
          <pc:chgData name="Carina Walters (2206384)" userId="S::2206384@student.uwtsd.ac.uk::418a359f-bb78-4d95-92f6-0c25e12128e6" providerId="AD" clId="Web-{DDD5ADB1-2678-740A-6556-CBE0F033B56A}" dt="2025-05-13T09:29:12.586" v="261"/>
          <pc:sldLayoutMkLst>
            <pc:docMk/>
            <pc:sldMasterMk cId="1172287887" sldId="2147483720"/>
            <pc:sldLayoutMk cId="1055026645" sldId="2147483719"/>
          </pc:sldLayoutMkLst>
        </pc:sldLayoutChg>
      </pc:sldMasterChg>
      <pc:sldMasterChg chg="add del addSldLayout delSldLayout modSldLayout">
        <pc:chgData name="Carina Walters (2206384)" userId="S::2206384@student.uwtsd.ac.uk::418a359f-bb78-4d95-92f6-0c25e12128e6" providerId="AD" clId="Web-{DDD5ADB1-2678-740A-6556-CBE0F033B56A}" dt="2025-05-13T09:34:42.171" v="404"/>
        <pc:sldMasterMkLst>
          <pc:docMk/>
          <pc:sldMasterMk cId="729382837" sldId="2147483721"/>
        </pc:sldMasterMkLst>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435771424" sldId="2147483722"/>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916738667" sldId="2147483723"/>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3627488051" sldId="2147483724"/>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2751457366" sldId="2147483725"/>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751459089" sldId="2147483726"/>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2487607002" sldId="2147483727"/>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53123401" sldId="2147483728"/>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2879500995" sldId="2147483729"/>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474698239" sldId="2147483730"/>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318878627" sldId="2147483731"/>
          </pc:sldLayoutMkLst>
        </pc:sldLayoutChg>
        <pc:sldLayoutChg chg="add del mod replId">
          <pc:chgData name="Carina Walters (2206384)" userId="S::2206384@student.uwtsd.ac.uk::418a359f-bb78-4d95-92f6-0c25e12128e6" providerId="AD" clId="Web-{DDD5ADB1-2678-740A-6556-CBE0F033B56A}" dt="2025-05-13T09:34:42.171" v="404"/>
          <pc:sldLayoutMkLst>
            <pc:docMk/>
            <pc:sldMasterMk cId="729382837" sldId="2147483721"/>
            <pc:sldLayoutMk cId="1816664365" sldId="2147483732"/>
          </pc:sldLayoutMkLst>
        </pc:sldLayoutChg>
      </pc:sldMasterChg>
      <pc:sldMasterChg chg="add del addSldLayout delSldLayout modSldLayout">
        <pc:chgData name="Carina Walters (2206384)" userId="S::2206384@student.uwtsd.ac.uk::418a359f-bb78-4d95-92f6-0c25e12128e6" providerId="AD" clId="Web-{DDD5ADB1-2678-740A-6556-CBE0F033B56A}" dt="2025-05-13T09:34:47.812" v="405"/>
        <pc:sldMasterMkLst>
          <pc:docMk/>
          <pc:sldMasterMk cId="1725390958" sldId="2147483733"/>
        </pc:sldMasterMkLst>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996127162" sldId="2147483734"/>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2562640771" sldId="2147483735"/>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3328481182" sldId="2147483736"/>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2401558108" sldId="2147483737"/>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2684630972" sldId="2147483738"/>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1312649954" sldId="2147483739"/>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4239697834" sldId="2147483740"/>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2019322986" sldId="2147483741"/>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3085385423" sldId="2147483742"/>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115560145" sldId="2147483743"/>
          </pc:sldLayoutMkLst>
        </pc:sldLayoutChg>
        <pc:sldLayoutChg chg="add del mod replId">
          <pc:chgData name="Carina Walters (2206384)" userId="S::2206384@student.uwtsd.ac.uk::418a359f-bb78-4d95-92f6-0c25e12128e6" providerId="AD" clId="Web-{DDD5ADB1-2678-740A-6556-CBE0F033B56A}" dt="2025-05-13T09:34:47.812" v="405"/>
          <pc:sldLayoutMkLst>
            <pc:docMk/>
            <pc:sldMasterMk cId="1725390958" sldId="2147483733"/>
            <pc:sldLayoutMk cId="1925322237" sldId="2147483744"/>
          </pc:sldLayoutMkLst>
        </pc:sldLayoutChg>
      </pc:sldMasterChg>
      <pc:sldMasterChg chg="add del addSldLayout delSldLayout modSldLayout">
        <pc:chgData name="Carina Walters (2206384)" userId="S::2206384@student.uwtsd.ac.uk::418a359f-bb78-4d95-92f6-0c25e12128e6" providerId="AD" clId="Web-{DDD5ADB1-2678-740A-6556-CBE0F033B56A}" dt="2025-05-13T09:35:09.422" v="406"/>
        <pc:sldMasterMkLst>
          <pc:docMk/>
          <pc:sldMasterMk cId="2333233834" sldId="2147483745"/>
        </pc:sldMasterMkLst>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1381111920" sldId="2147483746"/>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3561174943" sldId="2147483747"/>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99897086" sldId="2147483748"/>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381721809" sldId="2147483749"/>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464801694" sldId="2147483750"/>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1317600301" sldId="2147483751"/>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540018606" sldId="2147483752"/>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1611044376" sldId="2147483753"/>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2585488446" sldId="2147483754"/>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1041785660" sldId="2147483755"/>
          </pc:sldLayoutMkLst>
        </pc:sldLayoutChg>
        <pc:sldLayoutChg chg="add del mod replId">
          <pc:chgData name="Carina Walters (2206384)" userId="S::2206384@student.uwtsd.ac.uk::418a359f-bb78-4d95-92f6-0c25e12128e6" providerId="AD" clId="Web-{DDD5ADB1-2678-740A-6556-CBE0F033B56A}" dt="2025-05-13T09:35:09.422" v="406"/>
          <pc:sldLayoutMkLst>
            <pc:docMk/>
            <pc:sldMasterMk cId="2333233834" sldId="2147483745"/>
            <pc:sldLayoutMk cId="3300507433" sldId="2147483756"/>
          </pc:sldLayoutMkLst>
        </pc:sldLayoutChg>
      </pc:sldMasterChg>
      <pc:sldMasterChg chg="add del addSldLayout delSldLayout modSldLayout">
        <pc:chgData name="Carina Walters (2206384)" userId="S::2206384@student.uwtsd.ac.uk::418a359f-bb78-4d95-92f6-0c25e12128e6" providerId="AD" clId="Web-{DDD5ADB1-2678-740A-6556-CBE0F033B56A}" dt="2025-05-13T09:35:16.063" v="407"/>
        <pc:sldMasterMkLst>
          <pc:docMk/>
          <pc:sldMasterMk cId="722017414" sldId="2147483757"/>
        </pc:sldMasterMkLst>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4252205679" sldId="2147483758"/>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1909828504" sldId="2147483759"/>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1026749898" sldId="2147483760"/>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4182533637" sldId="2147483761"/>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2643322330" sldId="2147483762"/>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2463493927" sldId="2147483763"/>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972297080" sldId="2147483764"/>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1364988370" sldId="2147483765"/>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4254196167" sldId="2147483766"/>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3856706959" sldId="2147483767"/>
          </pc:sldLayoutMkLst>
        </pc:sldLayoutChg>
        <pc:sldLayoutChg chg="add del mod replId">
          <pc:chgData name="Carina Walters (2206384)" userId="S::2206384@student.uwtsd.ac.uk::418a359f-bb78-4d95-92f6-0c25e12128e6" providerId="AD" clId="Web-{DDD5ADB1-2678-740A-6556-CBE0F033B56A}" dt="2025-05-13T09:35:16.063" v="407"/>
          <pc:sldLayoutMkLst>
            <pc:docMk/>
            <pc:sldMasterMk cId="722017414" sldId="2147483757"/>
            <pc:sldLayoutMk cId="2875323922" sldId="2147483768"/>
          </pc:sldLayoutMkLst>
        </pc:sldLayoutChg>
      </pc:sldMasterChg>
      <pc:sldMasterChg chg="add del mod setBg addSldLayout delSldLayout modSldLayout">
        <pc:chgData name="Carina Walters (2206384)" userId="S::2206384@student.uwtsd.ac.uk::418a359f-bb78-4d95-92f6-0c25e12128e6" providerId="AD" clId="Web-{DDD5ADB1-2678-740A-6556-CBE0F033B56A}" dt="2025-05-13T09:36:14.470" v="409"/>
        <pc:sldMasterMkLst>
          <pc:docMk/>
          <pc:sldMasterMk cId="2519696552" sldId="2147483769"/>
        </pc:sldMasterMkLst>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74628238" sldId="2147483770"/>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1615240743" sldId="2147483771"/>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1970937841" sldId="2147483772"/>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2946225277" sldId="2147483773"/>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644600648" sldId="2147483774"/>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3808080772" sldId="2147483775"/>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2888117417" sldId="2147483776"/>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3385444131" sldId="2147483777"/>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1582722452" sldId="2147483778"/>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3742315540" sldId="2147483779"/>
          </pc:sldLayoutMkLst>
        </pc:sldLayoutChg>
        <pc:sldLayoutChg chg="add del mod replId">
          <pc:chgData name="Carina Walters (2206384)" userId="S::2206384@student.uwtsd.ac.uk::418a359f-bb78-4d95-92f6-0c25e12128e6" providerId="AD" clId="Web-{DDD5ADB1-2678-740A-6556-CBE0F033B56A}" dt="2025-05-13T09:36:14.470" v="409"/>
          <pc:sldLayoutMkLst>
            <pc:docMk/>
            <pc:sldMasterMk cId="2519696552" sldId="2147483769"/>
            <pc:sldLayoutMk cId="1836812024" sldId="2147483780"/>
          </pc:sldLayoutMkLst>
        </pc:sldLayoutChg>
      </pc:sldMasterChg>
      <pc:sldMasterChg chg="add del mod setBg addSldLayout delSldLayout modSldLayout">
        <pc:chgData name="Carina Walters (2206384)" userId="S::2206384@student.uwtsd.ac.uk::418a359f-bb78-4d95-92f6-0c25e12128e6" providerId="AD" clId="Web-{DDD5ADB1-2678-740A-6556-CBE0F033B56A}" dt="2025-05-13T09:37:22.660" v="413"/>
        <pc:sldMasterMkLst>
          <pc:docMk/>
          <pc:sldMasterMk cId="4211309098" sldId="2147483781"/>
        </pc:sldMasterMkLst>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1130684743" sldId="2147483782"/>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2651965809" sldId="2147483783"/>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718060663" sldId="2147483784"/>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1044162288" sldId="2147483785"/>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444456740" sldId="2147483786"/>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364340737" sldId="2147483787"/>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687127019" sldId="2147483788"/>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1297280966" sldId="2147483789"/>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3224056036" sldId="2147483790"/>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1612033213" sldId="2147483791"/>
          </pc:sldLayoutMkLst>
        </pc:sldLayoutChg>
        <pc:sldLayoutChg chg="add del mod replId">
          <pc:chgData name="Carina Walters (2206384)" userId="S::2206384@student.uwtsd.ac.uk::418a359f-bb78-4d95-92f6-0c25e12128e6" providerId="AD" clId="Web-{DDD5ADB1-2678-740A-6556-CBE0F033B56A}" dt="2025-05-13T09:37:22.660" v="413"/>
          <pc:sldLayoutMkLst>
            <pc:docMk/>
            <pc:sldMasterMk cId="4211309098" sldId="2147483781"/>
            <pc:sldLayoutMk cId="2660937472" sldId="2147483792"/>
          </pc:sldLayoutMkLst>
        </pc:sldLayoutChg>
      </pc:sldMasterChg>
      <pc:sldMasterChg chg="add del addSldLayout delSldLayout modSldLayout">
        <pc:chgData name="Carina Walters (2206384)" userId="S::2206384@student.uwtsd.ac.uk::418a359f-bb78-4d95-92f6-0c25e12128e6" providerId="AD" clId="Web-{DDD5ADB1-2678-740A-6556-CBE0F033B56A}" dt="2025-05-13T09:50:28.490" v="464"/>
        <pc:sldMasterMkLst>
          <pc:docMk/>
          <pc:sldMasterMk cId="2317950437" sldId="2147483793"/>
        </pc:sldMasterMkLst>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1832644294" sldId="2147483794"/>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1808502595" sldId="2147483795"/>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2087378680" sldId="2147483796"/>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1163232349" sldId="2147483797"/>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4162884657" sldId="2147483798"/>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2856359671" sldId="2147483799"/>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2971822258" sldId="2147483800"/>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3346358579" sldId="2147483801"/>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130481945" sldId="2147483802"/>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1209881642" sldId="2147483803"/>
          </pc:sldLayoutMkLst>
        </pc:sldLayoutChg>
        <pc:sldLayoutChg chg="add del mod replId">
          <pc:chgData name="Carina Walters (2206384)" userId="S::2206384@student.uwtsd.ac.uk::418a359f-bb78-4d95-92f6-0c25e12128e6" providerId="AD" clId="Web-{DDD5ADB1-2678-740A-6556-CBE0F033B56A}" dt="2025-05-13T09:50:28.490" v="464"/>
          <pc:sldLayoutMkLst>
            <pc:docMk/>
            <pc:sldMasterMk cId="2317950437" sldId="2147483793"/>
            <pc:sldLayoutMk cId="2066584135" sldId="2147483804"/>
          </pc:sldLayoutMkLst>
        </pc:sldLayoutChg>
      </pc:sldMasterChg>
      <pc:sldMasterChg chg="add addSldLayout modSldLayout">
        <pc:chgData name="Carina Walters (2206384)" userId="S::2206384@student.uwtsd.ac.uk::418a359f-bb78-4d95-92f6-0c25e12128e6" providerId="AD" clId="Web-{DDD5ADB1-2678-740A-6556-CBE0F033B56A}" dt="2025-05-13T09:50:28.490" v="464"/>
        <pc:sldMasterMkLst>
          <pc:docMk/>
          <pc:sldMasterMk cId="4140001658" sldId="2147483805"/>
        </pc:sldMasterMkLst>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2991991235" sldId="2147483806"/>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4119987981" sldId="2147483807"/>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2312422604" sldId="2147483808"/>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2040780047" sldId="2147483809"/>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3411179664" sldId="2147483810"/>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2923780537" sldId="2147483811"/>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309831618" sldId="2147483812"/>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3693764244" sldId="2147483813"/>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3519804743" sldId="2147483814"/>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3090643830" sldId="2147483815"/>
          </pc:sldLayoutMkLst>
        </pc:sldLayoutChg>
        <pc:sldLayoutChg chg="add mod replId">
          <pc:chgData name="Carina Walters (2206384)" userId="S::2206384@student.uwtsd.ac.uk::418a359f-bb78-4d95-92f6-0c25e12128e6" providerId="AD" clId="Web-{DDD5ADB1-2678-740A-6556-CBE0F033B56A}" dt="2025-05-13T09:50:28.490" v="464"/>
          <pc:sldLayoutMkLst>
            <pc:docMk/>
            <pc:sldMasterMk cId="4140001658" sldId="2147483805"/>
            <pc:sldLayoutMk cId="3730942755" sldId="2147483816"/>
          </pc:sldLayoutMkLst>
        </pc:sldLayoutChg>
      </pc:sldMasterChg>
    </pc:docChg>
  </pc:docChgLst>
  <pc:docChgLst>
    <pc:chgData name="Carina Walters (2206384)" userId="S::2206384@student.uwtsd.ac.uk::418a359f-bb78-4d95-92f6-0c25e12128e6" providerId="AD" clId="Web-{313ECF53-E0AB-F1CE-643F-774293971FC3}"/>
    <pc:docChg chg="modSld">
      <pc:chgData name="Carina Walters (2206384)" userId="S::2206384@student.uwtsd.ac.uk::418a359f-bb78-4d95-92f6-0c25e12128e6" providerId="AD" clId="Web-{313ECF53-E0AB-F1CE-643F-774293971FC3}" dt="2025-05-21T22:20:11.252" v="166" actId="14100"/>
      <pc:docMkLst>
        <pc:docMk/>
      </pc:docMkLst>
      <pc:sldChg chg="modSp">
        <pc:chgData name="Carina Walters (2206384)" userId="S::2206384@student.uwtsd.ac.uk::418a359f-bb78-4d95-92f6-0c25e12128e6" providerId="AD" clId="Web-{313ECF53-E0AB-F1CE-643F-774293971FC3}" dt="2025-05-21T22:12:48.084" v="65" actId="20577"/>
        <pc:sldMkLst>
          <pc:docMk/>
          <pc:sldMk cId="389901604" sldId="263"/>
        </pc:sldMkLst>
        <pc:spChg chg="mod">
          <ac:chgData name="Carina Walters (2206384)" userId="S::2206384@student.uwtsd.ac.uk::418a359f-bb78-4d95-92f6-0c25e12128e6" providerId="AD" clId="Web-{313ECF53-E0AB-F1CE-643F-774293971FC3}" dt="2025-05-21T22:12:48.084" v="65" actId="20577"/>
          <ac:spMkLst>
            <pc:docMk/>
            <pc:sldMk cId="389901604" sldId="263"/>
            <ac:spMk id="4" creationId="{D46694FE-40B7-6C42-8876-25E86E9DF089}"/>
          </ac:spMkLst>
        </pc:spChg>
      </pc:sldChg>
      <pc:sldChg chg="modSp">
        <pc:chgData name="Carina Walters (2206384)" userId="S::2206384@student.uwtsd.ac.uk::418a359f-bb78-4d95-92f6-0c25e12128e6" providerId="AD" clId="Web-{313ECF53-E0AB-F1CE-643F-774293971FC3}" dt="2025-05-21T22:20:11.252" v="166" actId="14100"/>
        <pc:sldMkLst>
          <pc:docMk/>
          <pc:sldMk cId="2980880097" sldId="274"/>
        </pc:sldMkLst>
        <pc:spChg chg="mod">
          <ac:chgData name="Carina Walters (2206384)" userId="S::2206384@student.uwtsd.ac.uk::418a359f-bb78-4d95-92f6-0c25e12128e6" providerId="AD" clId="Web-{313ECF53-E0AB-F1CE-643F-774293971FC3}" dt="2025-05-21T22:20:11.252" v="166" actId="14100"/>
          <ac:spMkLst>
            <pc:docMk/>
            <pc:sldMk cId="2980880097" sldId="274"/>
            <ac:spMk id="6" creationId="{40D1DA6A-6400-3EAF-D325-4D86A73D0DC1}"/>
          </ac:spMkLst>
        </pc:spChg>
      </pc:sldChg>
      <pc:sldChg chg="modSp">
        <pc:chgData name="Carina Walters (2206384)" userId="S::2206384@student.uwtsd.ac.uk::418a359f-bb78-4d95-92f6-0c25e12128e6" providerId="AD" clId="Web-{313ECF53-E0AB-F1CE-643F-774293971FC3}" dt="2025-05-21T22:00:58.799" v="42"/>
        <pc:sldMkLst>
          <pc:docMk/>
          <pc:sldMk cId="3502820110" sldId="276"/>
        </pc:sldMkLst>
        <pc:spChg chg="mod">
          <ac:chgData name="Carina Walters (2206384)" userId="S::2206384@student.uwtsd.ac.uk::418a359f-bb78-4d95-92f6-0c25e12128e6" providerId="AD" clId="Web-{313ECF53-E0AB-F1CE-643F-774293971FC3}" dt="2025-05-21T21:56:07.422" v="0" actId="1076"/>
          <ac:spMkLst>
            <pc:docMk/>
            <pc:sldMk cId="3502820110" sldId="276"/>
            <ac:spMk id="6" creationId="{3D355CDA-6CE0-0489-6DA1-6EF96586206F}"/>
          </ac:spMkLst>
        </pc:spChg>
        <pc:spChg chg="mod">
          <ac:chgData name="Carina Walters (2206384)" userId="S::2206384@student.uwtsd.ac.uk::418a359f-bb78-4d95-92f6-0c25e12128e6" providerId="AD" clId="Web-{313ECF53-E0AB-F1CE-643F-774293971FC3}" dt="2025-05-21T21:58:31.399" v="32"/>
          <ac:spMkLst>
            <pc:docMk/>
            <pc:sldMk cId="3502820110" sldId="276"/>
            <ac:spMk id="7" creationId="{455AD8C5-D1B9-F0AC-2EA8-F751D633330C}"/>
          </ac:spMkLst>
        </pc:spChg>
        <pc:spChg chg="mod">
          <ac:chgData name="Carina Walters (2206384)" userId="S::2206384@student.uwtsd.ac.uk::418a359f-bb78-4d95-92f6-0c25e12128e6" providerId="AD" clId="Web-{313ECF53-E0AB-F1CE-643F-774293971FC3}" dt="2025-05-21T22:00:28.047" v="40"/>
          <ac:spMkLst>
            <pc:docMk/>
            <pc:sldMk cId="3502820110" sldId="276"/>
            <ac:spMk id="8" creationId="{DA4FEC61-A74F-ECA9-A9AA-3464ABE25A00}"/>
          </ac:spMkLst>
        </pc:spChg>
        <pc:spChg chg="mod">
          <ac:chgData name="Carina Walters (2206384)" userId="S::2206384@student.uwtsd.ac.uk::418a359f-bb78-4d95-92f6-0c25e12128e6" providerId="AD" clId="Web-{313ECF53-E0AB-F1CE-643F-774293971FC3}" dt="2025-05-21T21:59:18.809" v="35"/>
          <ac:spMkLst>
            <pc:docMk/>
            <pc:sldMk cId="3502820110" sldId="276"/>
            <ac:spMk id="9" creationId="{2AED2F7F-5F66-F6B4-C6AB-E012C5B1DE1A}"/>
          </ac:spMkLst>
        </pc:spChg>
        <pc:spChg chg="mod">
          <ac:chgData name="Carina Walters (2206384)" userId="S::2206384@student.uwtsd.ac.uk::418a359f-bb78-4d95-92f6-0c25e12128e6" providerId="AD" clId="Web-{313ECF53-E0AB-F1CE-643F-774293971FC3}" dt="2025-05-21T21:58:23.837" v="31"/>
          <ac:spMkLst>
            <pc:docMk/>
            <pc:sldMk cId="3502820110" sldId="276"/>
            <ac:spMk id="10" creationId="{23A301D2-D9C9-BB03-D77F-6E9277552E78}"/>
          </ac:spMkLst>
        </pc:spChg>
        <pc:spChg chg="mod">
          <ac:chgData name="Carina Walters (2206384)" userId="S::2206384@student.uwtsd.ac.uk::418a359f-bb78-4d95-92f6-0c25e12128e6" providerId="AD" clId="Web-{313ECF53-E0AB-F1CE-643F-774293971FC3}" dt="2025-05-21T22:00:58.799" v="42"/>
          <ac:spMkLst>
            <pc:docMk/>
            <pc:sldMk cId="3502820110" sldId="276"/>
            <ac:spMk id="11" creationId="{A4C75810-49B8-657F-9E90-DA568C6BE7D2}"/>
          </ac:spMkLst>
        </pc:spChg>
        <pc:spChg chg="mod">
          <ac:chgData name="Carina Walters (2206384)" userId="S::2206384@student.uwtsd.ac.uk::418a359f-bb78-4d95-92f6-0c25e12128e6" providerId="AD" clId="Web-{313ECF53-E0AB-F1CE-643F-774293971FC3}" dt="2025-05-21T21:59:46.888" v="36"/>
          <ac:spMkLst>
            <pc:docMk/>
            <pc:sldMk cId="3502820110" sldId="276"/>
            <ac:spMk id="12" creationId="{55E9B7F8-657F-4C12-C615-45D0BA35DA11}"/>
          </ac:spMkLst>
        </pc:spChg>
        <pc:spChg chg="mod">
          <ac:chgData name="Carina Walters (2206384)" userId="S::2206384@student.uwtsd.ac.uk::418a359f-bb78-4d95-92f6-0c25e12128e6" providerId="AD" clId="Web-{313ECF53-E0AB-F1CE-643F-774293971FC3}" dt="2025-05-21T22:00:11.687" v="38"/>
          <ac:spMkLst>
            <pc:docMk/>
            <pc:sldMk cId="3502820110" sldId="276"/>
            <ac:spMk id="13" creationId="{F44D2A88-F6BA-5FF0-9043-A9417D27CEBA}"/>
          </ac:spMkLst>
        </pc:spChg>
        <pc:spChg chg="mod">
          <ac:chgData name="Carina Walters (2206384)" userId="S::2206384@student.uwtsd.ac.uk::418a359f-bb78-4d95-92f6-0c25e12128e6" providerId="AD" clId="Web-{313ECF53-E0AB-F1CE-643F-774293971FC3}" dt="2025-05-21T22:00:31.407" v="41"/>
          <ac:spMkLst>
            <pc:docMk/>
            <pc:sldMk cId="3502820110" sldId="276"/>
            <ac:spMk id="14" creationId="{3A07AA25-6D80-4259-20BE-EE3726154D19}"/>
          </ac:spMkLst>
        </pc:spChg>
        <pc:spChg chg="mod">
          <ac:chgData name="Carina Walters (2206384)" userId="S::2206384@student.uwtsd.ac.uk::418a359f-bb78-4d95-92f6-0c25e12128e6" providerId="AD" clId="Web-{313ECF53-E0AB-F1CE-643F-774293971FC3}" dt="2025-05-21T22:00:21.062" v="39"/>
          <ac:spMkLst>
            <pc:docMk/>
            <pc:sldMk cId="3502820110" sldId="276"/>
            <ac:spMk id="15" creationId="{F160277F-31F7-F75C-3AFA-9A74CFED288A}"/>
          </ac:spMkLst>
        </pc:spChg>
      </pc:sldChg>
    </pc:docChg>
  </pc:docChgLst>
  <pc:docChgLst>
    <pc:chgData name="Carina Walters (2206384)" userId="S::2206384@student.uwtsd.ac.uk::418a359f-bb78-4d95-92f6-0c25e12128e6" providerId="AD" clId="Web-{042699DB-CEDC-F58C-4FB2-C4E06068D3D5}"/>
    <pc:docChg chg="addSld delSld modSld sldOrd">
      <pc:chgData name="Carina Walters (2206384)" userId="S::2206384@student.uwtsd.ac.uk::418a359f-bb78-4d95-92f6-0c25e12128e6" providerId="AD" clId="Web-{042699DB-CEDC-F58C-4FB2-C4E06068D3D5}" dt="2025-05-21T21:52:42.288" v="2129" actId="20577"/>
      <pc:docMkLst>
        <pc:docMk/>
      </pc:docMkLst>
      <pc:sldChg chg="modSp">
        <pc:chgData name="Carina Walters (2206384)" userId="S::2206384@student.uwtsd.ac.uk::418a359f-bb78-4d95-92f6-0c25e12128e6" providerId="AD" clId="Web-{042699DB-CEDC-F58C-4FB2-C4E06068D3D5}" dt="2025-05-18T11:17:19.069" v="1106" actId="1076"/>
        <pc:sldMkLst>
          <pc:docMk/>
          <pc:sldMk cId="109857222" sldId="256"/>
        </pc:sldMkLst>
        <pc:spChg chg="mod">
          <ac:chgData name="Carina Walters (2206384)" userId="S::2206384@student.uwtsd.ac.uk::418a359f-bb78-4d95-92f6-0c25e12128e6" providerId="AD" clId="Web-{042699DB-CEDC-F58C-4FB2-C4E06068D3D5}" dt="2025-05-18T11:15:59.802" v="1102" actId="14100"/>
          <ac:spMkLst>
            <pc:docMk/>
            <pc:sldMk cId="109857222" sldId="256"/>
            <ac:spMk id="2" creationId="{00000000-0000-0000-0000-000000000000}"/>
          </ac:spMkLst>
        </pc:spChg>
        <pc:spChg chg="mod">
          <ac:chgData name="Carina Walters (2206384)" userId="S::2206384@student.uwtsd.ac.uk::418a359f-bb78-4d95-92f6-0c25e12128e6" providerId="AD" clId="Web-{042699DB-CEDC-F58C-4FB2-C4E06068D3D5}" dt="2025-05-18T11:17:19.069" v="1106" actId="1076"/>
          <ac:spMkLst>
            <pc:docMk/>
            <pc:sldMk cId="109857222" sldId="256"/>
            <ac:spMk id="3" creationId="{00000000-0000-0000-0000-000000000000}"/>
          </ac:spMkLst>
        </pc:spChg>
        <pc:picChg chg="mod">
          <ac:chgData name="Carina Walters (2206384)" userId="S::2206384@student.uwtsd.ac.uk::418a359f-bb78-4d95-92f6-0c25e12128e6" providerId="AD" clId="Web-{042699DB-CEDC-F58C-4FB2-C4E06068D3D5}" dt="2025-05-18T11:14:29.206" v="1097"/>
          <ac:picMkLst>
            <pc:docMk/>
            <pc:sldMk cId="109857222" sldId="256"/>
            <ac:picMk id="4" creationId="{EB253B3D-8246-B2DD-72AE-FFD23B76883D}"/>
          </ac:picMkLst>
        </pc:picChg>
      </pc:sldChg>
      <pc:sldChg chg="addSp delSp modSp mod setBg">
        <pc:chgData name="Carina Walters (2206384)" userId="S::2206384@student.uwtsd.ac.uk::418a359f-bb78-4d95-92f6-0c25e12128e6" providerId="AD" clId="Web-{042699DB-CEDC-F58C-4FB2-C4E06068D3D5}" dt="2025-05-20T11:51:38.803" v="1697" actId="14100"/>
        <pc:sldMkLst>
          <pc:docMk/>
          <pc:sldMk cId="255124633" sldId="257"/>
        </pc:sldMkLst>
        <pc:spChg chg="mod">
          <ac:chgData name="Carina Walters (2206384)" userId="S::2206384@student.uwtsd.ac.uk::418a359f-bb78-4d95-92f6-0c25e12128e6" providerId="AD" clId="Web-{042699DB-CEDC-F58C-4FB2-C4E06068D3D5}" dt="2025-05-20T11:51:38.803" v="1697" actId="14100"/>
          <ac:spMkLst>
            <pc:docMk/>
            <pc:sldMk cId="255124633" sldId="257"/>
            <ac:spMk id="3" creationId="{4C4AC1A9-B320-00D2-5884-1C58F2CBA6C6}"/>
          </ac:spMkLst>
        </pc:spChg>
        <pc:spChg chg="del mod">
          <ac:chgData name="Carina Walters (2206384)" userId="S::2206384@student.uwtsd.ac.uk::418a359f-bb78-4d95-92f6-0c25e12128e6" providerId="AD" clId="Web-{042699DB-CEDC-F58C-4FB2-C4E06068D3D5}" dt="2025-05-20T11:17:43.290" v="1657"/>
          <ac:spMkLst>
            <pc:docMk/>
            <pc:sldMk cId="255124633" sldId="257"/>
            <ac:spMk id="4" creationId="{24EB1495-C0F7-2A73-A832-5076FCEE0A29}"/>
          </ac:spMkLst>
        </pc:spChg>
        <pc:spChg chg="add del mod">
          <ac:chgData name="Carina Walters (2206384)" userId="S::2206384@student.uwtsd.ac.uk::418a359f-bb78-4d95-92f6-0c25e12128e6" providerId="AD" clId="Web-{042699DB-CEDC-F58C-4FB2-C4E06068D3D5}" dt="2025-05-18T14:25:34.289" v="1481"/>
          <ac:spMkLst>
            <pc:docMk/>
            <pc:sldMk cId="255124633" sldId="257"/>
            <ac:spMk id="5" creationId="{03CB4930-BFB0-AE65-F472-C0A05B124BBF}"/>
          </ac:spMkLst>
        </pc:spChg>
      </pc:sldChg>
      <pc:sldChg chg="addSp modSp">
        <pc:chgData name="Carina Walters (2206384)" userId="S::2206384@student.uwtsd.ac.uk::418a359f-bb78-4d95-92f6-0c25e12128e6" providerId="AD" clId="Web-{042699DB-CEDC-F58C-4FB2-C4E06068D3D5}" dt="2025-05-21T20:23:59.663" v="1827" actId="1076"/>
        <pc:sldMkLst>
          <pc:docMk/>
          <pc:sldMk cId="543008008" sldId="258"/>
        </pc:sldMkLst>
        <pc:spChg chg="mod">
          <ac:chgData name="Carina Walters (2206384)" userId="S::2206384@student.uwtsd.ac.uk::418a359f-bb78-4d95-92f6-0c25e12128e6" providerId="AD" clId="Web-{042699DB-CEDC-F58C-4FB2-C4E06068D3D5}" dt="2025-05-21T20:21:27.050" v="1795" actId="20577"/>
          <ac:spMkLst>
            <pc:docMk/>
            <pc:sldMk cId="543008008" sldId="258"/>
            <ac:spMk id="2" creationId="{C1CEC58D-0355-F1B3-F402-B34B1525BC83}"/>
          </ac:spMkLst>
        </pc:spChg>
        <pc:spChg chg="add mod">
          <ac:chgData name="Carina Walters (2206384)" userId="S::2206384@student.uwtsd.ac.uk::418a359f-bb78-4d95-92f6-0c25e12128e6" providerId="AD" clId="Web-{042699DB-CEDC-F58C-4FB2-C4E06068D3D5}" dt="2025-05-21T20:23:59.663" v="1827" actId="1076"/>
          <ac:spMkLst>
            <pc:docMk/>
            <pc:sldMk cId="543008008" sldId="258"/>
            <ac:spMk id="10" creationId="{7AE190D1-2FC9-AF84-FEC0-544EAC9119E9}"/>
          </ac:spMkLst>
        </pc:spChg>
        <pc:graphicFrameChg chg="mod modGraphic">
          <ac:chgData name="Carina Walters (2206384)" userId="S::2206384@student.uwtsd.ac.uk::418a359f-bb78-4d95-92f6-0c25e12128e6" providerId="AD" clId="Web-{042699DB-CEDC-F58C-4FB2-C4E06068D3D5}" dt="2025-05-21T20:23:36.959" v="1826" actId="1076"/>
          <ac:graphicFrameMkLst>
            <pc:docMk/>
            <pc:sldMk cId="543008008" sldId="258"/>
            <ac:graphicFrameMk id="33" creationId="{D8A87DF3-C71A-DCA6-3F6F-7C42002A35AC}"/>
          </ac:graphicFrameMkLst>
        </pc:graphicFrameChg>
      </pc:sldChg>
      <pc:sldChg chg="modSp mod setBg">
        <pc:chgData name="Carina Walters (2206384)" userId="S::2206384@student.uwtsd.ac.uk::418a359f-bb78-4d95-92f6-0c25e12128e6" providerId="AD" clId="Web-{042699DB-CEDC-F58C-4FB2-C4E06068D3D5}" dt="2025-05-18T12:38:19.468" v="1347" actId="20577"/>
        <pc:sldMkLst>
          <pc:docMk/>
          <pc:sldMk cId="2861241508" sldId="259"/>
        </pc:sldMkLst>
        <pc:spChg chg="mod">
          <ac:chgData name="Carina Walters (2206384)" userId="S::2206384@student.uwtsd.ac.uk::418a359f-bb78-4d95-92f6-0c25e12128e6" providerId="AD" clId="Web-{042699DB-CEDC-F58C-4FB2-C4E06068D3D5}" dt="2025-05-18T12:38:19.468" v="1347" actId="20577"/>
          <ac:spMkLst>
            <pc:docMk/>
            <pc:sldMk cId="2861241508" sldId="259"/>
            <ac:spMk id="47" creationId="{FAC79FB7-794D-7578-84CB-DE654E164227}"/>
          </ac:spMkLst>
        </pc:spChg>
      </pc:sldChg>
      <pc:sldChg chg="addSp delSp modSp mod setBg">
        <pc:chgData name="Carina Walters (2206384)" userId="S::2206384@student.uwtsd.ac.uk::418a359f-bb78-4d95-92f6-0c25e12128e6" providerId="AD" clId="Web-{042699DB-CEDC-F58C-4FB2-C4E06068D3D5}" dt="2025-05-20T10:26:23.022" v="1483" actId="20577"/>
        <pc:sldMkLst>
          <pc:docMk/>
          <pc:sldMk cId="360978802" sldId="260"/>
        </pc:sldMkLst>
        <pc:spChg chg="mod">
          <ac:chgData name="Carina Walters (2206384)" userId="S::2206384@student.uwtsd.ac.uk::418a359f-bb78-4d95-92f6-0c25e12128e6" providerId="AD" clId="Web-{042699DB-CEDC-F58C-4FB2-C4E06068D3D5}" dt="2025-05-18T10:10:16.053" v="851" actId="20577"/>
          <ac:spMkLst>
            <pc:docMk/>
            <pc:sldMk cId="360978802" sldId="260"/>
            <ac:spMk id="2" creationId="{25E8C848-8522-000F-5DCE-3460F4DF0694}"/>
          </ac:spMkLst>
        </pc:spChg>
        <pc:spChg chg="add mod">
          <ac:chgData name="Carina Walters (2206384)" userId="S::2206384@student.uwtsd.ac.uk::418a359f-bb78-4d95-92f6-0c25e12128e6" providerId="AD" clId="Web-{042699DB-CEDC-F58C-4FB2-C4E06068D3D5}" dt="2025-05-20T10:26:23.022" v="1483" actId="20577"/>
          <ac:spMkLst>
            <pc:docMk/>
            <pc:sldMk cId="360978802" sldId="260"/>
            <ac:spMk id="3" creationId="{5E3C9D52-1A81-4CE4-B7C8-5FCCCF6D79FF}"/>
          </ac:spMkLst>
        </pc:spChg>
        <pc:spChg chg="del mod">
          <ac:chgData name="Carina Walters (2206384)" userId="S::2206384@student.uwtsd.ac.uk::418a359f-bb78-4d95-92f6-0c25e12128e6" providerId="AD" clId="Web-{042699DB-CEDC-F58C-4FB2-C4E06068D3D5}" dt="2025-05-18T12:22:42.988" v="1281"/>
          <ac:spMkLst>
            <pc:docMk/>
            <pc:sldMk cId="360978802" sldId="260"/>
            <ac:spMk id="8" creationId="{295950A7-9600-4FAA-BFD0-52465023A36C}"/>
          </ac:spMkLst>
        </pc:spChg>
        <pc:spChg chg="mod">
          <ac:chgData name="Carina Walters (2206384)" userId="S::2206384@student.uwtsd.ac.uk::418a359f-bb78-4d95-92f6-0c25e12128e6" providerId="AD" clId="Web-{042699DB-CEDC-F58C-4FB2-C4E06068D3D5}" dt="2025-05-18T12:29:58.563" v="1304" actId="1076"/>
          <ac:spMkLst>
            <pc:docMk/>
            <pc:sldMk cId="360978802" sldId="260"/>
            <ac:spMk id="11" creationId="{60C15B42-72D0-6455-458D-D535F47F897F}"/>
          </ac:spMkLst>
        </pc:spChg>
        <pc:spChg chg="mod">
          <ac:chgData name="Carina Walters (2206384)" userId="S::2206384@student.uwtsd.ac.uk::418a359f-bb78-4d95-92f6-0c25e12128e6" providerId="AD" clId="Web-{042699DB-CEDC-F58C-4FB2-C4E06068D3D5}" dt="2025-05-18T12:29:50.422" v="1303" actId="1076"/>
          <ac:spMkLst>
            <pc:docMk/>
            <pc:sldMk cId="360978802" sldId="260"/>
            <ac:spMk id="13" creationId="{4CCC0772-A58C-101F-6337-0D287D5746A6}"/>
          </ac:spMkLst>
        </pc:spChg>
        <pc:spChg chg="mod">
          <ac:chgData name="Carina Walters (2206384)" userId="S::2206384@student.uwtsd.ac.uk::418a359f-bb78-4d95-92f6-0c25e12128e6" providerId="AD" clId="Web-{042699DB-CEDC-F58C-4FB2-C4E06068D3D5}" dt="2025-05-18T12:30:06.938" v="1305" actId="1076"/>
          <ac:spMkLst>
            <pc:docMk/>
            <pc:sldMk cId="360978802" sldId="260"/>
            <ac:spMk id="14" creationId="{481E5938-3D97-5F28-E449-F7AC45E22BE8}"/>
          </ac:spMkLst>
        </pc:spChg>
        <pc:spChg chg="mod">
          <ac:chgData name="Carina Walters (2206384)" userId="S::2206384@student.uwtsd.ac.uk::418a359f-bb78-4d95-92f6-0c25e12128e6" providerId="AD" clId="Web-{042699DB-CEDC-F58C-4FB2-C4E06068D3D5}" dt="2025-05-18T12:42:09.695" v="1377" actId="20577"/>
          <ac:spMkLst>
            <pc:docMk/>
            <pc:sldMk cId="360978802" sldId="260"/>
            <ac:spMk id="15" creationId="{04F1C9B8-CD3A-32F4-41E5-27025A26C1AA}"/>
          </ac:spMkLst>
        </pc:spChg>
      </pc:sldChg>
      <pc:sldChg chg="addSp modSp">
        <pc:chgData name="Carina Walters (2206384)" userId="S::2206384@student.uwtsd.ac.uk::418a359f-bb78-4d95-92f6-0c25e12128e6" providerId="AD" clId="Web-{042699DB-CEDC-F58C-4FB2-C4E06068D3D5}" dt="2025-05-18T12:48:11.565" v="1389" actId="20577"/>
        <pc:sldMkLst>
          <pc:docMk/>
          <pc:sldMk cId="1697719522" sldId="261"/>
        </pc:sldMkLst>
        <pc:spChg chg="mod">
          <ac:chgData name="Carina Walters (2206384)" userId="S::2206384@student.uwtsd.ac.uk::418a359f-bb78-4d95-92f6-0c25e12128e6" providerId="AD" clId="Web-{042699DB-CEDC-F58C-4FB2-C4E06068D3D5}" dt="2025-05-18T12:48:11.565" v="1389" actId="20577"/>
          <ac:spMkLst>
            <pc:docMk/>
            <pc:sldMk cId="1697719522" sldId="261"/>
            <ac:spMk id="2" creationId="{38410194-E844-0031-6054-60C01407ECE5}"/>
          </ac:spMkLst>
        </pc:spChg>
        <pc:spChg chg="mod">
          <ac:chgData name="Carina Walters (2206384)" userId="S::2206384@student.uwtsd.ac.uk::418a359f-bb78-4d95-92f6-0c25e12128e6" providerId="AD" clId="Web-{042699DB-CEDC-F58C-4FB2-C4E06068D3D5}" dt="2025-05-18T08:59:03.493" v="373" actId="20577"/>
          <ac:spMkLst>
            <pc:docMk/>
            <pc:sldMk cId="1697719522" sldId="261"/>
            <ac:spMk id="4" creationId="{AF954A98-7F59-A2D7-6306-0F98931CC94A}"/>
          </ac:spMkLst>
        </pc:spChg>
        <pc:spChg chg="add mod">
          <ac:chgData name="Carina Walters (2206384)" userId="S::2206384@student.uwtsd.ac.uk::418a359f-bb78-4d95-92f6-0c25e12128e6" providerId="AD" clId="Web-{042699DB-CEDC-F58C-4FB2-C4E06068D3D5}" dt="2025-05-18T08:59:23.837" v="377" actId="1076"/>
          <ac:spMkLst>
            <pc:docMk/>
            <pc:sldMk cId="1697719522" sldId="261"/>
            <ac:spMk id="6" creationId="{7499714E-937E-9076-2FB5-54D0D5D60187}"/>
          </ac:spMkLst>
        </pc:spChg>
      </pc:sldChg>
      <pc:sldChg chg="addSp delSp modSp ord">
        <pc:chgData name="Carina Walters (2206384)" userId="S::2206384@student.uwtsd.ac.uk::418a359f-bb78-4d95-92f6-0c25e12128e6" providerId="AD" clId="Web-{042699DB-CEDC-F58C-4FB2-C4E06068D3D5}" dt="2025-05-18T10:21:50.070" v="930"/>
        <pc:sldMkLst>
          <pc:docMk/>
          <pc:sldMk cId="1118234654" sldId="262"/>
        </pc:sldMkLst>
        <pc:spChg chg="mod">
          <ac:chgData name="Carina Walters (2206384)" userId="S::2206384@student.uwtsd.ac.uk::418a359f-bb78-4d95-92f6-0c25e12128e6" providerId="AD" clId="Web-{042699DB-CEDC-F58C-4FB2-C4E06068D3D5}" dt="2025-05-18T09:06:02.550" v="461" actId="20577"/>
          <ac:spMkLst>
            <pc:docMk/>
            <pc:sldMk cId="1118234654" sldId="262"/>
            <ac:spMk id="7" creationId="{78EC907D-03B5-7079-8A1B-37D267AB41FE}"/>
          </ac:spMkLst>
        </pc:spChg>
        <pc:spChg chg="mod">
          <ac:chgData name="Carina Walters (2206384)" userId="S::2206384@student.uwtsd.ac.uk::418a359f-bb78-4d95-92f6-0c25e12128e6" providerId="AD" clId="Web-{042699DB-CEDC-F58C-4FB2-C4E06068D3D5}" dt="2025-05-18T09:05:57.894" v="460" actId="20577"/>
          <ac:spMkLst>
            <pc:docMk/>
            <pc:sldMk cId="1118234654" sldId="262"/>
            <ac:spMk id="8" creationId="{54F90360-DFC7-7E13-4902-4E0DEB70F421}"/>
          </ac:spMkLst>
        </pc:spChg>
        <pc:spChg chg="mod">
          <ac:chgData name="Carina Walters (2206384)" userId="S::2206384@student.uwtsd.ac.uk::418a359f-bb78-4d95-92f6-0c25e12128e6" providerId="AD" clId="Web-{042699DB-CEDC-F58C-4FB2-C4E06068D3D5}" dt="2025-05-18T09:05:52.738" v="459" actId="20577"/>
          <ac:spMkLst>
            <pc:docMk/>
            <pc:sldMk cId="1118234654" sldId="262"/>
            <ac:spMk id="9" creationId="{518A15AD-E35F-8E98-DB6D-928C93A2B9AB}"/>
          </ac:spMkLst>
        </pc:spChg>
        <pc:spChg chg="mod">
          <ac:chgData name="Carina Walters (2206384)" userId="S::2206384@student.uwtsd.ac.uk::418a359f-bb78-4d95-92f6-0c25e12128e6" providerId="AD" clId="Web-{042699DB-CEDC-F58C-4FB2-C4E06068D3D5}" dt="2025-05-18T09:46:31.523" v="692" actId="20577"/>
          <ac:spMkLst>
            <pc:docMk/>
            <pc:sldMk cId="1118234654" sldId="262"/>
            <ac:spMk id="10" creationId="{91650FAE-8AC3-162C-F817-A8AE93C8F27A}"/>
          </ac:spMkLst>
        </pc:spChg>
        <pc:spChg chg="add mod">
          <ac:chgData name="Carina Walters (2206384)" userId="S::2206384@student.uwtsd.ac.uk::418a359f-bb78-4d95-92f6-0c25e12128e6" providerId="AD" clId="Web-{042699DB-CEDC-F58C-4FB2-C4E06068D3D5}" dt="2025-05-18T09:48:23.135" v="714" actId="20577"/>
          <ac:spMkLst>
            <pc:docMk/>
            <pc:sldMk cId="1118234654" sldId="262"/>
            <ac:spMk id="11" creationId="{E863492E-043C-922D-8FA3-60E5CD3190B3}"/>
          </ac:spMkLst>
        </pc:spChg>
        <pc:spChg chg="add del">
          <ac:chgData name="Carina Walters (2206384)" userId="S::2206384@student.uwtsd.ac.uk::418a359f-bb78-4d95-92f6-0c25e12128e6" providerId="AD" clId="Web-{042699DB-CEDC-F58C-4FB2-C4E06068D3D5}" dt="2025-05-18T09:45:57.084" v="683"/>
          <ac:spMkLst>
            <pc:docMk/>
            <pc:sldMk cId="1118234654" sldId="262"/>
            <ac:spMk id="12" creationId="{92E582F1-18C9-1388-11CF-D86F0B5F32CB}"/>
          </ac:spMkLst>
        </pc:spChg>
        <pc:spChg chg="add mod">
          <ac:chgData name="Carina Walters (2206384)" userId="S::2206384@student.uwtsd.ac.uk::418a359f-bb78-4d95-92f6-0c25e12128e6" providerId="AD" clId="Web-{042699DB-CEDC-F58C-4FB2-C4E06068D3D5}" dt="2025-05-18T09:48:15.650" v="711" actId="20577"/>
          <ac:spMkLst>
            <pc:docMk/>
            <pc:sldMk cId="1118234654" sldId="262"/>
            <ac:spMk id="13" creationId="{A9A17B43-1540-0E8D-280B-2A3CBB93C827}"/>
          </ac:spMkLst>
        </pc:spChg>
      </pc:sldChg>
      <pc:sldChg chg="addSp modSp">
        <pc:chgData name="Carina Walters (2206384)" userId="S::2206384@student.uwtsd.ac.uk::418a359f-bb78-4d95-92f6-0c25e12128e6" providerId="AD" clId="Web-{042699DB-CEDC-F58C-4FB2-C4E06068D3D5}" dt="2025-05-21T20:28:40.421" v="1847" actId="20577"/>
        <pc:sldMkLst>
          <pc:docMk/>
          <pc:sldMk cId="389901604" sldId="263"/>
        </pc:sldMkLst>
        <pc:spChg chg="add mod">
          <ac:chgData name="Carina Walters (2206384)" userId="S::2206384@student.uwtsd.ac.uk::418a359f-bb78-4d95-92f6-0c25e12128e6" providerId="AD" clId="Web-{042699DB-CEDC-F58C-4FB2-C4E06068D3D5}" dt="2025-05-21T20:28:40.421" v="1847" actId="20577"/>
          <ac:spMkLst>
            <pc:docMk/>
            <pc:sldMk cId="389901604" sldId="263"/>
            <ac:spMk id="4" creationId="{D46694FE-40B7-6C42-8876-25E86E9DF089}"/>
          </ac:spMkLst>
        </pc:spChg>
      </pc:sldChg>
      <pc:sldChg chg="modSp">
        <pc:chgData name="Carina Walters (2206384)" userId="S::2206384@student.uwtsd.ac.uk::418a359f-bb78-4d95-92f6-0c25e12128e6" providerId="AD" clId="Web-{042699DB-CEDC-F58C-4FB2-C4E06068D3D5}" dt="2025-05-18T13:45:13.552" v="1435" actId="20577"/>
        <pc:sldMkLst>
          <pc:docMk/>
          <pc:sldMk cId="308681463" sldId="264"/>
        </pc:sldMkLst>
        <pc:spChg chg="mod">
          <ac:chgData name="Carina Walters (2206384)" userId="S::2206384@student.uwtsd.ac.uk::418a359f-bb78-4d95-92f6-0c25e12128e6" providerId="AD" clId="Web-{042699DB-CEDC-F58C-4FB2-C4E06068D3D5}" dt="2025-05-18T13:45:13.552" v="1435" actId="20577"/>
          <ac:spMkLst>
            <pc:docMk/>
            <pc:sldMk cId="308681463" sldId="264"/>
            <ac:spMk id="3" creationId="{8429267E-A06B-0E3B-603C-30C039D2F2E9}"/>
          </ac:spMkLst>
        </pc:spChg>
        <pc:spChg chg="mod">
          <ac:chgData name="Carina Walters (2206384)" userId="S::2206384@student.uwtsd.ac.uk::418a359f-bb78-4d95-92f6-0c25e12128e6" providerId="AD" clId="Web-{042699DB-CEDC-F58C-4FB2-C4E06068D3D5}" dt="2025-05-18T12:37:03.997" v="1335" actId="20577"/>
          <ac:spMkLst>
            <pc:docMk/>
            <pc:sldMk cId="308681463" sldId="264"/>
            <ac:spMk id="4" creationId="{15018C37-E623-0705-C712-3CBEB75D2312}"/>
          </ac:spMkLst>
        </pc:spChg>
      </pc:sldChg>
      <pc:sldChg chg="addSp delSp modSp">
        <pc:chgData name="Carina Walters (2206384)" userId="S::2206384@student.uwtsd.ac.uk::418a359f-bb78-4d95-92f6-0c25e12128e6" providerId="AD" clId="Web-{042699DB-CEDC-F58C-4FB2-C4E06068D3D5}" dt="2025-05-18T13:41:47.325" v="1396" actId="20577"/>
        <pc:sldMkLst>
          <pc:docMk/>
          <pc:sldMk cId="901986884" sldId="266"/>
        </pc:sldMkLst>
        <pc:spChg chg="add mod">
          <ac:chgData name="Carina Walters (2206384)" userId="S::2206384@student.uwtsd.ac.uk::418a359f-bb78-4d95-92f6-0c25e12128e6" providerId="AD" clId="Web-{042699DB-CEDC-F58C-4FB2-C4E06068D3D5}" dt="2025-05-18T12:21:49.908" v="1278" actId="1076"/>
          <ac:spMkLst>
            <pc:docMk/>
            <pc:sldMk cId="901986884" sldId="266"/>
            <ac:spMk id="2" creationId="{60642060-EC2A-E8CF-B3D1-88BF52043FF0}"/>
          </ac:spMkLst>
        </pc:spChg>
        <pc:spChg chg="del mod">
          <ac:chgData name="Carina Walters (2206384)" userId="S::2206384@student.uwtsd.ac.uk::418a359f-bb78-4d95-92f6-0c25e12128e6" providerId="AD" clId="Web-{042699DB-CEDC-F58C-4FB2-C4E06068D3D5}" dt="2025-05-18T09:03:32.421" v="443"/>
          <ac:spMkLst>
            <pc:docMk/>
            <pc:sldMk cId="901986884" sldId="266"/>
            <ac:spMk id="2" creationId="{CEB6FEDB-B63A-1A71-35C4-20216CBA7912}"/>
          </ac:spMkLst>
        </pc:spChg>
        <pc:spChg chg="add mod">
          <ac:chgData name="Carina Walters (2206384)" userId="S::2206384@student.uwtsd.ac.uk::418a359f-bb78-4d95-92f6-0c25e12128e6" providerId="AD" clId="Web-{042699DB-CEDC-F58C-4FB2-C4E06068D3D5}" dt="2025-05-18T13:41:47.325" v="1396" actId="20577"/>
          <ac:spMkLst>
            <pc:docMk/>
            <pc:sldMk cId="901986884" sldId="266"/>
            <ac:spMk id="3" creationId="{11501268-67EA-333C-6968-13B2A11AA6B1}"/>
          </ac:spMkLst>
        </pc:spChg>
        <pc:picChg chg="mod">
          <ac:chgData name="Carina Walters (2206384)" userId="S::2206384@student.uwtsd.ac.uk::418a359f-bb78-4d95-92f6-0c25e12128e6" providerId="AD" clId="Web-{042699DB-CEDC-F58C-4FB2-C4E06068D3D5}" dt="2025-05-18T11:50:26.033" v="1153" actId="1076"/>
          <ac:picMkLst>
            <pc:docMk/>
            <pc:sldMk cId="901986884" sldId="266"/>
            <ac:picMk id="7" creationId="{E7BF5B2E-0806-D164-3544-8937400FA6AF}"/>
          </ac:picMkLst>
        </pc:picChg>
        <pc:picChg chg="mod">
          <ac:chgData name="Carina Walters (2206384)" userId="S::2206384@student.uwtsd.ac.uk::418a359f-bb78-4d95-92f6-0c25e12128e6" providerId="AD" clId="Web-{042699DB-CEDC-F58C-4FB2-C4E06068D3D5}" dt="2025-05-18T11:50:35.580" v="1155" actId="1076"/>
          <ac:picMkLst>
            <pc:docMk/>
            <pc:sldMk cId="901986884" sldId="266"/>
            <ac:picMk id="8" creationId="{93C5B4BA-8BA7-CEBA-1E06-20F8FEE2C9F0}"/>
          </ac:picMkLst>
        </pc:picChg>
        <pc:picChg chg="mod">
          <ac:chgData name="Carina Walters (2206384)" userId="S::2206384@student.uwtsd.ac.uk::418a359f-bb78-4d95-92f6-0c25e12128e6" providerId="AD" clId="Web-{042699DB-CEDC-F58C-4FB2-C4E06068D3D5}" dt="2025-05-18T11:50:32.424" v="1154" actId="1076"/>
          <ac:picMkLst>
            <pc:docMk/>
            <pc:sldMk cId="901986884" sldId="266"/>
            <ac:picMk id="9" creationId="{DBB9A3B4-7055-8C10-D099-59897B054CB2}"/>
          </ac:picMkLst>
        </pc:picChg>
      </pc:sldChg>
      <pc:sldChg chg="addSp delSp modSp mod setBg modClrScheme chgLayout">
        <pc:chgData name="Carina Walters (2206384)" userId="S::2206384@student.uwtsd.ac.uk::418a359f-bb78-4d95-92f6-0c25e12128e6" providerId="AD" clId="Web-{042699DB-CEDC-F58C-4FB2-C4E06068D3D5}" dt="2025-05-18T10:58:54.549" v="1064" actId="20577"/>
        <pc:sldMkLst>
          <pc:docMk/>
          <pc:sldMk cId="1433427642" sldId="268"/>
        </pc:sldMkLst>
        <pc:spChg chg="mod ord">
          <ac:chgData name="Carina Walters (2206384)" userId="S::2206384@student.uwtsd.ac.uk::418a359f-bb78-4d95-92f6-0c25e12128e6" providerId="AD" clId="Web-{042699DB-CEDC-F58C-4FB2-C4E06068D3D5}" dt="2025-05-18T10:58:54.549" v="1064" actId="20577"/>
          <ac:spMkLst>
            <pc:docMk/>
            <pc:sldMk cId="1433427642" sldId="268"/>
            <ac:spMk id="2" creationId="{F743A999-3623-C40D-90D6-95FD51482A38}"/>
          </ac:spMkLst>
        </pc:spChg>
        <pc:spChg chg="del mod ord">
          <ac:chgData name="Carina Walters (2206384)" userId="S::2206384@student.uwtsd.ac.uk::418a359f-bb78-4d95-92f6-0c25e12128e6" providerId="AD" clId="Web-{042699DB-CEDC-F58C-4FB2-C4E06068D3D5}" dt="2025-05-18T10:41:22.429" v="982"/>
          <ac:spMkLst>
            <pc:docMk/>
            <pc:sldMk cId="1433427642" sldId="268"/>
            <ac:spMk id="3" creationId="{18B176BE-A5D7-D9ED-037D-C7AEB17C3F3C}"/>
          </ac:spMkLst>
        </pc:spChg>
        <pc:graphicFrameChg chg="add">
          <ac:chgData name="Carina Walters (2206384)" userId="S::2206384@student.uwtsd.ac.uk::418a359f-bb78-4d95-92f6-0c25e12128e6" providerId="AD" clId="Web-{042699DB-CEDC-F58C-4FB2-C4E06068D3D5}" dt="2025-05-18T10:41:22.429" v="982"/>
          <ac:graphicFrameMkLst>
            <pc:docMk/>
            <pc:sldMk cId="1433427642" sldId="268"/>
            <ac:graphicFrameMk id="5" creationId="{FD8ED908-3A15-8EB9-D560-11366ABE94FC}"/>
          </ac:graphicFrameMkLst>
        </pc:graphicFrameChg>
        <pc:picChg chg="add del mod">
          <ac:chgData name="Carina Walters (2206384)" userId="S::2206384@student.uwtsd.ac.uk::418a359f-bb78-4d95-92f6-0c25e12128e6" providerId="AD" clId="Web-{042699DB-CEDC-F58C-4FB2-C4E06068D3D5}" dt="2025-05-18T10:41:17.319" v="981"/>
          <ac:picMkLst>
            <pc:docMk/>
            <pc:sldMk cId="1433427642" sldId="268"/>
            <ac:picMk id="4" creationId="{B757434E-ECF7-AE09-6BCD-A2348E7C186E}"/>
          </ac:picMkLst>
        </pc:picChg>
      </pc:sldChg>
      <pc:sldChg chg="modSp ord">
        <pc:chgData name="Carina Walters (2206384)" userId="S::2206384@student.uwtsd.ac.uk::418a359f-bb78-4d95-92f6-0c25e12128e6" providerId="AD" clId="Web-{042699DB-CEDC-F58C-4FB2-C4E06068D3D5}" dt="2025-05-20T14:25:32.207" v="1791" actId="20577"/>
        <pc:sldMkLst>
          <pc:docMk/>
          <pc:sldMk cId="2291298242" sldId="269"/>
        </pc:sldMkLst>
        <pc:spChg chg="mod">
          <ac:chgData name="Carina Walters (2206384)" userId="S::2206384@student.uwtsd.ac.uk::418a359f-bb78-4d95-92f6-0c25e12128e6" providerId="AD" clId="Web-{042699DB-CEDC-F58C-4FB2-C4E06068D3D5}" dt="2025-05-18T13:47:43.762" v="1450" actId="20577"/>
          <ac:spMkLst>
            <pc:docMk/>
            <pc:sldMk cId="2291298242" sldId="269"/>
            <ac:spMk id="4" creationId="{4A8E9E97-728E-2410-F675-B192EFC53EA7}"/>
          </ac:spMkLst>
        </pc:spChg>
        <pc:spChg chg="mod">
          <ac:chgData name="Carina Walters (2206384)" userId="S::2206384@student.uwtsd.ac.uk::418a359f-bb78-4d95-92f6-0c25e12128e6" providerId="AD" clId="Web-{042699DB-CEDC-F58C-4FB2-C4E06068D3D5}" dt="2025-05-20T14:25:32.207" v="1791" actId="20577"/>
          <ac:spMkLst>
            <pc:docMk/>
            <pc:sldMk cId="2291298242" sldId="269"/>
            <ac:spMk id="7" creationId="{FB32F64A-9F3D-83C8-CFA8-AAF883C141DF}"/>
          </ac:spMkLst>
        </pc:spChg>
      </pc:sldChg>
      <pc:sldChg chg="addSp delSp modSp">
        <pc:chgData name="Carina Walters (2206384)" userId="S::2206384@student.uwtsd.ac.uk::418a359f-bb78-4d95-92f6-0c25e12128e6" providerId="AD" clId="Web-{042699DB-CEDC-F58C-4FB2-C4E06068D3D5}" dt="2025-05-18T10:59:24.941" v="1065" actId="1076"/>
        <pc:sldMkLst>
          <pc:docMk/>
          <pc:sldMk cId="4217290267" sldId="270"/>
        </pc:sldMkLst>
        <pc:spChg chg="add del">
          <ac:chgData name="Carina Walters (2206384)" userId="S::2206384@student.uwtsd.ac.uk::418a359f-bb78-4d95-92f6-0c25e12128e6" providerId="AD" clId="Web-{042699DB-CEDC-F58C-4FB2-C4E06068D3D5}" dt="2025-05-18T08:55:39.703" v="319"/>
          <ac:spMkLst>
            <pc:docMk/>
            <pc:sldMk cId="4217290267" sldId="270"/>
            <ac:spMk id="3" creationId="{22B4EA90-79D1-0C0D-F49F-2F542129FCFF}"/>
          </ac:spMkLst>
        </pc:spChg>
        <pc:spChg chg="mod">
          <ac:chgData name="Carina Walters (2206384)" userId="S::2206384@student.uwtsd.ac.uk::418a359f-bb78-4d95-92f6-0c25e12128e6" providerId="AD" clId="Web-{042699DB-CEDC-F58C-4FB2-C4E06068D3D5}" dt="2025-05-18T10:59:24.941" v="1065" actId="1076"/>
          <ac:spMkLst>
            <pc:docMk/>
            <pc:sldMk cId="4217290267" sldId="270"/>
            <ac:spMk id="4" creationId="{FF5F4C2D-2C9E-1365-A298-E93782D5722F}"/>
          </ac:spMkLst>
        </pc:spChg>
        <pc:spChg chg="mod">
          <ac:chgData name="Carina Walters (2206384)" userId="S::2206384@student.uwtsd.ac.uk::418a359f-bb78-4d95-92f6-0c25e12128e6" providerId="AD" clId="Web-{042699DB-CEDC-F58C-4FB2-C4E06068D3D5}" dt="2025-05-18T08:38:09.471" v="315" actId="20577"/>
          <ac:spMkLst>
            <pc:docMk/>
            <pc:sldMk cId="4217290267" sldId="270"/>
            <ac:spMk id="5" creationId="{2DA7E87D-4BB2-9FA9-7DF9-D1DDBFCE37FB}"/>
          </ac:spMkLst>
        </pc:spChg>
        <pc:spChg chg="mod">
          <ac:chgData name="Carina Walters (2206384)" userId="S::2206384@student.uwtsd.ac.uk::418a359f-bb78-4d95-92f6-0c25e12128e6" providerId="AD" clId="Web-{042699DB-CEDC-F58C-4FB2-C4E06068D3D5}" dt="2025-05-18T08:37:53.517" v="309" actId="20577"/>
          <ac:spMkLst>
            <pc:docMk/>
            <pc:sldMk cId="4217290267" sldId="270"/>
            <ac:spMk id="6" creationId="{633B11AC-31CC-B8EE-E676-14B45A4844D0}"/>
          </ac:spMkLst>
        </pc:spChg>
        <pc:spChg chg="mod">
          <ac:chgData name="Carina Walters (2206384)" userId="S::2206384@student.uwtsd.ac.uk::418a359f-bb78-4d95-92f6-0c25e12128e6" providerId="AD" clId="Web-{042699DB-CEDC-F58C-4FB2-C4E06068D3D5}" dt="2025-05-18T08:38:03.658" v="312" actId="20577"/>
          <ac:spMkLst>
            <pc:docMk/>
            <pc:sldMk cId="4217290267" sldId="270"/>
            <ac:spMk id="7" creationId="{F40E576A-8604-896F-8BD4-A818D2E94A68}"/>
          </ac:spMkLst>
        </pc:spChg>
        <pc:spChg chg="add mod">
          <ac:chgData name="Carina Walters (2206384)" userId="S::2206384@student.uwtsd.ac.uk::418a359f-bb78-4d95-92f6-0c25e12128e6" providerId="AD" clId="Web-{042699DB-CEDC-F58C-4FB2-C4E06068D3D5}" dt="2025-05-18T09:04:02.391" v="448" actId="20577"/>
          <ac:spMkLst>
            <pc:docMk/>
            <pc:sldMk cId="4217290267" sldId="270"/>
            <ac:spMk id="8" creationId="{8F024D0C-AA76-E01A-94CE-40FBD3A11BAE}"/>
          </ac:spMkLst>
        </pc:spChg>
      </pc:sldChg>
      <pc:sldChg chg="modSp new del mod setBg">
        <pc:chgData name="Carina Walters (2206384)" userId="S::2206384@student.uwtsd.ac.uk::418a359f-bb78-4d95-92f6-0c25e12128e6" providerId="AD" clId="Web-{042699DB-CEDC-F58C-4FB2-C4E06068D3D5}" dt="2025-05-18T10:09:29.551" v="845"/>
        <pc:sldMkLst>
          <pc:docMk/>
          <pc:sldMk cId="4208025077" sldId="271"/>
        </pc:sldMkLst>
        <pc:spChg chg="mod">
          <ac:chgData name="Carina Walters (2206384)" userId="S::2206384@student.uwtsd.ac.uk::418a359f-bb78-4d95-92f6-0c25e12128e6" providerId="AD" clId="Web-{042699DB-CEDC-F58C-4FB2-C4E06068D3D5}" dt="2025-05-18T09:39:01.229" v="549" actId="20577"/>
          <ac:spMkLst>
            <pc:docMk/>
            <pc:sldMk cId="4208025077" sldId="271"/>
            <ac:spMk id="2" creationId="{894747EE-6983-1C08-4C52-90F00D4E5FA3}"/>
          </ac:spMkLst>
        </pc:spChg>
        <pc:spChg chg="mod">
          <ac:chgData name="Carina Walters (2206384)" userId="S::2206384@student.uwtsd.ac.uk::418a359f-bb78-4d95-92f6-0c25e12128e6" providerId="AD" clId="Web-{042699DB-CEDC-F58C-4FB2-C4E06068D3D5}" dt="2025-05-18T09:53:18.674" v="792" actId="20577"/>
          <ac:spMkLst>
            <pc:docMk/>
            <pc:sldMk cId="4208025077" sldId="271"/>
            <ac:spMk id="3" creationId="{B79F4D0E-D073-7504-FD7F-2C4AA29D6DD7}"/>
          </ac:spMkLst>
        </pc:spChg>
      </pc:sldChg>
      <pc:sldChg chg="addSp delSp modSp new mod ord setBg">
        <pc:chgData name="Carina Walters (2206384)" userId="S::2206384@student.uwtsd.ac.uk::418a359f-bb78-4d95-92f6-0c25e12128e6" providerId="AD" clId="Web-{042699DB-CEDC-F58C-4FB2-C4E06068D3D5}" dt="2025-05-18T10:23:01.373" v="952" actId="20577"/>
        <pc:sldMkLst>
          <pc:docMk/>
          <pc:sldMk cId="1432347179" sldId="272"/>
        </pc:sldMkLst>
        <pc:spChg chg="mod">
          <ac:chgData name="Carina Walters (2206384)" userId="S::2206384@student.uwtsd.ac.uk::418a359f-bb78-4d95-92f6-0c25e12128e6" providerId="AD" clId="Web-{042699DB-CEDC-F58C-4FB2-C4E06068D3D5}" dt="2025-05-18T10:09:25.879" v="844" actId="20577"/>
          <ac:spMkLst>
            <pc:docMk/>
            <pc:sldMk cId="1432347179" sldId="272"/>
            <ac:spMk id="2" creationId="{11332979-4A30-A398-861A-055DEC0FEDBF}"/>
          </ac:spMkLst>
        </pc:spChg>
        <pc:spChg chg="mod">
          <ac:chgData name="Carina Walters (2206384)" userId="S::2206384@student.uwtsd.ac.uk::418a359f-bb78-4d95-92f6-0c25e12128e6" providerId="AD" clId="Web-{042699DB-CEDC-F58C-4FB2-C4E06068D3D5}" dt="2025-05-18T10:07:49.924" v="799" actId="1076"/>
          <ac:spMkLst>
            <pc:docMk/>
            <pc:sldMk cId="1432347179" sldId="272"/>
            <ac:spMk id="3" creationId="{875F06FD-6E11-895B-9475-6839DFC13103}"/>
          </ac:spMkLst>
        </pc:spChg>
        <pc:spChg chg="del mod">
          <ac:chgData name="Carina Walters (2206384)" userId="S::2206384@student.uwtsd.ac.uk::418a359f-bb78-4d95-92f6-0c25e12128e6" providerId="AD" clId="Web-{042699DB-CEDC-F58C-4FB2-C4E06068D3D5}" dt="2025-05-18T10:07:34.298" v="797"/>
          <ac:spMkLst>
            <pc:docMk/>
            <pc:sldMk cId="1432347179" sldId="272"/>
            <ac:spMk id="4" creationId="{0894295E-5781-8B18-18D8-3D09C133F3BB}"/>
          </ac:spMkLst>
        </pc:spChg>
        <pc:spChg chg="add mod">
          <ac:chgData name="Carina Walters (2206384)" userId="S::2206384@student.uwtsd.ac.uk::418a359f-bb78-4d95-92f6-0c25e12128e6" providerId="AD" clId="Web-{042699DB-CEDC-F58C-4FB2-C4E06068D3D5}" dt="2025-05-18T10:23:01.373" v="952" actId="20577"/>
          <ac:spMkLst>
            <pc:docMk/>
            <pc:sldMk cId="1432347179" sldId="272"/>
            <ac:spMk id="6" creationId="{9BFB8CAC-246C-DD66-B11A-B7443F22F7E0}"/>
          </ac:spMkLst>
        </pc:spChg>
        <pc:picChg chg="add mod ord">
          <ac:chgData name="Carina Walters (2206384)" userId="S::2206384@student.uwtsd.ac.uk::418a359f-bb78-4d95-92f6-0c25e12128e6" providerId="AD" clId="Web-{042699DB-CEDC-F58C-4FB2-C4E06068D3D5}" dt="2025-05-18T10:07:55.424" v="800" actId="1076"/>
          <ac:picMkLst>
            <pc:docMk/>
            <pc:sldMk cId="1432347179" sldId="272"/>
            <ac:picMk id="5" creationId="{CE739945-F4E0-6807-06D5-BA532C59AA70}"/>
          </ac:picMkLst>
        </pc:picChg>
      </pc:sldChg>
      <pc:sldChg chg="addSp delSp modSp new mod setBg modClrScheme chgLayout">
        <pc:chgData name="Carina Walters (2206384)" userId="S::2206384@student.uwtsd.ac.uk::418a359f-bb78-4d95-92f6-0c25e12128e6" providerId="AD" clId="Web-{042699DB-CEDC-F58C-4FB2-C4E06068D3D5}" dt="2025-05-18T10:56:23.483" v="1055"/>
        <pc:sldMkLst>
          <pc:docMk/>
          <pc:sldMk cId="3529577282" sldId="273"/>
        </pc:sldMkLst>
        <pc:spChg chg="add mod">
          <ac:chgData name="Carina Walters (2206384)" userId="S::2206384@student.uwtsd.ac.uk::418a359f-bb78-4d95-92f6-0c25e12128e6" providerId="AD" clId="Web-{042699DB-CEDC-F58C-4FB2-C4E06068D3D5}" dt="2025-05-18T10:51:20.600" v="1049"/>
          <ac:spMkLst>
            <pc:docMk/>
            <pc:sldMk cId="3529577282" sldId="273"/>
            <ac:spMk id="2" creationId="{F10AEF0C-34CA-C141-A623-8D93628BE0D9}"/>
          </ac:spMkLst>
        </pc:spChg>
        <pc:spChg chg="add del mod">
          <ac:chgData name="Carina Walters (2206384)" userId="S::2206384@student.uwtsd.ac.uk::418a359f-bb78-4d95-92f6-0c25e12128e6" providerId="AD" clId="Web-{042699DB-CEDC-F58C-4FB2-C4E06068D3D5}" dt="2025-05-18T10:51:28.444" v="1050"/>
          <ac:spMkLst>
            <pc:docMk/>
            <pc:sldMk cId="3529577282" sldId="273"/>
            <ac:spMk id="4" creationId="{4EEC8DF6-3D92-02C5-E8AD-8540B1F3057D}"/>
          </ac:spMkLst>
        </pc:spChg>
        <pc:spChg chg="add del mod">
          <ac:chgData name="Carina Walters (2206384)" userId="S::2206384@student.uwtsd.ac.uk::418a359f-bb78-4d95-92f6-0c25e12128e6" providerId="AD" clId="Web-{042699DB-CEDC-F58C-4FB2-C4E06068D3D5}" dt="2025-05-18T10:45:15.528" v="1014"/>
          <ac:spMkLst>
            <pc:docMk/>
            <pc:sldMk cId="3529577282" sldId="273"/>
            <ac:spMk id="7" creationId="{709F0587-33A6-E26B-586A-7B47AFC37070}"/>
          </ac:spMkLst>
        </pc:spChg>
        <pc:picChg chg="add del mod">
          <ac:chgData name="Carina Walters (2206384)" userId="S::2206384@student.uwtsd.ac.uk::418a359f-bb78-4d95-92f6-0c25e12128e6" providerId="AD" clId="Web-{042699DB-CEDC-F58C-4FB2-C4E06068D3D5}" dt="2025-05-18T10:51:12.772" v="1046"/>
          <ac:picMkLst>
            <pc:docMk/>
            <pc:sldMk cId="3529577282" sldId="273"/>
            <ac:picMk id="3" creationId="{81FBFE27-E1C0-ACAF-821F-0B8F370E56C5}"/>
          </ac:picMkLst>
        </pc:picChg>
        <pc:picChg chg="add del mod">
          <ac:chgData name="Carina Walters (2206384)" userId="S::2206384@student.uwtsd.ac.uk::418a359f-bb78-4d95-92f6-0c25e12128e6" providerId="AD" clId="Web-{042699DB-CEDC-F58C-4FB2-C4E06068D3D5}" dt="2025-05-18T10:52:21.008" v="1052"/>
          <ac:picMkLst>
            <pc:docMk/>
            <pc:sldMk cId="3529577282" sldId="273"/>
            <ac:picMk id="5" creationId="{8B840814-606F-356E-DA77-5FECF9ED5100}"/>
          </ac:picMkLst>
        </pc:picChg>
      </pc:sldChg>
      <pc:sldChg chg="addSp delSp modSp new">
        <pc:chgData name="Carina Walters (2206384)" userId="S::2206384@student.uwtsd.ac.uk::418a359f-bb78-4d95-92f6-0c25e12128e6" providerId="AD" clId="Web-{042699DB-CEDC-F58C-4FB2-C4E06068D3D5}" dt="2025-05-21T20:29:34.578" v="1854" actId="14100"/>
        <pc:sldMkLst>
          <pc:docMk/>
          <pc:sldMk cId="2980880097" sldId="274"/>
        </pc:sldMkLst>
        <pc:spChg chg="mod">
          <ac:chgData name="Carina Walters (2206384)" userId="S::2206384@student.uwtsd.ac.uk::418a359f-bb78-4d95-92f6-0c25e12128e6" providerId="AD" clId="Web-{042699DB-CEDC-F58C-4FB2-C4E06068D3D5}" dt="2025-05-20T11:52:43.711" v="1704" actId="20577"/>
          <ac:spMkLst>
            <pc:docMk/>
            <pc:sldMk cId="2980880097" sldId="274"/>
            <ac:spMk id="2" creationId="{59429696-244F-6A86-D92A-C02B9F191527}"/>
          </ac:spMkLst>
        </pc:spChg>
        <pc:spChg chg="del mod">
          <ac:chgData name="Carina Walters (2206384)" userId="S::2206384@student.uwtsd.ac.uk::418a359f-bb78-4d95-92f6-0c25e12128e6" providerId="AD" clId="Web-{042699DB-CEDC-F58C-4FB2-C4E06068D3D5}" dt="2025-05-21T20:27:55.201" v="1837"/>
          <ac:spMkLst>
            <pc:docMk/>
            <pc:sldMk cId="2980880097" sldId="274"/>
            <ac:spMk id="3" creationId="{E11D646F-F00F-0994-3E43-380DFD3BAF5D}"/>
          </ac:spMkLst>
        </pc:spChg>
        <pc:spChg chg="add del mod">
          <ac:chgData name="Carina Walters (2206384)" userId="S::2206384@student.uwtsd.ac.uk::418a359f-bb78-4d95-92f6-0c25e12128e6" providerId="AD" clId="Web-{042699DB-CEDC-F58C-4FB2-C4E06068D3D5}" dt="2025-05-21T20:28:03.029" v="1838"/>
          <ac:spMkLst>
            <pc:docMk/>
            <pc:sldMk cId="2980880097" sldId="274"/>
            <ac:spMk id="5" creationId="{DD680626-6E39-ADCE-7ABD-E273ED9DFF0E}"/>
          </ac:spMkLst>
        </pc:spChg>
        <pc:spChg chg="add mod">
          <ac:chgData name="Carina Walters (2206384)" userId="S::2206384@student.uwtsd.ac.uk::418a359f-bb78-4d95-92f6-0c25e12128e6" providerId="AD" clId="Web-{042699DB-CEDC-F58C-4FB2-C4E06068D3D5}" dt="2025-05-21T20:29:34.578" v="1854" actId="14100"/>
          <ac:spMkLst>
            <pc:docMk/>
            <pc:sldMk cId="2980880097" sldId="274"/>
            <ac:spMk id="6" creationId="{40D1DA6A-6400-3EAF-D325-4D86A73D0DC1}"/>
          </ac:spMkLst>
        </pc:spChg>
      </pc:sldChg>
      <pc:sldChg chg="modSp new del">
        <pc:chgData name="Carina Walters (2206384)" userId="S::2206384@student.uwtsd.ac.uk::418a359f-bb78-4d95-92f6-0c25e12128e6" providerId="AD" clId="Web-{042699DB-CEDC-F58C-4FB2-C4E06068D3D5}" dt="2025-05-20T10:27:20.007" v="1484"/>
        <pc:sldMkLst>
          <pc:docMk/>
          <pc:sldMk cId="3065988875" sldId="274"/>
        </pc:sldMkLst>
        <pc:spChg chg="mod">
          <ac:chgData name="Carina Walters (2206384)" userId="S::2206384@student.uwtsd.ac.uk::418a359f-bb78-4d95-92f6-0c25e12128e6" providerId="AD" clId="Web-{042699DB-CEDC-F58C-4FB2-C4E06068D3D5}" dt="2025-05-18T12:02:32.590" v="1198" actId="20577"/>
          <ac:spMkLst>
            <pc:docMk/>
            <pc:sldMk cId="3065988875" sldId="274"/>
            <ac:spMk id="2" creationId="{429CFCD5-5C2E-D2A8-F8B4-962ED465938A}"/>
          </ac:spMkLst>
        </pc:spChg>
      </pc:sldChg>
      <pc:sldChg chg="modSp new mod setBg">
        <pc:chgData name="Carina Walters (2206384)" userId="S::2206384@student.uwtsd.ac.uk::418a359f-bb78-4d95-92f6-0c25e12128e6" providerId="AD" clId="Web-{042699DB-CEDC-F58C-4FB2-C4E06068D3D5}" dt="2025-05-21T20:36:02.213" v="1925"/>
        <pc:sldMkLst>
          <pc:docMk/>
          <pc:sldMk cId="1517723953" sldId="275"/>
        </pc:sldMkLst>
        <pc:spChg chg="mod">
          <ac:chgData name="Carina Walters (2206384)" userId="S::2206384@student.uwtsd.ac.uk::418a359f-bb78-4d95-92f6-0c25e12128e6" providerId="AD" clId="Web-{042699DB-CEDC-F58C-4FB2-C4E06068D3D5}" dt="2025-05-21T20:31:33.347" v="1867" actId="20577"/>
          <ac:spMkLst>
            <pc:docMk/>
            <pc:sldMk cId="1517723953" sldId="275"/>
            <ac:spMk id="2" creationId="{337C9C21-03B7-A0BB-6436-CA180FE83279}"/>
          </ac:spMkLst>
        </pc:spChg>
        <pc:spChg chg="mod">
          <ac:chgData name="Carina Walters (2206384)" userId="S::2206384@student.uwtsd.ac.uk::418a359f-bb78-4d95-92f6-0c25e12128e6" providerId="AD" clId="Web-{042699DB-CEDC-F58C-4FB2-C4E06068D3D5}" dt="2025-05-21T20:35:45.604" v="1924" actId="20577"/>
          <ac:spMkLst>
            <pc:docMk/>
            <pc:sldMk cId="1517723953" sldId="275"/>
            <ac:spMk id="3" creationId="{D3F07E84-EC47-FCF7-15BD-022A9EE8D5D4}"/>
          </ac:spMkLst>
        </pc:spChg>
      </pc:sldChg>
      <pc:sldChg chg="addSp delSp modSp new mod setBg">
        <pc:chgData name="Carina Walters (2206384)" userId="S::2206384@student.uwtsd.ac.uk::418a359f-bb78-4d95-92f6-0c25e12128e6" providerId="AD" clId="Web-{042699DB-CEDC-F58C-4FB2-C4E06068D3D5}" dt="2025-05-21T21:52:42.288" v="2129" actId="20577"/>
        <pc:sldMkLst>
          <pc:docMk/>
          <pc:sldMk cId="3502820110" sldId="276"/>
        </pc:sldMkLst>
        <pc:spChg chg="del">
          <ac:chgData name="Carina Walters (2206384)" userId="S::2206384@student.uwtsd.ac.uk::418a359f-bb78-4d95-92f6-0c25e12128e6" providerId="AD" clId="Web-{042699DB-CEDC-F58C-4FB2-C4E06068D3D5}" dt="2025-05-21T21:37:32.665" v="1937"/>
          <ac:spMkLst>
            <pc:docMk/>
            <pc:sldMk cId="3502820110" sldId="276"/>
            <ac:spMk id="2" creationId="{C47B3B3D-BC31-630F-0C46-97808C032F17}"/>
          </ac:spMkLst>
        </pc:spChg>
        <pc:spChg chg="mod">
          <ac:chgData name="Carina Walters (2206384)" userId="S::2206384@student.uwtsd.ac.uk::418a359f-bb78-4d95-92f6-0c25e12128e6" providerId="AD" clId="Web-{042699DB-CEDC-F58C-4FB2-C4E06068D3D5}" dt="2025-05-21T21:42:57.644" v="2063" actId="20577"/>
          <ac:spMkLst>
            <pc:docMk/>
            <pc:sldMk cId="3502820110" sldId="276"/>
            <ac:spMk id="3" creationId="{86F85A3A-6488-9DE6-A110-241D2C6F0C39}"/>
          </ac:spMkLst>
        </pc:spChg>
        <pc:spChg chg="mod">
          <ac:chgData name="Carina Walters (2206384)" userId="S::2206384@student.uwtsd.ac.uk::418a359f-bb78-4d95-92f6-0c25e12128e6" providerId="AD" clId="Web-{042699DB-CEDC-F58C-4FB2-C4E06068D3D5}" dt="2025-05-21T21:36:54.742" v="1933" actId="20577"/>
          <ac:spMkLst>
            <pc:docMk/>
            <pc:sldMk cId="3502820110" sldId="276"/>
            <ac:spMk id="4" creationId="{0CB593AD-6667-16DC-4A85-75DB51277E53}"/>
          </ac:spMkLst>
        </pc:spChg>
        <pc:spChg chg="add del mod">
          <ac:chgData name="Carina Walters (2206384)" userId="S::2206384@student.uwtsd.ac.uk::418a359f-bb78-4d95-92f6-0c25e12128e6" providerId="AD" clId="Web-{042699DB-CEDC-F58C-4FB2-C4E06068D3D5}" dt="2025-05-21T21:45:14.211" v="2079"/>
          <ac:spMkLst>
            <pc:docMk/>
            <pc:sldMk cId="3502820110" sldId="276"/>
            <ac:spMk id="5" creationId="{D35F111D-D1A5-FFAD-E062-4990398DAACD}"/>
          </ac:spMkLst>
        </pc:spChg>
        <pc:spChg chg="add mod">
          <ac:chgData name="Carina Walters (2206384)" userId="S::2206384@student.uwtsd.ac.uk::418a359f-bb78-4d95-92f6-0c25e12128e6" providerId="AD" clId="Web-{042699DB-CEDC-F58C-4FB2-C4E06068D3D5}" dt="2025-05-21T21:52:27.084" v="2127" actId="20577"/>
          <ac:spMkLst>
            <pc:docMk/>
            <pc:sldMk cId="3502820110" sldId="276"/>
            <ac:spMk id="6" creationId="{3D355CDA-6CE0-0489-6DA1-6EF96586206F}"/>
          </ac:spMkLst>
        </pc:spChg>
        <pc:spChg chg="add mod">
          <ac:chgData name="Carina Walters (2206384)" userId="S::2206384@student.uwtsd.ac.uk::418a359f-bb78-4d95-92f6-0c25e12128e6" providerId="AD" clId="Web-{042699DB-CEDC-F58C-4FB2-C4E06068D3D5}" dt="2025-05-21T21:52:34.506" v="2128" actId="20577"/>
          <ac:spMkLst>
            <pc:docMk/>
            <pc:sldMk cId="3502820110" sldId="276"/>
            <ac:spMk id="7" creationId="{455AD8C5-D1B9-F0AC-2EA8-F751D633330C}"/>
          </ac:spMkLst>
        </pc:spChg>
        <pc:spChg chg="add mod">
          <ac:chgData name="Carina Walters (2206384)" userId="S::2206384@student.uwtsd.ac.uk::418a359f-bb78-4d95-92f6-0c25e12128e6" providerId="AD" clId="Web-{042699DB-CEDC-F58C-4FB2-C4E06068D3D5}" dt="2025-05-21T21:45:33.196" v="2082" actId="1076"/>
          <ac:spMkLst>
            <pc:docMk/>
            <pc:sldMk cId="3502820110" sldId="276"/>
            <ac:spMk id="8" creationId="{DA4FEC61-A74F-ECA9-A9AA-3464ABE25A00}"/>
          </ac:spMkLst>
        </pc:spChg>
        <pc:spChg chg="add mod">
          <ac:chgData name="Carina Walters (2206384)" userId="S::2206384@student.uwtsd.ac.uk::418a359f-bb78-4d95-92f6-0c25e12128e6" providerId="AD" clId="Web-{042699DB-CEDC-F58C-4FB2-C4E06068D3D5}" dt="2025-05-21T21:51:40.520" v="2122" actId="20577"/>
          <ac:spMkLst>
            <pc:docMk/>
            <pc:sldMk cId="3502820110" sldId="276"/>
            <ac:spMk id="9" creationId="{2AED2F7F-5F66-F6B4-C6AB-E012C5B1DE1A}"/>
          </ac:spMkLst>
        </pc:spChg>
        <pc:spChg chg="add mod">
          <ac:chgData name="Carina Walters (2206384)" userId="S::2206384@student.uwtsd.ac.uk::418a359f-bb78-4d95-92f6-0c25e12128e6" providerId="AD" clId="Web-{042699DB-CEDC-F58C-4FB2-C4E06068D3D5}" dt="2025-05-21T21:52:20.912" v="2126" actId="20577"/>
          <ac:spMkLst>
            <pc:docMk/>
            <pc:sldMk cId="3502820110" sldId="276"/>
            <ac:spMk id="10" creationId="{23A301D2-D9C9-BB03-D77F-6E9277552E78}"/>
          </ac:spMkLst>
        </pc:spChg>
        <pc:spChg chg="add mod">
          <ac:chgData name="Carina Walters (2206384)" userId="S::2206384@student.uwtsd.ac.uk::418a359f-bb78-4d95-92f6-0c25e12128e6" providerId="AD" clId="Web-{042699DB-CEDC-F58C-4FB2-C4E06068D3D5}" dt="2025-05-21T21:52:12.693" v="2125" actId="20577"/>
          <ac:spMkLst>
            <pc:docMk/>
            <pc:sldMk cId="3502820110" sldId="276"/>
            <ac:spMk id="11" creationId="{A4C75810-49B8-657F-9E90-DA568C6BE7D2}"/>
          </ac:spMkLst>
        </pc:spChg>
        <pc:spChg chg="add mod">
          <ac:chgData name="Carina Walters (2206384)" userId="S::2206384@student.uwtsd.ac.uk::418a359f-bb78-4d95-92f6-0c25e12128e6" providerId="AD" clId="Web-{042699DB-CEDC-F58C-4FB2-C4E06068D3D5}" dt="2025-05-21T21:52:42.288" v="2129" actId="20577"/>
          <ac:spMkLst>
            <pc:docMk/>
            <pc:sldMk cId="3502820110" sldId="276"/>
            <ac:spMk id="12" creationId="{55E9B7F8-657F-4C12-C615-45D0BA35DA11}"/>
          </ac:spMkLst>
        </pc:spChg>
        <pc:spChg chg="add mod">
          <ac:chgData name="Carina Walters (2206384)" userId="S::2206384@student.uwtsd.ac.uk::418a359f-bb78-4d95-92f6-0c25e12128e6" providerId="AD" clId="Web-{042699DB-CEDC-F58C-4FB2-C4E06068D3D5}" dt="2025-05-21T21:46:00.791" v="2086" actId="1076"/>
          <ac:spMkLst>
            <pc:docMk/>
            <pc:sldMk cId="3502820110" sldId="276"/>
            <ac:spMk id="13" creationId="{F44D2A88-F6BA-5FF0-9043-A9417D27CEBA}"/>
          </ac:spMkLst>
        </pc:spChg>
        <pc:spChg chg="add mod">
          <ac:chgData name="Carina Walters (2206384)" userId="S::2206384@student.uwtsd.ac.uk::418a359f-bb78-4d95-92f6-0c25e12128e6" providerId="AD" clId="Web-{042699DB-CEDC-F58C-4FB2-C4E06068D3D5}" dt="2025-05-21T21:45:39.024" v="2083" actId="1076"/>
          <ac:spMkLst>
            <pc:docMk/>
            <pc:sldMk cId="3502820110" sldId="276"/>
            <ac:spMk id="14" creationId="{3A07AA25-6D80-4259-20BE-EE3726154D19}"/>
          </ac:spMkLst>
        </pc:spChg>
        <pc:spChg chg="add mod">
          <ac:chgData name="Carina Walters (2206384)" userId="S::2206384@student.uwtsd.ac.uk::418a359f-bb78-4d95-92f6-0c25e12128e6" providerId="AD" clId="Web-{042699DB-CEDC-F58C-4FB2-C4E06068D3D5}" dt="2025-05-21T21:46:09.557" v="2088" actId="14100"/>
          <ac:spMkLst>
            <pc:docMk/>
            <pc:sldMk cId="3502820110" sldId="276"/>
            <ac:spMk id="15" creationId="{F160277F-31F7-F75C-3AFA-9A74CFED28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A1B6BF-7977-417D-B4B1-87E61EC87DAD}"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58D2663A-3AE6-42A5-87C1-ABE56BA044AC}">
      <dgm:prSet/>
      <dgm:spPr/>
      <dgm:t>
        <a:bodyPr/>
        <a:lstStyle/>
        <a:p>
          <a:r>
            <a:rPr lang="en-GB">
              <a:latin typeface="Aptos"/>
            </a:rPr>
            <a:t>Poverty. </a:t>
          </a:r>
          <a:endParaRPr lang="en-US">
            <a:latin typeface="Aptos"/>
          </a:endParaRPr>
        </a:p>
      </dgm:t>
    </dgm:pt>
    <dgm:pt modelId="{5F3F4D93-7C55-485F-99A0-7CB40833A6C3}" type="parTrans" cxnId="{E0BAADF5-5F3B-4313-ABDB-04226C8CAEA6}">
      <dgm:prSet/>
      <dgm:spPr/>
      <dgm:t>
        <a:bodyPr/>
        <a:lstStyle/>
        <a:p>
          <a:endParaRPr lang="en-US"/>
        </a:p>
      </dgm:t>
    </dgm:pt>
    <dgm:pt modelId="{D3F50236-0C7A-493C-AEEA-A23A0F9AE798}" type="sibTrans" cxnId="{E0BAADF5-5F3B-4313-ABDB-04226C8CAEA6}">
      <dgm:prSet/>
      <dgm:spPr/>
      <dgm:t>
        <a:bodyPr/>
        <a:lstStyle/>
        <a:p>
          <a:endParaRPr lang="en-US"/>
        </a:p>
      </dgm:t>
    </dgm:pt>
    <dgm:pt modelId="{10F7B6C2-0030-4F7C-871F-7765F99D492C}">
      <dgm:prSet/>
      <dgm:spPr/>
      <dgm:t>
        <a:bodyPr/>
        <a:lstStyle/>
        <a:p>
          <a:pPr rtl="0"/>
          <a:r>
            <a:rPr lang="en-GB">
              <a:latin typeface="Aptos"/>
            </a:rPr>
            <a:t>Child Expolitation. </a:t>
          </a:r>
          <a:endParaRPr lang="en-US">
            <a:latin typeface="Aptos"/>
          </a:endParaRPr>
        </a:p>
      </dgm:t>
    </dgm:pt>
    <dgm:pt modelId="{49AE1EFB-0159-4B84-97CA-874160C9B5ED}" type="parTrans" cxnId="{B6C819C5-9E1E-429B-B93E-32363AA2AF28}">
      <dgm:prSet/>
      <dgm:spPr/>
      <dgm:t>
        <a:bodyPr/>
        <a:lstStyle/>
        <a:p>
          <a:endParaRPr lang="en-US"/>
        </a:p>
      </dgm:t>
    </dgm:pt>
    <dgm:pt modelId="{041B3056-D555-4D3F-9180-D04751E491B7}" type="sibTrans" cxnId="{B6C819C5-9E1E-429B-B93E-32363AA2AF28}">
      <dgm:prSet/>
      <dgm:spPr/>
      <dgm:t>
        <a:bodyPr/>
        <a:lstStyle/>
        <a:p>
          <a:endParaRPr lang="en-US"/>
        </a:p>
      </dgm:t>
    </dgm:pt>
    <dgm:pt modelId="{A45DAB5C-DC1E-4ED0-9045-E61A288EB46B}">
      <dgm:prSet/>
      <dgm:spPr/>
      <dgm:t>
        <a:bodyPr/>
        <a:lstStyle/>
        <a:p>
          <a:r>
            <a:rPr lang="en-GB">
              <a:latin typeface="Aptos"/>
            </a:rPr>
            <a:t>Toxic childhood.</a:t>
          </a:r>
          <a:endParaRPr lang="en-US">
            <a:latin typeface="Aptos"/>
          </a:endParaRPr>
        </a:p>
      </dgm:t>
    </dgm:pt>
    <dgm:pt modelId="{38276A5F-46EB-4BEE-A6A6-043C5788F167}" type="parTrans" cxnId="{6FF16E7B-2756-49DC-9B58-5D7F33FA2EB5}">
      <dgm:prSet/>
      <dgm:spPr/>
      <dgm:t>
        <a:bodyPr/>
        <a:lstStyle/>
        <a:p>
          <a:endParaRPr lang="en-US"/>
        </a:p>
      </dgm:t>
    </dgm:pt>
    <dgm:pt modelId="{77CADCE8-0D4B-4F7B-89B9-6AF7E5F792A3}" type="sibTrans" cxnId="{6FF16E7B-2756-49DC-9B58-5D7F33FA2EB5}">
      <dgm:prSet/>
      <dgm:spPr/>
      <dgm:t>
        <a:bodyPr/>
        <a:lstStyle/>
        <a:p>
          <a:endParaRPr lang="en-US"/>
        </a:p>
      </dgm:t>
    </dgm:pt>
    <dgm:pt modelId="{4C16F7C9-F3AA-436C-8289-E8227D5174CF}">
      <dgm:prSet/>
      <dgm:spPr/>
      <dgm:t>
        <a:bodyPr/>
        <a:lstStyle/>
        <a:p>
          <a:r>
            <a:rPr lang="en-GB">
              <a:latin typeface="Aptos"/>
            </a:rPr>
            <a:t>Addiction.</a:t>
          </a:r>
          <a:endParaRPr lang="en-US">
            <a:latin typeface="Aptos"/>
          </a:endParaRPr>
        </a:p>
      </dgm:t>
    </dgm:pt>
    <dgm:pt modelId="{6AF357CF-F43E-4A94-AEB2-300DB07D78EF}" type="parTrans" cxnId="{5131D637-8DFD-4BB3-92A2-0EADBC198ADB}">
      <dgm:prSet/>
      <dgm:spPr/>
      <dgm:t>
        <a:bodyPr/>
        <a:lstStyle/>
        <a:p>
          <a:endParaRPr lang="en-US"/>
        </a:p>
      </dgm:t>
    </dgm:pt>
    <dgm:pt modelId="{78D46F59-1D8E-4332-892A-C8B1239DA896}" type="sibTrans" cxnId="{5131D637-8DFD-4BB3-92A2-0EADBC198ADB}">
      <dgm:prSet/>
      <dgm:spPr/>
      <dgm:t>
        <a:bodyPr/>
        <a:lstStyle/>
        <a:p>
          <a:endParaRPr lang="en-US"/>
        </a:p>
      </dgm:t>
    </dgm:pt>
    <dgm:pt modelId="{214E5EB5-D92A-4C8D-A223-B40DFC16DACA}" type="pres">
      <dgm:prSet presAssocID="{D6A1B6BF-7977-417D-B4B1-87E61EC87DAD}" presName="linear" presStyleCnt="0">
        <dgm:presLayoutVars>
          <dgm:animLvl val="lvl"/>
          <dgm:resizeHandles val="exact"/>
        </dgm:presLayoutVars>
      </dgm:prSet>
      <dgm:spPr/>
    </dgm:pt>
    <dgm:pt modelId="{5B4DC76B-5D77-4BE3-8CE6-E931A9AB54CC}" type="pres">
      <dgm:prSet presAssocID="{58D2663A-3AE6-42A5-87C1-ABE56BA044AC}" presName="parentText" presStyleLbl="node1" presStyleIdx="0" presStyleCnt="4">
        <dgm:presLayoutVars>
          <dgm:chMax val="0"/>
          <dgm:bulletEnabled val="1"/>
        </dgm:presLayoutVars>
      </dgm:prSet>
      <dgm:spPr/>
    </dgm:pt>
    <dgm:pt modelId="{F41B5C32-3FBD-43B1-9136-EF274DC59A92}" type="pres">
      <dgm:prSet presAssocID="{D3F50236-0C7A-493C-AEEA-A23A0F9AE798}" presName="spacer" presStyleCnt="0"/>
      <dgm:spPr/>
    </dgm:pt>
    <dgm:pt modelId="{4FB85B3B-5BC5-48CA-BA2A-04B4F141075D}" type="pres">
      <dgm:prSet presAssocID="{10F7B6C2-0030-4F7C-871F-7765F99D492C}" presName="parentText" presStyleLbl="node1" presStyleIdx="1" presStyleCnt="4">
        <dgm:presLayoutVars>
          <dgm:chMax val="0"/>
          <dgm:bulletEnabled val="1"/>
        </dgm:presLayoutVars>
      </dgm:prSet>
      <dgm:spPr/>
    </dgm:pt>
    <dgm:pt modelId="{8F3A2FC9-FF32-427C-BF93-E7FE55032C21}" type="pres">
      <dgm:prSet presAssocID="{041B3056-D555-4D3F-9180-D04751E491B7}" presName="spacer" presStyleCnt="0"/>
      <dgm:spPr/>
    </dgm:pt>
    <dgm:pt modelId="{C871A012-D40C-4C3D-B97B-63E79B2B3167}" type="pres">
      <dgm:prSet presAssocID="{A45DAB5C-DC1E-4ED0-9045-E61A288EB46B}" presName="parentText" presStyleLbl="node1" presStyleIdx="2" presStyleCnt="4">
        <dgm:presLayoutVars>
          <dgm:chMax val="0"/>
          <dgm:bulletEnabled val="1"/>
        </dgm:presLayoutVars>
      </dgm:prSet>
      <dgm:spPr/>
    </dgm:pt>
    <dgm:pt modelId="{5E68263F-337C-485D-82A8-2C4A80D3AC24}" type="pres">
      <dgm:prSet presAssocID="{77CADCE8-0D4B-4F7B-89B9-6AF7E5F792A3}" presName="spacer" presStyleCnt="0"/>
      <dgm:spPr/>
    </dgm:pt>
    <dgm:pt modelId="{86C74D55-0085-40D2-8A4D-F6769EAA73C4}" type="pres">
      <dgm:prSet presAssocID="{4C16F7C9-F3AA-436C-8289-E8227D5174CF}" presName="parentText" presStyleLbl="node1" presStyleIdx="3" presStyleCnt="4">
        <dgm:presLayoutVars>
          <dgm:chMax val="0"/>
          <dgm:bulletEnabled val="1"/>
        </dgm:presLayoutVars>
      </dgm:prSet>
      <dgm:spPr/>
    </dgm:pt>
  </dgm:ptLst>
  <dgm:cxnLst>
    <dgm:cxn modelId="{20720E1D-E1DC-4D0A-9596-342BB63E7141}" type="presOf" srcId="{A45DAB5C-DC1E-4ED0-9045-E61A288EB46B}" destId="{C871A012-D40C-4C3D-B97B-63E79B2B3167}" srcOrd="0" destOrd="0" presId="urn:microsoft.com/office/officeart/2005/8/layout/vList2"/>
    <dgm:cxn modelId="{5131D637-8DFD-4BB3-92A2-0EADBC198ADB}" srcId="{D6A1B6BF-7977-417D-B4B1-87E61EC87DAD}" destId="{4C16F7C9-F3AA-436C-8289-E8227D5174CF}" srcOrd="3" destOrd="0" parTransId="{6AF357CF-F43E-4A94-AEB2-300DB07D78EF}" sibTransId="{78D46F59-1D8E-4332-892A-C8B1239DA896}"/>
    <dgm:cxn modelId="{6FF16E7B-2756-49DC-9B58-5D7F33FA2EB5}" srcId="{D6A1B6BF-7977-417D-B4B1-87E61EC87DAD}" destId="{A45DAB5C-DC1E-4ED0-9045-E61A288EB46B}" srcOrd="2" destOrd="0" parTransId="{38276A5F-46EB-4BEE-A6A6-043C5788F167}" sibTransId="{77CADCE8-0D4B-4F7B-89B9-6AF7E5F792A3}"/>
    <dgm:cxn modelId="{736599A6-B5BE-4F5F-9DA2-ACE55B34AB3C}" type="presOf" srcId="{58D2663A-3AE6-42A5-87C1-ABE56BA044AC}" destId="{5B4DC76B-5D77-4BE3-8CE6-E931A9AB54CC}" srcOrd="0" destOrd="0" presId="urn:microsoft.com/office/officeart/2005/8/layout/vList2"/>
    <dgm:cxn modelId="{0DCAD6B4-6B09-4F15-8F34-FFFA4A89D516}" type="presOf" srcId="{10F7B6C2-0030-4F7C-871F-7765F99D492C}" destId="{4FB85B3B-5BC5-48CA-BA2A-04B4F141075D}" srcOrd="0" destOrd="0" presId="urn:microsoft.com/office/officeart/2005/8/layout/vList2"/>
    <dgm:cxn modelId="{B6C819C5-9E1E-429B-B93E-32363AA2AF28}" srcId="{D6A1B6BF-7977-417D-B4B1-87E61EC87DAD}" destId="{10F7B6C2-0030-4F7C-871F-7765F99D492C}" srcOrd="1" destOrd="0" parTransId="{49AE1EFB-0159-4B84-97CA-874160C9B5ED}" sibTransId="{041B3056-D555-4D3F-9180-D04751E491B7}"/>
    <dgm:cxn modelId="{4B27F2C7-3566-42E3-8D13-688671648205}" type="presOf" srcId="{D6A1B6BF-7977-417D-B4B1-87E61EC87DAD}" destId="{214E5EB5-D92A-4C8D-A223-B40DFC16DACA}" srcOrd="0" destOrd="0" presId="urn:microsoft.com/office/officeart/2005/8/layout/vList2"/>
    <dgm:cxn modelId="{E0BAADF5-5F3B-4313-ABDB-04226C8CAEA6}" srcId="{D6A1B6BF-7977-417D-B4B1-87E61EC87DAD}" destId="{58D2663A-3AE6-42A5-87C1-ABE56BA044AC}" srcOrd="0" destOrd="0" parTransId="{5F3F4D93-7C55-485F-99A0-7CB40833A6C3}" sibTransId="{D3F50236-0C7A-493C-AEEA-A23A0F9AE798}"/>
    <dgm:cxn modelId="{0D6928F7-4639-4EFA-BBD3-719294B633B4}" type="presOf" srcId="{4C16F7C9-F3AA-436C-8289-E8227D5174CF}" destId="{86C74D55-0085-40D2-8A4D-F6769EAA73C4}" srcOrd="0" destOrd="0" presId="urn:microsoft.com/office/officeart/2005/8/layout/vList2"/>
    <dgm:cxn modelId="{9991F1B1-DB0E-41F4-ACDD-4BC76FF0A19B}" type="presParOf" srcId="{214E5EB5-D92A-4C8D-A223-B40DFC16DACA}" destId="{5B4DC76B-5D77-4BE3-8CE6-E931A9AB54CC}" srcOrd="0" destOrd="0" presId="urn:microsoft.com/office/officeart/2005/8/layout/vList2"/>
    <dgm:cxn modelId="{174D21AF-E50C-4A42-BA6C-036826E192B7}" type="presParOf" srcId="{214E5EB5-D92A-4C8D-A223-B40DFC16DACA}" destId="{F41B5C32-3FBD-43B1-9136-EF274DC59A92}" srcOrd="1" destOrd="0" presId="urn:microsoft.com/office/officeart/2005/8/layout/vList2"/>
    <dgm:cxn modelId="{8CFAC68F-FCC2-4478-8B99-4F59E38E45F0}" type="presParOf" srcId="{214E5EB5-D92A-4C8D-A223-B40DFC16DACA}" destId="{4FB85B3B-5BC5-48CA-BA2A-04B4F141075D}" srcOrd="2" destOrd="0" presId="urn:microsoft.com/office/officeart/2005/8/layout/vList2"/>
    <dgm:cxn modelId="{2DBA6B3A-BD49-4BF5-9903-1087C9729C25}" type="presParOf" srcId="{214E5EB5-D92A-4C8D-A223-B40DFC16DACA}" destId="{8F3A2FC9-FF32-427C-BF93-E7FE55032C21}" srcOrd="3" destOrd="0" presId="urn:microsoft.com/office/officeart/2005/8/layout/vList2"/>
    <dgm:cxn modelId="{04EA6FA2-205F-4D35-99D3-8EB3395C2960}" type="presParOf" srcId="{214E5EB5-D92A-4C8D-A223-B40DFC16DACA}" destId="{C871A012-D40C-4C3D-B97B-63E79B2B3167}" srcOrd="4" destOrd="0" presId="urn:microsoft.com/office/officeart/2005/8/layout/vList2"/>
    <dgm:cxn modelId="{22FEA4AC-03A8-43D3-A109-7BA532A40283}" type="presParOf" srcId="{214E5EB5-D92A-4C8D-A223-B40DFC16DACA}" destId="{5E68263F-337C-485D-82A8-2C4A80D3AC24}" srcOrd="5" destOrd="0" presId="urn:microsoft.com/office/officeart/2005/8/layout/vList2"/>
    <dgm:cxn modelId="{4DFC820F-4D31-41B4-9F91-D9C2D2B49324}" type="presParOf" srcId="{214E5EB5-D92A-4C8D-A223-B40DFC16DACA}" destId="{86C74D55-0085-40D2-8A4D-F6769EAA73C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CCDC8D-46FC-4DFE-BB4F-90153C915A1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F15BBF6-3C56-4226-99E3-28404DDD8A34}">
      <dgm:prSet/>
      <dgm:spPr/>
      <dgm:t>
        <a:bodyPr/>
        <a:lstStyle/>
        <a:p>
          <a:r>
            <a:rPr lang="en-GB"/>
            <a:t>Formal and informal opportunities.</a:t>
          </a:r>
          <a:endParaRPr lang="en-US"/>
        </a:p>
      </dgm:t>
    </dgm:pt>
    <dgm:pt modelId="{271BC5CD-3028-4B84-BDE7-33CA1E74D436}" type="parTrans" cxnId="{DED9CB86-E144-4F28-8480-6206E48B9B03}">
      <dgm:prSet/>
      <dgm:spPr/>
      <dgm:t>
        <a:bodyPr/>
        <a:lstStyle/>
        <a:p>
          <a:endParaRPr lang="en-US"/>
        </a:p>
      </dgm:t>
    </dgm:pt>
    <dgm:pt modelId="{217FCFD8-826B-4DF0-860A-85DBB176E04C}" type="sibTrans" cxnId="{DED9CB86-E144-4F28-8480-6206E48B9B03}">
      <dgm:prSet/>
      <dgm:spPr/>
      <dgm:t>
        <a:bodyPr/>
        <a:lstStyle/>
        <a:p>
          <a:endParaRPr lang="en-US"/>
        </a:p>
      </dgm:t>
    </dgm:pt>
    <dgm:pt modelId="{393C4941-BC24-4ABE-A04B-0919FEE81C85}">
      <dgm:prSet/>
      <dgm:spPr/>
      <dgm:t>
        <a:bodyPr/>
        <a:lstStyle/>
        <a:p>
          <a:r>
            <a:rPr lang="en-GB"/>
            <a:t>Positive role models.</a:t>
          </a:r>
          <a:endParaRPr lang="en-US"/>
        </a:p>
      </dgm:t>
    </dgm:pt>
    <dgm:pt modelId="{0FEB041D-8B3A-4602-9C9B-ADCE01817C54}" type="parTrans" cxnId="{1D482C65-D09F-4F39-9B35-A61492B1FEFE}">
      <dgm:prSet/>
      <dgm:spPr/>
      <dgm:t>
        <a:bodyPr/>
        <a:lstStyle/>
        <a:p>
          <a:endParaRPr lang="en-US"/>
        </a:p>
      </dgm:t>
    </dgm:pt>
    <dgm:pt modelId="{42568812-6340-4180-BD86-A21764A07F19}" type="sibTrans" cxnId="{1D482C65-D09F-4F39-9B35-A61492B1FEFE}">
      <dgm:prSet/>
      <dgm:spPr/>
      <dgm:t>
        <a:bodyPr/>
        <a:lstStyle/>
        <a:p>
          <a:endParaRPr lang="en-US"/>
        </a:p>
      </dgm:t>
    </dgm:pt>
    <dgm:pt modelId="{C8EB2AAF-EC7D-47AF-9CFE-82E5461DB8B4}">
      <dgm:prSet/>
      <dgm:spPr/>
      <dgm:t>
        <a:bodyPr/>
        <a:lstStyle/>
        <a:p>
          <a:r>
            <a:rPr lang="en-GB"/>
            <a:t>Holistic approach.</a:t>
          </a:r>
          <a:endParaRPr lang="en-US"/>
        </a:p>
      </dgm:t>
    </dgm:pt>
    <dgm:pt modelId="{38C143BD-8672-4286-9391-82641763377A}" type="parTrans" cxnId="{65248D28-B487-4CC4-9C03-4575255BCFB2}">
      <dgm:prSet/>
      <dgm:spPr/>
      <dgm:t>
        <a:bodyPr/>
        <a:lstStyle/>
        <a:p>
          <a:endParaRPr lang="en-US"/>
        </a:p>
      </dgm:t>
    </dgm:pt>
    <dgm:pt modelId="{2CD88BD0-A199-49AF-8A98-72D412A8DE43}" type="sibTrans" cxnId="{65248D28-B487-4CC4-9C03-4575255BCFB2}">
      <dgm:prSet/>
      <dgm:spPr/>
      <dgm:t>
        <a:bodyPr/>
        <a:lstStyle/>
        <a:p>
          <a:endParaRPr lang="en-US"/>
        </a:p>
      </dgm:t>
    </dgm:pt>
    <dgm:pt modelId="{990855E0-AD64-4ADE-8BB1-88677926D522}">
      <dgm:prSet/>
      <dgm:spPr/>
      <dgm:t>
        <a:bodyPr/>
        <a:lstStyle/>
        <a:p>
          <a:r>
            <a:rPr lang="en-GB"/>
            <a:t>Five ways to Well-being.</a:t>
          </a:r>
          <a:endParaRPr lang="en-US"/>
        </a:p>
      </dgm:t>
    </dgm:pt>
    <dgm:pt modelId="{97A4359C-7E25-4CE9-B834-E0242A192994}" type="parTrans" cxnId="{99E00A88-8B63-4C20-B74E-9C6F8AC2EC7E}">
      <dgm:prSet/>
      <dgm:spPr/>
      <dgm:t>
        <a:bodyPr/>
        <a:lstStyle/>
        <a:p>
          <a:endParaRPr lang="en-US"/>
        </a:p>
      </dgm:t>
    </dgm:pt>
    <dgm:pt modelId="{5F9E28A8-AC23-4CBA-8C52-49A261D2AFCF}" type="sibTrans" cxnId="{99E00A88-8B63-4C20-B74E-9C6F8AC2EC7E}">
      <dgm:prSet/>
      <dgm:spPr/>
      <dgm:t>
        <a:bodyPr/>
        <a:lstStyle/>
        <a:p>
          <a:endParaRPr lang="en-US"/>
        </a:p>
      </dgm:t>
    </dgm:pt>
    <dgm:pt modelId="{BB43C49F-899B-4CA6-9983-36B8681F816C}">
      <dgm:prSet/>
      <dgm:spPr/>
      <dgm:t>
        <a:bodyPr/>
        <a:lstStyle/>
        <a:p>
          <a:r>
            <a:rPr lang="en-GB"/>
            <a:t>Five pillars of Youth Work.</a:t>
          </a:r>
          <a:endParaRPr lang="en-US"/>
        </a:p>
      </dgm:t>
    </dgm:pt>
    <dgm:pt modelId="{D66B789A-E493-418E-8046-468165425B8B}" type="parTrans" cxnId="{032B9946-7CD7-49BD-85CB-128C12005E6F}">
      <dgm:prSet/>
      <dgm:spPr/>
      <dgm:t>
        <a:bodyPr/>
        <a:lstStyle/>
        <a:p>
          <a:endParaRPr lang="en-US"/>
        </a:p>
      </dgm:t>
    </dgm:pt>
    <dgm:pt modelId="{AC675679-D856-4469-9445-550358738FB6}" type="sibTrans" cxnId="{032B9946-7CD7-49BD-85CB-128C12005E6F}">
      <dgm:prSet/>
      <dgm:spPr/>
      <dgm:t>
        <a:bodyPr/>
        <a:lstStyle/>
        <a:p>
          <a:endParaRPr lang="en-US"/>
        </a:p>
      </dgm:t>
    </dgm:pt>
    <dgm:pt modelId="{8D6EF567-A8B4-4FB1-9CDE-B435AD4F62B1}">
      <dgm:prSet/>
      <dgm:spPr/>
      <dgm:t>
        <a:bodyPr/>
        <a:lstStyle/>
        <a:p>
          <a:r>
            <a:rPr lang="en-GB"/>
            <a:t>Outdoor activities.</a:t>
          </a:r>
          <a:endParaRPr lang="en-US"/>
        </a:p>
      </dgm:t>
    </dgm:pt>
    <dgm:pt modelId="{ADC03812-67EE-4BCF-8AF9-A413156FB104}" type="parTrans" cxnId="{C7664BA3-0476-4BAE-BF91-1EB51E0DF6E5}">
      <dgm:prSet/>
      <dgm:spPr/>
      <dgm:t>
        <a:bodyPr/>
        <a:lstStyle/>
        <a:p>
          <a:endParaRPr lang="en-US"/>
        </a:p>
      </dgm:t>
    </dgm:pt>
    <dgm:pt modelId="{1D7A856A-B9F2-4C22-91F4-68BF1B1D3C6F}" type="sibTrans" cxnId="{C7664BA3-0476-4BAE-BF91-1EB51E0DF6E5}">
      <dgm:prSet/>
      <dgm:spPr/>
      <dgm:t>
        <a:bodyPr/>
        <a:lstStyle/>
        <a:p>
          <a:endParaRPr lang="en-US"/>
        </a:p>
      </dgm:t>
    </dgm:pt>
    <dgm:pt modelId="{9741D8FA-5C6E-4ACC-9317-A1DB97DDE955}">
      <dgm:prSet/>
      <dgm:spPr/>
      <dgm:t>
        <a:bodyPr/>
        <a:lstStyle/>
        <a:p>
          <a:r>
            <a:rPr lang="en-GB"/>
            <a:t>Real world experiences.</a:t>
          </a:r>
          <a:endParaRPr lang="en-US"/>
        </a:p>
      </dgm:t>
    </dgm:pt>
    <dgm:pt modelId="{914701B7-5A77-4C32-8AC3-2A1FEC1D428C}" type="parTrans" cxnId="{6688099C-AA31-4AEE-A412-D4EB08B56C3F}">
      <dgm:prSet/>
      <dgm:spPr/>
      <dgm:t>
        <a:bodyPr/>
        <a:lstStyle/>
        <a:p>
          <a:endParaRPr lang="en-US"/>
        </a:p>
      </dgm:t>
    </dgm:pt>
    <dgm:pt modelId="{41DCA45E-694E-461D-BD15-F63F0317951F}" type="sibTrans" cxnId="{6688099C-AA31-4AEE-A412-D4EB08B56C3F}">
      <dgm:prSet/>
      <dgm:spPr/>
      <dgm:t>
        <a:bodyPr/>
        <a:lstStyle/>
        <a:p>
          <a:endParaRPr lang="en-US"/>
        </a:p>
      </dgm:t>
    </dgm:pt>
    <dgm:pt modelId="{DBFB2121-FD03-4C29-BF3C-C271359F615B}">
      <dgm:prSet/>
      <dgm:spPr/>
      <dgm:t>
        <a:bodyPr/>
        <a:lstStyle/>
        <a:p>
          <a:r>
            <a:rPr lang="en-GB"/>
            <a:t>Having the knowledge and understanding of why?</a:t>
          </a:r>
          <a:endParaRPr lang="en-US"/>
        </a:p>
      </dgm:t>
    </dgm:pt>
    <dgm:pt modelId="{E2FB00E2-1FED-432F-9828-F4CD0BC1A84D}" type="parTrans" cxnId="{4DD763A4-48A2-47FB-99B2-AC7C2EE7DF2B}">
      <dgm:prSet/>
      <dgm:spPr/>
      <dgm:t>
        <a:bodyPr/>
        <a:lstStyle/>
        <a:p>
          <a:endParaRPr lang="en-US"/>
        </a:p>
      </dgm:t>
    </dgm:pt>
    <dgm:pt modelId="{B2880EC1-0F0E-4E0E-B82E-CC314ED2DC60}" type="sibTrans" cxnId="{4DD763A4-48A2-47FB-99B2-AC7C2EE7DF2B}">
      <dgm:prSet/>
      <dgm:spPr/>
      <dgm:t>
        <a:bodyPr/>
        <a:lstStyle/>
        <a:p>
          <a:endParaRPr lang="en-US"/>
        </a:p>
      </dgm:t>
    </dgm:pt>
    <dgm:pt modelId="{2DD3FB1E-02A5-49BC-8AA7-8B687E19EC54}" type="pres">
      <dgm:prSet presAssocID="{72CCDC8D-46FC-4DFE-BB4F-90153C915A11}" presName="linear" presStyleCnt="0">
        <dgm:presLayoutVars>
          <dgm:animLvl val="lvl"/>
          <dgm:resizeHandles val="exact"/>
        </dgm:presLayoutVars>
      </dgm:prSet>
      <dgm:spPr/>
    </dgm:pt>
    <dgm:pt modelId="{69B2F123-899B-41C2-83E2-B95EA9CEABD1}" type="pres">
      <dgm:prSet presAssocID="{6F15BBF6-3C56-4226-99E3-28404DDD8A34}" presName="parentText" presStyleLbl="node1" presStyleIdx="0" presStyleCnt="8">
        <dgm:presLayoutVars>
          <dgm:chMax val="0"/>
          <dgm:bulletEnabled val="1"/>
        </dgm:presLayoutVars>
      </dgm:prSet>
      <dgm:spPr/>
    </dgm:pt>
    <dgm:pt modelId="{1589B9ED-3C87-439A-82C5-3FFF0DF4CF97}" type="pres">
      <dgm:prSet presAssocID="{217FCFD8-826B-4DF0-860A-85DBB176E04C}" presName="spacer" presStyleCnt="0"/>
      <dgm:spPr/>
    </dgm:pt>
    <dgm:pt modelId="{C773DBA1-5401-4DEC-BACF-4EB2A726FF2F}" type="pres">
      <dgm:prSet presAssocID="{393C4941-BC24-4ABE-A04B-0919FEE81C85}" presName="parentText" presStyleLbl="node1" presStyleIdx="1" presStyleCnt="8">
        <dgm:presLayoutVars>
          <dgm:chMax val="0"/>
          <dgm:bulletEnabled val="1"/>
        </dgm:presLayoutVars>
      </dgm:prSet>
      <dgm:spPr/>
    </dgm:pt>
    <dgm:pt modelId="{C8810B34-06B5-455D-AC8A-49ABD74E8B3B}" type="pres">
      <dgm:prSet presAssocID="{42568812-6340-4180-BD86-A21764A07F19}" presName="spacer" presStyleCnt="0"/>
      <dgm:spPr/>
    </dgm:pt>
    <dgm:pt modelId="{3900FDDC-FA06-4E4B-9F76-A435E0CE52EA}" type="pres">
      <dgm:prSet presAssocID="{C8EB2AAF-EC7D-47AF-9CFE-82E5461DB8B4}" presName="parentText" presStyleLbl="node1" presStyleIdx="2" presStyleCnt="8">
        <dgm:presLayoutVars>
          <dgm:chMax val="0"/>
          <dgm:bulletEnabled val="1"/>
        </dgm:presLayoutVars>
      </dgm:prSet>
      <dgm:spPr/>
    </dgm:pt>
    <dgm:pt modelId="{F678DE41-1995-4542-A32E-70EF2DA4B4DA}" type="pres">
      <dgm:prSet presAssocID="{2CD88BD0-A199-49AF-8A98-72D412A8DE43}" presName="spacer" presStyleCnt="0"/>
      <dgm:spPr/>
    </dgm:pt>
    <dgm:pt modelId="{7A1C5109-A7C1-486C-9356-6F1FE75D0CB8}" type="pres">
      <dgm:prSet presAssocID="{990855E0-AD64-4ADE-8BB1-88677926D522}" presName="parentText" presStyleLbl="node1" presStyleIdx="3" presStyleCnt="8">
        <dgm:presLayoutVars>
          <dgm:chMax val="0"/>
          <dgm:bulletEnabled val="1"/>
        </dgm:presLayoutVars>
      </dgm:prSet>
      <dgm:spPr/>
    </dgm:pt>
    <dgm:pt modelId="{16039C58-7DB2-434D-BA38-3119B6F361FC}" type="pres">
      <dgm:prSet presAssocID="{5F9E28A8-AC23-4CBA-8C52-49A261D2AFCF}" presName="spacer" presStyleCnt="0"/>
      <dgm:spPr/>
    </dgm:pt>
    <dgm:pt modelId="{CD9FBA15-FA6A-48FD-9D83-3A3C2A07FD5B}" type="pres">
      <dgm:prSet presAssocID="{BB43C49F-899B-4CA6-9983-36B8681F816C}" presName="parentText" presStyleLbl="node1" presStyleIdx="4" presStyleCnt="8">
        <dgm:presLayoutVars>
          <dgm:chMax val="0"/>
          <dgm:bulletEnabled val="1"/>
        </dgm:presLayoutVars>
      </dgm:prSet>
      <dgm:spPr/>
    </dgm:pt>
    <dgm:pt modelId="{06834267-6931-4539-96DD-B9A9FCC9ACAF}" type="pres">
      <dgm:prSet presAssocID="{AC675679-D856-4469-9445-550358738FB6}" presName="spacer" presStyleCnt="0"/>
      <dgm:spPr/>
    </dgm:pt>
    <dgm:pt modelId="{DBE0E700-C3D1-439E-B061-16D6CEAA313B}" type="pres">
      <dgm:prSet presAssocID="{8D6EF567-A8B4-4FB1-9CDE-B435AD4F62B1}" presName="parentText" presStyleLbl="node1" presStyleIdx="5" presStyleCnt="8">
        <dgm:presLayoutVars>
          <dgm:chMax val="0"/>
          <dgm:bulletEnabled val="1"/>
        </dgm:presLayoutVars>
      </dgm:prSet>
      <dgm:spPr/>
    </dgm:pt>
    <dgm:pt modelId="{7D778A9C-D000-4B85-B05B-74F057E474B2}" type="pres">
      <dgm:prSet presAssocID="{1D7A856A-B9F2-4C22-91F4-68BF1B1D3C6F}" presName="spacer" presStyleCnt="0"/>
      <dgm:spPr/>
    </dgm:pt>
    <dgm:pt modelId="{AA41518D-0C92-4671-9D36-F9E6F862C87D}" type="pres">
      <dgm:prSet presAssocID="{9741D8FA-5C6E-4ACC-9317-A1DB97DDE955}" presName="parentText" presStyleLbl="node1" presStyleIdx="6" presStyleCnt="8">
        <dgm:presLayoutVars>
          <dgm:chMax val="0"/>
          <dgm:bulletEnabled val="1"/>
        </dgm:presLayoutVars>
      </dgm:prSet>
      <dgm:spPr/>
    </dgm:pt>
    <dgm:pt modelId="{92FF1AF7-C5EF-4245-98CF-69ED01AB9D33}" type="pres">
      <dgm:prSet presAssocID="{41DCA45E-694E-461D-BD15-F63F0317951F}" presName="spacer" presStyleCnt="0"/>
      <dgm:spPr/>
    </dgm:pt>
    <dgm:pt modelId="{B05E987A-B1B2-4D00-9CBF-C22A987D5A0E}" type="pres">
      <dgm:prSet presAssocID="{DBFB2121-FD03-4C29-BF3C-C271359F615B}" presName="parentText" presStyleLbl="node1" presStyleIdx="7" presStyleCnt="8">
        <dgm:presLayoutVars>
          <dgm:chMax val="0"/>
          <dgm:bulletEnabled val="1"/>
        </dgm:presLayoutVars>
      </dgm:prSet>
      <dgm:spPr/>
    </dgm:pt>
  </dgm:ptLst>
  <dgm:cxnLst>
    <dgm:cxn modelId="{65248D28-B487-4CC4-9C03-4575255BCFB2}" srcId="{72CCDC8D-46FC-4DFE-BB4F-90153C915A11}" destId="{C8EB2AAF-EC7D-47AF-9CFE-82E5461DB8B4}" srcOrd="2" destOrd="0" parTransId="{38C143BD-8672-4286-9391-82641763377A}" sibTransId="{2CD88BD0-A199-49AF-8A98-72D412A8DE43}"/>
    <dgm:cxn modelId="{1E18795B-C342-4A10-8B33-2C929A37BF0B}" type="presOf" srcId="{9741D8FA-5C6E-4ACC-9317-A1DB97DDE955}" destId="{AA41518D-0C92-4671-9D36-F9E6F862C87D}" srcOrd="0" destOrd="0" presId="urn:microsoft.com/office/officeart/2005/8/layout/vList2"/>
    <dgm:cxn modelId="{5139245F-9C03-4DCB-8344-20C8B600D4E3}" type="presOf" srcId="{72CCDC8D-46FC-4DFE-BB4F-90153C915A11}" destId="{2DD3FB1E-02A5-49BC-8AA7-8B687E19EC54}" srcOrd="0" destOrd="0" presId="urn:microsoft.com/office/officeart/2005/8/layout/vList2"/>
    <dgm:cxn modelId="{1D482C65-D09F-4F39-9B35-A61492B1FEFE}" srcId="{72CCDC8D-46FC-4DFE-BB4F-90153C915A11}" destId="{393C4941-BC24-4ABE-A04B-0919FEE81C85}" srcOrd="1" destOrd="0" parTransId="{0FEB041D-8B3A-4602-9C9B-ADCE01817C54}" sibTransId="{42568812-6340-4180-BD86-A21764A07F19}"/>
    <dgm:cxn modelId="{032B9946-7CD7-49BD-85CB-128C12005E6F}" srcId="{72CCDC8D-46FC-4DFE-BB4F-90153C915A11}" destId="{BB43C49F-899B-4CA6-9983-36B8681F816C}" srcOrd="4" destOrd="0" parTransId="{D66B789A-E493-418E-8046-468165425B8B}" sibTransId="{AC675679-D856-4469-9445-550358738FB6}"/>
    <dgm:cxn modelId="{E3476C6B-6DDB-42BD-982C-29BF159A658F}" type="presOf" srcId="{8D6EF567-A8B4-4FB1-9CDE-B435AD4F62B1}" destId="{DBE0E700-C3D1-439E-B061-16D6CEAA313B}" srcOrd="0" destOrd="0" presId="urn:microsoft.com/office/officeart/2005/8/layout/vList2"/>
    <dgm:cxn modelId="{9B68AB7F-D003-4236-96EC-82DB641BAD05}" type="presOf" srcId="{DBFB2121-FD03-4C29-BF3C-C271359F615B}" destId="{B05E987A-B1B2-4D00-9CBF-C22A987D5A0E}" srcOrd="0" destOrd="0" presId="urn:microsoft.com/office/officeart/2005/8/layout/vList2"/>
    <dgm:cxn modelId="{DED9CB86-E144-4F28-8480-6206E48B9B03}" srcId="{72CCDC8D-46FC-4DFE-BB4F-90153C915A11}" destId="{6F15BBF6-3C56-4226-99E3-28404DDD8A34}" srcOrd="0" destOrd="0" parTransId="{271BC5CD-3028-4B84-BDE7-33CA1E74D436}" sibTransId="{217FCFD8-826B-4DF0-860A-85DBB176E04C}"/>
    <dgm:cxn modelId="{99E00A88-8B63-4C20-B74E-9C6F8AC2EC7E}" srcId="{72CCDC8D-46FC-4DFE-BB4F-90153C915A11}" destId="{990855E0-AD64-4ADE-8BB1-88677926D522}" srcOrd="3" destOrd="0" parTransId="{97A4359C-7E25-4CE9-B834-E0242A192994}" sibTransId="{5F9E28A8-AC23-4CBA-8C52-49A261D2AFCF}"/>
    <dgm:cxn modelId="{8A4A008F-C44C-4E32-9199-1BE2B037725A}" type="presOf" srcId="{6F15BBF6-3C56-4226-99E3-28404DDD8A34}" destId="{69B2F123-899B-41C2-83E2-B95EA9CEABD1}" srcOrd="0" destOrd="0" presId="urn:microsoft.com/office/officeart/2005/8/layout/vList2"/>
    <dgm:cxn modelId="{1A41AF8F-8727-4574-8133-15F1A86D47F6}" type="presOf" srcId="{C8EB2AAF-EC7D-47AF-9CFE-82E5461DB8B4}" destId="{3900FDDC-FA06-4E4B-9F76-A435E0CE52EA}" srcOrd="0" destOrd="0" presId="urn:microsoft.com/office/officeart/2005/8/layout/vList2"/>
    <dgm:cxn modelId="{6688099C-AA31-4AEE-A412-D4EB08B56C3F}" srcId="{72CCDC8D-46FC-4DFE-BB4F-90153C915A11}" destId="{9741D8FA-5C6E-4ACC-9317-A1DB97DDE955}" srcOrd="6" destOrd="0" parTransId="{914701B7-5A77-4C32-8AC3-2A1FEC1D428C}" sibTransId="{41DCA45E-694E-461D-BD15-F63F0317951F}"/>
    <dgm:cxn modelId="{42373CA0-C9EE-4EDC-A579-D2A954DC26BB}" type="presOf" srcId="{BB43C49F-899B-4CA6-9983-36B8681F816C}" destId="{CD9FBA15-FA6A-48FD-9D83-3A3C2A07FD5B}" srcOrd="0" destOrd="0" presId="urn:microsoft.com/office/officeart/2005/8/layout/vList2"/>
    <dgm:cxn modelId="{C7664BA3-0476-4BAE-BF91-1EB51E0DF6E5}" srcId="{72CCDC8D-46FC-4DFE-BB4F-90153C915A11}" destId="{8D6EF567-A8B4-4FB1-9CDE-B435AD4F62B1}" srcOrd="5" destOrd="0" parTransId="{ADC03812-67EE-4BCF-8AF9-A413156FB104}" sibTransId="{1D7A856A-B9F2-4C22-91F4-68BF1B1D3C6F}"/>
    <dgm:cxn modelId="{4DD763A4-48A2-47FB-99B2-AC7C2EE7DF2B}" srcId="{72CCDC8D-46FC-4DFE-BB4F-90153C915A11}" destId="{DBFB2121-FD03-4C29-BF3C-C271359F615B}" srcOrd="7" destOrd="0" parTransId="{E2FB00E2-1FED-432F-9828-F4CD0BC1A84D}" sibTransId="{B2880EC1-0F0E-4E0E-B82E-CC314ED2DC60}"/>
    <dgm:cxn modelId="{5F8053F1-1562-406D-BB03-D38A92DE8A77}" type="presOf" srcId="{393C4941-BC24-4ABE-A04B-0919FEE81C85}" destId="{C773DBA1-5401-4DEC-BACF-4EB2A726FF2F}" srcOrd="0" destOrd="0" presId="urn:microsoft.com/office/officeart/2005/8/layout/vList2"/>
    <dgm:cxn modelId="{290677F8-F4E0-4CB1-AF3C-1C40B2B49349}" type="presOf" srcId="{990855E0-AD64-4ADE-8BB1-88677926D522}" destId="{7A1C5109-A7C1-486C-9356-6F1FE75D0CB8}" srcOrd="0" destOrd="0" presId="urn:microsoft.com/office/officeart/2005/8/layout/vList2"/>
    <dgm:cxn modelId="{8750EECB-C5B5-44EA-A7C7-81E3DFD8F0E8}" type="presParOf" srcId="{2DD3FB1E-02A5-49BC-8AA7-8B687E19EC54}" destId="{69B2F123-899B-41C2-83E2-B95EA9CEABD1}" srcOrd="0" destOrd="0" presId="urn:microsoft.com/office/officeart/2005/8/layout/vList2"/>
    <dgm:cxn modelId="{C338A58F-E9A2-474D-962C-DC7A282B86A6}" type="presParOf" srcId="{2DD3FB1E-02A5-49BC-8AA7-8B687E19EC54}" destId="{1589B9ED-3C87-439A-82C5-3FFF0DF4CF97}" srcOrd="1" destOrd="0" presId="urn:microsoft.com/office/officeart/2005/8/layout/vList2"/>
    <dgm:cxn modelId="{FE2B1F08-C318-4C9E-91EE-181B7E2F596B}" type="presParOf" srcId="{2DD3FB1E-02A5-49BC-8AA7-8B687E19EC54}" destId="{C773DBA1-5401-4DEC-BACF-4EB2A726FF2F}" srcOrd="2" destOrd="0" presId="urn:microsoft.com/office/officeart/2005/8/layout/vList2"/>
    <dgm:cxn modelId="{9574CC07-317F-41E1-B247-BD8FE902EFC6}" type="presParOf" srcId="{2DD3FB1E-02A5-49BC-8AA7-8B687E19EC54}" destId="{C8810B34-06B5-455D-AC8A-49ABD74E8B3B}" srcOrd="3" destOrd="0" presId="urn:microsoft.com/office/officeart/2005/8/layout/vList2"/>
    <dgm:cxn modelId="{4207D43F-FB69-452A-BE93-9C7AEF6DD7D5}" type="presParOf" srcId="{2DD3FB1E-02A5-49BC-8AA7-8B687E19EC54}" destId="{3900FDDC-FA06-4E4B-9F76-A435E0CE52EA}" srcOrd="4" destOrd="0" presId="urn:microsoft.com/office/officeart/2005/8/layout/vList2"/>
    <dgm:cxn modelId="{D020BD90-59A5-435E-A524-B0093CEC634D}" type="presParOf" srcId="{2DD3FB1E-02A5-49BC-8AA7-8B687E19EC54}" destId="{F678DE41-1995-4542-A32E-70EF2DA4B4DA}" srcOrd="5" destOrd="0" presId="urn:microsoft.com/office/officeart/2005/8/layout/vList2"/>
    <dgm:cxn modelId="{32E881D1-C5E4-4712-876C-8752EDDF2E82}" type="presParOf" srcId="{2DD3FB1E-02A5-49BC-8AA7-8B687E19EC54}" destId="{7A1C5109-A7C1-486C-9356-6F1FE75D0CB8}" srcOrd="6" destOrd="0" presId="urn:microsoft.com/office/officeart/2005/8/layout/vList2"/>
    <dgm:cxn modelId="{73676280-57A5-444A-AD43-94623EA0498E}" type="presParOf" srcId="{2DD3FB1E-02A5-49BC-8AA7-8B687E19EC54}" destId="{16039C58-7DB2-434D-BA38-3119B6F361FC}" srcOrd="7" destOrd="0" presId="urn:microsoft.com/office/officeart/2005/8/layout/vList2"/>
    <dgm:cxn modelId="{8889A595-BFAB-4914-A4B7-EE728E00B458}" type="presParOf" srcId="{2DD3FB1E-02A5-49BC-8AA7-8B687E19EC54}" destId="{CD9FBA15-FA6A-48FD-9D83-3A3C2A07FD5B}" srcOrd="8" destOrd="0" presId="urn:microsoft.com/office/officeart/2005/8/layout/vList2"/>
    <dgm:cxn modelId="{796763F8-D14F-4D62-9C55-3EEE3450F624}" type="presParOf" srcId="{2DD3FB1E-02A5-49BC-8AA7-8B687E19EC54}" destId="{06834267-6931-4539-96DD-B9A9FCC9ACAF}" srcOrd="9" destOrd="0" presId="urn:microsoft.com/office/officeart/2005/8/layout/vList2"/>
    <dgm:cxn modelId="{FDF9E102-B851-48FB-AAD6-CD3B55DD65D1}" type="presParOf" srcId="{2DD3FB1E-02A5-49BC-8AA7-8B687E19EC54}" destId="{DBE0E700-C3D1-439E-B061-16D6CEAA313B}" srcOrd="10" destOrd="0" presId="urn:microsoft.com/office/officeart/2005/8/layout/vList2"/>
    <dgm:cxn modelId="{6FE8CECC-457C-43CE-81ED-ED2AD6D93BB9}" type="presParOf" srcId="{2DD3FB1E-02A5-49BC-8AA7-8B687E19EC54}" destId="{7D778A9C-D000-4B85-B05B-74F057E474B2}" srcOrd="11" destOrd="0" presId="urn:microsoft.com/office/officeart/2005/8/layout/vList2"/>
    <dgm:cxn modelId="{B14BC36F-F09A-48BF-870E-A8023EF6CAA3}" type="presParOf" srcId="{2DD3FB1E-02A5-49BC-8AA7-8B687E19EC54}" destId="{AA41518D-0C92-4671-9D36-F9E6F862C87D}" srcOrd="12" destOrd="0" presId="urn:microsoft.com/office/officeart/2005/8/layout/vList2"/>
    <dgm:cxn modelId="{503717C0-EDE0-41B4-B3B2-99CA61F48F31}" type="presParOf" srcId="{2DD3FB1E-02A5-49BC-8AA7-8B687E19EC54}" destId="{92FF1AF7-C5EF-4245-98CF-69ED01AB9D33}" srcOrd="13" destOrd="0" presId="urn:microsoft.com/office/officeart/2005/8/layout/vList2"/>
    <dgm:cxn modelId="{3302DB64-1D0D-45FD-8D90-647B43657125}" type="presParOf" srcId="{2DD3FB1E-02A5-49BC-8AA7-8B687E19EC54}" destId="{B05E987A-B1B2-4D00-9CBF-C22A987D5A0E}"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B20AE4-283C-452B-A55E-8C1FBE863209}"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C75578C7-ECA3-4127-98F1-4CF73803750A}">
      <dgm:prSet/>
      <dgm:spPr/>
      <dgm:t>
        <a:bodyPr/>
        <a:lstStyle/>
        <a:p>
          <a:r>
            <a:rPr lang="en-GB"/>
            <a:t>This session was developed and designed to support young people's Well-being, by supporting them to understand how to avoid harmful behaviours and build resilience when facing challenging or risky situations. </a:t>
          </a:r>
          <a:endParaRPr lang="en-US"/>
        </a:p>
      </dgm:t>
    </dgm:pt>
    <dgm:pt modelId="{A2851479-5851-49AF-87C4-050C04BC6EE0}" type="parTrans" cxnId="{007E00CC-12B0-4BC6-93EA-1095CD7F953B}">
      <dgm:prSet/>
      <dgm:spPr/>
      <dgm:t>
        <a:bodyPr/>
        <a:lstStyle/>
        <a:p>
          <a:endParaRPr lang="en-US"/>
        </a:p>
      </dgm:t>
    </dgm:pt>
    <dgm:pt modelId="{74781228-299C-4B67-9323-F40614357C3A}" type="sibTrans" cxnId="{007E00CC-12B0-4BC6-93EA-1095CD7F953B}">
      <dgm:prSet/>
      <dgm:spPr/>
      <dgm:t>
        <a:bodyPr/>
        <a:lstStyle/>
        <a:p>
          <a:endParaRPr lang="en-US"/>
        </a:p>
      </dgm:t>
    </dgm:pt>
    <dgm:pt modelId="{A2A27822-7387-4D78-8D75-C53B7EC86C62}">
      <dgm:prSet/>
      <dgm:spPr/>
      <dgm:t>
        <a:bodyPr/>
        <a:lstStyle/>
        <a:p>
          <a:r>
            <a:rPr lang="en-GB"/>
            <a:t>A key focus is on fostering healthy attitudes and norms related to gambling. The skills and attributes developed throughout the lessons are transferable and can be applied in various contexts, reinforcing learning across a broad range of Personal, Social, Health and Economic (PSHE) education topics and themes.</a:t>
          </a:r>
          <a:endParaRPr lang="en-US"/>
        </a:p>
      </dgm:t>
    </dgm:pt>
    <dgm:pt modelId="{29736C41-A445-42AF-A57A-29A3EEEF262E}" type="parTrans" cxnId="{98114DCC-687A-488E-A9DE-1AA048E70D38}">
      <dgm:prSet/>
      <dgm:spPr/>
      <dgm:t>
        <a:bodyPr/>
        <a:lstStyle/>
        <a:p>
          <a:endParaRPr lang="en-US"/>
        </a:p>
      </dgm:t>
    </dgm:pt>
    <dgm:pt modelId="{29C0B7C6-BA5C-406A-894E-E314BA2C2475}" type="sibTrans" cxnId="{98114DCC-687A-488E-A9DE-1AA048E70D38}">
      <dgm:prSet/>
      <dgm:spPr/>
      <dgm:t>
        <a:bodyPr/>
        <a:lstStyle/>
        <a:p>
          <a:endParaRPr lang="en-US"/>
        </a:p>
      </dgm:t>
    </dgm:pt>
    <dgm:pt modelId="{32F47EFE-BA62-4847-B277-3499CD6258E2}" type="pres">
      <dgm:prSet presAssocID="{09B20AE4-283C-452B-A55E-8C1FBE863209}" presName="hierChild1" presStyleCnt="0">
        <dgm:presLayoutVars>
          <dgm:chPref val="1"/>
          <dgm:dir/>
          <dgm:animOne val="branch"/>
          <dgm:animLvl val="lvl"/>
          <dgm:resizeHandles/>
        </dgm:presLayoutVars>
      </dgm:prSet>
      <dgm:spPr/>
    </dgm:pt>
    <dgm:pt modelId="{6C511DB8-63A0-4E1D-A421-37EABE2C0ABB}" type="pres">
      <dgm:prSet presAssocID="{C75578C7-ECA3-4127-98F1-4CF73803750A}" presName="hierRoot1" presStyleCnt="0"/>
      <dgm:spPr/>
    </dgm:pt>
    <dgm:pt modelId="{AEFF0E6D-31D9-42DF-8E71-3E496A484F5E}" type="pres">
      <dgm:prSet presAssocID="{C75578C7-ECA3-4127-98F1-4CF73803750A}" presName="composite" presStyleCnt="0"/>
      <dgm:spPr/>
    </dgm:pt>
    <dgm:pt modelId="{D30F7D71-8490-4327-AE67-3AE4A8DAA041}" type="pres">
      <dgm:prSet presAssocID="{C75578C7-ECA3-4127-98F1-4CF73803750A}" presName="background" presStyleLbl="node0" presStyleIdx="0" presStyleCnt="2"/>
      <dgm:spPr/>
    </dgm:pt>
    <dgm:pt modelId="{84EFAAA6-D8FF-4FB6-88B3-65C5602897A7}" type="pres">
      <dgm:prSet presAssocID="{C75578C7-ECA3-4127-98F1-4CF73803750A}" presName="text" presStyleLbl="fgAcc0" presStyleIdx="0" presStyleCnt="2">
        <dgm:presLayoutVars>
          <dgm:chPref val="3"/>
        </dgm:presLayoutVars>
      </dgm:prSet>
      <dgm:spPr/>
    </dgm:pt>
    <dgm:pt modelId="{71EB6FC8-EB67-4CE0-8BA7-442094C365B9}" type="pres">
      <dgm:prSet presAssocID="{C75578C7-ECA3-4127-98F1-4CF73803750A}" presName="hierChild2" presStyleCnt="0"/>
      <dgm:spPr/>
    </dgm:pt>
    <dgm:pt modelId="{CED04726-C92A-4BF8-A446-F821CDE52FEF}" type="pres">
      <dgm:prSet presAssocID="{A2A27822-7387-4D78-8D75-C53B7EC86C62}" presName="hierRoot1" presStyleCnt="0"/>
      <dgm:spPr/>
    </dgm:pt>
    <dgm:pt modelId="{44970BF5-C552-4558-BAC1-3458AEBCC8AC}" type="pres">
      <dgm:prSet presAssocID="{A2A27822-7387-4D78-8D75-C53B7EC86C62}" presName="composite" presStyleCnt="0"/>
      <dgm:spPr/>
    </dgm:pt>
    <dgm:pt modelId="{7E2AB805-B3A1-41FE-8E56-FFD8725C228B}" type="pres">
      <dgm:prSet presAssocID="{A2A27822-7387-4D78-8D75-C53B7EC86C62}" presName="background" presStyleLbl="node0" presStyleIdx="1" presStyleCnt="2"/>
      <dgm:spPr/>
    </dgm:pt>
    <dgm:pt modelId="{1C6E15B2-FF42-4FFB-9EA5-8DA38B750FCB}" type="pres">
      <dgm:prSet presAssocID="{A2A27822-7387-4D78-8D75-C53B7EC86C62}" presName="text" presStyleLbl="fgAcc0" presStyleIdx="1" presStyleCnt="2">
        <dgm:presLayoutVars>
          <dgm:chPref val="3"/>
        </dgm:presLayoutVars>
      </dgm:prSet>
      <dgm:spPr/>
    </dgm:pt>
    <dgm:pt modelId="{6209799D-39E0-4389-8E14-EC37583E166C}" type="pres">
      <dgm:prSet presAssocID="{A2A27822-7387-4D78-8D75-C53B7EC86C62}" presName="hierChild2" presStyleCnt="0"/>
      <dgm:spPr/>
    </dgm:pt>
  </dgm:ptLst>
  <dgm:cxnLst>
    <dgm:cxn modelId="{EF2C4266-1FD2-49D8-9BCD-F42B65DCD9E4}" type="presOf" srcId="{C75578C7-ECA3-4127-98F1-4CF73803750A}" destId="{84EFAAA6-D8FF-4FB6-88B3-65C5602897A7}" srcOrd="0" destOrd="0" presId="urn:microsoft.com/office/officeart/2005/8/layout/hierarchy1"/>
    <dgm:cxn modelId="{3CAD9348-7CE1-4C23-A38A-269491BB1BCC}" type="presOf" srcId="{A2A27822-7387-4D78-8D75-C53B7EC86C62}" destId="{1C6E15B2-FF42-4FFB-9EA5-8DA38B750FCB}" srcOrd="0" destOrd="0" presId="urn:microsoft.com/office/officeart/2005/8/layout/hierarchy1"/>
    <dgm:cxn modelId="{ADC903A1-9EAF-4623-AD54-E17A2F3E613A}" type="presOf" srcId="{09B20AE4-283C-452B-A55E-8C1FBE863209}" destId="{32F47EFE-BA62-4847-B277-3499CD6258E2}" srcOrd="0" destOrd="0" presId="urn:microsoft.com/office/officeart/2005/8/layout/hierarchy1"/>
    <dgm:cxn modelId="{007E00CC-12B0-4BC6-93EA-1095CD7F953B}" srcId="{09B20AE4-283C-452B-A55E-8C1FBE863209}" destId="{C75578C7-ECA3-4127-98F1-4CF73803750A}" srcOrd="0" destOrd="0" parTransId="{A2851479-5851-49AF-87C4-050C04BC6EE0}" sibTransId="{74781228-299C-4B67-9323-F40614357C3A}"/>
    <dgm:cxn modelId="{98114DCC-687A-488E-A9DE-1AA048E70D38}" srcId="{09B20AE4-283C-452B-A55E-8C1FBE863209}" destId="{A2A27822-7387-4D78-8D75-C53B7EC86C62}" srcOrd="1" destOrd="0" parTransId="{29736C41-A445-42AF-A57A-29A3EEEF262E}" sibTransId="{29C0B7C6-BA5C-406A-894E-E314BA2C2475}"/>
    <dgm:cxn modelId="{98629722-4405-42C7-A079-4F3ECF57BD6C}" type="presParOf" srcId="{32F47EFE-BA62-4847-B277-3499CD6258E2}" destId="{6C511DB8-63A0-4E1D-A421-37EABE2C0ABB}" srcOrd="0" destOrd="0" presId="urn:microsoft.com/office/officeart/2005/8/layout/hierarchy1"/>
    <dgm:cxn modelId="{5272AB73-6AEC-406E-86CA-4ADC75BF28E0}" type="presParOf" srcId="{6C511DB8-63A0-4E1D-A421-37EABE2C0ABB}" destId="{AEFF0E6D-31D9-42DF-8E71-3E496A484F5E}" srcOrd="0" destOrd="0" presId="urn:microsoft.com/office/officeart/2005/8/layout/hierarchy1"/>
    <dgm:cxn modelId="{0667DA9A-56A5-4A0C-91C3-44813E7CAC18}" type="presParOf" srcId="{AEFF0E6D-31D9-42DF-8E71-3E496A484F5E}" destId="{D30F7D71-8490-4327-AE67-3AE4A8DAA041}" srcOrd="0" destOrd="0" presId="urn:microsoft.com/office/officeart/2005/8/layout/hierarchy1"/>
    <dgm:cxn modelId="{1EA884D0-6D2E-442D-A34E-0EB173D6BD0A}" type="presParOf" srcId="{AEFF0E6D-31D9-42DF-8E71-3E496A484F5E}" destId="{84EFAAA6-D8FF-4FB6-88B3-65C5602897A7}" srcOrd="1" destOrd="0" presId="urn:microsoft.com/office/officeart/2005/8/layout/hierarchy1"/>
    <dgm:cxn modelId="{148251EA-7839-4102-920C-D86362078B7A}" type="presParOf" srcId="{6C511DB8-63A0-4E1D-A421-37EABE2C0ABB}" destId="{71EB6FC8-EB67-4CE0-8BA7-442094C365B9}" srcOrd="1" destOrd="0" presId="urn:microsoft.com/office/officeart/2005/8/layout/hierarchy1"/>
    <dgm:cxn modelId="{5FB88640-FC2A-492C-B406-4CDED35D3724}" type="presParOf" srcId="{32F47EFE-BA62-4847-B277-3499CD6258E2}" destId="{CED04726-C92A-4BF8-A446-F821CDE52FEF}" srcOrd="1" destOrd="0" presId="urn:microsoft.com/office/officeart/2005/8/layout/hierarchy1"/>
    <dgm:cxn modelId="{91AAFBA6-7FB3-40A9-AE5F-C0C05FF6FA3F}" type="presParOf" srcId="{CED04726-C92A-4BF8-A446-F821CDE52FEF}" destId="{44970BF5-C552-4558-BAC1-3458AEBCC8AC}" srcOrd="0" destOrd="0" presId="urn:microsoft.com/office/officeart/2005/8/layout/hierarchy1"/>
    <dgm:cxn modelId="{4A29E501-0DDD-44A5-A9D2-1410C87166A2}" type="presParOf" srcId="{44970BF5-C552-4558-BAC1-3458AEBCC8AC}" destId="{7E2AB805-B3A1-41FE-8E56-FFD8725C228B}" srcOrd="0" destOrd="0" presId="urn:microsoft.com/office/officeart/2005/8/layout/hierarchy1"/>
    <dgm:cxn modelId="{06E89E7A-78B2-4C62-A5EA-9A3EEC0BBBEB}" type="presParOf" srcId="{44970BF5-C552-4558-BAC1-3458AEBCC8AC}" destId="{1C6E15B2-FF42-4FFB-9EA5-8DA38B750FCB}" srcOrd="1" destOrd="0" presId="urn:microsoft.com/office/officeart/2005/8/layout/hierarchy1"/>
    <dgm:cxn modelId="{8317490B-7DD0-42E2-93E6-EDC178DABF19}" type="presParOf" srcId="{CED04726-C92A-4BF8-A446-F821CDE52FEF}" destId="{6209799D-39E0-4389-8E14-EC37583E166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DC76B-5D77-4BE3-8CE6-E931A9AB54CC}">
      <dsp:nvSpPr>
        <dsp:cNvPr id="0" name=""/>
        <dsp:cNvSpPr/>
      </dsp:nvSpPr>
      <dsp:spPr>
        <a:xfrm>
          <a:off x="0" y="32076"/>
          <a:ext cx="6045200" cy="8108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latin typeface="Aptos"/>
            </a:rPr>
            <a:t>Poverty. </a:t>
          </a:r>
          <a:endParaRPr lang="en-US" sz="3300" kern="1200">
            <a:latin typeface="Aptos"/>
          </a:endParaRPr>
        </a:p>
      </dsp:txBody>
      <dsp:txXfrm>
        <a:off x="39580" y="71656"/>
        <a:ext cx="5966040" cy="731650"/>
      </dsp:txXfrm>
    </dsp:sp>
    <dsp:sp modelId="{4FB85B3B-5BC5-48CA-BA2A-04B4F141075D}">
      <dsp:nvSpPr>
        <dsp:cNvPr id="0" name=""/>
        <dsp:cNvSpPr/>
      </dsp:nvSpPr>
      <dsp:spPr>
        <a:xfrm>
          <a:off x="0" y="937926"/>
          <a:ext cx="6045200" cy="810810"/>
        </a:xfrm>
        <a:prstGeom prst="roundRect">
          <a:avLst/>
        </a:prstGeom>
        <a:gradFill rotWithShape="0">
          <a:gsLst>
            <a:gs pos="0">
              <a:schemeClr val="accent2">
                <a:hueOff val="-3359484"/>
                <a:satOff val="0"/>
                <a:lumOff val="5817"/>
                <a:alphaOff val="0"/>
                <a:satMod val="103000"/>
                <a:lumMod val="102000"/>
                <a:tint val="94000"/>
              </a:schemeClr>
            </a:gs>
            <a:gs pos="50000">
              <a:schemeClr val="accent2">
                <a:hueOff val="-3359484"/>
                <a:satOff val="0"/>
                <a:lumOff val="5817"/>
                <a:alphaOff val="0"/>
                <a:satMod val="110000"/>
                <a:lumMod val="100000"/>
                <a:shade val="100000"/>
              </a:schemeClr>
            </a:gs>
            <a:gs pos="100000">
              <a:schemeClr val="accent2">
                <a:hueOff val="-3359484"/>
                <a:satOff val="0"/>
                <a:lumOff val="58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latin typeface="Aptos"/>
            </a:rPr>
            <a:t>Child Expolitation. </a:t>
          </a:r>
          <a:endParaRPr lang="en-US" sz="3300" kern="1200">
            <a:latin typeface="Aptos"/>
          </a:endParaRPr>
        </a:p>
      </dsp:txBody>
      <dsp:txXfrm>
        <a:off x="39580" y="977506"/>
        <a:ext cx="5966040" cy="731650"/>
      </dsp:txXfrm>
    </dsp:sp>
    <dsp:sp modelId="{C871A012-D40C-4C3D-B97B-63E79B2B3167}">
      <dsp:nvSpPr>
        <dsp:cNvPr id="0" name=""/>
        <dsp:cNvSpPr/>
      </dsp:nvSpPr>
      <dsp:spPr>
        <a:xfrm>
          <a:off x="0" y="1843776"/>
          <a:ext cx="6045200" cy="810810"/>
        </a:xfrm>
        <a:prstGeom prst="roundRect">
          <a:avLst/>
        </a:prstGeom>
        <a:gradFill rotWithShape="0">
          <a:gsLst>
            <a:gs pos="0">
              <a:schemeClr val="accent2">
                <a:hueOff val="-6718969"/>
                <a:satOff val="0"/>
                <a:lumOff val="11635"/>
                <a:alphaOff val="0"/>
                <a:satMod val="103000"/>
                <a:lumMod val="102000"/>
                <a:tint val="94000"/>
              </a:schemeClr>
            </a:gs>
            <a:gs pos="50000">
              <a:schemeClr val="accent2">
                <a:hueOff val="-6718969"/>
                <a:satOff val="0"/>
                <a:lumOff val="11635"/>
                <a:alphaOff val="0"/>
                <a:satMod val="110000"/>
                <a:lumMod val="100000"/>
                <a:shade val="100000"/>
              </a:schemeClr>
            </a:gs>
            <a:gs pos="100000">
              <a:schemeClr val="accent2">
                <a:hueOff val="-6718969"/>
                <a:satOff val="0"/>
                <a:lumOff val="1163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latin typeface="Aptos"/>
            </a:rPr>
            <a:t>Toxic childhood.</a:t>
          </a:r>
          <a:endParaRPr lang="en-US" sz="3300" kern="1200">
            <a:latin typeface="Aptos"/>
          </a:endParaRPr>
        </a:p>
      </dsp:txBody>
      <dsp:txXfrm>
        <a:off x="39580" y="1883356"/>
        <a:ext cx="5966040" cy="731650"/>
      </dsp:txXfrm>
    </dsp:sp>
    <dsp:sp modelId="{86C74D55-0085-40D2-8A4D-F6769EAA73C4}">
      <dsp:nvSpPr>
        <dsp:cNvPr id="0" name=""/>
        <dsp:cNvSpPr/>
      </dsp:nvSpPr>
      <dsp:spPr>
        <a:xfrm>
          <a:off x="0" y="2749626"/>
          <a:ext cx="6045200" cy="810810"/>
        </a:xfrm>
        <a:prstGeom prst="roundRect">
          <a:avLst/>
        </a:prstGeom>
        <a:gradFill rotWithShape="0">
          <a:gsLst>
            <a:gs pos="0">
              <a:schemeClr val="accent2">
                <a:hueOff val="-10078453"/>
                <a:satOff val="0"/>
                <a:lumOff val="17452"/>
                <a:alphaOff val="0"/>
                <a:satMod val="103000"/>
                <a:lumMod val="102000"/>
                <a:tint val="94000"/>
              </a:schemeClr>
            </a:gs>
            <a:gs pos="50000">
              <a:schemeClr val="accent2">
                <a:hueOff val="-10078453"/>
                <a:satOff val="0"/>
                <a:lumOff val="17452"/>
                <a:alphaOff val="0"/>
                <a:satMod val="110000"/>
                <a:lumMod val="100000"/>
                <a:shade val="100000"/>
              </a:schemeClr>
            </a:gs>
            <a:gs pos="100000">
              <a:schemeClr val="accent2">
                <a:hueOff val="-10078453"/>
                <a:satOff val="0"/>
                <a:lumOff val="174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latin typeface="Aptos"/>
            </a:rPr>
            <a:t>Addiction.</a:t>
          </a:r>
          <a:endParaRPr lang="en-US" sz="3300" kern="1200">
            <a:latin typeface="Aptos"/>
          </a:endParaRPr>
        </a:p>
      </dsp:txBody>
      <dsp:txXfrm>
        <a:off x="39580" y="2789206"/>
        <a:ext cx="5966040" cy="731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2F123-899B-41C2-83E2-B95EA9CEABD1}">
      <dsp:nvSpPr>
        <dsp:cNvPr id="0" name=""/>
        <dsp:cNvSpPr/>
      </dsp:nvSpPr>
      <dsp:spPr>
        <a:xfrm>
          <a:off x="0" y="73476"/>
          <a:ext cx="6045200" cy="3878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Formal and informal opportunities.</a:t>
          </a:r>
          <a:endParaRPr lang="en-US" sz="1700" kern="1200"/>
        </a:p>
      </dsp:txBody>
      <dsp:txXfrm>
        <a:off x="18934" y="92410"/>
        <a:ext cx="6007332" cy="349987"/>
      </dsp:txXfrm>
    </dsp:sp>
    <dsp:sp modelId="{C773DBA1-5401-4DEC-BACF-4EB2A726FF2F}">
      <dsp:nvSpPr>
        <dsp:cNvPr id="0" name=""/>
        <dsp:cNvSpPr/>
      </dsp:nvSpPr>
      <dsp:spPr>
        <a:xfrm>
          <a:off x="0" y="510291"/>
          <a:ext cx="6045200" cy="387855"/>
        </a:xfrm>
        <a:prstGeom prst="roundRect">
          <a:avLst/>
        </a:prstGeom>
        <a:gradFill rotWithShape="0">
          <a:gsLst>
            <a:gs pos="0">
              <a:schemeClr val="accent2">
                <a:hueOff val="-1439779"/>
                <a:satOff val="0"/>
                <a:lumOff val="2493"/>
                <a:alphaOff val="0"/>
                <a:satMod val="103000"/>
                <a:lumMod val="102000"/>
                <a:tint val="94000"/>
              </a:schemeClr>
            </a:gs>
            <a:gs pos="50000">
              <a:schemeClr val="accent2">
                <a:hueOff val="-1439779"/>
                <a:satOff val="0"/>
                <a:lumOff val="2493"/>
                <a:alphaOff val="0"/>
                <a:satMod val="110000"/>
                <a:lumMod val="100000"/>
                <a:shade val="100000"/>
              </a:schemeClr>
            </a:gs>
            <a:gs pos="100000">
              <a:schemeClr val="accent2">
                <a:hueOff val="-1439779"/>
                <a:satOff val="0"/>
                <a:lumOff val="24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Positive role models.</a:t>
          </a:r>
          <a:endParaRPr lang="en-US" sz="1700" kern="1200"/>
        </a:p>
      </dsp:txBody>
      <dsp:txXfrm>
        <a:off x="18934" y="529225"/>
        <a:ext cx="6007332" cy="349987"/>
      </dsp:txXfrm>
    </dsp:sp>
    <dsp:sp modelId="{3900FDDC-FA06-4E4B-9F76-A435E0CE52EA}">
      <dsp:nvSpPr>
        <dsp:cNvPr id="0" name=""/>
        <dsp:cNvSpPr/>
      </dsp:nvSpPr>
      <dsp:spPr>
        <a:xfrm>
          <a:off x="0" y="947106"/>
          <a:ext cx="6045200" cy="387855"/>
        </a:xfrm>
        <a:prstGeom prst="roundRect">
          <a:avLst/>
        </a:prstGeom>
        <a:gradFill rotWithShape="0">
          <a:gsLst>
            <a:gs pos="0">
              <a:schemeClr val="accent2">
                <a:hueOff val="-2879558"/>
                <a:satOff val="0"/>
                <a:lumOff val="4986"/>
                <a:alphaOff val="0"/>
                <a:satMod val="103000"/>
                <a:lumMod val="102000"/>
                <a:tint val="94000"/>
              </a:schemeClr>
            </a:gs>
            <a:gs pos="50000">
              <a:schemeClr val="accent2">
                <a:hueOff val="-2879558"/>
                <a:satOff val="0"/>
                <a:lumOff val="4986"/>
                <a:alphaOff val="0"/>
                <a:satMod val="110000"/>
                <a:lumMod val="100000"/>
                <a:shade val="100000"/>
              </a:schemeClr>
            </a:gs>
            <a:gs pos="100000">
              <a:schemeClr val="accent2">
                <a:hueOff val="-2879558"/>
                <a:satOff val="0"/>
                <a:lumOff val="49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Holistic approach.</a:t>
          </a:r>
          <a:endParaRPr lang="en-US" sz="1700" kern="1200"/>
        </a:p>
      </dsp:txBody>
      <dsp:txXfrm>
        <a:off x="18934" y="966040"/>
        <a:ext cx="6007332" cy="349987"/>
      </dsp:txXfrm>
    </dsp:sp>
    <dsp:sp modelId="{7A1C5109-A7C1-486C-9356-6F1FE75D0CB8}">
      <dsp:nvSpPr>
        <dsp:cNvPr id="0" name=""/>
        <dsp:cNvSpPr/>
      </dsp:nvSpPr>
      <dsp:spPr>
        <a:xfrm>
          <a:off x="0" y="1383921"/>
          <a:ext cx="6045200" cy="387855"/>
        </a:xfrm>
        <a:prstGeom prst="roundRect">
          <a:avLst/>
        </a:prstGeom>
        <a:gradFill rotWithShape="0">
          <a:gsLst>
            <a:gs pos="0">
              <a:schemeClr val="accent2">
                <a:hueOff val="-4319337"/>
                <a:satOff val="0"/>
                <a:lumOff val="7479"/>
                <a:alphaOff val="0"/>
                <a:satMod val="103000"/>
                <a:lumMod val="102000"/>
                <a:tint val="94000"/>
              </a:schemeClr>
            </a:gs>
            <a:gs pos="50000">
              <a:schemeClr val="accent2">
                <a:hueOff val="-4319337"/>
                <a:satOff val="0"/>
                <a:lumOff val="7479"/>
                <a:alphaOff val="0"/>
                <a:satMod val="110000"/>
                <a:lumMod val="100000"/>
                <a:shade val="100000"/>
              </a:schemeClr>
            </a:gs>
            <a:gs pos="100000">
              <a:schemeClr val="accent2">
                <a:hueOff val="-4319337"/>
                <a:satOff val="0"/>
                <a:lumOff val="74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Five ways to Well-being.</a:t>
          </a:r>
          <a:endParaRPr lang="en-US" sz="1700" kern="1200"/>
        </a:p>
      </dsp:txBody>
      <dsp:txXfrm>
        <a:off x="18934" y="1402855"/>
        <a:ext cx="6007332" cy="349987"/>
      </dsp:txXfrm>
    </dsp:sp>
    <dsp:sp modelId="{CD9FBA15-FA6A-48FD-9D83-3A3C2A07FD5B}">
      <dsp:nvSpPr>
        <dsp:cNvPr id="0" name=""/>
        <dsp:cNvSpPr/>
      </dsp:nvSpPr>
      <dsp:spPr>
        <a:xfrm>
          <a:off x="0" y="1820736"/>
          <a:ext cx="6045200" cy="387855"/>
        </a:xfrm>
        <a:prstGeom prst="roundRect">
          <a:avLst/>
        </a:prstGeom>
        <a:gradFill rotWithShape="0">
          <a:gsLst>
            <a:gs pos="0">
              <a:schemeClr val="accent2">
                <a:hueOff val="-5759116"/>
                <a:satOff val="0"/>
                <a:lumOff val="9973"/>
                <a:alphaOff val="0"/>
                <a:satMod val="103000"/>
                <a:lumMod val="102000"/>
                <a:tint val="94000"/>
              </a:schemeClr>
            </a:gs>
            <a:gs pos="50000">
              <a:schemeClr val="accent2">
                <a:hueOff val="-5759116"/>
                <a:satOff val="0"/>
                <a:lumOff val="9973"/>
                <a:alphaOff val="0"/>
                <a:satMod val="110000"/>
                <a:lumMod val="100000"/>
                <a:shade val="100000"/>
              </a:schemeClr>
            </a:gs>
            <a:gs pos="100000">
              <a:schemeClr val="accent2">
                <a:hueOff val="-5759116"/>
                <a:satOff val="0"/>
                <a:lumOff val="997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Five pillars of Youth Work.</a:t>
          </a:r>
          <a:endParaRPr lang="en-US" sz="1700" kern="1200"/>
        </a:p>
      </dsp:txBody>
      <dsp:txXfrm>
        <a:off x="18934" y="1839670"/>
        <a:ext cx="6007332" cy="349987"/>
      </dsp:txXfrm>
    </dsp:sp>
    <dsp:sp modelId="{DBE0E700-C3D1-439E-B061-16D6CEAA313B}">
      <dsp:nvSpPr>
        <dsp:cNvPr id="0" name=""/>
        <dsp:cNvSpPr/>
      </dsp:nvSpPr>
      <dsp:spPr>
        <a:xfrm>
          <a:off x="0" y="2257551"/>
          <a:ext cx="6045200" cy="387855"/>
        </a:xfrm>
        <a:prstGeom prst="roundRect">
          <a:avLst/>
        </a:prstGeom>
        <a:gradFill rotWithShape="0">
          <a:gsLst>
            <a:gs pos="0">
              <a:schemeClr val="accent2">
                <a:hueOff val="-7198895"/>
                <a:satOff val="0"/>
                <a:lumOff val="12466"/>
                <a:alphaOff val="0"/>
                <a:satMod val="103000"/>
                <a:lumMod val="102000"/>
                <a:tint val="94000"/>
              </a:schemeClr>
            </a:gs>
            <a:gs pos="50000">
              <a:schemeClr val="accent2">
                <a:hueOff val="-7198895"/>
                <a:satOff val="0"/>
                <a:lumOff val="12466"/>
                <a:alphaOff val="0"/>
                <a:satMod val="110000"/>
                <a:lumMod val="100000"/>
                <a:shade val="100000"/>
              </a:schemeClr>
            </a:gs>
            <a:gs pos="100000">
              <a:schemeClr val="accent2">
                <a:hueOff val="-7198895"/>
                <a:satOff val="0"/>
                <a:lumOff val="124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Outdoor activities.</a:t>
          </a:r>
          <a:endParaRPr lang="en-US" sz="1700" kern="1200"/>
        </a:p>
      </dsp:txBody>
      <dsp:txXfrm>
        <a:off x="18934" y="2276485"/>
        <a:ext cx="6007332" cy="349987"/>
      </dsp:txXfrm>
    </dsp:sp>
    <dsp:sp modelId="{AA41518D-0C92-4671-9D36-F9E6F862C87D}">
      <dsp:nvSpPr>
        <dsp:cNvPr id="0" name=""/>
        <dsp:cNvSpPr/>
      </dsp:nvSpPr>
      <dsp:spPr>
        <a:xfrm>
          <a:off x="0" y="2694366"/>
          <a:ext cx="6045200" cy="387855"/>
        </a:xfrm>
        <a:prstGeom prst="roundRect">
          <a:avLst/>
        </a:prstGeom>
        <a:gradFill rotWithShape="0">
          <a:gsLst>
            <a:gs pos="0">
              <a:schemeClr val="accent2">
                <a:hueOff val="-8638674"/>
                <a:satOff val="0"/>
                <a:lumOff val="14959"/>
                <a:alphaOff val="0"/>
                <a:satMod val="103000"/>
                <a:lumMod val="102000"/>
                <a:tint val="94000"/>
              </a:schemeClr>
            </a:gs>
            <a:gs pos="50000">
              <a:schemeClr val="accent2">
                <a:hueOff val="-8638674"/>
                <a:satOff val="0"/>
                <a:lumOff val="14959"/>
                <a:alphaOff val="0"/>
                <a:satMod val="110000"/>
                <a:lumMod val="100000"/>
                <a:shade val="100000"/>
              </a:schemeClr>
            </a:gs>
            <a:gs pos="100000">
              <a:schemeClr val="accent2">
                <a:hueOff val="-8638674"/>
                <a:satOff val="0"/>
                <a:lumOff val="149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Real world experiences.</a:t>
          </a:r>
          <a:endParaRPr lang="en-US" sz="1700" kern="1200"/>
        </a:p>
      </dsp:txBody>
      <dsp:txXfrm>
        <a:off x="18934" y="2713300"/>
        <a:ext cx="6007332" cy="349987"/>
      </dsp:txXfrm>
    </dsp:sp>
    <dsp:sp modelId="{B05E987A-B1B2-4D00-9CBF-C22A987D5A0E}">
      <dsp:nvSpPr>
        <dsp:cNvPr id="0" name=""/>
        <dsp:cNvSpPr/>
      </dsp:nvSpPr>
      <dsp:spPr>
        <a:xfrm>
          <a:off x="0" y="3131181"/>
          <a:ext cx="6045200" cy="387855"/>
        </a:xfrm>
        <a:prstGeom prst="roundRect">
          <a:avLst/>
        </a:prstGeom>
        <a:gradFill rotWithShape="0">
          <a:gsLst>
            <a:gs pos="0">
              <a:schemeClr val="accent2">
                <a:hueOff val="-10078453"/>
                <a:satOff val="0"/>
                <a:lumOff val="17452"/>
                <a:alphaOff val="0"/>
                <a:satMod val="103000"/>
                <a:lumMod val="102000"/>
                <a:tint val="94000"/>
              </a:schemeClr>
            </a:gs>
            <a:gs pos="50000">
              <a:schemeClr val="accent2">
                <a:hueOff val="-10078453"/>
                <a:satOff val="0"/>
                <a:lumOff val="17452"/>
                <a:alphaOff val="0"/>
                <a:satMod val="110000"/>
                <a:lumMod val="100000"/>
                <a:shade val="100000"/>
              </a:schemeClr>
            </a:gs>
            <a:gs pos="100000">
              <a:schemeClr val="accent2">
                <a:hueOff val="-10078453"/>
                <a:satOff val="0"/>
                <a:lumOff val="174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Having the knowledge and understanding of why?</a:t>
          </a:r>
          <a:endParaRPr lang="en-US" sz="1700" kern="1200"/>
        </a:p>
      </dsp:txBody>
      <dsp:txXfrm>
        <a:off x="18934" y="3150115"/>
        <a:ext cx="6007332" cy="3499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F7D71-8490-4327-AE67-3AE4A8DAA041}">
      <dsp:nvSpPr>
        <dsp:cNvPr id="0" name=""/>
        <dsp:cNvSpPr/>
      </dsp:nvSpPr>
      <dsp:spPr>
        <a:xfrm>
          <a:off x="1253" y="167647"/>
          <a:ext cx="4399802" cy="27938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4EFAAA6-D8FF-4FB6-88B3-65C5602897A7}">
      <dsp:nvSpPr>
        <dsp:cNvPr id="0" name=""/>
        <dsp:cNvSpPr/>
      </dsp:nvSpPr>
      <dsp:spPr>
        <a:xfrm>
          <a:off x="490120" y="632070"/>
          <a:ext cx="4399802" cy="279387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session was developed and designed to support young people's Well-being, by supporting them to understand how to avoid harmful behaviours and build resilience when facing challenging or risky situations. </a:t>
          </a:r>
          <a:endParaRPr lang="en-US" sz="1900" kern="1200"/>
        </a:p>
      </dsp:txBody>
      <dsp:txXfrm>
        <a:off x="571950" y="713900"/>
        <a:ext cx="4236142" cy="2630214"/>
      </dsp:txXfrm>
    </dsp:sp>
    <dsp:sp modelId="{7E2AB805-B3A1-41FE-8E56-FFD8725C228B}">
      <dsp:nvSpPr>
        <dsp:cNvPr id="0" name=""/>
        <dsp:cNvSpPr/>
      </dsp:nvSpPr>
      <dsp:spPr>
        <a:xfrm>
          <a:off x="5378789" y="167647"/>
          <a:ext cx="4399802" cy="27938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C6E15B2-FF42-4FFB-9EA5-8DA38B750FCB}">
      <dsp:nvSpPr>
        <dsp:cNvPr id="0" name=""/>
        <dsp:cNvSpPr/>
      </dsp:nvSpPr>
      <dsp:spPr>
        <a:xfrm>
          <a:off x="5867656" y="632070"/>
          <a:ext cx="4399802" cy="279387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 key focus is on fostering healthy attitudes and norms related to gambling. The skills and attributes developed throughout the lessons are transferable and can be applied in various contexts, reinforcing learning across a broad range of Personal, Social, Health and Economic (PSHE) education topics and themes.</a:t>
          </a:r>
          <a:endParaRPr lang="en-US" sz="1900" kern="1200"/>
        </a:p>
      </dsp:txBody>
      <dsp:txXfrm>
        <a:off x="5949486" y="713900"/>
        <a:ext cx="4236142" cy="26302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5/21/2025</a:t>
            </a:fld>
            <a:endParaRPr lang="en-US"/>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991991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4119987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312422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040780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11179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923780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309831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93764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19804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5/21/2025</a:t>
            </a:fld>
            <a:endParaRPr lang="en-US"/>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309064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5/21/2025</a:t>
            </a:fld>
            <a:endParaRPr lang="en-US"/>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3730942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5/21/2025</a:t>
            </a:fld>
            <a:endParaRPr lang="en-US" spc="5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4140001658"/>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bigdeal.org.uk/" TargetMode="External"/><Relationship Id="rId2" Type="http://schemas.openxmlformats.org/officeDocument/2006/relationships/hyperlink" Target="https://ygam.org/" TargetMode="External"/><Relationship Id="rId1" Type="http://schemas.openxmlformats.org/officeDocument/2006/relationships/slideLayout" Target="../slideLayouts/slideLayout2.xml"/><Relationship Id="rId5" Type="http://schemas.openxmlformats.org/officeDocument/2006/relationships/hyperlink" Target="http://www.gamcare.org.uk" TargetMode="External"/><Relationship Id="rId4" Type="http://schemas.openxmlformats.org/officeDocument/2006/relationships/hyperlink" Target="tel:08088020133"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addictioncenter.com/behavioral-addictions/social-media-addiction/" TargetMode="External"/><Relationship Id="rId13" Type="http://schemas.openxmlformats.org/officeDocument/2006/relationships/hyperlink" Target="https://www.nspcc.org.uk/keeping-children-safe/online-safety/online-safety-blog/loot-boxes/" TargetMode="External"/><Relationship Id="rId3" Type="http://schemas.openxmlformats.org/officeDocument/2006/relationships/hyperlink" Target="https://www.ewc.wales/site/index.php/en/accreditation/the-quality-mark-for-youth-work-in-wales" TargetMode="External"/><Relationship Id="rId7" Type="http://schemas.openxmlformats.org/officeDocument/2006/relationships/hyperlink" Target="https://www.gamblingcommission.gov.uk/news/article/2024-young-people-and-gambling-report" TargetMode="External"/><Relationship Id="rId12" Type="http://schemas.openxmlformats.org/officeDocument/2006/relationships/hyperlink" Target="https://www.nfi.edu/what-is-roblox/" TargetMode="External"/><Relationship Id="rId2" Type="http://schemas.openxmlformats.org/officeDocument/2006/relationships/hyperlink" Target="https://www.bbc.co.uk/news/articles/cgejrxprpzyo" TargetMode="External"/><Relationship Id="rId1" Type="http://schemas.openxmlformats.org/officeDocument/2006/relationships/slideLayout" Target="../slideLayouts/slideLayout2.xml"/><Relationship Id="rId6" Type="http://schemas.openxmlformats.org/officeDocument/2006/relationships/hyperlink" Target="https://www.gambleaware.org/advice/for-your-gambling/advice-to-consider-if-you-re-gambling/" TargetMode="External"/><Relationship Id="rId11" Type="http://schemas.openxmlformats.org/officeDocument/2006/relationships/hyperlink" Target="https://store.nintendo.co.uk/en/minecraft-000000000002520746" TargetMode="External"/><Relationship Id="rId5" Type="http://schemas.openxmlformats.org/officeDocument/2006/relationships/hyperlink" Target="https://futuregenerations.wales/discover/about-future-generations-commissioner/future-generations-act-2015/" TargetMode="External"/><Relationship Id="rId15" Type="http://schemas.openxmlformats.org/officeDocument/2006/relationships/hyperlink" Target="https://nya.org.uk/national-youth-work-curriculum/#:~:text=Youth%20work%20helps%20young%20people,quality%20youth%20work%20is%20based" TargetMode="External"/><Relationship Id="rId10" Type="http://schemas.openxmlformats.org/officeDocument/2006/relationships/hyperlink" Target="https://www.mind.org.uk/workplace/mental-health-at-work/five-ways-to-wellbeing/" TargetMode="External"/><Relationship Id="rId4" Type="http://schemas.openxmlformats.org/officeDocument/2006/relationships/hyperlink" Target="https://store.epicgames.com/en-US/p/fortnite" TargetMode="External"/><Relationship Id="rId9" Type="http://schemas.openxmlformats.org/officeDocument/2006/relationships/hyperlink" Target="https://www.home-start.org.uk/getting-it-right-for-every-child" TargetMode="External"/><Relationship Id="rId14" Type="http://schemas.openxmlformats.org/officeDocument/2006/relationships/hyperlink" Target="https://nya.org.uk/wp-content/uploads/2024/04/5.3.1-0923-NYA-Youth-Work-Curriculum-DIGITAL1-03.24-1.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era.ioe.ac.uk/id/eprint/7705/3/nationalyouthstrategye_Redacted.pdf" TargetMode="External"/><Relationship Id="rId13" Type="http://schemas.openxmlformats.org/officeDocument/2006/relationships/hyperlink" Target="https://www.youngminds.org.uk/parent/parents-a-z-mental-health-guide/drugs-and-alcohol/" TargetMode="External"/><Relationship Id="rId3" Type="http://schemas.openxmlformats.org/officeDocument/2006/relationships/hyperlink" Target="https://healthyschoolscp.org.uk/wp-content/uploads/2020/08/PSHE-Gambling-a-teaching-resource-to-promote-resilience.pdf" TargetMode="External"/><Relationship Id="rId7" Type="http://schemas.openxmlformats.org/officeDocument/2006/relationships/hyperlink" Target="https://www.unicef.org/social-policy/child-poverty" TargetMode="External"/><Relationship Id="rId12" Type="http://schemas.openxmlformats.org/officeDocument/2006/relationships/hyperlink" Target="https://ygam.org/" TargetMode="External"/><Relationship Id="rId2" Type="http://schemas.openxmlformats.org/officeDocument/2006/relationships/hyperlink" Target="https://nya.org.uk/yp-and-gambling/"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6/08/unicef-convention-rights-child-uncrc.pdf" TargetMode="External"/><Relationship Id="rId11" Type="http://schemas.openxmlformats.org/officeDocument/2006/relationships/hyperlink" Target="https://www.gov.wales/sites/default/files/pdf-versions/2025/2/3/1738775117/youth-engagement-and-progression-framework-overview.pdf" TargetMode="External"/><Relationship Id="rId5" Type="http://schemas.openxmlformats.org/officeDocument/2006/relationships/hyperlink" Target="https://theconversation.com/literally-just-child-gambling-what-kids-say-about-roblox-lootboxes-and-money-in-online-games-250387#:~:text=Some%20Roblox%20games%20also%20offer,(sometimes%20via%20monetary%20purchases" TargetMode="External"/><Relationship Id="rId10" Type="http://schemas.openxmlformats.org/officeDocument/2006/relationships/hyperlink" Target="https://www.gov.wales/research-inform-development-youth-work-strategy-summary-html#59627" TargetMode="External"/><Relationship Id="rId4" Type="http://schemas.openxmlformats.org/officeDocument/2006/relationships/hyperlink" Target="https://safeguarding.network/content/safeguarding-resources/child-exploitation" TargetMode="External"/><Relationship Id="rId9" Type="http://schemas.openxmlformats.org/officeDocument/2006/relationships/hyperlink" Target="https://www.gov.wales/sites/default/files/publications/2019-06/youth-work-strategy-for-wa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ink in water">
            <a:extLst>
              <a:ext uri="{FF2B5EF4-FFF2-40B4-BE49-F238E27FC236}">
                <a16:creationId xmlns:a16="http://schemas.microsoft.com/office/drawing/2014/main" id="{EB253B3D-8246-B2DD-72AE-FFD23B76883D}"/>
              </a:ext>
            </a:extLst>
          </p:cNvPr>
          <p:cNvPicPr>
            <a:picLocks noChangeAspect="1"/>
          </p:cNvPicPr>
          <p:nvPr/>
        </p:nvPicPr>
        <p:blipFill>
          <a:blip r:embed="rId2"/>
          <a:srcRect t="7802" b="7802"/>
          <a:stretch/>
        </p:blipFill>
        <p:spPr>
          <a:xfrm>
            <a:off x="20" y="10"/>
            <a:ext cx="12191980" cy="6857990"/>
          </a:xfrm>
          <a:prstGeom prst="rect">
            <a:avLst/>
          </a:prstGeom>
        </p:spPr>
      </p:pic>
      <p:sp>
        <p:nvSpPr>
          <p:cNvPr id="2" name="Title 1"/>
          <p:cNvSpPr>
            <a:spLocks noGrp="1"/>
          </p:cNvSpPr>
          <p:nvPr>
            <p:ph type="ctrTitle"/>
          </p:nvPr>
        </p:nvSpPr>
        <p:spPr>
          <a:xfrm>
            <a:off x="1020924" y="489708"/>
            <a:ext cx="9941717" cy="2204517"/>
          </a:xfrm>
        </p:spPr>
        <p:txBody>
          <a:bodyPr>
            <a:normAutofit fontScale="90000"/>
          </a:bodyPr>
          <a:lstStyle/>
          <a:p>
            <a:r>
              <a:rPr lang="en-GB" sz="3100">
                <a:solidFill>
                  <a:schemeClr val="bg1"/>
                </a:solidFill>
              </a:rPr>
              <a:t>Young People and Society 3:</a:t>
            </a:r>
            <a:br>
              <a:rPr lang="en-GB" sz="3100">
                <a:solidFill>
                  <a:schemeClr val="bg1"/>
                </a:solidFill>
              </a:rPr>
            </a:br>
            <a:br>
              <a:rPr lang="en-GB" sz="3100"/>
            </a:br>
            <a:r>
              <a:rPr lang="en-GB" sz="3100">
                <a:solidFill>
                  <a:schemeClr val="bg1"/>
                </a:solidFill>
              </a:rPr>
              <a:t> Trauma, Exploitation and Toxic Childhood</a:t>
            </a:r>
            <a:br>
              <a:rPr lang="en-GB" sz="3100">
                <a:solidFill>
                  <a:schemeClr val="bg1"/>
                </a:solidFill>
              </a:rPr>
            </a:br>
            <a:r>
              <a:rPr lang="en-GB" sz="3100">
                <a:solidFill>
                  <a:schemeClr val="bg1"/>
                </a:solidFill>
              </a:rPr>
              <a:t> </a:t>
            </a:r>
            <a:br>
              <a:rPr lang="en-GB" sz="3100">
                <a:solidFill>
                  <a:schemeClr val="bg1"/>
                </a:solidFill>
              </a:rPr>
            </a:br>
            <a:r>
              <a:rPr lang="en-GB" sz="3100">
                <a:solidFill>
                  <a:schemeClr val="bg1"/>
                </a:solidFill>
              </a:rPr>
              <a:t>ECYW6006</a:t>
            </a:r>
            <a:endParaRPr lang="en-US"/>
          </a:p>
        </p:txBody>
      </p:sp>
      <p:sp>
        <p:nvSpPr>
          <p:cNvPr id="3" name="Subtitle 2"/>
          <p:cNvSpPr>
            <a:spLocks noGrp="1"/>
          </p:cNvSpPr>
          <p:nvPr>
            <p:ph type="subTitle" idx="1"/>
          </p:nvPr>
        </p:nvSpPr>
        <p:spPr>
          <a:xfrm>
            <a:off x="3734639" y="5062981"/>
            <a:ext cx="4721060" cy="1320053"/>
          </a:xfrm>
        </p:spPr>
        <p:txBody>
          <a:bodyPr vert="horz" lIns="91440" tIns="45720" rIns="91440" bIns="45720" rtlCol="0" anchor="t">
            <a:normAutofit fontScale="77500" lnSpcReduction="20000"/>
          </a:bodyPr>
          <a:lstStyle/>
          <a:p>
            <a:pPr algn="r"/>
            <a:endParaRPr lang="en-GB">
              <a:solidFill>
                <a:srgbClr val="FFFFFF"/>
              </a:solidFill>
            </a:endParaRPr>
          </a:p>
          <a:p>
            <a:pPr algn="r"/>
            <a:r>
              <a:rPr lang="en-GB"/>
              <a:t>By Carina Walters: 2206384</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3" name="Content Placeholder 2">
            <a:extLst>
              <a:ext uri="{FF2B5EF4-FFF2-40B4-BE49-F238E27FC236}">
                <a16:creationId xmlns:a16="http://schemas.microsoft.com/office/drawing/2014/main" id="{D8A87DF3-C71A-DCA6-3F6F-7C42002A35AC}"/>
              </a:ext>
            </a:extLst>
          </p:cNvPr>
          <p:cNvGraphicFramePr>
            <a:graphicFrameLocks noGrp="1"/>
          </p:cNvGraphicFramePr>
          <p:nvPr>
            <p:ph idx="1"/>
            <p:extLst>
              <p:ext uri="{D42A27DB-BD31-4B8C-83A1-F6EECF244321}">
                <p14:modId xmlns:p14="http://schemas.microsoft.com/office/powerpoint/2010/main" val="212082650"/>
              </p:ext>
            </p:extLst>
          </p:nvPr>
        </p:nvGraphicFramePr>
        <p:xfrm>
          <a:off x="5407306" y="2413094"/>
          <a:ext cx="6045200" cy="359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Date Placeholder 4">
            <a:extLst>
              <a:ext uri="{FF2B5EF4-FFF2-40B4-BE49-F238E27FC236}">
                <a16:creationId xmlns:a16="http://schemas.microsoft.com/office/drawing/2014/main" id="{0427E77B-41BA-7DFE-17EB-DCDD54289AFE}"/>
              </a:ext>
            </a:extLst>
          </p:cNvPr>
          <p:cNvSpPr>
            <a:spLocks noGrp="1"/>
          </p:cNvSpPr>
          <p:nvPr>
            <p:ph type="dt" sz="half" idx="10"/>
          </p:nvPr>
        </p:nvSpPr>
        <p:spPr/>
        <p:txBody>
          <a:bodyPr/>
          <a:lstStyle/>
          <a:p>
            <a:pPr>
              <a:spcAft>
                <a:spcPts val="600"/>
              </a:spcAft>
            </a:pPr>
            <a:fld id="{215E33F2-0B28-44F4-AB27-51AE3252572B}" type="datetime1">
              <a:pPr>
                <a:spcAft>
                  <a:spcPts val="600"/>
                </a:spcAft>
              </a:pPr>
              <a:t>5/21/2025</a:t>
            </a:fld>
            <a:endParaRPr lang="en-US"/>
          </a:p>
        </p:txBody>
      </p:sp>
      <p:sp>
        <p:nvSpPr>
          <p:cNvPr id="31" name="Footer Placeholder 5">
            <a:extLst>
              <a:ext uri="{FF2B5EF4-FFF2-40B4-BE49-F238E27FC236}">
                <a16:creationId xmlns:a16="http://schemas.microsoft.com/office/drawing/2014/main" id="{2CDAF40B-57C9-1390-AF73-9EC5A9A2E28B}"/>
              </a:ext>
            </a:extLst>
          </p:cNvPr>
          <p:cNvSpPr>
            <a:spLocks noGrp="1"/>
          </p:cNvSpPr>
          <p:nvPr>
            <p:ph type="ftr" sz="quarter" idx="11"/>
          </p:nvPr>
        </p:nvSpPr>
        <p:spPr/>
        <p:txBody>
          <a:bodyPr/>
          <a:lstStyle/>
          <a:p>
            <a:pPr>
              <a:spcAft>
                <a:spcPts val="600"/>
              </a:spcAft>
            </a:pPr>
            <a:r>
              <a:rPr lang="en-US"/>
              <a:t>
              </a:t>
            </a:r>
          </a:p>
        </p:txBody>
      </p:sp>
      <p:sp>
        <p:nvSpPr>
          <p:cNvPr id="32" name="Slide Number Placeholder 6">
            <a:extLst>
              <a:ext uri="{FF2B5EF4-FFF2-40B4-BE49-F238E27FC236}">
                <a16:creationId xmlns:a16="http://schemas.microsoft.com/office/drawing/2014/main" id="{A8878588-F397-C6EA-CBCE-54D6060CC214}"/>
              </a:ext>
            </a:extLst>
          </p:cNvPr>
          <p:cNvSpPr>
            <a:spLocks noGrp="1"/>
          </p:cNvSpPr>
          <p:nvPr>
            <p:ph type="sldNum" sz="quarter" idx="12"/>
          </p:nvPr>
        </p:nvSpPr>
        <p:spPr/>
        <p:txBody>
          <a:bodyPr/>
          <a:lstStyle/>
          <a:p>
            <a:pPr>
              <a:spcAft>
                <a:spcPts val="600"/>
              </a:spcAft>
            </a:pPr>
            <a:fld id="{6E91CC32-6A6B-4E2E-BBA1-6864F305DA26}" type="slidenum">
              <a:rPr lang="en-US" dirty="0"/>
              <a:pPr>
                <a:spcAft>
                  <a:spcPts val="600"/>
                </a:spcAft>
              </a:pPr>
              <a:t>2</a:t>
            </a:fld>
            <a:endParaRPr lang="en-US"/>
          </a:p>
        </p:txBody>
      </p:sp>
      <p:sp>
        <p:nvSpPr>
          <p:cNvPr id="2" name="Title 1">
            <a:extLst>
              <a:ext uri="{FF2B5EF4-FFF2-40B4-BE49-F238E27FC236}">
                <a16:creationId xmlns:a16="http://schemas.microsoft.com/office/drawing/2014/main" id="{C1CEC58D-0355-F1B3-F402-B34B1525BC83}"/>
              </a:ext>
            </a:extLst>
          </p:cNvPr>
          <p:cNvSpPr>
            <a:spLocks noGrp="1"/>
          </p:cNvSpPr>
          <p:nvPr>
            <p:ph type="title"/>
          </p:nvPr>
        </p:nvSpPr>
        <p:spPr>
          <a:xfrm>
            <a:off x="317395" y="710607"/>
            <a:ext cx="3951745" cy="3169098"/>
          </a:xfrm>
        </p:spPr>
        <p:txBody>
          <a:bodyPr anchor="t">
            <a:normAutofit/>
          </a:bodyPr>
          <a:lstStyle/>
          <a:p>
            <a:r>
              <a:rPr lang="en-GB" sz="3600"/>
              <a:t>Some of the Issues which affect young </a:t>
            </a:r>
            <a:r>
              <a:rPr lang="en-GB" sz="3600">
                <a:solidFill>
                  <a:schemeClr val="tx1"/>
                </a:solidFill>
              </a:rPr>
              <a:t>people in</a:t>
            </a:r>
            <a:r>
              <a:rPr lang="en-GB" sz="3600"/>
              <a:t> </a:t>
            </a:r>
            <a:r>
              <a:rPr lang="en-GB" sz="3600">
                <a:solidFill>
                  <a:schemeClr val="tx1"/>
                </a:solidFill>
              </a:rPr>
              <a:t>contemporary society.</a:t>
            </a:r>
          </a:p>
        </p:txBody>
      </p:sp>
      <p:sp>
        <p:nvSpPr>
          <p:cNvPr id="10" name="TextBox 9">
            <a:extLst>
              <a:ext uri="{FF2B5EF4-FFF2-40B4-BE49-F238E27FC236}">
                <a16:creationId xmlns:a16="http://schemas.microsoft.com/office/drawing/2014/main" id="{7AE190D1-2FC9-AF84-FEC0-544EAC9119E9}"/>
              </a:ext>
            </a:extLst>
          </p:cNvPr>
          <p:cNvSpPr txBox="1"/>
          <p:nvPr/>
        </p:nvSpPr>
        <p:spPr>
          <a:xfrm>
            <a:off x="320145" y="6198519"/>
            <a:ext cx="88433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Franklin Gothic Medium"/>
              </a:rPr>
              <a:t>(Hilliard and Bhatt, N/D; Palmer, 2015; Safeguarding Network, 2025; UNICEF, N/D; Young Minds, 2025).</a:t>
            </a:r>
          </a:p>
        </p:txBody>
      </p:sp>
    </p:spTree>
    <p:extLst>
      <p:ext uri="{BB962C8B-B14F-4D97-AF65-F5344CB8AC3E}">
        <p14:creationId xmlns:p14="http://schemas.microsoft.com/office/powerpoint/2010/main" val="54300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10194-E844-0031-6054-60C01407ECE5}"/>
              </a:ext>
            </a:extLst>
          </p:cNvPr>
          <p:cNvSpPr>
            <a:spLocks noGrp="1"/>
          </p:cNvSpPr>
          <p:nvPr>
            <p:ph type="title"/>
          </p:nvPr>
        </p:nvSpPr>
        <p:spPr>
          <a:xfrm>
            <a:off x="318685" y="383363"/>
            <a:ext cx="11089449" cy="1325510"/>
          </a:xfrm>
        </p:spPr>
        <p:txBody>
          <a:bodyPr anchor="b">
            <a:normAutofit/>
          </a:bodyPr>
          <a:lstStyle/>
          <a:p>
            <a:r>
              <a:rPr lang="en-GB"/>
              <a:t>Gambling.</a:t>
            </a:r>
          </a:p>
        </p:txBody>
      </p:sp>
      <p:sp>
        <p:nvSpPr>
          <p:cNvPr id="3" name="Date Placeholder 2">
            <a:extLst>
              <a:ext uri="{FF2B5EF4-FFF2-40B4-BE49-F238E27FC236}">
                <a16:creationId xmlns:a16="http://schemas.microsoft.com/office/drawing/2014/main" id="{5F924E70-A200-B9F2-883F-F6CCFC71C64E}"/>
              </a:ext>
            </a:extLst>
          </p:cNvPr>
          <p:cNvSpPr>
            <a:spLocks noGrp="1"/>
          </p:cNvSpPr>
          <p:nvPr>
            <p:ph type="dt" sz="half" idx="10"/>
          </p:nvPr>
        </p:nvSpPr>
        <p:spPr/>
        <p:txBody>
          <a:bodyPr anchor="ctr">
            <a:normAutofit/>
          </a:bodyPr>
          <a:lstStyle/>
          <a:p>
            <a:pPr>
              <a:spcAft>
                <a:spcPts val="600"/>
              </a:spcAft>
            </a:pPr>
            <a:fld id="{253AEAD3-4F76-4084-ACEA-A16940DE2DF8}" type="datetime1">
              <a:pPr>
                <a:spcAft>
                  <a:spcPts val="600"/>
                </a:spcAft>
              </a:pPr>
              <a:t>5/21/2025</a:t>
            </a:fld>
            <a:endParaRPr lang="en-US"/>
          </a:p>
        </p:txBody>
      </p:sp>
      <p:sp>
        <p:nvSpPr>
          <p:cNvPr id="4" name="Footer Placeholder 3">
            <a:extLst>
              <a:ext uri="{FF2B5EF4-FFF2-40B4-BE49-F238E27FC236}">
                <a16:creationId xmlns:a16="http://schemas.microsoft.com/office/drawing/2014/main" id="{AF954A98-7F59-A2D7-6306-0F98931CC94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5" name="Slide Number Placeholder 4">
            <a:extLst>
              <a:ext uri="{FF2B5EF4-FFF2-40B4-BE49-F238E27FC236}">
                <a16:creationId xmlns:a16="http://schemas.microsoft.com/office/drawing/2014/main" id="{DCC53606-B8DD-343B-B305-04E08CB2EA9A}"/>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3</a:t>
            </a:fld>
            <a:endParaRPr lang="en-US"/>
          </a:p>
        </p:txBody>
      </p:sp>
      <p:sp>
        <p:nvSpPr>
          <p:cNvPr id="6" name="TextBox 5">
            <a:extLst>
              <a:ext uri="{FF2B5EF4-FFF2-40B4-BE49-F238E27FC236}">
                <a16:creationId xmlns:a16="http://schemas.microsoft.com/office/drawing/2014/main" id="{7499714E-937E-9076-2FB5-54D0D5D60187}"/>
              </a:ext>
            </a:extLst>
          </p:cNvPr>
          <p:cNvSpPr txBox="1"/>
          <p:nvPr/>
        </p:nvSpPr>
        <p:spPr>
          <a:xfrm>
            <a:off x="509548" y="6200229"/>
            <a:ext cx="25351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rPr>
              <a:t>(Stock image).</a:t>
            </a:r>
          </a:p>
        </p:txBody>
      </p:sp>
    </p:spTree>
    <p:extLst>
      <p:ext uri="{BB962C8B-B14F-4D97-AF65-F5344CB8AC3E}">
        <p14:creationId xmlns:p14="http://schemas.microsoft.com/office/powerpoint/2010/main" val="1697719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8C848-8522-000F-5DCE-3460F4DF0694}"/>
              </a:ext>
            </a:extLst>
          </p:cNvPr>
          <p:cNvSpPr>
            <a:spLocks noGrp="1"/>
          </p:cNvSpPr>
          <p:nvPr>
            <p:ph type="title"/>
          </p:nvPr>
        </p:nvSpPr>
        <p:spPr>
          <a:xfrm>
            <a:off x="330158" y="620202"/>
            <a:ext cx="9956158" cy="1421127"/>
          </a:xfrm>
        </p:spPr>
        <p:txBody>
          <a:bodyPr anchor="b">
            <a:normAutofit fontScale="90000"/>
          </a:bodyPr>
          <a:lstStyle/>
          <a:p>
            <a:r>
              <a:rPr lang="en-GB"/>
              <a:t>Why we should</a:t>
            </a:r>
            <a:br>
              <a:rPr lang="en-GB"/>
            </a:br>
            <a:r>
              <a:rPr lang="en-GB"/>
              <a:t>be worried:</a:t>
            </a:r>
          </a:p>
        </p:txBody>
      </p:sp>
      <p:sp>
        <p:nvSpPr>
          <p:cNvPr id="5" name="Date Placeholder 4">
            <a:extLst>
              <a:ext uri="{FF2B5EF4-FFF2-40B4-BE49-F238E27FC236}">
                <a16:creationId xmlns:a16="http://schemas.microsoft.com/office/drawing/2014/main" id="{A76F6E7F-883A-2D45-D23A-EBA3FE605123}"/>
              </a:ext>
            </a:extLst>
          </p:cNvPr>
          <p:cNvSpPr>
            <a:spLocks noGrp="1"/>
          </p:cNvSpPr>
          <p:nvPr>
            <p:ph type="dt" sz="half" idx="10"/>
          </p:nvPr>
        </p:nvSpPr>
        <p:spPr/>
        <p:txBody>
          <a:bodyPr anchor="ctr">
            <a:normAutofit/>
          </a:bodyPr>
          <a:lstStyle/>
          <a:p>
            <a:pPr>
              <a:spcAft>
                <a:spcPts val="600"/>
              </a:spcAft>
            </a:pPr>
            <a:fld id="{38DF3265-4A91-4495-ABDF-5CF846A25C1B}" type="datetime1">
              <a:pPr>
                <a:spcAft>
                  <a:spcPts val="600"/>
                </a:spcAft>
              </a:pPr>
              <a:t>5/21/2025</a:t>
            </a:fld>
            <a:endParaRPr lang="en-US"/>
          </a:p>
        </p:txBody>
      </p:sp>
      <p:sp>
        <p:nvSpPr>
          <p:cNvPr id="6" name="Footer Placeholder 5">
            <a:extLst>
              <a:ext uri="{FF2B5EF4-FFF2-40B4-BE49-F238E27FC236}">
                <a16:creationId xmlns:a16="http://schemas.microsoft.com/office/drawing/2014/main" id="{51F14126-33FF-8347-04BE-8DDF2E5BF3C8}"/>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FA161B78-D270-F240-00C4-A00D111F5991}"/>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4</a:t>
            </a:fld>
            <a:endParaRPr lang="en-US"/>
          </a:p>
        </p:txBody>
      </p:sp>
      <p:sp>
        <p:nvSpPr>
          <p:cNvPr id="11" name="Hexagon 10">
            <a:extLst>
              <a:ext uri="{FF2B5EF4-FFF2-40B4-BE49-F238E27FC236}">
                <a16:creationId xmlns:a16="http://schemas.microsoft.com/office/drawing/2014/main" id="{60C15B42-72D0-6455-458D-D535F47F897F}"/>
              </a:ext>
            </a:extLst>
          </p:cNvPr>
          <p:cNvSpPr/>
          <p:nvPr/>
        </p:nvSpPr>
        <p:spPr>
          <a:xfrm>
            <a:off x="9448416" y="4061002"/>
            <a:ext cx="2474137" cy="2086526"/>
          </a:xfrm>
          <a:prstGeom prst="hexagon">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192455"/>
                </a:solidFill>
                <a:latin typeface="Aptos"/>
                <a:ea typeface="+mn-lt"/>
                <a:cs typeface="+mn-lt"/>
              </a:rPr>
              <a:t>27%</a:t>
            </a:r>
            <a:endParaRPr lang="en-US" sz="2000" b="1">
              <a:solidFill>
                <a:srgbClr val="FFFFFF"/>
              </a:solidFill>
              <a:latin typeface="Aptos"/>
              <a:ea typeface="+mn-lt"/>
              <a:cs typeface="+mn-lt"/>
            </a:endParaRPr>
          </a:p>
          <a:p>
            <a:pPr algn="ctr"/>
            <a:endParaRPr lang="en-GB" sz="1600" b="1">
              <a:solidFill>
                <a:srgbClr val="192455"/>
              </a:solidFill>
              <a:latin typeface="Aptos"/>
              <a:ea typeface="+mn-lt"/>
              <a:cs typeface="+mn-lt"/>
            </a:endParaRPr>
          </a:p>
          <a:p>
            <a:pPr algn="ctr"/>
            <a:r>
              <a:rPr lang="en-GB" sz="1600" b="1">
                <a:solidFill>
                  <a:srgbClr val="192455"/>
                </a:solidFill>
                <a:latin typeface="Aptos"/>
                <a:ea typeface="+mn-lt"/>
                <a:cs typeface="+mn-lt"/>
              </a:rPr>
              <a:t>of 11 – 17yos have spent their own money on gambling in the</a:t>
            </a:r>
            <a:endParaRPr lang="en-GB" sz="1600" b="1">
              <a:latin typeface="Aptos"/>
            </a:endParaRPr>
          </a:p>
          <a:p>
            <a:pPr algn="ctr"/>
            <a:r>
              <a:rPr lang="en-GB" sz="1600" b="1">
                <a:solidFill>
                  <a:srgbClr val="192455"/>
                </a:solidFill>
                <a:latin typeface="Aptos"/>
                <a:ea typeface="+mn-lt"/>
                <a:cs typeface="+mn-lt"/>
              </a:rPr>
              <a:t>past 12 months.</a:t>
            </a:r>
            <a:endParaRPr lang="en-GB" b="1">
              <a:latin typeface="Aptos"/>
            </a:endParaRPr>
          </a:p>
        </p:txBody>
      </p:sp>
      <p:sp>
        <p:nvSpPr>
          <p:cNvPr id="13" name="Hexagon 12">
            <a:extLst>
              <a:ext uri="{FF2B5EF4-FFF2-40B4-BE49-F238E27FC236}">
                <a16:creationId xmlns:a16="http://schemas.microsoft.com/office/drawing/2014/main" id="{4CCC0772-A58C-101F-6337-0D287D5746A6}"/>
              </a:ext>
            </a:extLst>
          </p:cNvPr>
          <p:cNvSpPr/>
          <p:nvPr/>
        </p:nvSpPr>
        <p:spPr>
          <a:xfrm>
            <a:off x="9444964" y="1535345"/>
            <a:ext cx="2290535" cy="1884078"/>
          </a:xfrm>
          <a:prstGeom prst="hexagon">
            <a:avLst/>
          </a:prstGeom>
          <a:solidFill>
            <a:srgbClr val="00E1F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latin typeface="Aptos Display"/>
                <a:cs typeface="Segoe UI"/>
              </a:rPr>
              <a:t>52%</a:t>
            </a:r>
            <a:endParaRPr lang="en-US" sz="2000">
              <a:solidFill>
                <a:schemeClr val="tx1"/>
              </a:solidFill>
              <a:latin typeface="Aptos Display"/>
              <a:cs typeface="Segoe UI"/>
            </a:endParaRPr>
          </a:p>
          <a:p>
            <a:pPr algn="ctr"/>
            <a:endParaRPr lang="en-GB" sz="1600">
              <a:solidFill>
                <a:schemeClr val="tx1"/>
              </a:solidFill>
              <a:latin typeface="Aptos Display"/>
              <a:cs typeface="Segoe UI"/>
            </a:endParaRPr>
          </a:p>
          <a:p>
            <a:pPr algn="ctr"/>
            <a:r>
              <a:rPr lang="en-GB" sz="1600" b="1">
                <a:solidFill>
                  <a:schemeClr val="tx1"/>
                </a:solidFill>
                <a:latin typeface="Aptos Display"/>
                <a:cs typeface="Segoe UI"/>
              </a:rPr>
              <a:t>children have had some experience of gambling.</a:t>
            </a:r>
            <a:endParaRPr lang="en-GB">
              <a:solidFill>
                <a:schemeClr val="tx1"/>
              </a:solidFill>
              <a:latin typeface="Aptos Display"/>
            </a:endParaRPr>
          </a:p>
        </p:txBody>
      </p:sp>
      <p:sp>
        <p:nvSpPr>
          <p:cNvPr id="14" name="Hexagon 13">
            <a:extLst>
              <a:ext uri="{FF2B5EF4-FFF2-40B4-BE49-F238E27FC236}">
                <a16:creationId xmlns:a16="http://schemas.microsoft.com/office/drawing/2014/main" id="{481E5938-3D97-5F28-E449-F7AC45E22BE8}"/>
              </a:ext>
            </a:extLst>
          </p:cNvPr>
          <p:cNvSpPr/>
          <p:nvPr/>
        </p:nvSpPr>
        <p:spPr>
          <a:xfrm>
            <a:off x="7083796" y="325590"/>
            <a:ext cx="2352318" cy="1896141"/>
          </a:xfrm>
          <a:prstGeom prst="hexagon">
            <a:avLst/>
          </a:prstGeom>
          <a:solidFill>
            <a:srgbClr val="FF00B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latin typeface="Aptos"/>
                <a:ea typeface="+mn-lt"/>
                <a:cs typeface="+mn-lt"/>
              </a:rPr>
              <a:t>96%</a:t>
            </a:r>
            <a:endParaRPr lang="en-US" sz="2000" b="1">
              <a:solidFill>
                <a:schemeClr val="tx1"/>
              </a:solidFill>
              <a:latin typeface="Aptos"/>
              <a:ea typeface="+mn-lt"/>
              <a:cs typeface="+mn-lt"/>
            </a:endParaRPr>
          </a:p>
          <a:p>
            <a:pPr algn="ctr"/>
            <a:endParaRPr lang="en-GB" b="1">
              <a:solidFill>
                <a:schemeClr val="tx1"/>
              </a:solidFill>
              <a:latin typeface="Aptos"/>
              <a:ea typeface="+mn-lt"/>
              <a:cs typeface="+mn-lt"/>
            </a:endParaRPr>
          </a:p>
          <a:p>
            <a:pPr algn="ctr"/>
            <a:r>
              <a:rPr lang="en-GB" sz="1600" b="1">
                <a:solidFill>
                  <a:schemeClr val="tx1"/>
                </a:solidFill>
                <a:latin typeface="Aptos"/>
                <a:ea typeface="+mn-lt"/>
                <a:cs typeface="+mn-lt"/>
              </a:rPr>
              <a:t>of 11 – 24yos have seen</a:t>
            </a:r>
            <a:endParaRPr lang="en-US" sz="1600" b="1">
              <a:solidFill>
                <a:schemeClr val="tx1"/>
              </a:solidFill>
              <a:latin typeface="Aptos"/>
            </a:endParaRPr>
          </a:p>
          <a:p>
            <a:pPr algn="ctr"/>
            <a:r>
              <a:rPr lang="en-GB" sz="1600" b="1">
                <a:solidFill>
                  <a:schemeClr val="tx1"/>
                </a:solidFill>
                <a:latin typeface="Aptos"/>
                <a:ea typeface="+mn-lt"/>
                <a:cs typeface="+mn-lt"/>
              </a:rPr>
              <a:t>gambling advertising.</a:t>
            </a:r>
            <a:endParaRPr lang="en-GB" sz="1600" b="1">
              <a:solidFill>
                <a:schemeClr val="tx1"/>
              </a:solidFill>
              <a:latin typeface="Aptos"/>
            </a:endParaRPr>
          </a:p>
        </p:txBody>
      </p:sp>
      <p:sp>
        <p:nvSpPr>
          <p:cNvPr id="15" name="TextBox 14">
            <a:extLst>
              <a:ext uri="{FF2B5EF4-FFF2-40B4-BE49-F238E27FC236}">
                <a16:creationId xmlns:a16="http://schemas.microsoft.com/office/drawing/2014/main" id="{04F1C9B8-CD3A-32F4-41E5-27025A26C1AA}"/>
              </a:ext>
            </a:extLst>
          </p:cNvPr>
          <p:cNvSpPr txBox="1"/>
          <p:nvPr/>
        </p:nvSpPr>
        <p:spPr>
          <a:xfrm>
            <a:off x="328841" y="6149175"/>
            <a:ext cx="87095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(Gambling Commission, 2024; Gunn, 2025; Stock Image; </a:t>
            </a:r>
            <a:r>
              <a:rPr lang="en-GB" sz="1400" err="1">
                <a:ea typeface="+mn-lt"/>
                <a:cs typeface="+mn-lt"/>
              </a:rPr>
              <a:t>Ygam</a:t>
            </a:r>
            <a:r>
              <a:rPr lang="en-GB" sz="1400">
                <a:ea typeface="+mn-lt"/>
                <a:cs typeface="+mn-lt"/>
              </a:rPr>
              <a:t>, 2025). </a:t>
            </a:r>
            <a:endParaRPr lang="en-US" sz="1400"/>
          </a:p>
        </p:txBody>
      </p:sp>
      <p:sp>
        <p:nvSpPr>
          <p:cNvPr id="3" name="Hexagon 2">
            <a:extLst>
              <a:ext uri="{FF2B5EF4-FFF2-40B4-BE49-F238E27FC236}">
                <a16:creationId xmlns:a16="http://schemas.microsoft.com/office/drawing/2014/main" id="{5E3C9D52-1A81-4CE4-B7C8-5FCCCF6D79FF}"/>
              </a:ext>
            </a:extLst>
          </p:cNvPr>
          <p:cNvSpPr/>
          <p:nvPr/>
        </p:nvSpPr>
        <p:spPr>
          <a:xfrm>
            <a:off x="6451947" y="2230132"/>
            <a:ext cx="3615471" cy="3072081"/>
          </a:xfrm>
          <a:prstGeom prst="hexagon">
            <a:avLst/>
          </a:prstGeom>
          <a:solidFill>
            <a:srgbClr val="00FA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ptos"/>
              </a:rPr>
              <a:t>Of 11-16 year olds:</a:t>
            </a:r>
            <a:endParaRPr lang="en-US"/>
          </a:p>
          <a:p>
            <a:pPr algn="ctr"/>
            <a:endParaRPr lang="en-GB" sz="1600" b="1">
              <a:solidFill>
                <a:srgbClr val="000000"/>
              </a:solidFill>
              <a:latin typeface="Aptos"/>
            </a:endParaRPr>
          </a:p>
          <a:p>
            <a:pPr algn="ctr"/>
            <a:r>
              <a:rPr lang="en-GB" sz="1600" b="1">
                <a:solidFill>
                  <a:srgbClr val="000000"/>
                </a:solidFill>
                <a:latin typeface="Aptos"/>
              </a:rPr>
              <a:t>14%  spend their own money on gambling.</a:t>
            </a:r>
            <a:endParaRPr lang="en-GB" sz="1600">
              <a:latin typeface="Aptos"/>
            </a:endParaRPr>
          </a:p>
          <a:p>
            <a:pPr algn="ctr"/>
            <a:endParaRPr lang="en-GB" sz="1600" b="1">
              <a:solidFill>
                <a:srgbClr val="000000"/>
              </a:solidFill>
              <a:latin typeface="Aptos"/>
            </a:endParaRPr>
          </a:p>
          <a:p>
            <a:pPr algn="ctr"/>
            <a:r>
              <a:rPr lang="en-GB" sz="1600" b="1">
                <a:solidFill>
                  <a:srgbClr val="000000"/>
                </a:solidFill>
                <a:latin typeface="Aptos"/>
              </a:rPr>
              <a:t>13% who spend it on alcohol.</a:t>
            </a:r>
          </a:p>
          <a:p>
            <a:pPr algn="ctr"/>
            <a:endParaRPr lang="en-GB" sz="1600" b="1">
              <a:solidFill>
                <a:srgbClr val="000000"/>
              </a:solidFill>
              <a:latin typeface="Aptos"/>
            </a:endParaRPr>
          </a:p>
          <a:p>
            <a:pPr algn="ctr"/>
            <a:r>
              <a:rPr lang="en-GB" sz="1200">
                <a:solidFill>
                  <a:srgbClr val="000000"/>
                </a:solidFill>
                <a:latin typeface="Aptos"/>
              </a:rPr>
              <a:t>(Gambling Commission, 2018, </a:t>
            </a:r>
            <a:r>
              <a:rPr lang="en-GB" sz="1200" i="1">
                <a:solidFill>
                  <a:srgbClr val="000000"/>
                </a:solidFill>
                <a:latin typeface="Aptos"/>
              </a:rPr>
              <a:t>cited in National Youth Agency</a:t>
            </a:r>
            <a:r>
              <a:rPr lang="en-GB" sz="1200">
                <a:solidFill>
                  <a:srgbClr val="000000"/>
                </a:solidFill>
                <a:latin typeface="Aptos"/>
              </a:rPr>
              <a:t>, </a:t>
            </a:r>
            <a:r>
              <a:rPr lang="en-GB" sz="1200" i="1">
                <a:solidFill>
                  <a:srgbClr val="000000"/>
                </a:solidFill>
                <a:latin typeface="Aptos"/>
              </a:rPr>
              <a:t>2019</a:t>
            </a:r>
            <a:r>
              <a:rPr lang="en-GB" sz="1200">
                <a:solidFill>
                  <a:srgbClr val="000000"/>
                </a:solidFill>
                <a:latin typeface="Aptos"/>
              </a:rPr>
              <a:t>).</a:t>
            </a:r>
          </a:p>
        </p:txBody>
      </p:sp>
    </p:spTree>
    <p:extLst>
      <p:ext uri="{BB962C8B-B14F-4D97-AF65-F5344CB8AC3E}">
        <p14:creationId xmlns:p14="http://schemas.microsoft.com/office/powerpoint/2010/main" val="360978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8D0B2-017E-DA43-D38D-7D6A1EA36F72}"/>
              </a:ext>
            </a:extLst>
          </p:cNvPr>
          <p:cNvSpPr>
            <a:spLocks noGrp="1"/>
          </p:cNvSpPr>
          <p:nvPr>
            <p:ph type="title"/>
          </p:nvPr>
        </p:nvSpPr>
        <p:spPr/>
        <p:txBody>
          <a:bodyPr>
            <a:normAutofit fontScale="90000"/>
          </a:bodyPr>
          <a:lstStyle/>
          <a:p>
            <a:r>
              <a:rPr lang="en-GB"/>
              <a:t>Gambling Commision report (2024): </a:t>
            </a:r>
          </a:p>
        </p:txBody>
      </p:sp>
      <p:sp>
        <p:nvSpPr>
          <p:cNvPr id="3" name="Content Placeholder 2">
            <a:extLst>
              <a:ext uri="{FF2B5EF4-FFF2-40B4-BE49-F238E27FC236}">
                <a16:creationId xmlns:a16="http://schemas.microsoft.com/office/drawing/2014/main" id="{8429267E-A06B-0E3B-603C-30C039D2F2E9}"/>
              </a:ext>
            </a:extLst>
          </p:cNvPr>
          <p:cNvSpPr>
            <a:spLocks noGrp="1"/>
          </p:cNvSpPr>
          <p:nvPr>
            <p:ph idx="1"/>
          </p:nvPr>
        </p:nvSpPr>
        <p:spPr/>
        <p:txBody>
          <a:bodyPr vert="horz" lIns="91440" tIns="45720" rIns="91440" bIns="45720" rtlCol="0" anchor="t">
            <a:normAutofit lnSpcReduction="10000"/>
          </a:bodyPr>
          <a:lstStyle/>
          <a:p>
            <a:pPr marL="457200" indent="-457200">
              <a:buChar char="•"/>
            </a:pPr>
            <a:r>
              <a:rPr lang="en-GB">
                <a:solidFill>
                  <a:srgbClr val="141414"/>
                </a:solidFill>
                <a:latin typeface="Aptos"/>
              </a:rPr>
              <a:t>Nearly 1 in 10 young people surveyed said gambling had resulted in them telling lies.</a:t>
            </a:r>
            <a:endParaRPr lang="en-US">
              <a:solidFill>
                <a:srgbClr val="000000"/>
              </a:solidFill>
              <a:latin typeface="Aptos"/>
            </a:endParaRPr>
          </a:p>
          <a:p>
            <a:pPr marL="457200" indent="-457200">
              <a:buChar char="•"/>
            </a:pPr>
            <a:endParaRPr lang="en-GB">
              <a:solidFill>
                <a:srgbClr val="141414"/>
              </a:solidFill>
              <a:latin typeface="Aptos"/>
            </a:endParaRPr>
          </a:p>
          <a:p>
            <a:pPr marL="457200" indent="-457200">
              <a:buChar char="•"/>
            </a:pPr>
            <a:r>
              <a:rPr lang="en-GB">
                <a:solidFill>
                  <a:srgbClr val="141414"/>
                </a:solidFill>
                <a:latin typeface="Aptos"/>
              </a:rPr>
              <a:t>1 in 12 said it had led to arguments.</a:t>
            </a:r>
            <a:endParaRPr lang="en-US">
              <a:latin typeface="Aptos"/>
            </a:endParaRPr>
          </a:p>
          <a:p>
            <a:pPr marL="457200" indent="-457200">
              <a:buChar char="•"/>
            </a:pPr>
            <a:endParaRPr lang="en-GB">
              <a:solidFill>
                <a:srgbClr val="141414"/>
              </a:solidFill>
              <a:latin typeface="Aptos"/>
            </a:endParaRPr>
          </a:p>
          <a:p>
            <a:pPr marL="457200" indent="-457200">
              <a:buChar char="•"/>
            </a:pPr>
            <a:r>
              <a:rPr lang="en-GB">
                <a:solidFill>
                  <a:srgbClr val="0B0C0C"/>
                </a:solidFill>
                <a:latin typeface="Aptos"/>
              </a:rPr>
              <a:t>The most common types of gambling activity were legal or did not have age restricted products.</a:t>
            </a:r>
            <a:endParaRPr lang="en-GB" sz="2200">
              <a:solidFill>
                <a:srgbClr val="141414"/>
              </a:solidFill>
              <a:latin typeface="Aptos"/>
            </a:endParaRPr>
          </a:p>
          <a:p>
            <a:endParaRPr lang="en-GB"/>
          </a:p>
        </p:txBody>
      </p:sp>
      <p:sp>
        <p:nvSpPr>
          <p:cNvPr id="4" name="TextBox 3">
            <a:extLst>
              <a:ext uri="{FF2B5EF4-FFF2-40B4-BE49-F238E27FC236}">
                <a16:creationId xmlns:a16="http://schemas.microsoft.com/office/drawing/2014/main" id="{15018C37-E623-0705-C712-3CBEB75D2312}"/>
              </a:ext>
            </a:extLst>
          </p:cNvPr>
          <p:cNvSpPr txBox="1"/>
          <p:nvPr/>
        </p:nvSpPr>
        <p:spPr>
          <a:xfrm>
            <a:off x="438512" y="6189173"/>
            <a:ext cx="938913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(Bentley, 2024; Gambling Commission, 2024; </a:t>
            </a:r>
            <a:r>
              <a:rPr lang="en-GB" sz="1400">
                <a:latin typeface="Franklin Gothic Medium"/>
              </a:rPr>
              <a:t>Personal, Social, Health and Economic Association, N/D).</a:t>
            </a:r>
          </a:p>
          <a:p>
            <a:endParaRPr lang="en-GB" sz="1200">
              <a:latin typeface="Aptos"/>
            </a:endParaRPr>
          </a:p>
        </p:txBody>
      </p:sp>
    </p:spTree>
    <p:extLst>
      <p:ext uri="{BB962C8B-B14F-4D97-AF65-F5344CB8AC3E}">
        <p14:creationId xmlns:p14="http://schemas.microsoft.com/office/powerpoint/2010/main" val="308681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E1FA"/>
        </a:solidFill>
        <a:effectLst/>
      </p:bgPr>
    </p:bg>
    <p:spTree>
      <p:nvGrpSpPr>
        <p:cNvPr id="1" name=""/>
        <p:cNvGrpSpPr/>
        <p:nvPr/>
      </p:nvGrpSpPr>
      <p:grpSpPr>
        <a:xfrm>
          <a:off x="0" y="0"/>
          <a:ext cx="0" cy="0"/>
          <a:chOff x="0" y="0"/>
          <a:chExt cx="0" cy="0"/>
        </a:xfrm>
      </p:grpSpPr>
      <p:pic>
        <p:nvPicPr>
          <p:cNvPr id="7" name="Content Placeholder 6" descr="Picture">
            <a:extLst>
              <a:ext uri="{FF2B5EF4-FFF2-40B4-BE49-F238E27FC236}">
                <a16:creationId xmlns:a16="http://schemas.microsoft.com/office/drawing/2014/main" id="{E7BF5B2E-0806-D164-3544-8937400FA6AF}"/>
              </a:ext>
            </a:extLst>
          </p:cNvPr>
          <p:cNvPicPr>
            <a:picLocks noGrp="1" noChangeAspect="1"/>
          </p:cNvPicPr>
          <p:nvPr>
            <p:ph sz="half" idx="2"/>
          </p:nvPr>
        </p:nvPicPr>
        <p:blipFill>
          <a:blip r:embed="rId2"/>
          <a:stretch>
            <a:fillRect/>
          </a:stretch>
        </p:blipFill>
        <p:spPr>
          <a:xfrm>
            <a:off x="5821889" y="2927111"/>
            <a:ext cx="2465536" cy="2247190"/>
          </a:xfrm>
        </p:spPr>
      </p:pic>
      <p:pic>
        <p:nvPicPr>
          <p:cNvPr id="8" name="Content Placeholder 7" descr="Picture">
            <a:extLst>
              <a:ext uri="{FF2B5EF4-FFF2-40B4-BE49-F238E27FC236}">
                <a16:creationId xmlns:a16="http://schemas.microsoft.com/office/drawing/2014/main" id="{93C5B4BA-8BA7-CEBA-1E06-20F8FEE2C9F0}"/>
              </a:ext>
            </a:extLst>
          </p:cNvPr>
          <p:cNvPicPr>
            <a:picLocks noGrp="1" noChangeAspect="1"/>
          </p:cNvPicPr>
          <p:nvPr>
            <p:ph sz="quarter" idx="4"/>
          </p:nvPr>
        </p:nvPicPr>
        <p:blipFill>
          <a:blip r:embed="rId3"/>
          <a:stretch>
            <a:fillRect/>
          </a:stretch>
        </p:blipFill>
        <p:spPr>
          <a:xfrm>
            <a:off x="8941502" y="4375705"/>
            <a:ext cx="2608730" cy="1597187"/>
          </a:xfrm>
        </p:spPr>
      </p:pic>
      <p:sp>
        <p:nvSpPr>
          <p:cNvPr id="6" name="Title 5">
            <a:extLst>
              <a:ext uri="{FF2B5EF4-FFF2-40B4-BE49-F238E27FC236}">
                <a16:creationId xmlns:a16="http://schemas.microsoft.com/office/drawing/2014/main" id="{4BC8FF5B-07E0-C354-FA43-5002EC88E270}"/>
              </a:ext>
            </a:extLst>
          </p:cNvPr>
          <p:cNvSpPr>
            <a:spLocks noGrp="1"/>
          </p:cNvSpPr>
          <p:nvPr>
            <p:ph type="title"/>
          </p:nvPr>
        </p:nvSpPr>
        <p:spPr/>
        <p:txBody>
          <a:bodyPr/>
          <a:lstStyle/>
          <a:p>
            <a:r>
              <a:rPr lang="en-GB"/>
              <a:t>Sample of games.</a:t>
            </a:r>
          </a:p>
        </p:txBody>
      </p:sp>
      <p:pic>
        <p:nvPicPr>
          <p:cNvPr id="9" name="Picture 8" descr="Picture">
            <a:extLst>
              <a:ext uri="{FF2B5EF4-FFF2-40B4-BE49-F238E27FC236}">
                <a16:creationId xmlns:a16="http://schemas.microsoft.com/office/drawing/2014/main" id="{DBB9A3B4-7055-8C10-D099-59897B054CB2}"/>
              </a:ext>
            </a:extLst>
          </p:cNvPr>
          <p:cNvPicPr>
            <a:picLocks noChangeAspect="1"/>
          </p:cNvPicPr>
          <p:nvPr/>
        </p:nvPicPr>
        <p:blipFill>
          <a:blip r:embed="rId4"/>
          <a:stretch>
            <a:fillRect/>
          </a:stretch>
        </p:blipFill>
        <p:spPr>
          <a:xfrm>
            <a:off x="8929906" y="2504060"/>
            <a:ext cx="2619375" cy="1590676"/>
          </a:xfrm>
          <a:prstGeom prst="rect">
            <a:avLst/>
          </a:prstGeom>
        </p:spPr>
      </p:pic>
      <p:sp>
        <p:nvSpPr>
          <p:cNvPr id="3" name="TextBox 2">
            <a:extLst>
              <a:ext uri="{FF2B5EF4-FFF2-40B4-BE49-F238E27FC236}">
                <a16:creationId xmlns:a16="http://schemas.microsoft.com/office/drawing/2014/main" id="{11501268-67EA-333C-6968-13B2A11AA6B1}"/>
              </a:ext>
            </a:extLst>
          </p:cNvPr>
          <p:cNvSpPr txBox="1"/>
          <p:nvPr/>
        </p:nvSpPr>
        <p:spPr>
          <a:xfrm>
            <a:off x="422113" y="6202942"/>
            <a:ext cx="1079701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Epic Games, 2024; My Nintendo Store, 2025; NFI, N/D; Personal, Social, Health and Economic Association, N/D; </a:t>
            </a:r>
            <a:r>
              <a:rPr lang="en-GB" sz="1400">
                <a:latin typeface="Franklin Gothic Medium"/>
              </a:rPr>
              <a:t>NSPCC, 2022; The Conversation, 2025; </a:t>
            </a:r>
            <a:r>
              <a:rPr lang="en-GB" sz="1400" err="1">
                <a:latin typeface="Franklin Gothic Medium"/>
              </a:rPr>
              <a:t>Ygam</a:t>
            </a:r>
            <a:r>
              <a:rPr lang="en-GB" sz="1400"/>
              <a:t>, 2025).</a:t>
            </a:r>
          </a:p>
        </p:txBody>
      </p:sp>
      <p:sp>
        <p:nvSpPr>
          <p:cNvPr id="2" name="TextBox 1">
            <a:extLst>
              <a:ext uri="{FF2B5EF4-FFF2-40B4-BE49-F238E27FC236}">
                <a16:creationId xmlns:a16="http://schemas.microsoft.com/office/drawing/2014/main" id="{60642060-EC2A-E8CF-B3D1-88BF52043FF0}"/>
              </a:ext>
            </a:extLst>
          </p:cNvPr>
          <p:cNvSpPr txBox="1"/>
          <p:nvPr/>
        </p:nvSpPr>
        <p:spPr>
          <a:xfrm>
            <a:off x="522921" y="2702282"/>
            <a:ext cx="4805682"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ptos"/>
                <a:ea typeface="+mn-lt"/>
                <a:cs typeface="+mn-lt"/>
              </a:rPr>
              <a:t>70% of young people who play games online have made a purchase within a game, with 31% reporting that they do this at least once a week</a:t>
            </a:r>
          </a:p>
          <a:p>
            <a:r>
              <a:rPr lang="en-GB">
                <a:latin typeface="Aptos"/>
                <a:ea typeface="+mn-lt"/>
                <a:cs typeface="+mn-lt"/>
              </a:rPr>
              <a:t>          (National Society for the Prevention of Cruelty of Children, 2022).</a:t>
            </a:r>
          </a:p>
        </p:txBody>
      </p:sp>
    </p:spTree>
    <p:extLst>
      <p:ext uri="{BB962C8B-B14F-4D97-AF65-F5344CB8AC3E}">
        <p14:creationId xmlns:p14="http://schemas.microsoft.com/office/powerpoint/2010/main" val="901986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F01FF-FE94-FB3B-FD40-B591FB8E1C62}"/>
              </a:ext>
            </a:extLst>
          </p:cNvPr>
          <p:cNvSpPr>
            <a:spLocks noGrp="1"/>
          </p:cNvSpPr>
          <p:nvPr>
            <p:ph type="title"/>
          </p:nvPr>
        </p:nvSpPr>
        <p:spPr/>
        <p:txBody>
          <a:bodyPr/>
          <a:lstStyle/>
          <a:p>
            <a:r>
              <a:rPr lang="en-GB"/>
              <a:t>Stages:</a:t>
            </a:r>
          </a:p>
        </p:txBody>
      </p:sp>
      <p:sp>
        <p:nvSpPr>
          <p:cNvPr id="4" name="Rectangle 3">
            <a:extLst>
              <a:ext uri="{FF2B5EF4-FFF2-40B4-BE49-F238E27FC236}">
                <a16:creationId xmlns:a16="http://schemas.microsoft.com/office/drawing/2014/main" id="{FF5F4C2D-2C9E-1365-A298-E93782D5722F}"/>
              </a:ext>
            </a:extLst>
          </p:cNvPr>
          <p:cNvSpPr/>
          <p:nvPr/>
        </p:nvSpPr>
        <p:spPr>
          <a:xfrm>
            <a:off x="5582" y="2230594"/>
            <a:ext cx="3042479" cy="4619868"/>
          </a:xfrm>
          <a:prstGeom prst="rect">
            <a:avLst/>
          </a:prstGeom>
          <a:solidFill>
            <a:srgbClr val="00FA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tx1"/>
                </a:solidFill>
              </a:rPr>
              <a:t>Non-Gambler</a:t>
            </a:r>
            <a:endParaRPr lang="en-US" sz="2400">
              <a:solidFill>
                <a:schemeClr val="tx1"/>
              </a:solidFill>
            </a:endParaRPr>
          </a:p>
          <a:p>
            <a:endParaRPr lang="en-GB" b="1">
              <a:solidFill>
                <a:schemeClr val="tx1"/>
              </a:solidFill>
            </a:endParaRPr>
          </a:p>
          <a:p>
            <a:endParaRPr lang="en-GB">
              <a:solidFill>
                <a:schemeClr val="tx1"/>
              </a:solidFill>
            </a:endParaRPr>
          </a:p>
          <a:p>
            <a:pPr marL="285750" indent="-285750">
              <a:buFont typeface="Arial"/>
              <a:buChar char="•"/>
            </a:pPr>
            <a:r>
              <a:rPr lang="en-GB">
                <a:solidFill>
                  <a:schemeClr val="tx1"/>
                </a:solidFill>
              </a:rPr>
              <a:t>No interest</a:t>
            </a:r>
          </a:p>
          <a:p>
            <a:pPr marL="285750" indent="-285750">
              <a:buFont typeface="Arial"/>
              <a:buChar char="•"/>
            </a:pPr>
            <a:r>
              <a:rPr lang="en-GB">
                <a:solidFill>
                  <a:schemeClr val="tx1"/>
                </a:solidFill>
              </a:rPr>
              <a:t>Cultural influence</a:t>
            </a:r>
          </a:p>
          <a:p>
            <a:pPr marL="285750" indent="-285750">
              <a:buFont typeface="Arial"/>
              <a:buChar char="•"/>
            </a:pPr>
            <a:r>
              <a:rPr lang="en-GB">
                <a:solidFill>
                  <a:schemeClr val="tx1"/>
                </a:solidFill>
              </a:rPr>
              <a:t>Belief Systems</a:t>
            </a:r>
          </a:p>
          <a:p>
            <a:pPr marL="285750" indent="-285750">
              <a:buFont typeface="Arial"/>
              <a:buChar char="•"/>
            </a:pPr>
            <a:r>
              <a:rPr lang="en-GB">
                <a:solidFill>
                  <a:schemeClr val="tx1"/>
                </a:solidFill>
              </a:rPr>
              <a:t>Protective factors</a:t>
            </a:r>
          </a:p>
          <a:p>
            <a:pPr marL="285750" indent="-285750">
              <a:buFont typeface="Arial"/>
              <a:buChar char="•"/>
            </a:pPr>
            <a:endParaRPr lang="en-GB" b="1">
              <a:solidFill>
                <a:schemeClr val="tx1"/>
              </a:solidFill>
            </a:endParaRPr>
          </a:p>
          <a:p>
            <a:pPr marL="285750" indent="-285750">
              <a:buFont typeface="Arial"/>
              <a:buChar char="•"/>
            </a:pPr>
            <a:endParaRPr lang="en-GB" b="1">
              <a:solidFill>
                <a:schemeClr val="tx1"/>
              </a:solidFill>
            </a:endParaRPr>
          </a:p>
          <a:p>
            <a:pPr marL="285750" indent="-285750">
              <a:buFont typeface="Arial"/>
              <a:buChar char="•"/>
            </a:pPr>
            <a:endParaRPr lang="en-GB" b="1">
              <a:solidFill>
                <a:schemeClr val="tx1"/>
              </a:solidFill>
            </a:endParaRPr>
          </a:p>
          <a:p>
            <a:pPr marL="285750" indent="-285750">
              <a:buFont typeface="Arial"/>
              <a:buChar char="•"/>
            </a:pPr>
            <a:endParaRPr lang="en-GB" b="1">
              <a:solidFill>
                <a:schemeClr val="tx1"/>
              </a:solidFill>
            </a:endParaRPr>
          </a:p>
          <a:p>
            <a:pPr marL="285750" indent="-285750">
              <a:buFont typeface="Arial"/>
              <a:buChar char="•"/>
            </a:pPr>
            <a:endParaRPr lang="en-GB" b="1">
              <a:solidFill>
                <a:schemeClr val="tx1"/>
              </a:solidFill>
            </a:endParaRPr>
          </a:p>
          <a:p>
            <a:r>
              <a:rPr lang="en-GB" sz="1600">
                <a:solidFill>
                  <a:schemeClr val="tx1"/>
                </a:solidFill>
              </a:rPr>
              <a:t>       </a:t>
            </a:r>
            <a:endParaRPr lang="en-GB">
              <a:solidFill>
                <a:schemeClr val="tx1"/>
              </a:solidFill>
            </a:endParaRPr>
          </a:p>
        </p:txBody>
      </p:sp>
      <p:sp>
        <p:nvSpPr>
          <p:cNvPr id="5" name="Rectangle 4">
            <a:extLst>
              <a:ext uri="{FF2B5EF4-FFF2-40B4-BE49-F238E27FC236}">
                <a16:creationId xmlns:a16="http://schemas.microsoft.com/office/drawing/2014/main" id="{2DA7E87D-4BB2-9FA9-7DF9-D1DDBFCE37FB}"/>
              </a:ext>
            </a:extLst>
          </p:cNvPr>
          <p:cNvSpPr/>
          <p:nvPr/>
        </p:nvSpPr>
        <p:spPr>
          <a:xfrm>
            <a:off x="3042376" y="2241479"/>
            <a:ext cx="3210567" cy="461986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tx1"/>
                </a:solidFill>
              </a:rPr>
              <a:t>Social</a:t>
            </a:r>
            <a:endParaRPr lang="en-US" sz="2400">
              <a:solidFill>
                <a:schemeClr val="tx1"/>
              </a:solidFill>
            </a:endParaRPr>
          </a:p>
          <a:p>
            <a:endParaRPr lang="en-GB" b="1">
              <a:solidFill>
                <a:schemeClr val="tx1"/>
              </a:solidFill>
            </a:endParaRPr>
          </a:p>
          <a:p>
            <a:endParaRPr lang="en-GB" b="1">
              <a:solidFill>
                <a:schemeClr val="tx1"/>
              </a:solidFill>
            </a:endParaRPr>
          </a:p>
          <a:p>
            <a:pPr marL="285750" indent="-285750">
              <a:buFont typeface="Arial"/>
              <a:buChar char="•"/>
            </a:pPr>
            <a:r>
              <a:rPr lang="en-GB">
                <a:solidFill>
                  <a:schemeClr val="tx1"/>
                </a:solidFill>
              </a:rPr>
              <a:t>Just for fun</a:t>
            </a:r>
          </a:p>
          <a:p>
            <a:pPr marL="285750" indent="-285750">
              <a:buFont typeface="Arial"/>
              <a:buChar char="•"/>
            </a:pPr>
            <a:r>
              <a:rPr lang="en-GB">
                <a:solidFill>
                  <a:schemeClr val="tx1"/>
                </a:solidFill>
              </a:rPr>
              <a:t>Only sometimes</a:t>
            </a:r>
          </a:p>
          <a:p>
            <a:pPr marL="285750" indent="-285750">
              <a:buFont typeface="Arial"/>
              <a:buChar char="•"/>
            </a:pPr>
            <a:r>
              <a:rPr lang="en-GB">
                <a:solidFill>
                  <a:schemeClr val="tx1"/>
                </a:solidFill>
              </a:rPr>
              <a:t>Playing with friends</a:t>
            </a:r>
          </a:p>
          <a:p>
            <a:pPr marL="285750" indent="-285750">
              <a:buFont typeface="Arial"/>
              <a:buChar char="•"/>
            </a:pPr>
            <a:r>
              <a:rPr lang="en-GB">
                <a:solidFill>
                  <a:schemeClr val="tx1"/>
                </a:solidFill>
              </a:rPr>
              <a:t>Expecting to lose</a:t>
            </a:r>
          </a:p>
          <a:p>
            <a:pPr marL="285750" indent="-285750">
              <a:buFont typeface="Arial"/>
              <a:buChar char="•"/>
            </a:pPr>
            <a:r>
              <a:rPr lang="en-GB">
                <a:solidFill>
                  <a:schemeClr val="tx1"/>
                </a:solidFill>
              </a:rPr>
              <a:t>Any win is a bonus</a:t>
            </a:r>
          </a:p>
          <a:p>
            <a:pPr marL="285750" indent="-285750">
              <a:buFont typeface="Arial"/>
              <a:buChar char="•"/>
            </a:pPr>
            <a:r>
              <a:rPr lang="en-GB">
                <a:solidFill>
                  <a:schemeClr val="tx1"/>
                </a:solidFill>
              </a:rPr>
              <a:t>Sticking to a budget </a:t>
            </a:r>
          </a:p>
          <a:p>
            <a:pPr marL="285750" indent="-285750">
              <a:buFont typeface="Arial"/>
              <a:buChar char="•"/>
            </a:pPr>
            <a:r>
              <a:rPr lang="en-GB">
                <a:solidFill>
                  <a:schemeClr val="tx1"/>
                </a:solidFill>
              </a:rPr>
              <a:t>Consciously aware.</a:t>
            </a:r>
          </a:p>
          <a:p>
            <a:pPr marL="285750" indent="-285750">
              <a:buFont typeface="Arial"/>
              <a:buChar char="•"/>
            </a:pPr>
            <a:endParaRPr lang="en-GB">
              <a:solidFill>
                <a:schemeClr val="tx1"/>
              </a:solidFill>
            </a:endParaRPr>
          </a:p>
          <a:p>
            <a:endParaRPr lang="en-GB">
              <a:solidFill>
                <a:schemeClr val="tx1"/>
              </a:solidFill>
            </a:endParaRPr>
          </a:p>
          <a:p>
            <a:pPr marL="285750" indent="-285750" algn="ctr">
              <a:buFont typeface="Arial"/>
              <a:buChar char="•"/>
            </a:pPr>
            <a:endParaRPr lang="en-GB" b="1">
              <a:solidFill>
                <a:schemeClr val="tx1"/>
              </a:solidFill>
            </a:endParaRPr>
          </a:p>
        </p:txBody>
      </p:sp>
      <p:sp>
        <p:nvSpPr>
          <p:cNvPr id="6" name="Rectangle 5">
            <a:extLst>
              <a:ext uri="{FF2B5EF4-FFF2-40B4-BE49-F238E27FC236}">
                <a16:creationId xmlns:a16="http://schemas.microsoft.com/office/drawing/2014/main" id="{633B11AC-31CC-B8EE-E676-14B45A4844D0}"/>
              </a:ext>
            </a:extLst>
          </p:cNvPr>
          <p:cNvSpPr/>
          <p:nvPr/>
        </p:nvSpPr>
        <p:spPr>
          <a:xfrm>
            <a:off x="6247257" y="2241479"/>
            <a:ext cx="2964039" cy="46198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tx1"/>
                </a:solidFill>
              </a:rPr>
              <a:t>At Risk Gambling</a:t>
            </a:r>
            <a:endParaRPr lang="en-US" sz="2400" b="1">
              <a:solidFill>
                <a:schemeClr val="tx1"/>
              </a:solidFill>
            </a:endParaRPr>
          </a:p>
          <a:p>
            <a:endParaRPr lang="en-GB" b="1">
              <a:solidFill>
                <a:schemeClr val="tx1"/>
              </a:solidFill>
            </a:endParaRPr>
          </a:p>
          <a:p>
            <a:endParaRPr lang="en-GB" b="1">
              <a:solidFill>
                <a:schemeClr val="tx1"/>
              </a:solidFill>
            </a:endParaRPr>
          </a:p>
          <a:p>
            <a:pPr marL="285750" indent="-285750">
              <a:buFont typeface="Arial"/>
              <a:buChar char="•"/>
            </a:pPr>
            <a:r>
              <a:rPr lang="en-GB">
                <a:solidFill>
                  <a:schemeClr val="tx1"/>
                </a:solidFill>
              </a:rPr>
              <a:t>Increased time </a:t>
            </a:r>
          </a:p>
          <a:p>
            <a:pPr marL="285750" indent="-285750">
              <a:buFont typeface="Arial"/>
              <a:buChar char="•"/>
            </a:pPr>
            <a:r>
              <a:rPr lang="en-GB">
                <a:solidFill>
                  <a:schemeClr val="tx1"/>
                </a:solidFill>
              </a:rPr>
              <a:t>Overspending</a:t>
            </a:r>
          </a:p>
          <a:p>
            <a:pPr marL="285750" indent="-285750">
              <a:buFont typeface="Arial"/>
              <a:buChar char="•"/>
            </a:pPr>
            <a:r>
              <a:rPr lang="en-GB">
                <a:solidFill>
                  <a:schemeClr val="tx1"/>
                </a:solidFill>
              </a:rPr>
              <a:t>Chasing Losses</a:t>
            </a:r>
          </a:p>
          <a:p>
            <a:pPr marL="285750" indent="-285750">
              <a:buFont typeface="Arial"/>
              <a:buChar char="•"/>
            </a:pPr>
            <a:r>
              <a:rPr lang="en-GB">
                <a:solidFill>
                  <a:schemeClr val="tx1"/>
                </a:solidFill>
              </a:rPr>
              <a:t>Lying/Secretive</a:t>
            </a:r>
          </a:p>
          <a:p>
            <a:pPr marL="285750" indent="-285750">
              <a:buFont typeface="Arial"/>
              <a:buChar char="•"/>
            </a:pPr>
            <a:r>
              <a:rPr lang="en-GB">
                <a:solidFill>
                  <a:schemeClr val="tx1"/>
                </a:solidFill>
              </a:rPr>
              <a:t>Arguing with family or friends</a:t>
            </a:r>
          </a:p>
          <a:p>
            <a:pPr marL="285750" indent="-285750">
              <a:buFont typeface="Arial"/>
              <a:buChar char="•"/>
            </a:pPr>
            <a:r>
              <a:rPr lang="en-GB">
                <a:solidFill>
                  <a:schemeClr val="tx1"/>
                </a:solidFill>
              </a:rPr>
              <a:t>Guilt/regret</a:t>
            </a:r>
          </a:p>
          <a:p>
            <a:pPr marL="285750" indent="-285750">
              <a:buFont typeface="Arial"/>
              <a:buChar char="•"/>
            </a:pPr>
            <a:r>
              <a:rPr lang="en-GB">
                <a:solidFill>
                  <a:schemeClr val="tx1"/>
                </a:solidFill>
              </a:rPr>
              <a:t>Shame/Stigma</a:t>
            </a:r>
          </a:p>
          <a:p>
            <a:pPr marL="285750" indent="-285750">
              <a:buFont typeface="Arial"/>
              <a:buChar char="•"/>
            </a:pPr>
            <a:r>
              <a:rPr lang="en-GB">
                <a:solidFill>
                  <a:schemeClr val="tx1"/>
                </a:solidFill>
              </a:rPr>
              <a:t>Well-being Suffers</a:t>
            </a:r>
          </a:p>
          <a:p>
            <a:pPr marL="285750" indent="-285750" algn="ctr">
              <a:buFont typeface="Arial"/>
              <a:buChar char="•"/>
            </a:pPr>
            <a:endParaRPr lang="en-GB">
              <a:solidFill>
                <a:schemeClr val="tx1"/>
              </a:solidFill>
            </a:endParaRPr>
          </a:p>
        </p:txBody>
      </p:sp>
      <p:sp>
        <p:nvSpPr>
          <p:cNvPr id="7" name="Rectangle 6">
            <a:extLst>
              <a:ext uri="{FF2B5EF4-FFF2-40B4-BE49-F238E27FC236}">
                <a16:creationId xmlns:a16="http://schemas.microsoft.com/office/drawing/2014/main" id="{F40E576A-8604-896F-8BD4-A818D2E94A68}"/>
              </a:ext>
            </a:extLst>
          </p:cNvPr>
          <p:cNvSpPr/>
          <p:nvPr/>
        </p:nvSpPr>
        <p:spPr>
          <a:xfrm>
            <a:off x="9216816" y="2241480"/>
            <a:ext cx="2975244" cy="4619868"/>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tx1"/>
                </a:solidFill>
              </a:rPr>
              <a:t>Harmful Gambling</a:t>
            </a:r>
          </a:p>
          <a:p>
            <a:pPr algn="ctr"/>
            <a:endParaRPr lang="en-GB">
              <a:solidFill>
                <a:schemeClr val="tx1"/>
              </a:solidFill>
            </a:endParaRPr>
          </a:p>
          <a:p>
            <a:pPr algn="ctr"/>
            <a:endParaRPr lang="en-GB">
              <a:solidFill>
                <a:schemeClr val="tx1"/>
              </a:solidFill>
            </a:endParaRPr>
          </a:p>
          <a:p>
            <a:pPr marL="285750" indent="-285750">
              <a:buFont typeface="Arial"/>
              <a:buChar char="•"/>
            </a:pPr>
            <a:r>
              <a:rPr lang="en-GB">
                <a:solidFill>
                  <a:schemeClr val="tx1"/>
                </a:solidFill>
              </a:rPr>
              <a:t>Debt/ Poverty</a:t>
            </a:r>
          </a:p>
          <a:p>
            <a:pPr marL="285750" indent="-285750">
              <a:buFont typeface="Arial"/>
              <a:buChar char="•"/>
            </a:pPr>
            <a:r>
              <a:rPr lang="en-GB">
                <a:solidFill>
                  <a:schemeClr val="tx1"/>
                </a:solidFill>
              </a:rPr>
              <a:t>Criminality</a:t>
            </a:r>
          </a:p>
          <a:p>
            <a:pPr marL="285750" indent="-285750">
              <a:buFont typeface="Arial"/>
              <a:buChar char="•"/>
            </a:pPr>
            <a:r>
              <a:rPr lang="en-GB">
                <a:solidFill>
                  <a:schemeClr val="tx1"/>
                </a:solidFill>
              </a:rPr>
              <a:t>Mental Health is affected</a:t>
            </a:r>
          </a:p>
          <a:p>
            <a:pPr marL="285750" indent="-285750">
              <a:buFont typeface="Arial"/>
              <a:buChar char="•"/>
            </a:pPr>
            <a:r>
              <a:rPr lang="en-GB">
                <a:solidFill>
                  <a:schemeClr val="tx1"/>
                </a:solidFill>
              </a:rPr>
              <a:t>Accommodation risks</a:t>
            </a:r>
          </a:p>
          <a:p>
            <a:pPr marL="285750" indent="-285750">
              <a:buFont typeface="Arial"/>
              <a:buChar char="•"/>
            </a:pPr>
            <a:r>
              <a:rPr lang="en-GB">
                <a:solidFill>
                  <a:schemeClr val="tx1"/>
                </a:solidFill>
              </a:rPr>
              <a:t>Employment/Education affected</a:t>
            </a:r>
          </a:p>
          <a:p>
            <a:pPr marL="285750" indent="-285750">
              <a:buFont typeface="Arial"/>
              <a:buChar char="•"/>
            </a:pPr>
            <a:r>
              <a:rPr lang="en-GB">
                <a:solidFill>
                  <a:schemeClr val="tx1"/>
                </a:solidFill>
              </a:rPr>
              <a:t>Parenting affected</a:t>
            </a:r>
          </a:p>
          <a:p>
            <a:pPr marL="285750" indent="-285750">
              <a:buFont typeface="Arial"/>
              <a:buChar char="•"/>
            </a:pPr>
            <a:r>
              <a:rPr lang="en-GB">
                <a:solidFill>
                  <a:schemeClr val="tx1"/>
                </a:solidFill>
              </a:rPr>
              <a:t>Thoughts of suicide</a:t>
            </a:r>
          </a:p>
          <a:p>
            <a:pPr marL="285750" indent="-285750">
              <a:buFont typeface="Arial"/>
              <a:buChar char="•"/>
            </a:pPr>
            <a:endParaRPr lang="en-GB">
              <a:solidFill>
                <a:schemeClr val="tx1"/>
              </a:solidFill>
            </a:endParaRPr>
          </a:p>
          <a:p>
            <a:endParaRPr lang="en-GB">
              <a:solidFill>
                <a:schemeClr val="tx1"/>
              </a:solidFill>
            </a:endParaRPr>
          </a:p>
        </p:txBody>
      </p:sp>
      <p:sp>
        <p:nvSpPr>
          <p:cNvPr id="8" name="TextBox 7">
            <a:extLst>
              <a:ext uri="{FF2B5EF4-FFF2-40B4-BE49-F238E27FC236}">
                <a16:creationId xmlns:a16="http://schemas.microsoft.com/office/drawing/2014/main" id="{8F024D0C-AA76-E01A-94CE-40FBD3A11BAE}"/>
              </a:ext>
            </a:extLst>
          </p:cNvPr>
          <p:cNvSpPr txBox="1"/>
          <p:nvPr/>
        </p:nvSpPr>
        <p:spPr>
          <a:xfrm>
            <a:off x="323968" y="6285200"/>
            <a:ext cx="240648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(Gunn, 2025). </a:t>
            </a:r>
          </a:p>
        </p:txBody>
      </p:sp>
    </p:spTree>
    <p:extLst>
      <p:ext uri="{BB962C8B-B14F-4D97-AF65-F5344CB8AC3E}">
        <p14:creationId xmlns:p14="http://schemas.microsoft.com/office/powerpoint/2010/main" val="4217290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2979-4A30-A398-861A-055DEC0FEDBF}"/>
              </a:ext>
            </a:extLst>
          </p:cNvPr>
          <p:cNvSpPr>
            <a:spLocks noGrp="1"/>
          </p:cNvSpPr>
          <p:nvPr>
            <p:ph type="title"/>
          </p:nvPr>
        </p:nvSpPr>
        <p:spPr/>
        <p:txBody>
          <a:bodyPr/>
          <a:lstStyle/>
          <a:p>
            <a:r>
              <a:rPr lang="en-GB"/>
              <a:t>What to look out for:</a:t>
            </a:r>
          </a:p>
        </p:txBody>
      </p:sp>
      <p:sp>
        <p:nvSpPr>
          <p:cNvPr id="3" name="Content Placeholder 2">
            <a:extLst>
              <a:ext uri="{FF2B5EF4-FFF2-40B4-BE49-F238E27FC236}">
                <a16:creationId xmlns:a16="http://schemas.microsoft.com/office/drawing/2014/main" id="{875F06FD-6E11-895B-9475-6839DFC13103}"/>
              </a:ext>
            </a:extLst>
          </p:cNvPr>
          <p:cNvSpPr>
            <a:spLocks noGrp="1"/>
          </p:cNvSpPr>
          <p:nvPr>
            <p:ph sz="half" idx="1"/>
          </p:nvPr>
        </p:nvSpPr>
        <p:spPr>
          <a:xfrm>
            <a:off x="6250577" y="2587752"/>
            <a:ext cx="4815840" cy="3593592"/>
          </a:xfrm>
        </p:spPr>
        <p:txBody>
          <a:bodyPr vert="horz" lIns="91440" tIns="45720" rIns="91440" bIns="45720" rtlCol="0" anchor="t">
            <a:normAutofit fontScale="92500" lnSpcReduction="10000"/>
          </a:bodyPr>
          <a:lstStyle/>
          <a:p>
            <a:pPr marL="457200" indent="-457200">
              <a:buFont typeface="Arial,Sans-Serif"/>
              <a:buChar char="•"/>
            </a:pPr>
            <a:r>
              <a:rPr lang="en-GB"/>
              <a:t>Stressed, agitated or </a:t>
            </a:r>
            <a:r>
              <a:rPr lang="en-GB" err="1"/>
              <a:t>agressive</a:t>
            </a:r>
            <a:r>
              <a:rPr lang="en-GB"/>
              <a:t>.</a:t>
            </a:r>
          </a:p>
          <a:p>
            <a:pPr marL="457200" indent="-457200">
              <a:buFont typeface="Arial,Sans-Serif"/>
              <a:buChar char="•"/>
            </a:pPr>
            <a:r>
              <a:rPr lang="en-GB"/>
              <a:t>Spending too much money or asking for money.</a:t>
            </a:r>
          </a:p>
          <a:p>
            <a:pPr marL="457200" indent="-457200">
              <a:buFont typeface="Arial,Sans-Serif"/>
              <a:buChar char="•"/>
            </a:pPr>
            <a:r>
              <a:rPr lang="en-GB"/>
              <a:t>Ashamed or guilty.</a:t>
            </a:r>
          </a:p>
          <a:p>
            <a:pPr marL="457200" indent="-457200">
              <a:buFont typeface="Arial,Sans-Serif"/>
              <a:buChar char="•"/>
            </a:pPr>
            <a:r>
              <a:rPr lang="en-GB"/>
              <a:t>Spending too much time or having the need to be on-line.</a:t>
            </a:r>
            <a:endParaRPr lang="en-US"/>
          </a:p>
          <a:p>
            <a:pPr marL="457200" indent="-457200">
              <a:buFont typeface="Arial,Sans-Serif"/>
              <a:buChar char="•"/>
            </a:pPr>
            <a:r>
              <a:rPr lang="en-GB"/>
              <a:t>Secretive or lying.</a:t>
            </a:r>
          </a:p>
        </p:txBody>
      </p:sp>
      <p:pic>
        <p:nvPicPr>
          <p:cNvPr id="5" name="Content Placeholder 4" descr="A group of red arrows with lights&#10;&#10;AI-generated content may be incorrect.">
            <a:extLst>
              <a:ext uri="{FF2B5EF4-FFF2-40B4-BE49-F238E27FC236}">
                <a16:creationId xmlns:a16="http://schemas.microsoft.com/office/drawing/2014/main" id="{CE739945-F4E0-6807-06D5-BA532C59AA70}"/>
              </a:ext>
            </a:extLst>
          </p:cNvPr>
          <p:cNvPicPr>
            <a:picLocks noGrp="1" noChangeAspect="1"/>
          </p:cNvPicPr>
          <p:nvPr>
            <p:ph sz="half" idx="2"/>
          </p:nvPr>
        </p:nvPicPr>
        <p:blipFill>
          <a:blip r:embed="rId2"/>
          <a:stretch>
            <a:fillRect/>
          </a:stretch>
        </p:blipFill>
        <p:spPr>
          <a:xfrm>
            <a:off x="641963" y="2780722"/>
            <a:ext cx="4815840" cy="3209776"/>
          </a:xfrm>
        </p:spPr>
      </p:pic>
      <p:sp>
        <p:nvSpPr>
          <p:cNvPr id="6" name="TextBox 5">
            <a:extLst>
              <a:ext uri="{FF2B5EF4-FFF2-40B4-BE49-F238E27FC236}">
                <a16:creationId xmlns:a16="http://schemas.microsoft.com/office/drawing/2014/main" id="{9BFB8CAC-246C-DD66-B11A-B7443F22F7E0}"/>
              </a:ext>
            </a:extLst>
          </p:cNvPr>
          <p:cNvSpPr txBox="1"/>
          <p:nvPr/>
        </p:nvSpPr>
        <p:spPr>
          <a:xfrm>
            <a:off x="468085" y="6177642"/>
            <a:ext cx="563335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Gunn, 2025; Stock Image).</a:t>
            </a:r>
          </a:p>
        </p:txBody>
      </p:sp>
    </p:spTree>
    <p:extLst>
      <p:ext uri="{BB962C8B-B14F-4D97-AF65-F5344CB8AC3E}">
        <p14:creationId xmlns:p14="http://schemas.microsoft.com/office/powerpoint/2010/main" val="1432347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A8E9E97-728E-2410-F675-B192EFC53EA7}"/>
              </a:ext>
            </a:extLst>
          </p:cNvPr>
          <p:cNvSpPr>
            <a:spLocks noGrp="1"/>
          </p:cNvSpPr>
          <p:nvPr>
            <p:ph type="body" sz="quarter" idx="3"/>
          </p:nvPr>
        </p:nvSpPr>
        <p:spPr>
          <a:xfrm>
            <a:off x="246709" y="2285194"/>
            <a:ext cx="7620358" cy="3940048"/>
          </a:xfrm>
        </p:spPr>
        <p:txBody>
          <a:bodyPr vert="horz" lIns="91440" tIns="45720" rIns="91440" bIns="45720" rtlCol="0" anchor="ctr">
            <a:noAutofit/>
          </a:bodyPr>
          <a:lstStyle/>
          <a:p>
            <a:pPr marL="457200" indent="-457200">
              <a:buFont typeface="Arial,Sans-Serif"/>
              <a:buChar char="•"/>
            </a:pPr>
            <a:r>
              <a:rPr lang="en-US" sz="2000" b="1">
                <a:solidFill>
                  <a:schemeClr val="bg1"/>
                </a:solidFill>
              </a:rPr>
              <a:t>Talk to them.</a:t>
            </a:r>
          </a:p>
          <a:p>
            <a:pPr marL="457200" indent="-457200">
              <a:buFont typeface="Arial,Sans-Serif"/>
              <a:buChar char="•"/>
            </a:pPr>
            <a:r>
              <a:rPr lang="en-US" sz="2000" b="1">
                <a:solidFill>
                  <a:schemeClr val="bg1"/>
                </a:solidFill>
              </a:rPr>
              <a:t>Set a spending limit in advance.</a:t>
            </a:r>
          </a:p>
          <a:p>
            <a:pPr marL="457200" indent="-457200">
              <a:buFont typeface="Arial,Sans-Serif"/>
              <a:buChar char="•"/>
            </a:pPr>
            <a:r>
              <a:rPr lang="en-US" sz="2000" b="1">
                <a:solidFill>
                  <a:schemeClr val="bg1"/>
                </a:solidFill>
              </a:rPr>
              <a:t>Set a time limit in advance.</a:t>
            </a:r>
          </a:p>
          <a:p>
            <a:pPr marL="457200" indent="-457200">
              <a:buFont typeface="Arial,Sans-Serif"/>
              <a:buChar char="•"/>
            </a:pPr>
            <a:r>
              <a:rPr lang="en-US" sz="2000" b="1">
                <a:solidFill>
                  <a:schemeClr val="bg1"/>
                </a:solidFill>
              </a:rPr>
              <a:t>Do not chase the losses.</a:t>
            </a:r>
          </a:p>
          <a:p>
            <a:pPr marL="457200" indent="-457200">
              <a:buFont typeface="Arial,Sans-Serif"/>
              <a:buChar char="•"/>
            </a:pPr>
            <a:r>
              <a:rPr lang="en-US" sz="2000" b="1">
                <a:solidFill>
                  <a:schemeClr val="bg1"/>
                </a:solidFill>
              </a:rPr>
              <a:t>Notice yours and their feelings and talk about them.</a:t>
            </a:r>
          </a:p>
          <a:p>
            <a:pPr marL="457200" indent="-457200">
              <a:buFont typeface="Arial,Sans-Serif"/>
              <a:buChar char="•"/>
            </a:pPr>
            <a:r>
              <a:rPr lang="en-US" sz="2000" b="1">
                <a:solidFill>
                  <a:schemeClr val="bg1"/>
                </a:solidFill>
              </a:rPr>
              <a:t>Connect with others.</a:t>
            </a:r>
          </a:p>
          <a:p>
            <a:pPr marL="457200" indent="-457200">
              <a:buFont typeface="Arial,Sans-Serif"/>
              <a:buChar char="•"/>
            </a:pPr>
            <a:r>
              <a:rPr lang="en-US" sz="2000" b="1">
                <a:solidFill>
                  <a:schemeClr val="bg1"/>
                </a:solidFill>
              </a:rPr>
              <a:t>Spend time on other activities away from gaming.</a:t>
            </a:r>
          </a:p>
          <a:p>
            <a:pPr marL="457200" indent="-457200">
              <a:buFont typeface="Arial,Sans-Serif"/>
              <a:buChar char="•"/>
            </a:pPr>
            <a:r>
              <a:rPr lang="en-US" sz="2000" b="1">
                <a:solidFill>
                  <a:schemeClr val="bg1"/>
                </a:solidFill>
              </a:rPr>
              <a:t>Take lots of breaks.</a:t>
            </a:r>
            <a:endParaRPr lang="en-GB" sz="2000" b="1">
              <a:solidFill>
                <a:schemeClr val="bg1"/>
              </a:solidFill>
            </a:endParaRPr>
          </a:p>
        </p:txBody>
      </p:sp>
      <p:sp>
        <p:nvSpPr>
          <p:cNvPr id="6" name="Title 5">
            <a:extLst>
              <a:ext uri="{FF2B5EF4-FFF2-40B4-BE49-F238E27FC236}">
                <a16:creationId xmlns:a16="http://schemas.microsoft.com/office/drawing/2014/main" id="{A67E7D0D-26BC-765C-D171-D4179F0E8940}"/>
              </a:ext>
            </a:extLst>
          </p:cNvPr>
          <p:cNvSpPr>
            <a:spLocks noGrp="1"/>
          </p:cNvSpPr>
          <p:nvPr>
            <p:ph type="title"/>
          </p:nvPr>
        </p:nvSpPr>
        <p:spPr/>
        <p:txBody>
          <a:bodyPr>
            <a:normAutofit fontScale="90000"/>
          </a:bodyPr>
          <a:lstStyle/>
          <a:p>
            <a:r>
              <a:rPr lang="en-GB" sz="5900"/>
              <a:t>How can we support children and young people?</a:t>
            </a:r>
            <a:endParaRPr lang="en-US"/>
          </a:p>
        </p:txBody>
      </p:sp>
      <p:sp>
        <p:nvSpPr>
          <p:cNvPr id="7" name="TextBox 6">
            <a:extLst>
              <a:ext uri="{FF2B5EF4-FFF2-40B4-BE49-F238E27FC236}">
                <a16:creationId xmlns:a16="http://schemas.microsoft.com/office/drawing/2014/main" id="{FB32F64A-9F3D-83C8-CFA8-AAF883C141DF}"/>
              </a:ext>
            </a:extLst>
          </p:cNvPr>
          <p:cNvSpPr txBox="1"/>
          <p:nvPr/>
        </p:nvSpPr>
        <p:spPr>
          <a:xfrm>
            <a:off x="397875" y="6230471"/>
            <a:ext cx="31168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Franklin Gothic Medium"/>
              </a:rPr>
              <a:t>(Gamble Aware, 2024; palmer, ; Stock Image).</a:t>
            </a:r>
            <a:endParaRPr lang="en-US" sz="1400">
              <a:solidFill>
                <a:schemeClr val="bg1"/>
              </a:solidFill>
              <a:latin typeface="Franklin Gothic Medium"/>
            </a:endParaRPr>
          </a:p>
        </p:txBody>
      </p:sp>
    </p:spTree>
    <p:extLst>
      <p:ext uri="{BB962C8B-B14F-4D97-AF65-F5344CB8AC3E}">
        <p14:creationId xmlns:p14="http://schemas.microsoft.com/office/powerpoint/2010/main" val="2291298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ECD3A-E8CE-3DBF-75AA-485951F9D9F8}"/>
              </a:ext>
            </a:extLst>
          </p:cNvPr>
          <p:cNvSpPr>
            <a:spLocks noGrp="1"/>
          </p:cNvSpPr>
          <p:nvPr>
            <p:ph type="title"/>
          </p:nvPr>
        </p:nvSpPr>
        <p:spPr>
          <a:xfrm>
            <a:off x="330798" y="446031"/>
            <a:ext cx="4622747" cy="1279016"/>
          </a:xfrm>
        </p:spPr>
        <p:txBody>
          <a:bodyPr>
            <a:normAutofit fontScale="90000"/>
          </a:bodyPr>
          <a:lstStyle/>
          <a:p>
            <a:r>
              <a:rPr lang="en-GB"/>
              <a:t>Sign posting</a:t>
            </a:r>
            <a:br>
              <a:rPr lang="en-GB"/>
            </a:br>
            <a:r>
              <a:rPr lang="en-GB"/>
              <a:t>Support:</a:t>
            </a:r>
          </a:p>
        </p:txBody>
      </p:sp>
      <p:sp>
        <p:nvSpPr>
          <p:cNvPr id="3" name="Content Placeholder 2">
            <a:extLst>
              <a:ext uri="{FF2B5EF4-FFF2-40B4-BE49-F238E27FC236}">
                <a16:creationId xmlns:a16="http://schemas.microsoft.com/office/drawing/2014/main" id="{5C5A2BF0-BFBA-ADE5-7573-B3C72989BDB1}"/>
              </a:ext>
            </a:extLst>
          </p:cNvPr>
          <p:cNvSpPr>
            <a:spLocks noGrp="1"/>
          </p:cNvSpPr>
          <p:nvPr>
            <p:ph idx="1"/>
          </p:nvPr>
        </p:nvSpPr>
        <p:spPr>
          <a:xfrm>
            <a:off x="335467" y="2341005"/>
            <a:ext cx="11252147" cy="3835957"/>
          </a:xfrm>
        </p:spPr>
        <p:txBody>
          <a:bodyPr vert="horz" lIns="91440" tIns="45720" rIns="91440" bIns="45720" rtlCol="0" anchor="t">
            <a:normAutofit/>
          </a:bodyPr>
          <a:lstStyle/>
          <a:p>
            <a:pPr marL="457200" indent="-457200">
              <a:buChar char="•"/>
            </a:pPr>
            <a:endParaRPr lang="en-GB" sz="1800">
              <a:solidFill>
                <a:srgbClr val="000000"/>
              </a:solidFill>
              <a:latin typeface="Franklin Gothic Medium"/>
              <a:ea typeface="+mn-lt"/>
              <a:cs typeface="+mn-lt"/>
            </a:endParaRPr>
          </a:p>
          <a:p>
            <a:pPr marL="285750" indent="-285750">
              <a:buChar char="•"/>
            </a:pPr>
            <a:endParaRPr lang="en-GB" sz="1800"/>
          </a:p>
        </p:txBody>
      </p:sp>
      <p:sp>
        <p:nvSpPr>
          <p:cNvPr id="4" name="Date Placeholder 3">
            <a:extLst>
              <a:ext uri="{FF2B5EF4-FFF2-40B4-BE49-F238E27FC236}">
                <a16:creationId xmlns:a16="http://schemas.microsoft.com/office/drawing/2014/main" id="{7C1F0BFC-8A59-021D-74AA-8B63B4130198}"/>
              </a:ext>
            </a:extLst>
          </p:cNvPr>
          <p:cNvSpPr>
            <a:spLocks noGrp="1"/>
          </p:cNvSpPr>
          <p:nvPr>
            <p:ph type="dt" sz="half" idx="10"/>
          </p:nvPr>
        </p:nvSpPr>
        <p:spPr/>
        <p:txBody>
          <a:bodyPr/>
          <a:lstStyle/>
          <a:p>
            <a:fld id="{992BDBA2-D5FB-4DD6-A3D1-98EEE38A1F8E}" type="datetime1">
              <a:t>5/21/2025</a:t>
            </a:fld>
            <a:endParaRPr lang="en-US"/>
          </a:p>
        </p:txBody>
      </p:sp>
      <p:sp>
        <p:nvSpPr>
          <p:cNvPr id="5" name="Footer Placeholder 4">
            <a:extLst>
              <a:ext uri="{FF2B5EF4-FFF2-40B4-BE49-F238E27FC236}">
                <a16:creationId xmlns:a16="http://schemas.microsoft.com/office/drawing/2014/main" id="{F6735CDA-CFDA-FA7E-44D0-447EC001745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49B3E6E-3137-2CE0-6E55-B6CB5069276C}"/>
              </a:ext>
            </a:extLst>
          </p:cNvPr>
          <p:cNvSpPr>
            <a:spLocks noGrp="1"/>
          </p:cNvSpPr>
          <p:nvPr>
            <p:ph type="sldNum" sz="quarter" idx="12"/>
          </p:nvPr>
        </p:nvSpPr>
        <p:spPr/>
        <p:txBody>
          <a:bodyPr/>
          <a:lstStyle/>
          <a:p>
            <a:fld id="{6E91CC32-6A6B-4E2E-BBA1-6864F305DA26}" type="slidenum">
              <a:rPr lang="en-US" dirty="0"/>
              <a:t>10</a:t>
            </a:fld>
            <a:endParaRPr lang="en-US"/>
          </a:p>
        </p:txBody>
      </p:sp>
      <p:sp>
        <p:nvSpPr>
          <p:cNvPr id="7" name="Rectangle 6">
            <a:extLst>
              <a:ext uri="{FF2B5EF4-FFF2-40B4-BE49-F238E27FC236}">
                <a16:creationId xmlns:a16="http://schemas.microsoft.com/office/drawing/2014/main" id="{78EC907D-03B5-7079-8A1B-37D267AB41FE}"/>
              </a:ext>
            </a:extLst>
          </p:cNvPr>
          <p:cNvSpPr/>
          <p:nvPr/>
        </p:nvSpPr>
        <p:spPr>
          <a:xfrm>
            <a:off x="2721" y="2201636"/>
            <a:ext cx="5935434" cy="2449285"/>
          </a:xfrm>
          <a:prstGeom prst="rect">
            <a:avLst/>
          </a:prstGeom>
          <a:solidFill>
            <a:srgbClr val="FFFF00"/>
          </a:solidFill>
          <a:ln>
            <a:solidFill>
              <a:srgbClr val="00E1FA"/>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01000"/>
              </a:lnSpc>
              <a:spcBef>
                <a:spcPts val="700"/>
              </a:spcBef>
              <a:spcAft>
                <a:spcPts val="700"/>
              </a:spcAft>
            </a:pPr>
            <a:r>
              <a:rPr lang="en-GB" sz="2800" b="1" err="1">
                <a:solidFill>
                  <a:schemeClr val="tx1"/>
                </a:solidFill>
                <a:latin typeface="Aptos Display"/>
              </a:rPr>
              <a:t>Ygam</a:t>
            </a:r>
            <a:endParaRPr lang="en-US" sz="2800" err="1">
              <a:solidFill>
                <a:schemeClr val="tx1"/>
              </a:solidFill>
            </a:endParaRPr>
          </a:p>
          <a:p>
            <a:pPr algn="ctr">
              <a:lnSpc>
                <a:spcPct val="101000"/>
              </a:lnSpc>
              <a:spcBef>
                <a:spcPts val="700"/>
              </a:spcBef>
              <a:spcAft>
                <a:spcPts val="700"/>
              </a:spcAft>
            </a:pPr>
            <a:r>
              <a:rPr lang="en-GB">
                <a:solidFill>
                  <a:schemeClr val="tx1"/>
                </a:solidFill>
                <a:latin typeface="Aptos Display"/>
              </a:rPr>
              <a:t> </a:t>
            </a:r>
            <a:r>
              <a:rPr lang="en-GB" err="1">
                <a:solidFill>
                  <a:srgbClr val="000000"/>
                </a:solidFill>
                <a:latin typeface="Aptos Display"/>
              </a:rPr>
              <a:t>Ygam</a:t>
            </a:r>
            <a:r>
              <a:rPr lang="en-GB">
                <a:solidFill>
                  <a:srgbClr val="000000"/>
                </a:solidFill>
                <a:latin typeface="Aptos Display"/>
              </a:rPr>
              <a:t> is the UK’s leading charity dedicated to preventing gaming and gambling harms among young people through education, awareness, and research.</a:t>
            </a:r>
            <a:endParaRPr lang="en-GB"/>
          </a:p>
          <a:p>
            <a:pPr algn="ctr">
              <a:lnSpc>
                <a:spcPct val="101000"/>
              </a:lnSpc>
              <a:spcBef>
                <a:spcPts val="700"/>
              </a:spcBef>
              <a:spcAft>
                <a:spcPts val="700"/>
              </a:spcAft>
            </a:pPr>
            <a:r>
              <a:rPr lang="en-GB" b="1">
                <a:solidFill>
                  <a:schemeClr val="tx1"/>
                </a:solidFill>
                <a:latin typeface="Aptos Display"/>
              </a:rPr>
              <a:t> Online at: </a:t>
            </a:r>
            <a:r>
              <a:rPr lang="en-GB" b="1">
                <a:solidFill>
                  <a:schemeClr val="tx1"/>
                </a:solidFill>
                <a:latin typeface="Aptos Display"/>
                <a:hlinkClick r:id="rId2">
                  <a:extLst>
                    <a:ext uri="{A12FA001-AC4F-418D-AE19-62706E023703}">
                      <ahyp:hlinkClr xmlns:ahyp="http://schemas.microsoft.com/office/drawing/2018/hyperlinkcolor" val="tx"/>
                    </a:ext>
                  </a:extLst>
                </a:hlinkClick>
              </a:rPr>
              <a:t>https://ygam.org/</a:t>
            </a:r>
            <a:r>
              <a:rPr lang="en-GB" b="1">
                <a:solidFill>
                  <a:schemeClr val="tx1"/>
                </a:solidFill>
                <a:latin typeface="Aptos Display"/>
              </a:rPr>
              <a:t> </a:t>
            </a:r>
          </a:p>
        </p:txBody>
      </p:sp>
      <p:sp>
        <p:nvSpPr>
          <p:cNvPr id="8" name="Rectangle 7">
            <a:extLst>
              <a:ext uri="{FF2B5EF4-FFF2-40B4-BE49-F238E27FC236}">
                <a16:creationId xmlns:a16="http://schemas.microsoft.com/office/drawing/2014/main" id="{54F90360-DFC7-7E13-4902-4E0DEB70F421}"/>
              </a:ext>
            </a:extLst>
          </p:cNvPr>
          <p:cNvSpPr/>
          <p:nvPr/>
        </p:nvSpPr>
        <p:spPr>
          <a:xfrm>
            <a:off x="5940879" y="2204357"/>
            <a:ext cx="6248399" cy="2449284"/>
          </a:xfrm>
          <a:prstGeom prst="rect">
            <a:avLst/>
          </a:prstGeom>
          <a:solidFill>
            <a:srgbClr val="FF00B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01000"/>
              </a:lnSpc>
              <a:spcBef>
                <a:spcPts val="700"/>
              </a:spcBef>
              <a:spcAft>
                <a:spcPts val="700"/>
              </a:spcAft>
            </a:pPr>
            <a:r>
              <a:rPr lang="en-GB" sz="2800" b="1">
                <a:solidFill>
                  <a:schemeClr val="tx1"/>
                </a:solidFill>
                <a:latin typeface="Aptos Display"/>
              </a:rPr>
              <a:t>Big Deal </a:t>
            </a:r>
            <a:endParaRPr lang="en-US" sz="2800">
              <a:solidFill>
                <a:schemeClr val="tx1"/>
              </a:solidFill>
              <a:latin typeface="Aptos Display"/>
            </a:endParaRPr>
          </a:p>
          <a:p>
            <a:pPr algn="ctr">
              <a:lnSpc>
                <a:spcPct val="101000"/>
              </a:lnSpc>
              <a:spcBef>
                <a:spcPts val="700"/>
              </a:spcBef>
              <a:spcAft>
                <a:spcPts val="700"/>
              </a:spcAft>
            </a:pPr>
            <a:r>
              <a:rPr lang="en-GB">
                <a:solidFill>
                  <a:srgbClr val="000000"/>
                </a:solidFill>
                <a:latin typeface="Aptos Display"/>
              </a:rPr>
              <a:t>  </a:t>
            </a:r>
            <a:r>
              <a:rPr lang="en-GB" err="1">
                <a:solidFill>
                  <a:srgbClr val="000000"/>
                </a:solidFill>
                <a:latin typeface="Aptos Display"/>
              </a:rPr>
              <a:t>BigDeal</a:t>
            </a:r>
            <a:r>
              <a:rPr lang="en-GB">
                <a:solidFill>
                  <a:srgbClr val="000000"/>
                </a:solidFill>
                <a:latin typeface="Aptos Display"/>
              </a:rPr>
              <a:t> is a place for young people (age 11+) to find information and support related to gambling, either for themselves or for someone they care about.</a:t>
            </a:r>
            <a:endParaRPr lang="en-US">
              <a:solidFill>
                <a:srgbClr val="000000"/>
              </a:solidFill>
              <a:latin typeface="Aptos Display"/>
            </a:endParaRPr>
          </a:p>
          <a:p>
            <a:pPr algn="ctr">
              <a:lnSpc>
                <a:spcPct val="101000"/>
              </a:lnSpc>
              <a:spcBef>
                <a:spcPts val="700"/>
              </a:spcBef>
              <a:spcAft>
                <a:spcPts val="700"/>
              </a:spcAft>
            </a:pPr>
            <a:r>
              <a:rPr lang="en-GB" b="1">
                <a:solidFill>
                  <a:srgbClr val="000000"/>
                </a:solidFill>
                <a:latin typeface="Aptos Display"/>
              </a:rPr>
              <a:t>Onlin</a:t>
            </a:r>
            <a:r>
              <a:rPr lang="en-GB" b="1">
                <a:solidFill>
                  <a:schemeClr val="tx1"/>
                </a:solidFill>
                <a:latin typeface="Aptos Display"/>
              </a:rPr>
              <a:t>e at: </a:t>
            </a:r>
            <a:r>
              <a:rPr lang="en-GB" b="1">
                <a:solidFill>
                  <a:schemeClr val="tx1"/>
                </a:solidFill>
                <a:latin typeface="Aptos Display"/>
                <a:hlinkClick r:id="rId3">
                  <a:extLst>
                    <a:ext uri="{A12FA001-AC4F-418D-AE19-62706E023703}">
                      <ahyp:hlinkClr xmlns:ahyp="http://schemas.microsoft.com/office/drawing/2018/hyperlinkcolor" val="tx"/>
                    </a:ext>
                  </a:extLst>
                </a:hlinkClick>
              </a:rPr>
              <a:t>www.bigdeal.org.uk</a:t>
            </a:r>
            <a:r>
              <a:rPr lang="en-GB" b="1">
                <a:solidFill>
                  <a:schemeClr val="tx1"/>
                </a:solidFill>
                <a:latin typeface="Aptos Display"/>
              </a:rPr>
              <a:t> offering email, live chat and phone: </a:t>
            </a:r>
            <a:r>
              <a:rPr lang="en-GB" b="1">
                <a:solidFill>
                  <a:schemeClr val="tx1"/>
                </a:solidFill>
                <a:latin typeface="Aptos Display"/>
                <a:hlinkClick r:id="rId4">
                  <a:extLst>
                    <a:ext uri="{A12FA001-AC4F-418D-AE19-62706E023703}">
                      <ahyp:hlinkClr xmlns:ahyp="http://schemas.microsoft.com/office/drawing/2018/hyperlinkcolor" val="tx"/>
                    </a:ext>
                  </a:extLst>
                </a:hlinkClick>
              </a:rPr>
              <a:t>0808 8020 133</a:t>
            </a:r>
            <a:r>
              <a:rPr lang="en-GB" b="1">
                <a:solidFill>
                  <a:schemeClr val="tx1"/>
                </a:solidFill>
                <a:latin typeface="Aptos Display"/>
              </a:rPr>
              <a:t> </a:t>
            </a:r>
          </a:p>
        </p:txBody>
      </p:sp>
      <p:sp>
        <p:nvSpPr>
          <p:cNvPr id="9" name="Rectangle 8">
            <a:extLst>
              <a:ext uri="{FF2B5EF4-FFF2-40B4-BE49-F238E27FC236}">
                <a16:creationId xmlns:a16="http://schemas.microsoft.com/office/drawing/2014/main" id="{518A15AD-E35F-8E98-DB6D-928C93A2B9AB}"/>
              </a:ext>
            </a:extLst>
          </p:cNvPr>
          <p:cNvSpPr/>
          <p:nvPr/>
        </p:nvSpPr>
        <p:spPr>
          <a:xfrm>
            <a:off x="5443" y="4555672"/>
            <a:ext cx="5940877" cy="22996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ptos Display"/>
              </a:rPr>
              <a:t>GamCare </a:t>
            </a:r>
            <a:endParaRPr lang="en-US" sz="2800" b="1">
              <a:solidFill>
                <a:schemeClr val="tx1"/>
              </a:solidFill>
              <a:latin typeface="Aptos Display"/>
            </a:endParaRPr>
          </a:p>
          <a:p>
            <a:pPr algn="ctr"/>
            <a:endParaRPr lang="en-GB">
              <a:solidFill>
                <a:schemeClr val="tx1"/>
              </a:solidFill>
              <a:latin typeface="Aptos Display"/>
            </a:endParaRPr>
          </a:p>
          <a:p>
            <a:pPr algn="ctr"/>
            <a:r>
              <a:rPr lang="en-GB">
                <a:solidFill>
                  <a:srgbClr val="000000"/>
                </a:solidFill>
                <a:latin typeface="Aptos Display"/>
                <a:ea typeface="Roboto"/>
                <a:cs typeface="Roboto"/>
              </a:rPr>
              <a:t>GamCare provides support to anyone affected by gambling. They offer phone and online support, as well as a helpline which is open 24 hours a day, every day of the year.</a:t>
            </a:r>
            <a:endParaRPr lang="en-US">
              <a:latin typeface="Aptos Display"/>
            </a:endParaRPr>
          </a:p>
          <a:p>
            <a:pPr algn="ctr"/>
            <a:endParaRPr lang="en-GB" b="1">
              <a:solidFill>
                <a:schemeClr val="tx1"/>
              </a:solidFill>
              <a:latin typeface="Aptos Display"/>
              <a:ea typeface="Roboto"/>
              <a:cs typeface="Roboto"/>
            </a:endParaRPr>
          </a:p>
          <a:p>
            <a:pPr algn="ctr"/>
            <a:r>
              <a:rPr lang="en-GB" b="1">
                <a:solidFill>
                  <a:schemeClr val="tx1"/>
                </a:solidFill>
                <a:latin typeface="Aptos Display"/>
                <a:ea typeface="Roboto"/>
                <a:cs typeface="Roboto"/>
              </a:rPr>
              <a:t>Online at: </a:t>
            </a:r>
            <a:r>
              <a:rPr lang="en-GB" b="1">
                <a:solidFill>
                  <a:schemeClr val="tx1"/>
                </a:solidFill>
                <a:latin typeface="Aptos Display"/>
                <a:ea typeface="Roboto"/>
                <a:cs typeface="Roboto"/>
                <a:hlinkClick r:id="rId5">
                  <a:extLst>
                    <a:ext uri="{A12FA001-AC4F-418D-AE19-62706E023703}">
                      <ahyp:hlinkClr xmlns:ahyp="http://schemas.microsoft.com/office/drawing/2018/hyperlinkcolor" val="tx"/>
                    </a:ext>
                  </a:extLst>
                </a:hlinkClick>
              </a:rPr>
              <a:t>www.gamcare.org.uk</a:t>
            </a:r>
            <a:r>
              <a:rPr lang="en-GB" b="1">
                <a:solidFill>
                  <a:schemeClr val="tx1"/>
                </a:solidFill>
                <a:latin typeface="Aptos Display"/>
                <a:ea typeface="Roboto"/>
                <a:cs typeface="Roboto"/>
              </a:rPr>
              <a:t>  Phone: </a:t>
            </a:r>
            <a:r>
              <a:rPr lang="en-GB" b="1" u="sng">
                <a:solidFill>
                  <a:schemeClr val="tx1"/>
                </a:solidFill>
                <a:latin typeface="Aptos Display"/>
                <a:ea typeface="Roboto"/>
                <a:cs typeface="Roboto"/>
              </a:rPr>
              <a:t>0808 8020 133 </a:t>
            </a:r>
            <a:r>
              <a:rPr lang="en-GB">
                <a:solidFill>
                  <a:schemeClr val="tx1"/>
                </a:solidFill>
                <a:latin typeface="Aptos Display"/>
                <a:ea typeface="Roboto"/>
                <a:cs typeface="Roboto"/>
              </a:rPr>
              <a:t> </a:t>
            </a:r>
          </a:p>
          <a:p>
            <a:pPr algn="ctr"/>
            <a:endParaRPr lang="en-GB" sz="1600">
              <a:solidFill>
                <a:srgbClr val="000000"/>
              </a:solidFill>
              <a:latin typeface="Roboto"/>
              <a:ea typeface="Roboto"/>
              <a:cs typeface="Roboto"/>
            </a:endParaRPr>
          </a:p>
        </p:txBody>
      </p:sp>
      <p:sp>
        <p:nvSpPr>
          <p:cNvPr id="10" name="Rectangle 9">
            <a:extLst>
              <a:ext uri="{FF2B5EF4-FFF2-40B4-BE49-F238E27FC236}">
                <a16:creationId xmlns:a16="http://schemas.microsoft.com/office/drawing/2014/main" id="{91650FAE-8AC3-162C-F817-A8AE93C8F27A}"/>
              </a:ext>
            </a:extLst>
          </p:cNvPr>
          <p:cNvSpPr/>
          <p:nvPr/>
        </p:nvSpPr>
        <p:spPr>
          <a:xfrm>
            <a:off x="5938157" y="4555672"/>
            <a:ext cx="6245677" cy="2299604"/>
          </a:xfrm>
          <a:prstGeom prst="rect">
            <a:avLst/>
          </a:prstGeom>
          <a:solidFill>
            <a:srgbClr val="00FA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ptos"/>
              </a:rPr>
              <a:t>Free Support Services.</a:t>
            </a: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11" name="TextBox 10">
            <a:extLst>
              <a:ext uri="{FF2B5EF4-FFF2-40B4-BE49-F238E27FC236}">
                <a16:creationId xmlns:a16="http://schemas.microsoft.com/office/drawing/2014/main" id="{E863492E-043C-922D-8FA3-60E5CD3190B3}"/>
              </a:ext>
            </a:extLst>
          </p:cNvPr>
          <p:cNvSpPr txBox="1"/>
          <p:nvPr/>
        </p:nvSpPr>
        <p:spPr>
          <a:xfrm>
            <a:off x="9226786" y="5103735"/>
            <a:ext cx="27953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pPr marL="285750" indent="-285750">
              <a:buFont typeface="Arial,Sans-Serif"/>
              <a:buChar char="•"/>
            </a:pPr>
            <a:r>
              <a:rPr lang="en-GB"/>
              <a:t>Samaritans- 116 123</a:t>
            </a:r>
            <a:endParaRPr lang="en-US"/>
          </a:p>
          <a:p>
            <a:pPr algn="l"/>
            <a:endParaRPr lang="en-GB"/>
          </a:p>
        </p:txBody>
      </p:sp>
      <p:sp>
        <p:nvSpPr>
          <p:cNvPr id="13" name="TextBox 12">
            <a:extLst>
              <a:ext uri="{FF2B5EF4-FFF2-40B4-BE49-F238E27FC236}">
                <a16:creationId xmlns:a16="http://schemas.microsoft.com/office/drawing/2014/main" id="{A9A17B43-1540-0E8D-280B-2A3CBB93C827}"/>
              </a:ext>
            </a:extLst>
          </p:cNvPr>
          <p:cNvSpPr txBox="1"/>
          <p:nvPr/>
        </p:nvSpPr>
        <p:spPr>
          <a:xfrm>
            <a:off x="6141071" y="5335462"/>
            <a:ext cx="290600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err="1"/>
              <a:t>Kooth</a:t>
            </a:r>
            <a:r>
              <a:rPr lang="en-GB"/>
              <a:t>- Text 85258</a:t>
            </a:r>
            <a:endParaRPr lang="en-US"/>
          </a:p>
          <a:p>
            <a:endParaRPr lang="en-GB"/>
          </a:p>
          <a:p>
            <a:endParaRPr lang="en-GB"/>
          </a:p>
          <a:p>
            <a:pPr marL="285750" indent="-285750">
              <a:buFont typeface="Arial,Sans-Serif"/>
              <a:buChar char="•"/>
            </a:pPr>
            <a:r>
              <a:rPr lang="en-GB"/>
              <a:t>Childline- 0800 111</a:t>
            </a:r>
            <a:endParaRPr lang="en-US"/>
          </a:p>
          <a:p>
            <a:pPr algn="l"/>
            <a:endParaRPr lang="en-GB"/>
          </a:p>
        </p:txBody>
      </p:sp>
    </p:spTree>
    <p:extLst>
      <p:ext uri="{BB962C8B-B14F-4D97-AF65-F5344CB8AC3E}">
        <p14:creationId xmlns:p14="http://schemas.microsoft.com/office/powerpoint/2010/main" val="1118234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FFCEE"/>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0AEF0C-34CA-C141-A623-8D93628BE0D9}"/>
              </a:ext>
            </a:extLst>
          </p:cNvPr>
          <p:cNvSpPr txBox="1"/>
          <p:nvPr/>
        </p:nvSpPr>
        <p:spPr>
          <a:xfrm>
            <a:off x="960120" y="640080"/>
            <a:ext cx="10268712" cy="32278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8800" kern="1200" cap="all" spc="120" baseline="0">
                <a:latin typeface="+mj-lt"/>
                <a:ea typeface="+mj-ea"/>
                <a:cs typeface="+mj-cs"/>
              </a:rPr>
              <a:t>How and why Youth Work works.</a:t>
            </a:r>
          </a:p>
        </p:txBody>
      </p:sp>
    </p:spTree>
    <p:extLst>
      <p:ext uri="{BB962C8B-B14F-4D97-AF65-F5344CB8AC3E}">
        <p14:creationId xmlns:p14="http://schemas.microsoft.com/office/powerpoint/2010/main" val="3529577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FFCEE"/>
        </a:solidFill>
        <a:effectLst/>
      </p:bgPr>
    </p:bg>
    <p:spTree>
      <p:nvGrpSpPr>
        <p:cNvPr id="1" name=""/>
        <p:cNvGrpSpPr/>
        <p:nvPr/>
      </p:nvGrpSpPr>
      <p:grpSpPr>
        <a:xfrm>
          <a:off x="0" y="0"/>
          <a:ext cx="0" cy="0"/>
          <a:chOff x="0" y="0"/>
          <a:chExt cx="0" cy="0"/>
        </a:xfrm>
      </p:grpSpPr>
      <p:graphicFrame>
        <p:nvGraphicFramePr>
          <p:cNvPr id="9" name="Content Placeholder 2">
            <a:extLst>
              <a:ext uri="{FF2B5EF4-FFF2-40B4-BE49-F238E27FC236}">
                <a16:creationId xmlns:a16="http://schemas.microsoft.com/office/drawing/2014/main" id="{EA945104-DF4C-EF55-D003-4B57433F5A87}"/>
              </a:ext>
            </a:extLst>
          </p:cNvPr>
          <p:cNvGraphicFramePr>
            <a:graphicFrameLocks noGrp="1"/>
          </p:cNvGraphicFramePr>
          <p:nvPr>
            <p:ph idx="1"/>
            <p:extLst>
              <p:ext uri="{D42A27DB-BD31-4B8C-83A1-F6EECF244321}">
                <p14:modId xmlns:p14="http://schemas.microsoft.com/office/powerpoint/2010/main" val="3723220258"/>
              </p:ext>
            </p:extLst>
          </p:nvPr>
        </p:nvGraphicFramePr>
        <p:xfrm>
          <a:off x="5183188" y="2592388"/>
          <a:ext cx="6045200" cy="359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Date Placeholder 4">
            <a:extLst>
              <a:ext uri="{FF2B5EF4-FFF2-40B4-BE49-F238E27FC236}">
                <a16:creationId xmlns:a16="http://schemas.microsoft.com/office/drawing/2014/main" id="{767C95CF-03C6-E637-6EDB-B80F0E81FEFA}"/>
              </a:ext>
            </a:extLst>
          </p:cNvPr>
          <p:cNvSpPr>
            <a:spLocks noGrp="1"/>
          </p:cNvSpPr>
          <p:nvPr>
            <p:ph type="dt" sz="half" idx="10"/>
          </p:nvPr>
        </p:nvSpPr>
        <p:spPr/>
        <p:txBody>
          <a:bodyPr anchor="ctr">
            <a:normAutofit/>
          </a:bodyPr>
          <a:lstStyle/>
          <a:p>
            <a:pPr>
              <a:spcAft>
                <a:spcPts val="600"/>
              </a:spcAft>
            </a:pPr>
            <a:fld id="{828D6511-D627-4E64-9578-50C2839ECBE7}" type="datetime1">
              <a:pPr>
                <a:spcAft>
                  <a:spcPts val="600"/>
                </a:spcAft>
              </a:pPr>
              <a:t>5/21/2025</a:t>
            </a:fld>
            <a:endParaRPr lang="en-US"/>
          </a:p>
        </p:txBody>
      </p:sp>
      <p:sp>
        <p:nvSpPr>
          <p:cNvPr id="6" name="Footer Placeholder 5">
            <a:extLst>
              <a:ext uri="{FF2B5EF4-FFF2-40B4-BE49-F238E27FC236}">
                <a16:creationId xmlns:a16="http://schemas.microsoft.com/office/drawing/2014/main" id="{BB0071A6-EC10-534B-9CE6-AFEFF9F0A5F2}"/>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E9DEDF3A-2DC9-E156-A1B6-00251040EA57}"/>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12</a:t>
            </a:fld>
            <a:endParaRPr lang="en-US"/>
          </a:p>
        </p:txBody>
      </p:sp>
      <p:sp>
        <p:nvSpPr>
          <p:cNvPr id="2" name="Title 1">
            <a:extLst>
              <a:ext uri="{FF2B5EF4-FFF2-40B4-BE49-F238E27FC236}">
                <a16:creationId xmlns:a16="http://schemas.microsoft.com/office/drawing/2014/main" id="{482153A2-B446-8D41-9799-412E58E79227}"/>
              </a:ext>
            </a:extLst>
          </p:cNvPr>
          <p:cNvSpPr>
            <a:spLocks noGrp="1"/>
          </p:cNvSpPr>
          <p:nvPr>
            <p:ph type="title"/>
          </p:nvPr>
        </p:nvSpPr>
        <p:spPr/>
        <p:txBody>
          <a:bodyPr anchor="t">
            <a:normAutofit/>
          </a:bodyPr>
          <a:lstStyle/>
          <a:p>
            <a:r>
              <a:rPr lang="en-GB"/>
              <a:t>What Youth Work offers:</a:t>
            </a:r>
          </a:p>
        </p:txBody>
      </p:sp>
      <p:pic>
        <p:nvPicPr>
          <p:cNvPr id="44" name="Picture 43" descr="Picture">
            <a:extLst>
              <a:ext uri="{FF2B5EF4-FFF2-40B4-BE49-F238E27FC236}">
                <a16:creationId xmlns:a16="http://schemas.microsoft.com/office/drawing/2014/main" id="{C9969AE2-3ABD-BC9D-AF4C-B61BC5486516}"/>
              </a:ext>
            </a:extLst>
          </p:cNvPr>
          <p:cNvPicPr>
            <a:picLocks noChangeAspect="1"/>
          </p:cNvPicPr>
          <p:nvPr/>
        </p:nvPicPr>
        <p:blipFill>
          <a:blip r:embed="rId7"/>
          <a:stretch>
            <a:fillRect/>
          </a:stretch>
        </p:blipFill>
        <p:spPr>
          <a:xfrm>
            <a:off x="252413" y="2705100"/>
            <a:ext cx="4676775" cy="3124200"/>
          </a:xfrm>
          <a:prstGeom prst="rect">
            <a:avLst/>
          </a:prstGeom>
        </p:spPr>
      </p:pic>
      <p:sp>
        <p:nvSpPr>
          <p:cNvPr id="47" name="TextBox 46">
            <a:extLst>
              <a:ext uri="{FF2B5EF4-FFF2-40B4-BE49-F238E27FC236}">
                <a16:creationId xmlns:a16="http://schemas.microsoft.com/office/drawing/2014/main" id="{FAC79FB7-794D-7578-84CB-DE654E164227}"/>
              </a:ext>
            </a:extLst>
          </p:cNvPr>
          <p:cNvSpPr txBox="1"/>
          <p:nvPr/>
        </p:nvSpPr>
        <p:spPr>
          <a:xfrm>
            <a:off x="250961" y="6205740"/>
            <a:ext cx="1179775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Franklin Gothic Medium"/>
              </a:rPr>
              <a:t>(CLD Standards Council Scotland, 2019; Mind, 2025; Welsh Government, 2021; Welsh Government, 2019; Youth Work in Wales Review Group, 2022). </a:t>
            </a:r>
          </a:p>
        </p:txBody>
      </p:sp>
    </p:spTree>
    <p:extLst>
      <p:ext uri="{BB962C8B-B14F-4D97-AF65-F5344CB8AC3E}">
        <p14:creationId xmlns:p14="http://schemas.microsoft.com/office/powerpoint/2010/main" val="2861241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FFCEE"/>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6F85A3A-6488-9DE6-A110-241D2C6F0C39}"/>
              </a:ext>
            </a:extLst>
          </p:cNvPr>
          <p:cNvSpPr>
            <a:spLocks noGrp="1"/>
          </p:cNvSpPr>
          <p:nvPr>
            <p:ph type="body" sz="half" idx="2"/>
          </p:nvPr>
        </p:nvSpPr>
        <p:spPr>
          <a:xfrm>
            <a:off x="418990" y="6125763"/>
            <a:ext cx="3811905" cy="339572"/>
          </a:xfrm>
        </p:spPr>
        <p:txBody>
          <a:bodyPr>
            <a:normAutofit/>
          </a:bodyPr>
          <a:lstStyle/>
          <a:p>
            <a:pPr>
              <a:lnSpc>
                <a:spcPct val="100000"/>
              </a:lnSpc>
              <a:spcBef>
                <a:spcPts val="1800"/>
              </a:spcBef>
              <a:spcAft>
                <a:spcPts val="0"/>
              </a:spcAft>
            </a:pPr>
            <a:r>
              <a:rPr lang="en-US" sz="1400">
                <a:latin typeface="Franklin Gothic Medium"/>
              </a:rPr>
              <a:t>(Ord, 2007).</a:t>
            </a:r>
          </a:p>
        </p:txBody>
      </p:sp>
      <p:sp>
        <p:nvSpPr>
          <p:cNvPr id="4" name="Title 3">
            <a:extLst>
              <a:ext uri="{FF2B5EF4-FFF2-40B4-BE49-F238E27FC236}">
                <a16:creationId xmlns:a16="http://schemas.microsoft.com/office/drawing/2014/main" id="{0CB593AD-6667-16DC-4A85-75DB51277E53}"/>
              </a:ext>
            </a:extLst>
          </p:cNvPr>
          <p:cNvSpPr>
            <a:spLocks noGrp="1"/>
          </p:cNvSpPr>
          <p:nvPr>
            <p:ph type="title"/>
          </p:nvPr>
        </p:nvSpPr>
        <p:spPr/>
        <p:txBody>
          <a:bodyPr/>
          <a:lstStyle/>
          <a:p>
            <a:r>
              <a:rPr lang="en-GB"/>
              <a:t>Methods used:</a:t>
            </a:r>
          </a:p>
        </p:txBody>
      </p:sp>
      <p:sp>
        <p:nvSpPr>
          <p:cNvPr id="6" name="Oval 5">
            <a:extLst>
              <a:ext uri="{FF2B5EF4-FFF2-40B4-BE49-F238E27FC236}">
                <a16:creationId xmlns:a16="http://schemas.microsoft.com/office/drawing/2014/main" id="{3D355CDA-6CE0-0489-6DA1-6EF96586206F}"/>
              </a:ext>
            </a:extLst>
          </p:cNvPr>
          <p:cNvSpPr/>
          <p:nvPr/>
        </p:nvSpPr>
        <p:spPr>
          <a:xfrm>
            <a:off x="541969" y="1585715"/>
            <a:ext cx="2246952" cy="20509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Outdoor activities</a:t>
            </a:r>
            <a:endParaRPr lang="en-US"/>
          </a:p>
        </p:txBody>
      </p:sp>
      <p:sp>
        <p:nvSpPr>
          <p:cNvPr id="7" name="Oval 6">
            <a:extLst>
              <a:ext uri="{FF2B5EF4-FFF2-40B4-BE49-F238E27FC236}">
                <a16:creationId xmlns:a16="http://schemas.microsoft.com/office/drawing/2014/main" id="{455AD8C5-D1B9-F0AC-2EA8-F751D633330C}"/>
              </a:ext>
            </a:extLst>
          </p:cNvPr>
          <p:cNvSpPr/>
          <p:nvPr/>
        </p:nvSpPr>
        <p:spPr>
          <a:xfrm>
            <a:off x="3900678" y="1664064"/>
            <a:ext cx="2633474" cy="2338121"/>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Workshops</a:t>
            </a:r>
            <a:endParaRPr lang="en-US"/>
          </a:p>
        </p:txBody>
      </p:sp>
      <p:sp>
        <p:nvSpPr>
          <p:cNvPr id="8" name="Oval 7">
            <a:extLst>
              <a:ext uri="{FF2B5EF4-FFF2-40B4-BE49-F238E27FC236}">
                <a16:creationId xmlns:a16="http://schemas.microsoft.com/office/drawing/2014/main" id="{DA4FEC61-A74F-ECA9-A9AA-3464ABE25A00}"/>
              </a:ext>
            </a:extLst>
          </p:cNvPr>
          <p:cNvSpPr/>
          <p:nvPr/>
        </p:nvSpPr>
        <p:spPr>
          <a:xfrm>
            <a:off x="9366901" y="3999909"/>
            <a:ext cx="2799126" cy="2525860"/>
          </a:xfrm>
          <a:prstGeom prst="ellipse">
            <a:avLst/>
          </a:prstGeom>
          <a:solidFill>
            <a:srgbClr val="00FA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Residentials</a:t>
            </a:r>
            <a:endParaRPr lang="en-US"/>
          </a:p>
        </p:txBody>
      </p:sp>
      <p:sp>
        <p:nvSpPr>
          <p:cNvPr id="9" name="Oval 8">
            <a:extLst>
              <a:ext uri="{FF2B5EF4-FFF2-40B4-BE49-F238E27FC236}">
                <a16:creationId xmlns:a16="http://schemas.microsoft.com/office/drawing/2014/main" id="{2AED2F7F-5F66-F6B4-C6AB-E012C5B1DE1A}"/>
              </a:ext>
            </a:extLst>
          </p:cNvPr>
          <p:cNvSpPr/>
          <p:nvPr/>
        </p:nvSpPr>
        <p:spPr>
          <a:xfrm>
            <a:off x="6606031" y="2243994"/>
            <a:ext cx="2942692" cy="2536904"/>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Community</a:t>
            </a:r>
            <a:r>
              <a:rPr lang="en-US" sz="2400" b="1">
                <a:solidFill>
                  <a:srgbClr val="9A5315"/>
                </a:solidFill>
                <a:latin typeface="Franklin Gothic Medium"/>
              </a:rPr>
              <a:t> </a:t>
            </a:r>
            <a:r>
              <a:rPr lang="en-US" sz="2400" b="1">
                <a:solidFill>
                  <a:schemeClr val="tx1"/>
                </a:solidFill>
                <a:latin typeface="Franklin Gothic Medium"/>
              </a:rPr>
              <a:t>work</a:t>
            </a:r>
            <a:endParaRPr lang="en-US" b="1">
              <a:solidFill>
                <a:schemeClr val="tx1"/>
              </a:solidFill>
              <a:latin typeface="Franklin Gothic Medium"/>
            </a:endParaRPr>
          </a:p>
        </p:txBody>
      </p:sp>
      <p:sp>
        <p:nvSpPr>
          <p:cNvPr id="10" name="Oval 9">
            <a:extLst>
              <a:ext uri="{FF2B5EF4-FFF2-40B4-BE49-F238E27FC236}">
                <a16:creationId xmlns:a16="http://schemas.microsoft.com/office/drawing/2014/main" id="{23A301D2-D9C9-BB03-D77F-6E9277552E78}"/>
              </a:ext>
            </a:extLst>
          </p:cNvPr>
          <p:cNvSpPr/>
          <p:nvPr/>
        </p:nvSpPr>
        <p:spPr>
          <a:xfrm>
            <a:off x="1017285" y="3882608"/>
            <a:ext cx="2622431" cy="2327078"/>
          </a:xfrm>
          <a:prstGeom prst="ellipse">
            <a:avLst/>
          </a:prstGeom>
          <a:solidFill>
            <a:srgbClr val="FF00B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Challenges</a:t>
            </a:r>
            <a:endParaRPr lang="en-US"/>
          </a:p>
        </p:txBody>
      </p:sp>
      <p:sp>
        <p:nvSpPr>
          <p:cNvPr id="11" name="Oval 10">
            <a:extLst>
              <a:ext uri="{FF2B5EF4-FFF2-40B4-BE49-F238E27FC236}">
                <a16:creationId xmlns:a16="http://schemas.microsoft.com/office/drawing/2014/main" id="{A4C75810-49B8-657F-9E90-DA568C6BE7D2}"/>
              </a:ext>
            </a:extLst>
          </p:cNvPr>
          <p:cNvSpPr/>
          <p:nvPr/>
        </p:nvSpPr>
        <p:spPr>
          <a:xfrm>
            <a:off x="6329945" y="5049040"/>
            <a:ext cx="1738953" cy="147673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Sport</a:t>
            </a:r>
            <a:endParaRPr lang="en-US"/>
          </a:p>
        </p:txBody>
      </p:sp>
      <p:sp>
        <p:nvSpPr>
          <p:cNvPr id="12" name="Oval 11">
            <a:extLst>
              <a:ext uri="{FF2B5EF4-FFF2-40B4-BE49-F238E27FC236}">
                <a16:creationId xmlns:a16="http://schemas.microsoft.com/office/drawing/2014/main" id="{55E9B7F8-657F-4C12-C615-45D0BA35DA11}"/>
              </a:ext>
            </a:extLst>
          </p:cNvPr>
          <p:cNvSpPr/>
          <p:nvPr/>
        </p:nvSpPr>
        <p:spPr>
          <a:xfrm>
            <a:off x="3900379" y="4563126"/>
            <a:ext cx="1727910" cy="1399426"/>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Games</a:t>
            </a:r>
            <a:endParaRPr lang="en-US"/>
          </a:p>
        </p:txBody>
      </p:sp>
      <p:sp>
        <p:nvSpPr>
          <p:cNvPr id="13" name="Oval 12">
            <a:extLst>
              <a:ext uri="{FF2B5EF4-FFF2-40B4-BE49-F238E27FC236}">
                <a16:creationId xmlns:a16="http://schemas.microsoft.com/office/drawing/2014/main" id="{F44D2A88-F6BA-5FF0-9043-A9417D27CEBA}"/>
              </a:ext>
            </a:extLst>
          </p:cNvPr>
          <p:cNvSpPr/>
          <p:nvPr/>
        </p:nvSpPr>
        <p:spPr>
          <a:xfrm>
            <a:off x="10283509" y="2398604"/>
            <a:ext cx="1418693" cy="1333165"/>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Craft</a:t>
            </a:r>
            <a:endParaRPr lang="en-US">
              <a:solidFill>
                <a:schemeClr val="tx1"/>
              </a:solidFill>
            </a:endParaRPr>
          </a:p>
        </p:txBody>
      </p:sp>
      <p:sp>
        <p:nvSpPr>
          <p:cNvPr id="14" name="Oval 13">
            <a:extLst>
              <a:ext uri="{FF2B5EF4-FFF2-40B4-BE49-F238E27FC236}">
                <a16:creationId xmlns:a16="http://schemas.microsoft.com/office/drawing/2014/main" id="{3A07AA25-6D80-4259-20BE-EE3726154D19}"/>
              </a:ext>
            </a:extLst>
          </p:cNvPr>
          <p:cNvSpPr/>
          <p:nvPr/>
        </p:nvSpPr>
        <p:spPr>
          <a:xfrm>
            <a:off x="7599943" y="79472"/>
            <a:ext cx="1507040" cy="1410470"/>
          </a:xfrm>
          <a:prstGeom prst="ellipse">
            <a:avLst/>
          </a:prstGeom>
          <a:solidFill>
            <a:srgbClr val="00FA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Music</a:t>
            </a:r>
            <a:endParaRPr lang="en-US"/>
          </a:p>
        </p:txBody>
      </p:sp>
      <p:sp>
        <p:nvSpPr>
          <p:cNvPr id="15" name="Oval 14">
            <a:extLst>
              <a:ext uri="{FF2B5EF4-FFF2-40B4-BE49-F238E27FC236}">
                <a16:creationId xmlns:a16="http://schemas.microsoft.com/office/drawing/2014/main" id="{F160277F-31F7-F75C-3AFA-9A74CFED288A}"/>
              </a:ext>
            </a:extLst>
          </p:cNvPr>
          <p:cNvSpPr/>
          <p:nvPr/>
        </p:nvSpPr>
        <p:spPr>
          <a:xfrm>
            <a:off x="9896988" y="211996"/>
            <a:ext cx="2048170" cy="1918469"/>
          </a:xfrm>
          <a:prstGeom prst="ellipse">
            <a:avLst/>
          </a:prstGeom>
          <a:solidFill>
            <a:srgbClr val="FF00B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Bef>
                <a:spcPts val="1800"/>
              </a:spcBef>
            </a:pPr>
            <a:r>
              <a:rPr lang="en-US" sz="2400" b="1">
                <a:solidFill>
                  <a:schemeClr val="tx1"/>
                </a:solidFill>
                <a:latin typeface="Franklin Gothic Medium"/>
              </a:rPr>
              <a:t>Cooking</a:t>
            </a:r>
            <a:endParaRPr lang="en-US"/>
          </a:p>
        </p:txBody>
      </p:sp>
    </p:spTree>
    <p:extLst>
      <p:ext uri="{BB962C8B-B14F-4D97-AF65-F5344CB8AC3E}">
        <p14:creationId xmlns:p14="http://schemas.microsoft.com/office/powerpoint/2010/main" val="3502820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FFC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47C4-0933-7FAE-A430-0A4BBB5C7ED9}"/>
              </a:ext>
            </a:extLst>
          </p:cNvPr>
          <p:cNvSpPr>
            <a:spLocks noGrp="1"/>
          </p:cNvSpPr>
          <p:nvPr>
            <p:ph type="title"/>
          </p:nvPr>
        </p:nvSpPr>
        <p:spPr/>
        <p:txBody>
          <a:bodyPr>
            <a:normAutofit fontScale="90000"/>
          </a:bodyPr>
          <a:lstStyle/>
          <a:p>
            <a:r>
              <a:rPr lang="en-GB"/>
              <a:t>Youth Work policies and guidance:</a:t>
            </a:r>
          </a:p>
        </p:txBody>
      </p:sp>
      <p:sp>
        <p:nvSpPr>
          <p:cNvPr id="3" name="Content Placeholder 2">
            <a:extLst>
              <a:ext uri="{FF2B5EF4-FFF2-40B4-BE49-F238E27FC236}">
                <a16:creationId xmlns:a16="http://schemas.microsoft.com/office/drawing/2014/main" id="{4C4AC1A9-B320-00D2-5884-1C58F2CBA6C6}"/>
              </a:ext>
            </a:extLst>
          </p:cNvPr>
          <p:cNvSpPr>
            <a:spLocks noGrp="1"/>
          </p:cNvSpPr>
          <p:nvPr>
            <p:ph idx="1"/>
          </p:nvPr>
        </p:nvSpPr>
        <p:spPr>
          <a:xfrm>
            <a:off x="960120" y="2408458"/>
            <a:ext cx="10268712" cy="4120268"/>
          </a:xfrm>
        </p:spPr>
        <p:txBody>
          <a:bodyPr vert="horz" lIns="91440" tIns="45720" rIns="91440" bIns="45720" rtlCol="0" anchor="t">
            <a:normAutofit/>
          </a:bodyPr>
          <a:lstStyle/>
          <a:p>
            <a:pPr marL="285750" indent="-285750">
              <a:buFont typeface="Symbol"/>
              <a:buChar char="•"/>
            </a:pPr>
            <a:r>
              <a:rPr lang="en-GB" sz="1800" b="1">
                <a:latin typeface="Aptos"/>
              </a:rPr>
              <a:t>The Youth Work National Occupational Standards </a:t>
            </a:r>
            <a:r>
              <a:rPr lang="en-GB" sz="1400" b="1">
                <a:latin typeface="Aptos"/>
              </a:rPr>
              <a:t>(</a:t>
            </a:r>
            <a:r>
              <a:rPr lang="en-GB" sz="1400" b="1" err="1">
                <a:latin typeface="Aptos"/>
              </a:rPr>
              <a:t>CLDscs</a:t>
            </a:r>
            <a:r>
              <a:rPr lang="en-GB" sz="1400" b="1">
                <a:latin typeface="Aptos"/>
              </a:rPr>
              <a:t>, 2019).</a:t>
            </a:r>
          </a:p>
          <a:p>
            <a:pPr marL="285750" indent="-285750">
              <a:buFont typeface="Symbol"/>
              <a:buChar char="•"/>
            </a:pPr>
            <a:r>
              <a:rPr lang="en-GB" sz="1800" b="1">
                <a:latin typeface="Aptos"/>
              </a:rPr>
              <a:t>Youth Work: Principles and Purposes </a:t>
            </a:r>
            <a:r>
              <a:rPr lang="en-GB" sz="1400" b="1">
                <a:latin typeface="Aptos"/>
              </a:rPr>
              <a:t>(YWWRG, 2022).</a:t>
            </a:r>
          </a:p>
          <a:p>
            <a:pPr marL="285750" indent="-285750">
              <a:buFont typeface="Symbol"/>
              <a:buChar char="•"/>
            </a:pPr>
            <a:r>
              <a:rPr lang="en-GB" sz="1800" b="1">
                <a:latin typeface="Aptos"/>
              </a:rPr>
              <a:t>The United Nations Convention on the Rights of the Child </a:t>
            </a:r>
            <a:r>
              <a:rPr lang="en-GB" sz="1400" b="1">
                <a:latin typeface="Aptos"/>
              </a:rPr>
              <a:t>(UNICEF, 1989).</a:t>
            </a:r>
          </a:p>
          <a:p>
            <a:pPr marL="285750" indent="-285750">
              <a:buFont typeface="Symbol"/>
              <a:buChar char="•"/>
            </a:pPr>
            <a:r>
              <a:rPr lang="en-GB" sz="1800" b="1">
                <a:latin typeface="Aptos"/>
              </a:rPr>
              <a:t>The Well-being of Future Generations (Wales) Act 2015</a:t>
            </a:r>
            <a:r>
              <a:rPr lang="en-GB" sz="1400" b="1">
                <a:latin typeface="Aptos"/>
              </a:rPr>
              <a:t> (Future Generations Commissioner for Wales, N/D).</a:t>
            </a:r>
          </a:p>
          <a:p>
            <a:pPr marL="285750" indent="-285750">
              <a:buFont typeface="Symbol"/>
              <a:buChar char="•"/>
            </a:pPr>
            <a:r>
              <a:rPr lang="en-GB" sz="1800" b="1">
                <a:latin typeface="Aptos"/>
              </a:rPr>
              <a:t>National Youth Work Curriculum </a:t>
            </a:r>
            <a:r>
              <a:rPr lang="en-GB" sz="1400" b="1">
                <a:latin typeface="Aptos"/>
              </a:rPr>
              <a:t>(NYA, 2024).</a:t>
            </a:r>
          </a:p>
          <a:p>
            <a:pPr marL="285750" indent="-285750">
              <a:buFont typeface="Symbol"/>
              <a:buChar char="•"/>
            </a:pPr>
            <a:r>
              <a:rPr lang="en-GB" sz="1800" b="1">
                <a:latin typeface="Aptos"/>
              </a:rPr>
              <a:t>Youth Work Strategies for Wales</a:t>
            </a:r>
            <a:r>
              <a:rPr lang="en-GB" sz="1400" b="1">
                <a:latin typeface="Aptos"/>
              </a:rPr>
              <a:t> (W.G, 2019).</a:t>
            </a:r>
          </a:p>
          <a:p>
            <a:pPr marL="285750" indent="-285750">
              <a:buFont typeface="Symbol"/>
              <a:buChar char="•"/>
            </a:pPr>
            <a:r>
              <a:rPr lang="en-GB" sz="1800" b="1">
                <a:latin typeface="Aptos"/>
              </a:rPr>
              <a:t>The Quality Mark</a:t>
            </a:r>
            <a:r>
              <a:rPr lang="en-GB" sz="1400" b="1">
                <a:latin typeface="Aptos"/>
              </a:rPr>
              <a:t> (Education Workforce Council, N/D).</a:t>
            </a:r>
          </a:p>
          <a:p>
            <a:pPr marL="285750" indent="-285750">
              <a:buFont typeface="Symbol"/>
              <a:buChar char="•"/>
            </a:pPr>
            <a:r>
              <a:rPr lang="en-GB" sz="1800" b="1">
                <a:latin typeface="Aptos"/>
              </a:rPr>
              <a:t>Youth Engagement and Progression Framework (YEPF) Wales </a:t>
            </a:r>
            <a:r>
              <a:rPr lang="en-GB" sz="1400" b="1">
                <a:latin typeface="Aptos"/>
              </a:rPr>
              <a:t>(Welsh Government, 2022).</a:t>
            </a:r>
            <a:endParaRPr lang="en-GB" sz="1400">
              <a:latin typeface="Franklin Gothic Medium" panose="020B0603020102020204"/>
            </a:endParaRPr>
          </a:p>
          <a:p>
            <a:pPr marL="285750" indent="-285750">
              <a:buFont typeface="Symbol"/>
              <a:buChar char="•"/>
            </a:pPr>
            <a:endParaRPr lang="en-GB" sz="1800" b="1">
              <a:latin typeface="Aptos"/>
            </a:endParaRPr>
          </a:p>
          <a:p>
            <a:pPr marL="285750" indent="-285750">
              <a:buFont typeface="Arial"/>
              <a:buChar char="•"/>
            </a:pPr>
            <a:endParaRPr lang="en-GB" sz="1200">
              <a:latin typeface="Aptos"/>
            </a:endParaRPr>
          </a:p>
          <a:p>
            <a:endParaRPr lang="en-GB"/>
          </a:p>
        </p:txBody>
      </p:sp>
    </p:spTree>
    <p:extLst>
      <p:ext uri="{BB962C8B-B14F-4D97-AF65-F5344CB8AC3E}">
        <p14:creationId xmlns:p14="http://schemas.microsoft.com/office/powerpoint/2010/main" val="255124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9FFC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A999-3623-C40D-90D6-95FD51482A38}"/>
              </a:ext>
            </a:extLst>
          </p:cNvPr>
          <p:cNvSpPr>
            <a:spLocks noGrp="1"/>
          </p:cNvSpPr>
          <p:nvPr>
            <p:ph type="title"/>
          </p:nvPr>
        </p:nvSpPr>
        <p:spPr>
          <a:xfrm>
            <a:off x="960120" y="317814"/>
            <a:ext cx="10268712" cy="1700784"/>
          </a:xfrm>
        </p:spPr>
        <p:txBody>
          <a:bodyPr anchor="ctr">
            <a:normAutofit/>
          </a:bodyPr>
          <a:lstStyle/>
          <a:p>
            <a:r>
              <a:rPr lang="en-GB"/>
              <a:t>Example activity:</a:t>
            </a:r>
          </a:p>
        </p:txBody>
      </p:sp>
      <p:graphicFrame>
        <p:nvGraphicFramePr>
          <p:cNvPr id="5" name="Content Placeholder 2">
            <a:extLst>
              <a:ext uri="{FF2B5EF4-FFF2-40B4-BE49-F238E27FC236}">
                <a16:creationId xmlns:a16="http://schemas.microsoft.com/office/drawing/2014/main" id="{FD8ED908-3A15-8EB9-D560-11366ABE94FC}"/>
              </a:ext>
            </a:extLst>
          </p:cNvPr>
          <p:cNvGraphicFramePr>
            <a:graphicFrameLocks noGrp="1"/>
          </p:cNvGraphicFramePr>
          <p:nvPr>
            <p:ph idx="1"/>
            <p:extLst>
              <p:ext uri="{D42A27DB-BD31-4B8C-83A1-F6EECF244321}">
                <p14:modId xmlns:p14="http://schemas.microsoft.com/office/powerpoint/2010/main" val="4232740875"/>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3427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9FFC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9C21-03B7-A0BB-6436-CA180FE83279}"/>
              </a:ext>
            </a:extLst>
          </p:cNvPr>
          <p:cNvSpPr>
            <a:spLocks noGrp="1"/>
          </p:cNvSpPr>
          <p:nvPr>
            <p:ph type="title"/>
          </p:nvPr>
        </p:nvSpPr>
        <p:spPr/>
        <p:txBody>
          <a:bodyPr>
            <a:normAutofit/>
          </a:bodyPr>
          <a:lstStyle/>
          <a:p>
            <a:r>
              <a:rPr lang="en-GB"/>
              <a:t>Conclusion:</a:t>
            </a:r>
          </a:p>
        </p:txBody>
      </p:sp>
      <p:sp>
        <p:nvSpPr>
          <p:cNvPr id="3" name="Content Placeholder 2">
            <a:extLst>
              <a:ext uri="{FF2B5EF4-FFF2-40B4-BE49-F238E27FC236}">
                <a16:creationId xmlns:a16="http://schemas.microsoft.com/office/drawing/2014/main" id="{D3F07E84-EC47-FCF7-15BD-022A9EE8D5D4}"/>
              </a:ext>
            </a:extLst>
          </p:cNvPr>
          <p:cNvSpPr>
            <a:spLocks noGrp="1"/>
          </p:cNvSpPr>
          <p:nvPr>
            <p:ph idx="1"/>
          </p:nvPr>
        </p:nvSpPr>
        <p:spPr>
          <a:xfrm>
            <a:off x="960120" y="2330017"/>
            <a:ext cx="10268712" cy="3851327"/>
          </a:xfrm>
        </p:spPr>
        <p:txBody>
          <a:bodyPr vert="horz" lIns="91440" tIns="45720" rIns="91440" bIns="45720" rtlCol="0" anchor="t">
            <a:normAutofit lnSpcReduction="10000"/>
          </a:bodyPr>
          <a:lstStyle/>
          <a:p>
            <a:endParaRPr lang="en-GB"/>
          </a:p>
          <a:p>
            <a:r>
              <a:rPr lang="en-GB">
                <a:ea typeface="+mn-lt"/>
                <a:cs typeface="+mn-lt"/>
              </a:rPr>
              <a:t>Youth work is vital in helping young people navigate today’s societal challenges by offering safe, supportive environments that promote personal and social growth. It empowers young people to engage in their communities, while providing guidance, mentorship, and access to valuable resources. Staffed youth services can offer tailored support on a wide range of issues, including education, employment, housing, and mental health, helping young people build essential skills and make informed life decisions.</a:t>
            </a:r>
          </a:p>
          <a:p>
            <a:endParaRPr lang="en-GB"/>
          </a:p>
        </p:txBody>
      </p:sp>
    </p:spTree>
    <p:extLst>
      <p:ext uri="{BB962C8B-B14F-4D97-AF65-F5344CB8AC3E}">
        <p14:creationId xmlns:p14="http://schemas.microsoft.com/office/powerpoint/2010/main" val="1517723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A3C6D-8424-BA0B-3BC6-E6890B71591B}"/>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E3D3A8C1-0366-1640-A195-DA20D56175BE}"/>
              </a:ext>
            </a:extLst>
          </p:cNvPr>
          <p:cNvSpPr>
            <a:spLocks noGrp="1"/>
          </p:cNvSpPr>
          <p:nvPr>
            <p:ph idx="1"/>
          </p:nvPr>
        </p:nvSpPr>
        <p:spPr>
          <a:xfrm>
            <a:off x="115742" y="2278834"/>
            <a:ext cx="11978062" cy="3902510"/>
          </a:xfrm>
        </p:spPr>
        <p:txBody>
          <a:bodyPr vert="horz" lIns="91440" tIns="45720" rIns="91440" bIns="45720" rtlCol="0" anchor="t">
            <a:normAutofit/>
          </a:bodyPr>
          <a:lstStyle/>
          <a:p>
            <a:pPr marL="457200" indent="-457200">
              <a:buChar char="•"/>
            </a:pPr>
            <a:endParaRPr lang="en-GB" sz="1100">
              <a:latin typeface="Aptos Display"/>
            </a:endParaRPr>
          </a:p>
          <a:p>
            <a:pPr marL="457200" indent="-457200">
              <a:buChar char="•"/>
            </a:pPr>
            <a:endParaRPr lang="en-US"/>
          </a:p>
        </p:txBody>
      </p:sp>
      <p:sp>
        <p:nvSpPr>
          <p:cNvPr id="4" name="TextBox 3">
            <a:extLst>
              <a:ext uri="{FF2B5EF4-FFF2-40B4-BE49-F238E27FC236}">
                <a16:creationId xmlns:a16="http://schemas.microsoft.com/office/drawing/2014/main" id="{D46694FE-40B7-6C42-8876-25E86E9DF089}"/>
              </a:ext>
            </a:extLst>
          </p:cNvPr>
          <p:cNvSpPr txBox="1"/>
          <p:nvPr/>
        </p:nvSpPr>
        <p:spPr>
          <a:xfrm>
            <a:off x="208519" y="2281349"/>
            <a:ext cx="11234194"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Symbol"/>
              <a:buChar char="•"/>
            </a:pPr>
            <a:r>
              <a:rPr lang="en-US" sz="1100">
                <a:latin typeface="Aptos"/>
              </a:rPr>
              <a:t>Bentley, O. (2024) </a:t>
            </a:r>
            <a:r>
              <a:rPr lang="en-US" sz="1100" i="1">
                <a:solidFill>
                  <a:srgbClr val="141414"/>
                </a:solidFill>
                <a:latin typeface="Aptos"/>
              </a:rPr>
              <a:t>Rise in teenage problem gamblers, says survey.</a:t>
            </a:r>
            <a:r>
              <a:rPr lang="en-US" sz="1100">
                <a:solidFill>
                  <a:srgbClr val="141414"/>
                </a:solidFill>
                <a:latin typeface="Aptos"/>
              </a:rPr>
              <a:t> [article] Available at: </a:t>
            </a:r>
            <a:r>
              <a:rPr lang="en-US" sz="1100" u="sng">
                <a:latin typeface="Aptos"/>
                <a:hlinkClick r:id="rId2"/>
              </a:rPr>
              <a:t>https://www.bbc.co.uk/news/articles/cgejrxprpzyo</a:t>
            </a:r>
            <a:r>
              <a:rPr lang="en-US" sz="1100">
                <a:solidFill>
                  <a:srgbClr val="141414"/>
                </a:solidFill>
                <a:latin typeface="Aptos"/>
              </a:rPr>
              <a:t> (Accessed: 13 May 2025).</a:t>
            </a:r>
            <a:endParaRPr lang="en-GB" sz="1100">
              <a:solidFill>
                <a:srgbClr val="141414"/>
              </a:solidFill>
              <a:latin typeface="Aptos"/>
            </a:endParaRPr>
          </a:p>
          <a:p>
            <a:pPr marL="285750" indent="-285750" algn="just">
              <a:buFont typeface="Symbol"/>
              <a:buChar char="•"/>
            </a:pPr>
            <a:r>
              <a:rPr lang="en-GB" sz="1100">
                <a:latin typeface="Aptos"/>
              </a:rPr>
              <a:t>CLD Standards Council Scotland. (2019) </a:t>
            </a:r>
            <a:r>
              <a:rPr lang="en-GB" sz="1100" i="1">
                <a:latin typeface="Aptos"/>
              </a:rPr>
              <a:t>Youth Work National Occupational Standards</a:t>
            </a:r>
            <a:r>
              <a:rPr lang="en-GB" sz="1100">
                <a:latin typeface="Aptos"/>
              </a:rPr>
              <a:t>, </a:t>
            </a:r>
            <a:r>
              <a:rPr lang="en-GB" sz="1100" i="1">
                <a:latin typeface="Aptos"/>
              </a:rPr>
              <a:t>Introduction.</a:t>
            </a:r>
            <a:r>
              <a:rPr lang="en-GB" sz="1100">
                <a:latin typeface="Aptos"/>
              </a:rPr>
              <a:t> Glasgow: Standards Council Scotland.</a:t>
            </a:r>
          </a:p>
          <a:p>
            <a:pPr marL="285750" indent="-285750" algn="just">
              <a:buFont typeface="Symbol"/>
              <a:buChar char="•"/>
            </a:pPr>
            <a:r>
              <a:rPr lang="en-GB" sz="1100">
                <a:latin typeface="Aptos"/>
              </a:rPr>
              <a:t>Education Workforce Council. (N/D) </a:t>
            </a:r>
            <a:r>
              <a:rPr lang="en-GB" sz="1100" i="1">
                <a:latin typeface="Aptos"/>
              </a:rPr>
              <a:t>About the Quality Mark.</a:t>
            </a:r>
            <a:r>
              <a:rPr lang="en-GB" sz="1100">
                <a:latin typeface="Aptos"/>
              </a:rPr>
              <a:t> [internet] Available at: </a:t>
            </a:r>
            <a:r>
              <a:rPr lang="en-GB" sz="1100" u="sng">
                <a:latin typeface="Aptos"/>
                <a:hlinkClick r:id="rId3"/>
              </a:rPr>
              <a:t>https://www.ewc.wales/site/index.php/en/accreditation/the-quality-mark-for-youth-work-in-wales</a:t>
            </a:r>
            <a:r>
              <a:rPr lang="en-GB" sz="1100">
                <a:latin typeface="Aptos"/>
              </a:rPr>
              <a:t> (Accessed 13 May 2025).</a:t>
            </a:r>
          </a:p>
          <a:p>
            <a:pPr marL="285750" indent="-285750" algn="just">
              <a:buFont typeface="Symbol"/>
              <a:buChar char="•"/>
            </a:pPr>
            <a:r>
              <a:rPr lang="en-GB" sz="1100">
                <a:latin typeface="Aptos"/>
              </a:rPr>
              <a:t>Epic Games. (2025)</a:t>
            </a:r>
            <a:r>
              <a:rPr lang="en-GB" sz="1100" i="1">
                <a:latin typeface="Aptos"/>
              </a:rPr>
              <a:t> Fortnite.</a:t>
            </a:r>
            <a:r>
              <a:rPr lang="en-GB" sz="1100">
                <a:latin typeface="Aptos"/>
              </a:rPr>
              <a:t> [internet] Available at: </a:t>
            </a:r>
            <a:r>
              <a:rPr lang="en-GB" sz="1100" u="sng">
                <a:latin typeface="Aptos"/>
                <a:hlinkClick r:id="rId4"/>
              </a:rPr>
              <a:t>https://store.epicgames.com/en-US/p/fortnite</a:t>
            </a:r>
            <a:r>
              <a:rPr lang="en-GB" sz="1100">
                <a:latin typeface="Aptos"/>
              </a:rPr>
              <a:t> (Accessed: 13 May 2025). </a:t>
            </a:r>
          </a:p>
          <a:p>
            <a:pPr marL="285750" indent="-285750" algn="just">
              <a:buFont typeface="Symbol"/>
              <a:buChar char="•"/>
            </a:pPr>
            <a:r>
              <a:rPr lang="en-GB" sz="1100">
                <a:latin typeface="Aptos"/>
              </a:rPr>
              <a:t>Future Generations Commissioner for Wales. (N/D) </a:t>
            </a:r>
            <a:r>
              <a:rPr lang="en-GB" sz="1100" i="1">
                <a:latin typeface="Aptos"/>
              </a:rPr>
              <a:t>The well-being and Future Generations Act (Wales) 2015. </a:t>
            </a:r>
            <a:r>
              <a:rPr lang="en-GB" sz="1100">
                <a:latin typeface="Aptos"/>
              </a:rPr>
              <a:t>[internet]. Available at: </a:t>
            </a:r>
            <a:r>
              <a:rPr lang="en-GB" sz="1100">
                <a:latin typeface="Aptos"/>
                <a:hlinkClick r:id="rId5"/>
              </a:rPr>
              <a:t>https://futuregenerations.wales/discover/about-future-generations-commissioner/future-generations-act-2015/</a:t>
            </a:r>
            <a:r>
              <a:rPr lang="en-GB" sz="1100">
                <a:latin typeface="Aptos"/>
              </a:rPr>
              <a:t> (Accessed: 13 May 2025). </a:t>
            </a:r>
          </a:p>
          <a:p>
            <a:pPr marL="285750" indent="-285750" algn="just">
              <a:buFont typeface="Symbol"/>
              <a:buChar char="•"/>
            </a:pPr>
            <a:r>
              <a:rPr lang="en-GB" sz="1100">
                <a:latin typeface="Aptos"/>
              </a:rPr>
              <a:t>Gamble Aware. (2024) </a:t>
            </a:r>
            <a:r>
              <a:rPr lang="en-GB" sz="1100" i="1">
                <a:latin typeface="Aptos"/>
              </a:rPr>
              <a:t>Advice to consider if you're gambling.</a:t>
            </a:r>
            <a:r>
              <a:rPr lang="en-GB" sz="1100">
                <a:latin typeface="Aptos"/>
              </a:rPr>
              <a:t> [internet] Available at: </a:t>
            </a:r>
            <a:r>
              <a:rPr lang="en-GB" sz="1100" u="sng">
                <a:latin typeface="Aptos"/>
                <a:hlinkClick r:id="rId6"/>
              </a:rPr>
              <a:t>https://www.gambleaware.org/advice/for-your-gambling/advice-to-consider-if-you-re-gambling/</a:t>
            </a:r>
            <a:r>
              <a:rPr lang="en-GB" sz="1100">
                <a:latin typeface="Aptos"/>
              </a:rPr>
              <a:t> (Accessed: 13 May 2025).</a:t>
            </a:r>
          </a:p>
          <a:p>
            <a:pPr marL="285750" indent="-285750" algn="just">
              <a:buFont typeface="Symbol"/>
              <a:buChar char="•"/>
            </a:pPr>
            <a:r>
              <a:rPr lang="en-GB" sz="1100">
                <a:latin typeface="Aptos"/>
              </a:rPr>
              <a:t>Gambling Commission. (2024) </a:t>
            </a:r>
            <a:r>
              <a:rPr lang="en-GB" sz="1100" i="1">
                <a:solidFill>
                  <a:srgbClr val="171B1F"/>
                </a:solidFill>
                <a:latin typeface="Aptos"/>
              </a:rPr>
              <a:t>2024 Young People and Gambling Report. </a:t>
            </a:r>
            <a:r>
              <a:rPr lang="en-GB" sz="1100">
                <a:solidFill>
                  <a:srgbClr val="171B1F"/>
                </a:solidFill>
                <a:latin typeface="Aptos"/>
              </a:rPr>
              <a:t>[internet]. Available at: </a:t>
            </a:r>
            <a:r>
              <a:rPr lang="en-GB" sz="1100" u="sng">
                <a:latin typeface="Aptos"/>
                <a:hlinkClick r:id="rId7"/>
              </a:rPr>
              <a:t>https://www.gamblingcommission.gov.uk/news/article/2024-young-people-and-gambling-report</a:t>
            </a:r>
            <a:r>
              <a:rPr lang="en-GB" sz="1100">
                <a:solidFill>
                  <a:srgbClr val="171B1F"/>
                </a:solidFill>
                <a:latin typeface="Aptos"/>
              </a:rPr>
              <a:t> (Accessed: 13 May 2025). </a:t>
            </a:r>
          </a:p>
          <a:p>
            <a:pPr marL="285750" indent="-285750" algn="just">
              <a:buFont typeface="Symbol"/>
              <a:buChar char="•"/>
            </a:pPr>
            <a:r>
              <a:rPr lang="en-GB" sz="1100">
                <a:solidFill>
                  <a:srgbClr val="171B1F"/>
                </a:solidFill>
                <a:latin typeface="Aptos"/>
              </a:rPr>
              <a:t>Gunn, H. (2025) </a:t>
            </a:r>
            <a:r>
              <a:rPr lang="en-GB" sz="1100" i="1">
                <a:solidFill>
                  <a:srgbClr val="171B1F"/>
                </a:solidFill>
                <a:latin typeface="Aptos"/>
              </a:rPr>
              <a:t>Gambling harms: Education and Prevention</a:t>
            </a:r>
            <a:r>
              <a:rPr lang="en-GB" sz="1100">
                <a:solidFill>
                  <a:srgbClr val="171B1F"/>
                </a:solidFill>
                <a:latin typeface="Aptos"/>
              </a:rPr>
              <a:t> [webinar] ‘Ahead of the game: an Ara project’. Pembrokeshire County Council. (Delivered: 03 May 2025). </a:t>
            </a:r>
          </a:p>
          <a:p>
            <a:pPr marL="285750" indent="-285750" algn="just">
              <a:buFont typeface="Symbol"/>
              <a:buChar char="•"/>
            </a:pPr>
            <a:r>
              <a:rPr lang="en-GB" sz="1100">
                <a:solidFill>
                  <a:srgbClr val="171B1F"/>
                </a:solidFill>
                <a:latin typeface="Aptos"/>
              </a:rPr>
              <a:t>Hilliard, J and Bhatt. DR.A. (N/D) Social media addiction. [internet] Available at: </a:t>
            </a:r>
            <a:r>
              <a:rPr lang="en-GB" sz="1100" u="sng">
                <a:latin typeface="Aptos"/>
                <a:hlinkClick r:id="rId8"/>
              </a:rPr>
              <a:t>https://www.addictioncenter.com/behavioral-addictions/social-media-addiction/</a:t>
            </a:r>
            <a:r>
              <a:rPr lang="en-GB" sz="1100">
                <a:solidFill>
                  <a:srgbClr val="171B1F"/>
                </a:solidFill>
                <a:latin typeface="Aptos"/>
              </a:rPr>
              <a:t> (Accessed: 20 May 2025).</a:t>
            </a:r>
          </a:p>
          <a:p>
            <a:pPr marL="285750" indent="-285750" algn="just">
              <a:buFont typeface="Symbol"/>
              <a:buChar char="•"/>
            </a:pPr>
            <a:r>
              <a:rPr lang="en-GB" sz="1100">
                <a:solidFill>
                  <a:srgbClr val="171B1F"/>
                </a:solidFill>
                <a:latin typeface="Aptos"/>
              </a:rPr>
              <a:t>Home Start. (N/D)</a:t>
            </a:r>
            <a:r>
              <a:rPr lang="en-GB" sz="1100" i="1">
                <a:solidFill>
                  <a:srgbClr val="171B1F"/>
                </a:solidFill>
                <a:latin typeface="Aptos"/>
              </a:rPr>
              <a:t> Getting it right for every child</a:t>
            </a:r>
            <a:r>
              <a:rPr lang="en-GB" sz="1100">
                <a:solidFill>
                  <a:srgbClr val="171B1F"/>
                </a:solidFill>
                <a:latin typeface="Aptos"/>
              </a:rPr>
              <a:t>. [internet]. Available at: </a:t>
            </a:r>
            <a:r>
              <a:rPr lang="en-GB" sz="1100" u="sng">
                <a:latin typeface="Aptos"/>
                <a:hlinkClick r:id="rId9"/>
              </a:rPr>
              <a:t>https://www.home-start.org.uk/getting-it-right-for-every-child</a:t>
            </a:r>
            <a:r>
              <a:rPr lang="en-GB" sz="1100">
                <a:solidFill>
                  <a:srgbClr val="171B1F"/>
                </a:solidFill>
                <a:latin typeface="Aptos"/>
              </a:rPr>
              <a:t> (Accessed: 18 May 2025). </a:t>
            </a:r>
          </a:p>
          <a:p>
            <a:pPr marL="285750" indent="-285750" algn="just">
              <a:buFont typeface="Symbol"/>
              <a:buChar char="•"/>
            </a:pPr>
            <a:r>
              <a:rPr lang="en-GB" sz="1100">
                <a:solidFill>
                  <a:srgbClr val="171B1F"/>
                </a:solidFill>
                <a:latin typeface="Aptos"/>
              </a:rPr>
              <a:t>Mind. (2025) </a:t>
            </a:r>
            <a:r>
              <a:rPr lang="en-GB" sz="1100" i="1">
                <a:solidFill>
                  <a:srgbClr val="171B1F"/>
                </a:solidFill>
                <a:latin typeface="Aptos"/>
              </a:rPr>
              <a:t>5 ways to Well-being.</a:t>
            </a:r>
            <a:r>
              <a:rPr lang="en-GB" sz="1100">
                <a:solidFill>
                  <a:srgbClr val="171B1F"/>
                </a:solidFill>
                <a:latin typeface="Aptos"/>
              </a:rPr>
              <a:t> [internet] Available at: </a:t>
            </a:r>
            <a:r>
              <a:rPr lang="en-GB" sz="1100" u="sng">
                <a:latin typeface="Aptos"/>
                <a:hlinkClick r:id="rId10"/>
              </a:rPr>
              <a:t>https://www.mind.org.uk/workplace/mental-health-at-work/five-ways-to-wellbeing/</a:t>
            </a:r>
            <a:r>
              <a:rPr lang="en-GB" sz="1100">
                <a:solidFill>
                  <a:srgbClr val="171B1F"/>
                </a:solidFill>
                <a:latin typeface="Aptos"/>
              </a:rPr>
              <a:t> (Accessed: 13 May 2025). </a:t>
            </a:r>
          </a:p>
          <a:p>
            <a:pPr marL="285750" indent="-285750" algn="just">
              <a:buFont typeface="Symbol"/>
              <a:buChar char="•"/>
            </a:pPr>
            <a:r>
              <a:rPr lang="en-GB" sz="1100">
                <a:solidFill>
                  <a:srgbClr val="171B1F"/>
                </a:solidFill>
                <a:latin typeface="Aptos"/>
              </a:rPr>
              <a:t>My Nintendo Store. (2025) </a:t>
            </a:r>
            <a:r>
              <a:rPr lang="en-GB" sz="1100" i="1">
                <a:solidFill>
                  <a:srgbClr val="171B1F"/>
                </a:solidFill>
                <a:latin typeface="Aptos"/>
              </a:rPr>
              <a:t>Minecraft.</a:t>
            </a:r>
            <a:r>
              <a:rPr lang="en-GB" sz="1100">
                <a:solidFill>
                  <a:srgbClr val="171B1F"/>
                </a:solidFill>
                <a:latin typeface="Aptos"/>
              </a:rPr>
              <a:t> [internet] Available at: </a:t>
            </a:r>
            <a:r>
              <a:rPr lang="en-GB" sz="1100" u="sng">
                <a:latin typeface="Aptos"/>
                <a:hlinkClick r:id="rId11"/>
              </a:rPr>
              <a:t>https://store.nintendo.co.uk/en/minecraft-000000000002520746</a:t>
            </a:r>
            <a:r>
              <a:rPr lang="en-GB" sz="1100">
                <a:solidFill>
                  <a:srgbClr val="171B1F"/>
                </a:solidFill>
                <a:latin typeface="Aptos"/>
              </a:rPr>
              <a:t> (Accessed: 13 May 2025). </a:t>
            </a:r>
          </a:p>
          <a:p>
            <a:pPr marL="285750" indent="-285750" algn="just">
              <a:buFont typeface="Symbol"/>
              <a:buChar char="•"/>
            </a:pPr>
            <a:r>
              <a:rPr lang="en-GB" sz="1100">
                <a:solidFill>
                  <a:srgbClr val="171B1F"/>
                </a:solidFill>
                <a:latin typeface="Aptos"/>
              </a:rPr>
              <a:t>NFI. (ND) </a:t>
            </a:r>
            <a:r>
              <a:rPr lang="en-GB" sz="1100" i="1">
                <a:solidFill>
                  <a:srgbClr val="171B1F"/>
                </a:solidFill>
                <a:latin typeface="Aptos"/>
              </a:rPr>
              <a:t>What is Roblox? Everything you need to know</a:t>
            </a:r>
            <a:r>
              <a:rPr lang="en-GB" sz="1100">
                <a:solidFill>
                  <a:srgbClr val="171B1F"/>
                </a:solidFill>
                <a:latin typeface="Aptos"/>
              </a:rPr>
              <a:t>. [internet] Available at: </a:t>
            </a:r>
            <a:r>
              <a:rPr lang="en-GB" sz="1100" u="sng">
                <a:latin typeface="Aptos"/>
                <a:hlinkClick r:id="rId12"/>
              </a:rPr>
              <a:t>https://www.nfi.edu/what-is-roblox/</a:t>
            </a:r>
            <a:r>
              <a:rPr lang="en-GB" sz="1100">
                <a:solidFill>
                  <a:srgbClr val="171B1F"/>
                </a:solidFill>
                <a:latin typeface="Aptos"/>
              </a:rPr>
              <a:t> (Accessed: 13 May 2025). </a:t>
            </a:r>
          </a:p>
          <a:p>
            <a:pPr marL="285750" indent="-285750" algn="just">
              <a:buFont typeface="Symbol"/>
              <a:buChar char="•"/>
            </a:pPr>
            <a:r>
              <a:rPr lang="en-GB" sz="1100">
                <a:solidFill>
                  <a:srgbClr val="171B1F"/>
                </a:solidFill>
                <a:latin typeface="Aptos"/>
              </a:rPr>
              <a:t>National Society for the Prevention of Cruelty of Children. (2022) </a:t>
            </a:r>
            <a:r>
              <a:rPr lang="en-GB" sz="1100" i="1">
                <a:solidFill>
                  <a:srgbClr val="171B1F"/>
                </a:solidFill>
                <a:latin typeface="Aptos"/>
              </a:rPr>
              <a:t>What is a loot box?</a:t>
            </a:r>
            <a:r>
              <a:rPr lang="en-GB" sz="1100">
                <a:solidFill>
                  <a:srgbClr val="171B1F"/>
                </a:solidFill>
                <a:latin typeface="Aptos"/>
              </a:rPr>
              <a:t> [internet]. Available at: </a:t>
            </a:r>
            <a:r>
              <a:rPr lang="en-GB" sz="1100" u="sng">
                <a:latin typeface="Aptos"/>
                <a:hlinkClick r:id="rId13"/>
              </a:rPr>
              <a:t>https://www.nspcc.org.uk/keeping-children-safe/online-safety/online-safety-blog/loot-boxes/</a:t>
            </a:r>
            <a:r>
              <a:rPr lang="en-GB" sz="1100">
                <a:solidFill>
                  <a:srgbClr val="171B1F"/>
                </a:solidFill>
                <a:latin typeface="Aptos"/>
              </a:rPr>
              <a:t> (Accessed: 18 May 2025). </a:t>
            </a:r>
          </a:p>
          <a:p>
            <a:pPr marL="285750" indent="-285750" algn="just">
              <a:buFont typeface="Symbol"/>
              <a:buChar char="•"/>
            </a:pPr>
            <a:r>
              <a:rPr lang="en-GB" sz="1100">
                <a:solidFill>
                  <a:srgbClr val="000000"/>
                </a:solidFill>
                <a:latin typeface="Aptos"/>
              </a:rPr>
              <a:t>National Youth Agency. (2024) </a:t>
            </a:r>
            <a:r>
              <a:rPr lang="en-GB" sz="1100" i="1">
                <a:solidFill>
                  <a:srgbClr val="000000"/>
                </a:solidFill>
                <a:latin typeface="Aptos"/>
              </a:rPr>
              <a:t>National Youth Worker Curriculum.</a:t>
            </a:r>
            <a:r>
              <a:rPr lang="en-GB" sz="1100">
                <a:solidFill>
                  <a:srgbClr val="000000"/>
                </a:solidFill>
                <a:latin typeface="Aptos"/>
              </a:rPr>
              <a:t> [pdf]. Available at: </a:t>
            </a:r>
            <a:r>
              <a:rPr lang="en-GB" sz="1100">
                <a:solidFill>
                  <a:srgbClr val="171B1F"/>
                </a:solidFill>
                <a:latin typeface="Aptos"/>
                <a:hlinkClick r:id="rId14"/>
              </a:rPr>
              <a:t>https://nya.org.uk/wp-content/uploads/2024/04/5.3.1-0923-NYA-Youth-Work-Curriculum-DIGITAL1-03.24-1.pdf</a:t>
            </a:r>
            <a:r>
              <a:rPr lang="en-GB" sz="1100">
                <a:solidFill>
                  <a:srgbClr val="000000"/>
                </a:solidFill>
                <a:latin typeface="Aptos"/>
              </a:rPr>
              <a:t> (Accessed: 13 May  2025).</a:t>
            </a:r>
          </a:p>
          <a:p>
            <a:pPr marL="285750" indent="-285750" algn="just">
              <a:buFont typeface="Arial"/>
              <a:buChar char="•"/>
            </a:pPr>
            <a:r>
              <a:rPr lang="en-US" sz="1100">
                <a:latin typeface="Aptos"/>
              </a:rPr>
              <a:t>National Youth Agency (N/D) </a:t>
            </a:r>
            <a:r>
              <a:rPr lang="en-US" sz="1100" i="1">
                <a:latin typeface="Aptos"/>
              </a:rPr>
              <a:t>National Youth Work Curriculum.</a:t>
            </a:r>
            <a:r>
              <a:rPr lang="en-US" sz="1100">
                <a:latin typeface="Aptos"/>
              </a:rPr>
              <a:t> [internet]. Available at: </a:t>
            </a:r>
            <a:r>
              <a:rPr lang="en-US" sz="1100">
                <a:latin typeface="Aptos"/>
                <a:hlinkClick r:id="rId15"/>
              </a:rPr>
              <a:t>https://nya.org.uk/national-youth-work-curriculum/#:~:text=Youth%20work%20helps%20young%20people,quality%20youth%20work%20is%20based</a:t>
            </a:r>
            <a:r>
              <a:rPr lang="en-US" sz="1100">
                <a:latin typeface="Aptos"/>
              </a:rPr>
              <a:t> (Accessed: 13 May 2025).</a:t>
            </a:r>
            <a:endParaRPr lang="en-GB" sz="1100"/>
          </a:p>
        </p:txBody>
      </p:sp>
    </p:spTree>
    <p:extLst>
      <p:ext uri="{BB962C8B-B14F-4D97-AF65-F5344CB8AC3E}">
        <p14:creationId xmlns:p14="http://schemas.microsoft.com/office/powerpoint/2010/main" val="389901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29696-244F-6A86-D92A-C02B9F191527}"/>
              </a:ext>
            </a:extLst>
          </p:cNvPr>
          <p:cNvSpPr>
            <a:spLocks noGrp="1"/>
          </p:cNvSpPr>
          <p:nvPr>
            <p:ph type="title"/>
          </p:nvPr>
        </p:nvSpPr>
        <p:spPr/>
        <p:txBody>
          <a:bodyPr/>
          <a:lstStyle/>
          <a:p>
            <a:r>
              <a:rPr lang="en-GB"/>
              <a:t>Reference List:</a:t>
            </a:r>
          </a:p>
        </p:txBody>
      </p:sp>
      <p:sp>
        <p:nvSpPr>
          <p:cNvPr id="6" name="TextBox 5">
            <a:extLst>
              <a:ext uri="{FF2B5EF4-FFF2-40B4-BE49-F238E27FC236}">
                <a16:creationId xmlns:a16="http://schemas.microsoft.com/office/drawing/2014/main" id="{40D1DA6A-6400-3EAF-D325-4D86A73D0DC1}"/>
              </a:ext>
            </a:extLst>
          </p:cNvPr>
          <p:cNvSpPr txBox="1"/>
          <p:nvPr/>
        </p:nvSpPr>
        <p:spPr>
          <a:xfrm>
            <a:off x="309684" y="2167775"/>
            <a:ext cx="11355019"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sz="1100">
              <a:latin typeface="Aptos"/>
            </a:endParaRPr>
          </a:p>
          <a:p>
            <a:pPr marL="285750" indent="-285750" algn="just">
              <a:buFont typeface="Symbol"/>
              <a:buChar char="•"/>
            </a:pPr>
            <a:r>
              <a:rPr lang="en-GB" sz="1100">
                <a:latin typeface="Aptos"/>
              </a:rPr>
              <a:t>National Youth Agency. (2019) </a:t>
            </a:r>
            <a:r>
              <a:rPr lang="en-GB" sz="1100" i="1">
                <a:latin typeface="Aptos"/>
              </a:rPr>
              <a:t>Young People and gambling.</a:t>
            </a:r>
            <a:r>
              <a:rPr lang="en-GB" sz="1100">
                <a:latin typeface="Aptos"/>
              </a:rPr>
              <a:t> [blog] Available at: </a:t>
            </a:r>
            <a:r>
              <a:rPr lang="en-GB" sz="1100" u="sng">
                <a:latin typeface="Aptos"/>
                <a:hlinkClick r:id="rId2"/>
              </a:rPr>
              <a:t>https://nya.org.uk/yp-and-gambling/</a:t>
            </a:r>
            <a:r>
              <a:rPr lang="en-GB" sz="1100">
                <a:latin typeface="Aptos"/>
              </a:rPr>
              <a:t> (Accessed: 13 May 2025). </a:t>
            </a:r>
          </a:p>
          <a:p>
            <a:pPr marL="285750" indent="-285750" algn="just">
              <a:buFont typeface="Symbol"/>
              <a:buChar char="•"/>
            </a:pPr>
            <a:r>
              <a:rPr lang="en-GB" sz="1100">
                <a:latin typeface="Aptos"/>
              </a:rPr>
              <a:t>Ord, J. (2007) Youth Work process, product and practice. Dorset: Russell House Publishing Ltd.</a:t>
            </a:r>
          </a:p>
          <a:p>
            <a:pPr marL="285750" indent="-285750" algn="just">
              <a:buFont typeface="Symbol"/>
              <a:buChar char="•"/>
            </a:pPr>
            <a:r>
              <a:rPr lang="en-GB" sz="1100">
                <a:latin typeface="Aptos"/>
              </a:rPr>
              <a:t>Palmer, S. (2015) Toxic childhood: How the modern world is damaging our children and what we can do about it. London: The Orion Publishing Group Ltd.</a:t>
            </a:r>
          </a:p>
          <a:p>
            <a:pPr marL="285750" indent="-285750" algn="just">
              <a:buFont typeface="Symbol"/>
              <a:buChar char="•"/>
            </a:pPr>
            <a:r>
              <a:rPr lang="en-GB" sz="1100">
                <a:latin typeface="Aptos"/>
              </a:rPr>
              <a:t>Personal, Social, Health and Economic Association. (N/D)</a:t>
            </a:r>
            <a:r>
              <a:rPr lang="en-GB" sz="1100" i="1">
                <a:latin typeface="Aptos"/>
              </a:rPr>
              <a:t> Gambling: A teaching resource to promote resilience.</a:t>
            </a:r>
            <a:r>
              <a:rPr lang="en-GB" sz="1100">
                <a:latin typeface="Aptos"/>
              </a:rPr>
              <a:t> [pdf]. Available at: </a:t>
            </a:r>
            <a:r>
              <a:rPr lang="en-GB" sz="1100" u="sng">
                <a:latin typeface="Aptos"/>
                <a:hlinkClick r:id="rId3"/>
              </a:rPr>
              <a:t>https://healthyschoolscp.org.uk/wp-content/uploads/2020/08/PSHE-Gambling-a-teaching-resource-to-promote-resilience.pdf</a:t>
            </a:r>
            <a:r>
              <a:rPr lang="en-GB" sz="1100">
                <a:latin typeface="Aptos"/>
              </a:rPr>
              <a:t> (Accessed: 13 May 2025). </a:t>
            </a:r>
          </a:p>
          <a:p>
            <a:pPr marL="285750" indent="-285750" algn="just">
              <a:buFont typeface="Symbol"/>
              <a:buChar char="•"/>
            </a:pPr>
            <a:r>
              <a:rPr lang="en-GB" sz="1100">
                <a:latin typeface="Aptos"/>
              </a:rPr>
              <a:t>Safeguarding Network. (2025)</a:t>
            </a:r>
            <a:r>
              <a:rPr lang="en-GB" sz="1100" i="1">
                <a:latin typeface="Aptos"/>
              </a:rPr>
              <a:t> Child exploitation.</a:t>
            </a:r>
            <a:r>
              <a:rPr lang="en-GB" sz="1100">
                <a:latin typeface="Aptos"/>
              </a:rPr>
              <a:t> [internet] Available at; </a:t>
            </a:r>
            <a:r>
              <a:rPr lang="en-GB" sz="1100" u="sng">
                <a:latin typeface="Aptos"/>
                <a:hlinkClick r:id="rId4"/>
              </a:rPr>
              <a:t>https://safeguarding.network/content/safeguarding-resources/child-exploitation</a:t>
            </a:r>
            <a:r>
              <a:rPr lang="en-GB" sz="1100">
                <a:latin typeface="Aptos"/>
              </a:rPr>
              <a:t> (Accessed: 13 May 2025). </a:t>
            </a:r>
          </a:p>
          <a:p>
            <a:pPr marL="285750" indent="-285750" algn="just">
              <a:buFont typeface="Symbol"/>
              <a:buChar char="•"/>
            </a:pPr>
            <a:r>
              <a:rPr lang="en-GB" sz="1100">
                <a:latin typeface="Aptos"/>
              </a:rPr>
              <a:t>The Conversation. (2025) </a:t>
            </a:r>
            <a:r>
              <a:rPr lang="en-GB" sz="1100" i="1">
                <a:latin typeface="Aptos"/>
              </a:rPr>
              <a:t>‘Literally just child gambling’: what kids say about Roblox, </a:t>
            </a:r>
            <a:r>
              <a:rPr lang="en-GB" sz="1100" i="1" err="1">
                <a:latin typeface="Aptos"/>
              </a:rPr>
              <a:t>lootboxes</a:t>
            </a:r>
            <a:r>
              <a:rPr lang="en-GB" sz="1100" i="1">
                <a:latin typeface="Aptos"/>
              </a:rPr>
              <a:t> and money in online games. </a:t>
            </a:r>
            <a:r>
              <a:rPr lang="en-GB" sz="1100">
                <a:latin typeface="Aptos"/>
              </a:rPr>
              <a:t>[internet]. Available at:</a:t>
            </a:r>
            <a:r>
              <a:rPr lang="en-GB" sz="1100">
                <a:solidFill>
                  <a:srgbClr val="383838"/>
                </a:solidFill>
                <a:latin typeface="Aptos"/>
              </a:rPr>
              <a:t> </a:t>
            </a:r>
            <a:r>
              <a:rPr lang="en-GB" sz="1100" u="sng">
                <a:latin typeface="Aptos"/>
                <a:hlinkClick r:id="rId5"/>
              </a:rPr>
              <a:t>https://theconversation.com/literally-just-child-gambling-what-kids-say-about-roblox-lootboxes-and-money-in-online-games-250387#:~:text=Some%20Roblox%20games%20also%20offer,(sometimes%20via%20monetary%20purchases</a:t>
            </a:r>
            <a:r>
              <a:rPr lang="en-GB" sz="1100">
                <a:solidFill>
                  <a:srgbClr val="383838"/>
                </a:solidFill>
                <a:latin typeface="Aptos"/>
              </a:rPr>
              <a:t>). (Accessed: 18 Mat 2025).</a:t>
            </a:r>
          </a:p>
          <a:p>
            <a:pPr marL="285750" indent="-285750" algn="just">
              <a:buFont typeface="Symbol"/>
              <a:buChar char="•"/>
            </a:pPr>
            <a:r>
              <a:rPr lang="en-GB" sz="1100">
                <a:latin typeface="Aptos"/>
              </a:rPr>
              <a:t>UNICEF. (1989) </a:t>
            </a:r>
            <a:r>
              <a:rPr lang="en-GB" sz="1100" i="1">
                <a:latin typeface="Aptos"/>
              </a:rPr>
              <a:t>The United Nations Convention on the Rights of the Child</a:t>
            </a:r>
            <a:r>
              <a:rPr lang="en-GB" sz="1100">
                <a:latin typeface="Aptos"/>
              </a:rPr>
              <a:t>, London: UNICEF. [Pdf] Available at: </a:t>
            </a:r>
            <a:r>
              <a:rPr lang="en-GB" sz="1100" u="sng">
                <a:latin typeface="Aptos"/>
                <a:hlinkClick r:id="rId6"/>
              </a:rPr>
              <a:t>https://www.unicef.org.uk/wp-content/uploads/2016/08/unicef-convention-rights-child-uncrc.pdf</a:t>
            </a:r>
            <a:r>
              <a:rPr lang="en-GB" sz="1100">
                <a:latin typeface="Aptos"/>
              </a:rPr>
              <a:t> (Accessed: 13 May 2025).</a:t>
            </a:r>
          </a:p>
          <a:p>
            <a:pPr marL="285750" indent="-285750" algn="just">
              <a:buFont typeface="Symbol"/>
              <a:buChar char="•"/>
            </a:pPr>
            <a:r>
              <a:rPr lang="en-GB" sz="1100">
                <a:latin typeface="Aptos"/>
              </a:rPr>
              <a:t>UNICEF. (N/D) </a:t>
            </a:r>
            <a:r>
              <a:rPr lang="en-GB" sz="1100" i="1">
                <a:latin typeface="Aptos"/>
              </a:rPr>
              <a:t>Child Poverty</a:t>
            </a:r>
            <a:r>
              <a:rPr lang="en-GB" sz="1100">
                <a:latin typeface="Aptos"/>
              </a:rPr>
              <a:t>. [internet] Available at: </a:t>
            </a:r>
            <a:r>
              <a:rPr lang="en-GB" sz="1100" u="sng">
                <a:latin typeface="Aptos"/>
                <a:hlinkClick r:id="rId7"/>
              </a:rPr>
              <a:t>https://www.unicef.org/social-policy/child-poverty</a:t>
            </a:r>
            <a:r>
              <a:rPr lang="en-GB" sz="1100">
                <a:latin typeface="Aptos"/>
              </a:rPr>
              <a:t> (Accessed: 13 May 2025).</a:t>
            </a:r>
          </a:p>
          <a:p>
            <a:pPr marL="285750" indent="-285750" algn="just">
              <a:buFont typeface="Symbol"/>
              <a:buChar char="•"/>
            </a:pPr>
            <a:r>
              <a:rPr lang="en-GB" sz="1100">
                <a:latin typeface="Aptos"/>
              </a:rPr>
              <a:t>Welsh Assembly Government. (2007) National Youth Service Strategy for Wales. [pdf] Available at: </a:t>
            </a:r>
            <a:r>
              <a:rPr lang="en-GB" sz="1100">
                <a:latin typeface="Aptos"/>
                <a:ea typeface="+mn-lt"/>
                <a:cs typeface="+mn-lt"/>
                <a:hlinkClick r:id="rId8"/>
              </a:rPr>
              <a:t>https://dera.ioe.ac.uk/id/eprint/7705/3/nationalyouthstrategye_Redacted.pdf</a:t>
            </a:r>
            <a:r>
              <a:rPr lang="en-GB" sz="1100">
                <a:latin typeface="Aptos"/>
                <a:ea typeface="+mn-lt"/>
                <a:cs typeface="+mn-lt"/>
              </a:rPr>
              <a:t> (Accessed: 20 May 2025). </a:t>
            </a:r>
            <a:endParaRPr lang="en-GB" sz="1100">
              <a:latin typeface="Aptos"/>
            </a:endParaRPr>
          </a:p>
          <a:p>
            <a:pPr marL="285750" indent="-285750" algn="just">
              <a:buFont typeface="Symbol"/>
              <a:buChar char="•"/>
            </a:pPr>
            <a:r>
              <a:rPr lang="en-GB" sz="1100">
                <a:latin typeface="Aptos"/>
              </a:rPr>
              <a:t>Welsh Government. (2019) </a:t>
            </a:r>
            <a:r>
              <a:rPr lang="en-GB" sz="1100" i="1">
                <a:latin typeface="Aptos"/>
              </a:rPr>
              <a:t>Youth Work Strategy for Wales</a:t>
            </a:r>
            <a:r>
              <a:rPr lang="en-GB" sz="1100">
                <a:latin typeface="Aptos"/>
              </a:rPr>
              <a:t>. [pdf]. Available at:</a:t>
            </a:r>
            <a:r>
              <a:rPr lang="en-GB" sz="1100" i="1">
                <a:latin typeface="Aptos"/>
              </a:rPr>
              <a:t> </a:t>
            </a:r>
            <a:r>
              <a:rPr lang="en-GB" sz="1100" i="1" u="sng">
                <a:latin typeface="Aptos"/>
                <a:hlinkClick r:id="rId9"/>
              </a:rPr>
              <a:t>https://www.gov.wales/sites/default/files/publications/2019-06/youth-work-strategy-for-wales.pdf</a:t>
            </a:r>
            <a:r>
              <a:rPr lang="en-GB" sz="1100" i="1">
                <a:solidFill>
                  <a:srgbClr val="00B0F0"/>
                </a:solidFill>
                <a:latin typeface="Aptos"/>
              </a:rPr>
              <a:t> </a:t>
            </a:r>
            <a:r>
              <a:rPr lang="en-GB" sz="1100">
                <a:latin typeface="Aptos"/>
              </a:rPr>
              <a:t>(Accessed: 13 May 2025).</a:t>
            </a:r>
          </a:p>
          <a:p>
            <a:pPr marL="285750" indent="-285750" algn="just">
              <a:buFont typeface="Symbol"/>
              <a:buChar char="•"/>
            </a:pPr>
            <a:r>
              <a:rPr lang="en-GB" sz="1100">
                <a:latin typeface="Aptos"/>
              </a:rPr>
              <a:t>Welsh Government. (2021) </a:t>
            </a:r>
            <a:r>
              <a:rPr lang="en-GB" sz="1100" i="1">
                <a:latin typeface="Aptos"/>
              </a:rPr>
              <a:t>Stakeholder definitions of Youth Work.</a:t>
            </a:r>
            <a:r>
              <a:rPr lang="en-GB" sz="1100">
                <a:latin typeface="Aptos"/>
              </a:rPr>
              <a:t> [internet] Available at: </a:t>
            </a:r>
            <a:r>
              <a:rPr lang="en-GB" sz="1100" u="sng">
                <a:latin typeface="Aptos"/>
                <a:hlinkClick r:id="rId10"/>
              </a:rPr>
              <a:t>https://www.gov.wales/research-inform-development-youth-work-strategy-summary-html#59627</a:t>
            </a:r>
            <a:r>
              <a:rPr lang="en-GB" sz="1100">
                <a:latin typeface="Aptos"/>
              </a:rPr>
              <a:t> (Accessed: 13 May 2025). </a:t>
            </a:r>
          </a:p>
          <a:p>
            <a:pPr marL="285750" indent="-285750" algn="just">
              <a:buFont typeface="Symbol"/>
              <a:buChar char="•"/>
            </a:pPr>
            <a:r>
              <a:rPr lang="en-GB" sz="1100">
                <a:latin typeface="Aptos"/>
              </a:rPr>
              <a:t>Welsh Government. (2022) </a:t>
            </a:r>
            <a:r>
              <a:rPr lang="en-GB" sz="1100" i="1">
                <a:solidFill>
                  <a:srgbClr val="1F1F1F"/>
                </a:solidFill>
                <a:latin typeface="Aptos"/>
              </a:rPr>
              <a:t>Youth Engagement and Progression Framework (YEPF): overview.</a:t>
            </a:r>
            <a:r>
              <a:rPr lang="en-GB" sz="1100">
                <a:solidFill>
                  <a:srgbClr val="1F1F1F"/>
                </a:solidFill>
                <a:latin typeface="Aptos"/>
              </a:rPr>
              <a:t> [pdf] Available at: </a:t>
            </a:r>
            <a:r>
              <a:rPr lang="en-GB" sz="1100" u="sng">
                <a:latin typeface="Aptos"/>
                <a:hlinkClick r:id="rId11"/>
              </a:rPr>
              <a:t>https://www.gov.wales/sites/default/files/pdf-versions/2025/2/3/1738775117/youth-engagement-and-progression-framework-overview.pdf</a:t>
            </a:r>
            <a:r>
              <a:rPr lang="en-GB" sz="1100">
                <a:solidFill>
                  <a:srgbClr val="1F1F1F"/>
                </a:solidFill>
                <a:latin typeface="Aptos"/>
              </a:rPr>
              <a:t> (Accessed: 13 May 2025).</a:t>
            </a:r>
          </a:p>
          <a:p>
            <a:pPr marL="285750" indent="-285750" algn="just">
              <a:buFont typeface="Symbol"/>
              <a:buChar char="•"/>
            </a:pPr>
            <a:r>
              <a:rPr lang="en-US" sz="1100" err="1">
                <a:latin typeface="Aptos"/>
              </a:rPr>
              <a:t>Ygam</a:t>
            </a:r>
            <a:r>
              <a:rPr lang="en-US" sz="1100">
                <a:latin typeface="Aptos"/>
              </a:rPr>
              <a:t>. (2025) </a:t>
            </a:r>
            <a:r>
              <a:rPr lang="en-US" sz="1100" i="1">
                <a:latin typeface="Aptos"/>
              </a:rPr>
              <a:t>Youth gaming and gambling statistics</a:t>
            </a:r>
            <a:r>
              <a:rPr lang="en-US" sz="1100">
                <a:latin typeface="Aptos"/>
              </a:rPr>
              <a:t>. [internet] Available at: </a:t>
            </a:r>
            <a:r>
              <a:rPr lang="en-US" sz="1100" u="sng">
                <a:latin typeface="Aptos"/>
                <a:hlinkClick r:id="rId12"/>
              </a:rPr>
              <a:t>https://ygam.org/</a:t>
            </a:r>
            <a:r>
              <a:rPr lang="en-US" sz="1100">
                <a:latin typeface="Aptos"/>
              </a:rPr>
              <a:t> (Accessed: 13 May 2205). </a:t>
            </a:r>
            <a:endParaRPr lang="en-GB" sz="1100">
              <a:latin typeface="Aptos"/>
            </a:endParaRPr>
          </a:p>
          <a:p>
            <a:pPr marL="285750" indent="-285750" algn="just">
              <a:buFont typeface="Symbol"/>
              <a:buChar char="•"/>
            </a:pPr>
            <a:r>
              <a:rPr lang="en-US" sz="1100">
                <a:latin typeface="Aptos"/>
              </a:rPr>
              <a:t>Youth Work in Wales Review Group. (2022) </a:t>
            </a:r>
            <a:r>
              <a:rPr lang="en-US" sz="1100" i="1">
                <a:latin typeface="Aptos"/>
              </a:rPr>
              <a:t>Youth Work in Wales: Principles and Purposes.</a:t>
            </a:r>
            <a:r>
              <a:rPr lang="en-US" sz="1100">
                <a:latin typeface="Aptos"/>
              </a:rPr>
              <a:t> Cardiff: Youth Work in Wales Review Group.</a:t>
            </a:r>
            <a:endParaRPr lang="en-GB" sz="1100">
              <a:latin typeface="Aptos"/>
            </a:endParaRPr>
          </a:p>
          <a:p>
            <a:pPr marL="285750" indent="-285750" algn="just">
              <a:buFont typeface="Symbol"/>
              <a:buChar char="•"/>
            </a:pPr>
            <a:r>
              <a:rPr lang="en-US" sz="1100">
                <a:latin typeface="Aptos"/>
              </a:rPr>
              <a:t>Young Minds. (2025) Drugs and alcohol. [internet] Available at: </a:t>
            </a:r>
            <a:r>
              <a:rPr lang="en-US" sz="1100" u="sng">
                <a:latin typeface="Aptos"/>
                <a:hlinkClick r:id="rId13"/>
              </a:rPr>
              <a:t>https://www.youngminds.org.uk/parent/parents-a-z-mental-health-guide/drugs-and-alcohol/</a:t>
            </a:r>
            <a:r>
              <a:rPr lang="en-US" sz="1100">
                <a:latin typeface="Aptos"/>
              </a:rPr>
              <a:t> (Accessed: 20 May 2025). </a:t>
            </a:r>
            <a:endParaRPr lang="en-GB" sz="1100">
              <a:latin typeface="Aptos"/>
            </a:endParaRPr>
          </a:p>
        </p:txBody>
      </p:sp>
    </p:spTree>
    <p:extLst>
      <p:ext uri="{BB962C8B-B14F-4D97-AF65-F5344CB8AC3E}">
        <p14:creationId xmlns:p14="http://schemas.microsoft.com/office/powerpoint/2010/main" val="2980880097"/>
      </p:ext>
    </p:extLst>
  </p:cSld>
  <p:clrMapOvr>
    <a:masterClrMapping/>
  </p:clrMapOvr>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JuxtaposeVTI</vt:lpstr>
      <vt:lpstr>Young People and Society 3:   Trauma, Exploitation and Toxic Childhood   ECYW6006</vt:lpstr>
      <vt:lpstr>Some of the Issues which affect young people in contemporary society.</vt:lpstr>
      <vt:lpstr>Gambling.</vt:lpstr>
      <vt:lpstr>Why we should be worried:</vt:lpstr>
      <vt:lpstr>Gambling Commision report (2024): </vt:lpstr>
      <vt:lpstr>Sample of games.</vt:lpstr>
      <vt:lpstr>Stages:</vt:lpstr>
      <vt:lpstr>What to look out for:</vt:lpstr>
      <vt:lpstr>How can we support children and young people?</vt:lpstr>
      <vt:lpstr>Sign posting Support:</vt:lpstr>
      <vt:lpstr>PowerPoint Presentation</vt:lpstr>
      <vt:lpstr>What Youth Work offers:</vt:lpstr>
      <vt:lpstr>Methods used:</vt:lpstr>
      <vt:lpstr>Youth Work policies and guidance:</vt:lpstr>
      <vt:lpstr>Example activity:</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2025-05-13T09:12:49Z</dcterms:created>
  <dcterms:modified xsi:type="dcterms:W3CDTF">2025-05-21T22:21:03Z</dcterms:modified>
</cp:coreProperties>
</file>