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8"/>
  </p:handoutMasterIdLst>
  <p:sldIdLst>
    <p:sldId id="256" r:id="rId2"/>
    <p:sldId id="257" r:id="rId3"/>
    <p:sldId id="261" r:id="rId4"/>
    <p:sldId id="258" r:id="rId5"/>
    <p:sldId id="259" r:id="rId6"/>
    <p:sldId id="260" r:id="rId7"/>
  </p:sldIdLst>
  <p:sldSz cx="9144000" cy="6858000" type="screen4x3"/>
  <p:notesSz cx="6954838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40175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3CD84-B314-4FAE-B7C9-462E2380C4EF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40175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5A6883-7FAA-407D-BC82-6212FFE133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3322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703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188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270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03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670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963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252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09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335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961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183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2E3525BC-6E64-4AAA-8AAD-E62E907104DB}" type="datetimeFigureOut">
              <a:rPr lang="en-US" smtClean="0"/>
              <a:t>2/3/2014</a:t>
            </a:fld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fld id="{F74AEF4B-B9F9-4BCE-9ECE-D9C2DC98386B}" type="slidenum">
              <a:rPr lang="en-US" smtClean="0"/>
              <a:t>‹#›</a:t>
            </a:fld>
            <a:endParaRPr lang="en-US"/>
          </a:p>
        </p:txBody>
      </p:sp>
      <p:pic>
        <p:nvPicPr>
          <p:cNvPr id="1031" name="Picture 2" descr="Slide-master-white2013.jp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Learning styles discussion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Geraint Forster</a:t>
            </a:r>
          </a:p>
          <a:p>
            <a:r>
              <a:rPr lang="en-GB" dirty="0" smtClean="0"/>
              <a:t>Coaching Pedagogy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1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04800"/>
            <a:ext cx="7696200" cy="52578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4038600" y="5562600"/>
            <a:ext cx="426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Coffield</a:t>
            </a:r>
            <a:r>
              <a:rPr lang="en-GB" dirty="0" smtClean="0"/>
              <a:t>, Moseley, Hall &amp; </a:t>
            </a:r>
            <a:r>
              <a:rPr lang="en-GB" dirty="0" err="1" smtClean="0"/>
              <a:t>Ecclestone</a:t>
            </a:r>
            <a:r>
              <a:rPr lang="en-GB" dirty="0" smtClean="0"/>
              <a:t> (2004)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02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criticism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Smith, </a:t>
            </a:r>
            <a:r>
              <a:rPr lang="en-US" dirty="0" err="1"/>
              <a:t>Sekar</a:t>
            </a:r>
            <a:r>
              <a:rPr lang="en-US" dirty="0"/>
              <a:t> </a:t>
            </a:r>
            <a:r>
              <a:rPr lang="en-US" dirty="0" smtClean="0"/>
              <a:t>and Townsend </a:t>
            </a:r>
            <a:r>
              <a:rPr lang="en-US" dirty="0"/>
              <a:t>(</a:t>
            </a:r>
            <a:r>
              <a:rPr lang="en-US" dirty="0" smtClean="0"/>
              <a:t>2002:411):</a:t>
            </a:r>
          </a:p>
          <a:p>
            <a:r>
              <a:rPr lang="en-US" dirty="0"/>
              <a:t>‘For each research </a:t>
            </a:r>
            <a:r>
              <a:rPr lang="en-US" dirty="0" smtClean="0"/>
              <a:t>study supporting </a:t>
            </a:r>
            <a:r>
              <a:rPr lang="en-US" dirty="0"/>
              <a:t>the principle of matching </a:t>
            </a:r>
            <a:r>
              <a:rPr lang="en-US" dirty="0" smtClean="0"/>
              <a:t>instructional style </a:t>
            </a:r>
            <a:r>
              <a:rPr lang="en-US" dirty="0"/>
              <a:t>and learning style, there is a study </a:t>
            </a:r>
            <a:r>
              <a:rPr lang="en-US" dirty="0" smtClean="0"/>
              <a:t>rejecting the </a:t>
            </a:r>
            <a:r>
              <a:rPr lang="en-US" dirty="0"/>
              <a:t>matching hypothesis’.</a:t>
            </a:r>
          </a:p>
        </p:txBody>
      </p:sp>
    </p:spTree>
    <p:extLst>
      <p:ext uri="{BB962C8B-B14F-4D97-AF65-F5344CB8AC3E}">
        <p14:creationId xmlns:p14="http://schemas.microsoft.com/office/powerpoint/2010/main" val="10657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373380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Increasing self-awareness and metacognition – making people aware of their own thoughts and learning processes.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a lexicon (language) of learning for dialogue.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Career counselling  - advocates argue that certain careers are suited more to certain styles.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Matching – match teaching style to learning style.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21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Deliberate </a:t>
            </a:r>
            <a:r>
              <a:rPr lang="en-GB" dirty="0" err="1" smtClean="0"/>
              <a:t>mis</a:t>
            </a:r>
            <a:r>
              <a:rPr lang="en-GB" dirty="0" smtClean="0"/>
              <a:t>-matching – can get bored always using the same learning style.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5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47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PowerPointTemplate</Template>
  <TotalTime>32</TotalTime>
  <Words>122</Words>
  <Application>Microsoft Office PowerPoint</Application>
  <PresentationFormat>On-screen Show (4:3)</PresentationFormat>
  <Paragraphs>14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Blank Presentation</vt:lpstr>
      <vt:lpstr>Learning styles discussion</vt:lpstr>
      <vt:lpstr>PowerPoint Presentation</vt:lpstr>
      <vt:lpstr>Example of criticism</vt:lpstr>
      <vt:lpstr>Uses of learning styles</vt:lpstr>
      <vt:lpstr>Continued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styles discussion</dc:title>
  <dc:creator>Administrator</dc:creator>
  <cp:lastModifiedBy>Administrator</cp:lastModifiedBy>
  <cp:revision>3</cp:revision>
  <cp:lastPrinted>2014-02-03T10:32:30Z</cp:lastPrinted>
  <dcterms:created xsi:type="dcterms:W3CDTF">2014-02-03T10:00:02Z</dcterms:created>
  <dcterms:modified xsi:type="dcterms:W3CDTF">2014-02-03T10:32:47Z</dcterms:modified>
</cp:coreProperties>
</file>