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webextensions/webextension2.xml" ContentType="application/vnd.ms-office.webextension+xml"/>
  <Override PartName="/ppt/webextensions/webextension3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theme/theme3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0" showSpecialPlsOnTitleSld="0" saveSubsetFonts="1">
  <p:sldMasterIdLst>
    <p:sldMasterId id="2147483725" r:id="rId1"/>
    <p:sldMasterId id="2147483841" r:id="rId2"/>
    <p:sldMasterId id="2147483878" r:id="rId3"/>
    <p:sldMasterId id="2147483880" r:id="rId4"/>
  </p:sldMasterIdLst>
  <p:notesMasterIdLst>
    <p:notesMasterId r:id="rId25"/>
  </p:notesMasterIdLst>
  <p:handoutMasterIdLst>
    <p:handoutMasterId r:id="rId26"/>
  </p:handoutMasterIdLst>
  <p:sldIdLst>
    <p:sldId id="792" r:id="rId5"/>
    <p:sldId id="793" r:id="rId6"/>
    <p:sldId id="794" r:id="rId7"/>
    <p:sldId id="715" r:id="rId8"/>
    <p:sldId id="450" r:id="rId9"/>
    <p:sldId id="795" r:id="rId10"/>
    <p:sldId id="811" r:id="rId11"/>
    <p:sldId id="809" r:id="rId12"/>
    <p:sldId id="260" r:id="rId13"/>
    <p:sldId id="796" r:id="rId14"/>
    <p:sldId id="712" r:id="rId15"/>
    <p:sldId id="798" r:id="rId16"/>
    <p:sldId id="803" r:id="rId17"/>
    <p:sldId id="297" r:id="rId18"/>
    <p:sldId id="805" r:id="rId19"/>
    <p:sldId id="711" r:id="rId20"/>
    <p:sldId id="807" r:id="rId21"/>
    <p:sldId id="688" r:id="rId22"/>
    <p:sldId id="689" r:id="rId23"/>
    <p:sldId id="789" r:id="rId24"/>
  </p:sldIdLst>
  <p:sldSz cx="9144000" cy="6858000" type="screen4x3"/>
  <p:notesSz cx="6854825" cy="90836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6600"/>
    <a:srgbClr val="21B9EF"/>
    <a:srgbClr val="FFCC66"/>
    <a:srgbClr val="CC6600"/>
    <a:srgbClr val="255997"/>
    <a:srgbClr val="808000"/>
    <a:srgbClr val="008000"/>
    <a:srgbClr val="336600"/>
    <a:srgbClr val="C0C0C0"/>
    <a:srgbClr val="33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4DBF52-A21C-4803-A4DF-88B21420EDF6}" v="3" dt="2026-02-26T10:00:33.15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787" autoAdjust="0"/>
    <p:restoredTop sz="92144" autoAdjust="0"/>
  </p:normalViewPr>
  <p:slideViewPr>
    <p:cSldViewPr>
      <p:cViewPr varScale="1">
        <p:scale>
          <a:sx n="54" d="100"/>
          <a:sy n="54" d="100"/>
        </p:scale>
        <p:origin x="1410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Crossman" userId="d902ac89-ff56-4e5d-982f-3384b0284abe" providerId="ADAL" clId="{7DC2A359-64FE-41F3-8768-39479F3AFF33}"/>
    <pc:docChg chg="custSel addSld delSld modSld sldOrd delMainMaster">
      <pc:chgData name="Julie Crossman" userId="d902ac89-ff56-4e5d-982f-3384b0284abe" providerId="ADAL" clId="{7DC2A359-64FE-41F3-8768-39479F3AFF33}" dt="2026-02-26T16:32:23.674" v="42" actId="2696"/>
      <pc:docMkLst>
        <pc:docMk/>
      </pc:docMkLst>
      <pc:sldChg chg="addSp delSp modSp del mod">
        <pc:chgData name="Julie Crossman" userId="d902ac89-ff56-4e5d-982f-3384b0284abe" providerId="ADAL" clId="{7DC2A359-64FE-41F3-8768-39479F3AFF33}" dt="2026-02-25T17:21:23.358" v="27" actId="47"/>
        <pc:sldMkLst>
          <pc:docMk/>
          <pc:sldMk cId="1567858109" sldId="328"/>
        </pc:sldMkLst>
        <pc:spChg chg="mod ord">
          <ac:chgData name="Julie Crossman" userId="d902ac89-ff56-4e5d-982f-3384b0284abe" providerId="ADAL" clId="{7DC2A359-64FE-41F3-8768-39479F3AFF33}" dt="2026-02-25T15:12:32.637" v="8" actId="14100"/>
          <ac:spMkLst>
            <pc:docMk/>
            <pc:sldMk cId="1567858109" sldId="328"/>
            <ac:spMk id="5" creationId="{4C413EC7-D074-412C-BBB8-8AC824F8C418}"/>
          </ac:spMkLst>
        </pc:spChg>
        <pc:picChg chg="del">
          <ac:chgData name="Julie Crossman" userId="d902ac89-ff56-4e5d-982f-3384b0284abe" providerId="ADAL" clId="{7DC2A359-64FE-41F3-8768-39479F3AFF33}" dt="2026-02-25T15:12:07.249" v="0" actId="478"/>
          <ac:picMkLst>
            <pc:docMk/>
            <pc:sldMk cId="1567858109" sldId="328"/>
            <ac:picMk id="3" creationId="{6C49AD8D-5433-D284-7E9C-55A0FA599C32}"/>
          </ac:picMkLst>
        </pc:picChg>
        <pc:picChg chg="add mod">
          <ac:chgData name="Julie Crossman" userId="d902ac89-ff56-4e5d-982f-3384b0284abe" providerId="ADAL" clId="{7DC2A359-64FE-41F3-8768-39479F3AFF33}" dt="2026-02-25T15:12:21.295" v="5" actId="1076"/>
          <ac:picMkLst>
            <pc:docMk/>
            <pc:sldMk cId="1567858109" sldId="328"/>
            <ac:picMk id="4" creationId="{BB1BA58C-789C-A292-CF85-4B462B2D566E}"/>
          </ac:picMkLst>
        </pc:picChg>
        <pc:picChg chg="add mod">
          <ac:chgData name="Julie Crossman" userId="d902ac89-ff56-4e5d-982f-3384b0284abe" providerId="ADAL" clId="{7DC2A359-64FE-41F3-8768-39479F3AFF33}" dt="2026-02-25T15:13:24.307" v="14" actId="14100"/>
          <ac:picMkLst>
            <pc:docMk/>
            <pc:sldMk cId="1567858109" sldId="328"/>
            <ac:picMk id="6" creationId="{2A31F254-EBD6-6AC8-293D-B05C2ECB7F04}"/>
          </ac:picMkLst>
        </pc:picChg>
        <pc:picChg chg="add mod">
          <ac:chgData name="Julie Crossman" userId="d902ac89-ff56-4e5d-982f-3384b0284abe" providerId="ADAL" clId="{7DC2A359-64FE-41F3-8768-39479F3AFF33}" dt="2026-02-25T15:16:39.531" v="18" actId="14100"/>
          <ac:picMkLst>
            <pc:docMk/>
            <pc:sldMk cId="1567858109" sldId="328"/>
            <ac:picMk id="7" creationId="{9C8DADF6-0DC7-8B39-9B75-2DB1F2B7ECFB}"/>
          </ac:picMkLst>
        </pc:picChg>
      </pc:sldChg>
      <pc:sldChg chg="modSp mod">
        <pc:chgData name="Julie Crossman" userId="d902ac89-ff56-4e5d-982f-3384b0284abe" providerId="ADAL" clId="{7DC2A359-64FE-41F3-8768-39479F3AFF33}" dt="2026-02-26T10:00:55.639" v="32" actId="1076"/>
        <pc:sldMkLst>
          <pc:docMk/>
          <pc:sldMk cId="989815837" sldId="450"/>
        </pc:sldMkLst>
        <pc:spChg chg="mod">
          <ac:chgData name="Julie Crossman" userId="d902ac89-ff56-4e5d-982f-3384b0284abe" providerId="ADAL" clId="{7DC2A359-64FE-41F3-8768-39479F3AFF33}" dt="2026-02-26T10:00:55.639" v="32" actId="1076"/>
          <ac:spMkLst>
            <pc:docMk/>
            <pc:sldMk cId="989815837" sldId="450"/>
            <ac:spMk id="5" creationId="{1F18A634-E2D8-45C1-815B-E97B38DB16C6}"/>
          </ac:spMkLst>
        </pc:spChg>
      </pc:sldChg>
      <pc:sldChg chg="mod modShow">
        <pc:chgData name="Julie Crossman" userId="d902ac89-ff56-4e5d-982f-3384b0284abe" providerId="ADAL" clId="{7DC2A359-64FE-41F3-8768-39479F3AFF33}" dt="2026-02-26T16:30:43.088" v="37" actId="729"/>
        <pc:sldMkLst>
          <pc:docMk/>
          <pc:sldMk cId="1026099752" sldId="688"/>
        </pc:sldMkLst>
      </pc:sldChg>
      <pc:sldChg chg="mod modShow">
        <pc:chgData name="Julie Crossman" userId="d902ac89-ff56-4e5d-982f-3384b0284abe" providerId="ADAL" clId="{7DC2A359-64FE-41F3-8768-39479F3AFF33}" dt="2026-02-26T16:32:01.129" v="39" actId="729"/>
        <pc:sldMkLst>
          <pc:docMk/>
          <pc:sldMk cId="1750605035" sldId="689"/>
        </pc:sldMkLst>
      </pc:sldChg>
      <pc:sldChg chg="del mod modShow">
        <pc:chgData name="Julie Crossman" userId="d902ac89-ff56-4e5d-982f-3384b0284abe" providerId="ADAL" clId="{7DC2A359-64FE-41F3-8768-39479F3AFF33}" dt="2026-02-26T16:32:23.674" v="42" actId="2696"/>
        <pc:sldMkLst>
          <pc:docMk/>
          <pc:sldMk cId="1911176126" sldId="788"/>
        </pc:sldMkLst>
      </pc:sldChg>
      <pc:sldChg chg="ord">
        <pc:chgData name="Julie Crossman" userId="d902ac89-ff56-4e5d-982f-3384b0284abe" providerId="ADAL" clId="{7DC2A359-64FE-41F3-8768-39479F3AFF33}" dt="2026-02-25T16:51:43.162" v="26"/>
        <pc:sldMkLst>
          <pc:docMk/>
          <pc:sldMk cId="1693664428" sldId="795"/>
        </pc:sldMkLst>
      </pc:sldChg>
      <pc:sldChg chg="del mod modShow">
        <pc:chgData name="Julie Crossman" userId="d902ac89-ff56-4e5d-982f-3384b0284abe" providerId="ADAL" clId="{7DC2A359-64FE-41F3-8768-39479F3AFF33}" dt="2026-02-26T16:32:12.655" v="40" actId="47"/>
        <pc:sldMkLst>
          <pc:docMk/>
          <pc:sldMk cId="3056169119" sldId="808"/>
        </pc:sldMkLst>
      </pc:sldChg>
      <pc:sldChg chg="new del">
        <pc:chgData name="Julie Crossman" userId="d902ac89-ff56-4e5d-982f-3384b0284abe" providerId="ADAL" clId="{7DC2A359-64FE-41F3-8768-39479F3AFF33}" dt="2026-02-26T10:00:35.158" v="31" actId="47"/>
        <pc:sldMkLst>
          <pc:docMk/>
          <pc:sldMk cId="238472254" sldId="810"/>
        </pc:sldMkLst>
      </pc:sldChg>
      <pc:sldChg chg="del">
        <pc:chgData name="Julie Crossman" userId="d902ac89-ff56-4e5d-982f-3384b0284abe" providerId="ADAL" clId="{7DC2A359-64FE-41F3-8768-39479F3AFF33}" dt="2026-02-25T17:21:31.142" v="28" actId="2696"/>
        <pc:sldMkLst>
          <pc:docMk/>
          <pc:sldMk cId="3569951292" sldId="810"/>
        </pc:sldMkLst>
      </pc:sldChg>
      <pc:sldChg chg="add">
        <pc:chgData name="Julie Crossman" userId="d902ac89-ff56-4e5d-982f-3384b0284abe" providerId="ADAL" clId="{7DC2A359-64FE-41F3-8768-39479F3AFF33}" dt="2026-02-26T10:00:33.153" v="30"/>
        <pc:sldMkLst>
          <pc:docMk/>
          <pc:sldMk cId="1728083870" sldId="811"/>
        </pc:sldMkLst>
      </pc:sldChg>
      <pc:sldMasterChg chg="del delSldLayout">
        <pc:chgData name="Julie Crossman" userId="d902ac89-ff56-4e5d-982f-3384b0284abe" providerId="ADAL" clId="{7DC2A359-64FE-41F3-8768-39479F3AFF33}" dt="2026-02-26T16:32:23.674" v="42" actId="2696"/>
        <pc:sldMasterMkLst>
          <pc:docMk/>
          <pc:sldMasterMk cId="1562978278" sldId="2147483865"/>
        </pc:sldMasterMkLst>
        <pc:sldLayoutChg chg="del">
          <pc:chgData name="Julie Crossman" userId="d902ac89-ff56-4e5d-982f-3384b0284abe" providerId="ADAL" clId="{7DC2A359-64FE-41F3-8768-39479F3AFF33}" dt="2026-02-26T16:32:23.674" v="42" actId="2696"/>
          <pc:sldLayoutMkLst>
            <pc:docMk/>
            <pc:sldMasterMk cId="1562978278" sldId="2147483865"/>
            <pc:sldLayoutMk cId="1312947628" sldId="2147483866"/>
          </pc:sldLayoutMkLst>
        </pc:sldLayoutChg>
        <pc:sldLayoutChg chg="del">
          <pc:chgData name="Julie Crossman" userId="d902ac89-ff56-4e5d-982f-3384b0284abe" providerId="ADAL" clId="{7DC2A359-64FE-41F3-8768-39479F3AFF33}" dt="2026-02-26T16:32:23.674" v="42" actId="2696"/>
          <pc:sldLayoutMkLst>
            <pc:docMk/>
            <pc:sldMasterMk cId="1562978278" sldId="2147483865"/>
            <pc:sldLayoutMk cId="2199080141" sldId="2147483867"/>
          </pc:sldLayoutMkLst>
        </pc:sldLayoutChg>
        <pc:sldLayoutChg chg="del">
          <pc:chgData name="Julie Crossman" userId="d902ac89-ff56-4e5d-982f-3384b0284abe" providerId="ADAL" clId="{7DC2A359-64FE-41F3-8768-39479F3AFF33}" dt="2026-02-26T16:32:23.674" v="42" actId="2696"/>
          <pc:sldLayoutMkLst>
            <pc:docMk/>
            <pc:sldMasterMk cId="1562978278" sldId="2147483865"/>
            <pc:sldLayoutMk cId="1048203570" sldId="2147483868"/>
          </pc:sldLayoutMkLst>
        </pc:sldLayoutChg>
        <pc:sldLayoutChg chg="del">
          <pc:chgData name="Julie Crossman" userId="d902ac89-ff56-4e5d-982f-3384b0284abe" providerId="ADAL" clId="{7DC2A359-64FE-41F3-8768-39479F3AFF33}" dt="2026-02-26T16:32:23.674" v="42" actId="2696"/>
          <pc:sldLayoutMkLst>
            <pc:docMk/>
            <pc:sldMasterMk cId="1562978278" sldId="2147483865"/>
            <pc:sldLayoutMk cId="1983300286" sldId="2147483869"/>
          </pc:sldLayoutMkLst>
        </pc:sldLayoutChg>
        <pc:sldLayoutChg chg="del">
          <pc:chgData name="Julie Crossman" userId="d902ac89-ff56-4e5d-982f-3384b0284abe" providerId="ADAL" clId="{7DC2A359-64FE-41F3-8768-39479F3AFF33}" dt="2026-02-26T16:32:23.674" v="42" actId="2696"/>
          <pc:sldLayoutMkLst>
            <pc:docMk/>
            <pc:sldMasterMk cId="1562978278" sldId="2147483865"/>
            <pc:sldLayoutMk cId="459443964" sldId="2147483870"/>
          </pc:sldLayoutMkLst>
        </pc:sldLayoutChg>
        <pc:sldLayoutChg chg="del">
          <pc:chgData name="Julie Crossman" userId="d902ac89-ff56-4e5d-982f-3384b0284abe" providerId="ADAL" clId="{7DC2A359-64FE-41F3-8768-39479F3AFF33}" dt="2026-02-26T16:32:23.674" v="42" actId="2696"/>
          <pc:sldLayoutMkLst>
            <pc:docMk/>
            <pc:sldMasterMk cId="1562978278" sldId="2147483865"/>
            <pc:sldLayoutMk cId="1139526558" sldId="2147483871"/>
          </pc:sldLayoutMkLst>
        </pc:sldLayoutChg>
        <pc:sldLayoutChg chg="del">
          <pc:chgData name="Julie Crossman" userId="d902ac89-ff56-4e5d-982f-3384b0284abe" providerId="ADAL" clId="{7DC2A359-64FE-41F3-8768-39479F3AFF33}" dt="2026-02-26T16:32:23.674" v="42" actId="2696"/>
          <pc:sldLayoutMkLst>
            <pc:docMk/>
            <pc:sldMasterMk cId="1562978278" sldId="2147483865"/>
            <pc:sldLayoutMk cId="2702288623" sldId="2147483872"/>
          </pc:sldLayoutMkLst>
        </pc:sldLayoutChg>
        <pc:sldLayoutChg chg="del">
          <pc:chgData name="Julie Crossman" userId="d902ac89-ff56-4e5d-982f-3384b0284abe" providerId="ADAL" clId="{7DC2A359-64FE-41F3-8768-39479F3AFF33}" dt="2026-02-26T16:32:23.674" v="42" actId="2696"/>
          <pc:sldLayoutMkLst>
            <pc:docMk/>
            <pc:sldMasterMk cId="1562978278" sldId="2147483865"/>
            <pc:sldLayoutMk cId="3758610422" sldId="2147483873"/>
          </pc:sldLayoutMkLst>
        </pc:sldLayoutChg>
        <pc:sldLayoutChg chg="del">
          <pc:chgData name="Julie Crossman" userId="d902ac89-ff56-4e5d-982f-3384b0284abe" providerId="ADAL" clId="{7DC2A359-64FE-41F3-8768-39479F3AFF33}" dt="2026-02-26T16:32:23.674" v="42" actId="2696"/>
          <pc:sldLayoutMkLst>
            <pc:docMk/>
            <pc:sldMasterMk cId="1562978278" sldId="2147483865"/>
            <pc:sldLayoutMk cId="3893138109" sldId="2147483874"/>
          </pc:sldLayoutMkLst>
        </pc:sldLayoutChg>
        <pc:sldLayoutChg chg="del">
          <pc:chgData name="Julie Crossman" userId="d902ac89-ff56-4e5d-982f-3384b0284abe" providerId="ADAL" clId="{7DC2A359-64FE-41F3-8768-39479F3AFF33}" dt="2026-02-26T16:32:23.674" v="42" actId="2696"/>
          <pc:sldLayoutMkLst>
            <pc:docMk/>
            <pc:sldMasterMk cId="1562978278" sldId="2147483865"/>
            <pc:sldLayoutMk cId="3041813736" sldId="2147483875"/>
          </pc:sldLayoutMkLst>
        </pc:sldLayoutChg>
        <pc:sldLayoutChg chg="del">
          <pc:chgData name="Julie Crossman" userId="d902ac89-ff56-4e5d-982f-3384b0284abe" providerId="ADAL" clId="{7DC2A359-64FE-41F3-8768-39479F3AFF33}" dt="2026-02-26T16:32:23.674" v="42" actId="2696"/>
          <pc:sldLayoutMkLst>
            <pc:docMk/>
            <pc:sldMasterMk cId="1562978278" sldId="2147483865"/>
            <pc:sldLayoutMk cId="2170721039" sldId="2147483876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5B5EDEE3-803E-400C-A573-9899854F1072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55B09F7E-61FB-45F3-9F19-356A5288321E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6148" name="Rectangle 4">
            <a:extLst>
              <a:ext uri="{FF2B5EF4-FFF2-40B4-BE49-F238E27FC236}">
                <a16:creationId xmlns:a16="http://schemas.microsoft.com/office/drawing/2014/main" id="{E943F7C8-BBC5-4F0D-A9A9-7B18BEC5BB2D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2965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B85A36A7-D541-44BF-AF59-E97146D06558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2965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fld id="{41619E4A-6993-4F2F-A044-49CF37C3DEE7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421A7CCA-E97E-434D-9F6E-8EA5CC8F93ED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7B2F2481-3608-401B-9BA4-8C875D6B21D6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590D4C2-C0E8-497F-A2A2-E9A14001C2D3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57288" y="681038"/>
            <a:ext cx="4541837" cy="34067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5125" name="Rectangle 5">
            <a:extLst>
              <a:ext uri="{FF2B5EF4-FFF2-40B4-BE49-F238E27FC236}">
                <a16:creationId xmlns:a16="http://schemas.microsoft.com/office/drawing/2014/main" id="{36704536-8FF8-4531-B34E-AEC5C19A2D9E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14825"/>
            <a:ext cx="5026025" cy="4087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5126" name="Rectangle 6">
            <a:extLst>
              <a:ext uri="{FF2B5EF4-FFF2-40B4-BE49-F238E27FC236}">
                <a16:creationId xmlns:a16="http://schemas.microsoft.com/office/drawing/2014/main" id="{9429FB2A-7FB0-46D4-9991-9B8D8876B609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2965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5127" name="Rectangle 7">
            <a:extLst>
              <a:ext uri="{FF2B5EF4-FFF2-40B4-BE49-F238E27FC236}">
                <a16:creationId xmlns:a16="http://schemas.microsoft.com/office/drawing/2014/main" id="{B566019B-5687-4D60-AF58-9F464093C8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2965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fld id="{34DA9608-549B-4C06-95FD-868A3BC5443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30521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1593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1593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marL="0" marR="0" lvl="0" indent="0" algn="r" defTabSz="94138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916F08-735D-5447-8576-A86275103935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charset="0"/>
                <a:cs typeface="Arial" charset="0"/>
              </a:rPr>
              <a:pPr marL="0" marR="0" lvl="0" indent="0" algn="r" defTabSz="94138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ＭＳ Ｐゴシック" charset="0"/>
              <a:cs typeface="Arial" charset="0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dirty="0"/>
              <a:t>Steve</a:t>
            </a:r>
          </a:p>
        </p:txBody>
      </p:sp>
    </p:spTree>
    <p:extLst>
      <p:ext uri="{BB962C8B-B14F-4D97-AF65-F5344CB8AC3E}">
        <p14:creationId xmlns:p14="http://schemas.microsoft.com/office/powerpoint/2010/main" val="26496079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4067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DA9608-549B-4C06-95FD-868A3BC5443A}" type="slidenum">
              <a:rPr lang="en-US" altLang="en-US" smtClean="0"/>
              <a:pPr/>
              <a:t>10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163699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63564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727423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40731C-79FE-42FE-86EC-52188402A4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931445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0720097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066852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Steve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4DA9608-549B-4C06-95FD-868A3BC5443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759256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Steve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4DA9608-549B-4C06-95FD-868A3BC5443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51600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7310CF-D208-4DCA-A75D-36DC42B653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2AE9DA-2056-4561-A1CD-CDDCA7D1D1D2}" type="datetimeFigureOut">
              <a:rPr lang="en-US"/>
              <a:pPr>
                <a:defRPr/>
              </a:pPr>
              <a:t>2/26/2026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347D29-C3CD-4DCA-A699-5F614B3DD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F5665E-8A53-400F-A6A4-151256E03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F3F627-4833-4259-9028-BD18A125CA43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9894323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4460C2-9137-421D-9C42-14645DA74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3F015-0184-46A2-815C-5CB3904927F0}" type="datetimeFigureOut">
              <a:rPr lang="en-US"/>
              <a:pPr>
                <a:defRPr/>
              </a:pPr>
              <a:t>2/26/2026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1C165-D8CB-4A35-AF99-8EC89CB7F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6C28C-3BA3-4C93-A76C-700D703A88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3469D9-DC9B-479C-9AFD-02501356F58F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50911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4CBED-6546-4C6C-A1F7-56A6D3B74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B567D1-7A73-4D28-B429-0B14532917F1}" type="datetimeFigureOut">
              <a:rPr lang="en-US"/>
              <a:pPr>
                <a:defRPr/>
              </a:pPr>
              <a:t>2/26/2026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E12AFDA-0601-483F-9BAB-9914F5E6925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EA72ABC-6BC6-49B6-AFDA-56524CD2D40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34628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0B3E8AC-8539-4C07-BD0E-DE5D6D02D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9530A-7918-494F-ACB4-20283BF012C7}" type="datetimeFigureOut">
              <a:rPr lang="en-US"/>
              <a:pPr>
                <a:defRPr/>
              </a:pPr>
              <a:t>2/26/2026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DA264A-A470-4CA1-B19A-1FEF7FA11D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E050CA8-2658-4F0A-A74E-E04F69843644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37654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834F37C-1F00-48DE-A8C4-ECFD6C547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8FF3C-1E5E-4CA4-8599-004387968F42}" type="datetimeFigureOut">
              <a:rPr lang="en-US"/>
              <a:pPr>
                <a:defRPr/>
              </a:pPr>
              <a:t>2/26/2026</a:t>
            </a:fld>
            <a:endParaRPr 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BE00681-E2D9-46D1-B444-5A72E2F48D3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08B183F-D341-4049-B5FC-B5AF8DCCA76E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163107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0A41194-D772-4AC5-9EE4-B495CA6FFD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6C26F-F1B7-4F3B-B3F4-ACE0D9A747DE}" type="datetimeFigureOut">
              <a:rPr lang="en-US"/>
              <a:pPr>
                <a:defRPr/>
              </a:pPr>
              <a:t>2/26/2026</a:t>
            </a:fld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52FC1F3-4E6A-4459-9219-F61F3D91E64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8A0D826-601F-4CCE-8E55-2081BFA7BDF4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13752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853AE37B-ABD6-468B-9CE2-67A1107E0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221A0-025D-4279-933B-DE6F1305EEAE}" type="datetimeFigureOut">
              <a:rPr lang="en-US"/>
              <a:pPr>
                <a:defRPr/>
              </a:pPr>
              <a:t>2/26/2026</a:t>
            </a:fld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6F6FFC2-C815-4C3B-8D6E-41A10158BE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2DB9D8E-8A6D-4727-96BE-F793365BBC9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101834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A4250F3-CBDB-4A79-A409-ABA48097A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C9DE3F-5799-4F99-89E3-46A8017CEB5A}" type="datetimeFigureOut">
              <a:rPr lang="en-US"/>
              <a:pPr>
                <a:defRPr/>
              </a:pPr>
              <a:t>2/26/2026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F06879-4227-48AA-874F-A16A689EA07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AC92756-0EBF-496D-8BB6-694E00B90F90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4721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3B7D8F9-9E00-42A8-B93F-E28079E9D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E28AB-C5B4-4D3C-97F6-27E5B2273FE3}" type="datetimeFigureOut">
              <a:rPr lang="en-US"/>
              <a:pPr>
                <a:defRPr/>
              </a:pPr>
              <a:t>2/26/2026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A564E-68AD-4CF1-ABF0-F6F4A8BA4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174AF80-A817-450F-A5A0-BD5D6EA3BBD6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88015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5C6F50-43F9-4571-B95D-66E0861C6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EFB6C6-79C3-4F89-9C9E-8C1D8F30A73D}" type="datetimeFigureOut">
              <a:rPr lang="en-US"/>
              <a:pPr>
                <a:defRPr/>
              </a:pPr>
              <a:t>2/26/2026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E1CBC72-8292-4953-88E2-432B96AEEA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C3AF285-893A-4AEC-8FEE-2A8D58F41ACD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589747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7F424B-3F4D-4DD7-920A-579FF8BB3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7B6503-2913-4A70-9632-F71A1AE3CA2A}" type="datetimeFigureOut">
              <a:rPr lang="en-US"/>
              <a:pPr>
                <a:defRPr/>
              </a:pPr>
              <a:t>2/26/2026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5F44F11-5C54-4BB5-8F00-B8982E6C96A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B1C11ED-A7A2-4B5C-9D9E-4DDF997ACE05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252226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4124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9993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0777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7513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7846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9081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887256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59121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3319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994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57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48962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65848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83958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74793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01848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80395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68193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19157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58844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27086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8225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1032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2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C8754DC7-7F18-4385-9AB1-41F414A3F63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7EBE12-6755-4CB4-A38A-85544100D11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37F54C-81AE-4B4A-9E79-DA4B094291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A37ACC8-7FC2-4F28-B656-FE57FA73C17D}" type="datetimeFigureOut">
              <a:rPr lang="en-US"/>
              <a:pPr>
                <a:defRPr/>
              </a:pPr>
              <a:t>2/26/2026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9FE220-A09F-49F0-ABFD-BF514E08CB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98888853-D099-474E-AA42-47E919A0F69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9" r:id="rId1"/>
    <p:sldLayoutId id="2147483840" r:id="rId2"/>
    <p:sldLayoutId id="2147483830" r:id="rId3"/>
    <p:sldLayoutId id="2147483831" r:id="rId4"/>
    <p:sldLayoutId id="2147483832" r:id="rId5"/>
    <p:sldLayoutId id="2147483833" r:id="rId6"/>
    <p:sldLayoutId id="2147483834" r:id="rId7"/>
    <p:sldLayoutId id="2147483835" r:id="rId8"/>
    <p:sldLayoutId id="2147483836" r:id="rId9"/>
    <p:sldLayoutId id="2147483837" r:id="rId10"/>
    <p:sldLayoutId id="2147483838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utoUpdateAnimBg="0" advAuto="0">
        <p:tmplLst>
          <p:tmpl lvl="1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26/02/2026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2642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584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28384" y="508518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438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1" r:id="rId1"/>
    <p:sldLayoutId id="2147483882" r:id="rId2"/>
    <p:sldLayoutId id="2147483883" r:id="rId3"/>
    <p:sldLayoutId id="2147483884" r:id="rId4"/>
    <p:sldLayoutId id="2147483885" r:id="rId5"/>
    <p:sldLayoutId id="2147483886" r:id="rId6"/>
    <p:sldLayoutId id="2147483887" r:id="rId7"/>
    <p:sldLayoutId id="2147483888" r:id="rId8"/>
    <p:sldLayoutId id="2147483889" r:id="rId9"/>
    <p:sldLayoutId id="2147483890" r:id="rId10"/>
    <p:sldLayoutId id="21474838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hyperlink" Target="mailto:j.crossman@uwtsd.ac.uk" TargetMode="External"/><Relationship Id="rId5" Type="http://schemas.openxmlformats.org/officeDocument/2006/relationships/hyperlink" Target="mailto:a.beaumont@ydds.ac.uk" TargetMode="External"/><Relationship Id="rId4" Type="http://schemas.openxmlformats.org/officeDocument/2006/relationships/hyperlink" Target="mailto:l.emanuel@uwtsd.ac.uk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-citethemrightonline-com.ezproxy.uwtsd.ac.uk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5oKcN992DWo?feature=oembed" TargetMode="External"/><Relationship Id="rId4" Type="http://schemas.openxmlformats.org/officeDocument/2006/relationships/hyperlink" Target="https://www.bing.com/videos/search?q=youtube+authenticity+leadership&amp;docid=608050644895995456&amp;mid=7F8044670C63A67094877F8044670C63A6709487&amp;view=detail&amp;FORM=VIR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216" y="1712911"/>
            <a:ext cx="4299009" cy="3109845"/>
          </a:xfrm>
        </p:spPr>
        <p:txBody>
          <a:bodyPr lIns="91440" tIns="45720" rIns="91440" bIns="45720" anchor="t"/>
          <a:lstStyle/>
          <a:p>
            <a:pPr algn="ctr"/>
            <a:r>
              <a:rPr lang="en-GB" sz="2800" b="1" i="1" dirty="0" err="1">
                <a:solidFill>
                  <a:schemeClr val="accent2">
                    <a:lumMod val="75000"/>
                  </a:schemeClr>
                </a:solidFill>
                <a:latin typeface="Arial Black" panose="020B0A04020102020204" pitchFamily="34" charset="0"/>
                <a:ea typeface="DengXian" panose="02010600030101010101" pitchFamily="2" charset="-122"/>
              </a:rPr>
              <a:t>D</a:t>
            </a:r>
            <a:r>
              <a:rPr lang="en-GB" sz="2800" b="1" i="1" dirty="0" err="1">
                <a:solidFill>
                  <a:schemeClr val="accent2">
                    <a:lumMod val="75000"/>
                  </a:schemeClr>
                </a:solidFill>
                <a:effectLst/>
                <a:latin typeface="Arial Black" panose="020B0A04020102020204" pitchFamily="34" charset="0"/>
                <a:ea typeface="DengXian" panose="02010600030101010101" pitchFamily="2" charset="-122"/>
              </a:rPr>
              <a:t>isgyblaeth</a:t>
            </a:r>
            <a:r>
              <a:rPr lang="en-GB" sz="2800" b="1" i="1" dirty="0">
                <a:solidFill>
                  <a:schemeClr val="accent2">
                    <a:lumMod val="75000"/>
                  </a:schemeClr>
                </a:solidFill>
                <a:effectLst/>
                <a:latin typeface="Arial Black" panose="020B0A04020102020204" pitchFamily="34" charset="0"/>
                <a:ea typeface="DengXian" panose="02010600030101010101" pitchFamily="2" charset="-122"/>
              </a:rPr>
              <a:t> </a:t>
            </a:r>
            <a:r>
              <a:rPr lang="en-GB" sz="2800" b="1" i="1" dirty="0" err="1">
                <a:solidFill>
                  <a:schemeClr val="accent2">
                    <a:lumMod val="75000"/>
                  </a:schemeClr>
                </a:solidFill>
                <a:latin typeface="Arial Black" panose="020B0A04020102020204" pitchFamily="34" charset="0"/>
                <a:ea typeface="DengXian" panose="02010600030101010101" pitchFamily="2" charset="-122"/>
              </a:rPr>
              <a:t>B</a:t>
            </a:r>
            <a:r>
              <a:rPr lang="en-GB" sz="2800" b="1" i="1" dirty="0" err="1">
                <a:solidFill>
                  <a:schemeClr val="accent2">
                    <a:lumMod val="75000"/>
                  </a:schemeClr>
                </a:solidFill>
                <a:effectLst/>
                <a:latin typeface="Arial Black" panose="020B0A04020102020204" pitchFamily="34" charset="0"/>
                <a:ea typeface="DengXian" panose="02010600030101010101" pitchFamily="2" charset="-122"/>
              </a:rPr>
              <a:t>usnes</a:t>
            </a:r>
            <a:br>
              <a:rPr lang="en-GB" sz="2800" b="1" i="1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</a:br>
            <a:r>
              <a:rPr lang="en-GB" sz="2800" b="1" i="1" dirty="0" err="1">
                <a:solidFill>
                  <a:srgbClr val="E0BC4C"/>
                </a:solidFill>
                <a:latin typeface="Arial Black"/>
                <a:cs typeface="Arial"/>
              </a:rPr>
              <a:t>Athrofa</a:t>
            </a:r>
            <a:r>
              <a:rPr lang="en-GB" sz="2800" b="1" i="1" dirty="0">
                <a:solidFill>
                  <a:srgbClr val="E0BC4C"/>
                </a:solidFill>
                <a:latin typeface="Arial Black"/>
                <a:cs typeface="Arial"/>
              </a:rPr>
              <a:t> </a:t>
            </a:r>
            <a:r>
              <a:rPr lang="en-GB" sz="2800" b="1" i="1" dirty="0" err="1">
                <a:solidFill>
                  <a:srgbClr val="E0BC4C"/>
                </a:solidFill>
                <a:latin typeface="Arial Black"/>
                <a:cs typeface="Arial"/>
              </a:rPr>
              <a:t>Rheolaeth</a:t>
            </a:r>
            <a:r>
              <a:rPr lang="en-GB" sz="2800" b="1" i="1" dirty="0">
                <a:solidFill>
                  <a:srgbClr val="E0BC4C"/>
                </a:solidFill>
                <a:latin typeface="Arial Black"/>
                <a:cs typeface="Arial"/>
              </a:rPr>
              <a:t> ac Iechyd </a:t>
            </a:r>
            <a:br>
              <a:rPr lang="en-GB" sz="2600" b="1" dirty="0"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 </a:t>
            </a:r>
            <a:br>
              <a:rPr lang="en-GB" sz="2600" b="1" dirty="0">
                <a:latin typeface="Arial Black"/>
              </a:rPr>
            </a:br>
            <a:r>
              <a:rPr lang="en-GB" sz="2800" b="1" dirty="0">
                <a:solidFill>
                  <a:schemeClr val="accent2">
                    <a:lumMod val="75000"/>
                  </a:schemeClr>
                </a:solidFill>
                <a:latin typeface="Arial Black"/>
                <a:cs typeface="Arial"/>
              </a:rPr>
              <a:t>Business Discipline </a:t>
            </a:r>
            <a:r>
              <a:rPr lang="en-GB" sz="2800" b="1" dirty="0">
                <a:solidFill>
                  <a:srgbClr val="E0BC4C"/>
                </a:solidFill>
                <a:latin typeface="Arial Black"/>
                <a:cs typeface="Arial"/>
              </a:rPr>
              <a:t>Institute of Management and Health</a:t>
            </a:r>
            <a:endParaRPr lang="en-GB" sz="2800" dirty="0">
              <a:solidFill>
                <a:srgbClr val="E0BC4C"/>
              </a:solidFill>
              <a:latin typeface="Arial Black"/>
              <a:cs typeface="Arial"/>
            </a:endParaRPr>
          </a:p>
          <a:p>
            <a:endParaRPr lang="en-GB" sz="2600" dirty="0">
              <a:latin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24261607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1874077"/>
            <a:ext cx="4343400" cy="3109845"/>
          </a:xfrm>
        </p:spPr>
        <p:txBody>
          <a:bodyPr lIns="91440" tIns="45720" rIns="91440" bIns="45720" anchor="t"/>
          <a:lstStyle/>
          <a:p>
            <a: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  <a:t>Module BMPF7302D</a:t>
            </a:r>
            <a:b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</a:br>
            <a: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  <a:t>	      </a:t>
            </a:r>
            <a:r>
              <a:rPr lang="en-GB" sz="2600" b="1" dirty="0">
                <a:latin typeface="Arial Black"/>
                <a:cs typeface="Arial"/>
              </a:rPr>
              <a:t> </a:t>
            </a:r>
            <a:br>
              <a:rPr lang="en-GB" sz="2600" b="1" dirty="0">
                <a:latin typeface="Arial Black"/>
              </a:rPr>
            </a:br>
            <a:r>
              <a:rPr lang="en-GB" sz="2600" b="1" dirty="0">
                <a:latin typeface="Arial Black"/>
                <a:cs typeface="Arial"/>
              </a:rPr>
              <a:t>Authenticity and the </a:t>
            </a:r>
            <a:br>
              <a:rPr lang="en-GB" sz="2600" b="1" dirty="0"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Role of the Leader </a:t>
            </a:r>
            <a:br>
              <a:rPr lang="en-GB" sz="2600" b="1" dirty="0">
                <a:latin typeface="Arial Black"/>
                <a:cs typeface="Arial"/>
              </a:rPr>
            </a:br>
            <a:br>
              <a:rPr lang="en-GB" sz="2600" b="1" dirty="0">
                <a:latin typeface="Arial Black"/>
                <a:cs typeface="Arial"/>
              </a:rPr>
            </a:br>
            <a:br>
              <a:rPr lang="en-GB" sz="2600" b="1" dirty="0">
                <a:solidFill>
                  <a:srgbClr val="E0BC4C"/>
                </a:solidFill>
                <a:latin typeface="Arial Black"/>
                <a:cs typeface="Arial"/>
              </a:rPr>
            </a:br>
            <a:r>
              <a:rPr lang="en-GB" sz="2600" b="1" dirty="0">
                <a:solidFill>
                  <a:srgbClr val="21B9EF"/>
                </a:solidFill>
                <a:latin typeface="Arial Black"/>
                <a:cs typeface="Arial"/>
              </a:rPr>
              <a:t>Day 1</a:t>
            </a:r>
            <a:endParaRPr lang="en-GB" sz="2600" dirty="0">
              <a:solidFill>
                <a:srgbClr val="21B9EF"/>
              </a:solidFill>
              <a:latin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14724904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683536" y="332716"/>
            <a:ext cx="8229600" cy="61803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4200" dirty="0">
                <a:solidFill>
                  <a:srgbClr val="E0BC4C"/>
                </a:solidFill>
                <a:latin typeface="Arial Black"/>
                <a:cs typeface="Arial Hebrew Scholar"/>
              </a:rPr>
              <a:t>Our intention for this presentation: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US" sz="3500" dirty="0">
                <a:solidFill>
                  <a:schemeClr val="bg1"/>
                </a:solidFill>
                <a:latin typeface="Arial Black"/>
                <a:cs typeface="Arial Hebrew Scholar"/>
              </a:rPr>
              <a:t>welcome you to the university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rgbClr val="21B9EF"/>
                </a:solidFill>
                <a:latin typeface="Arial Black"/>
                <a:cs typeface="Arial Hebrew Scholar"/>
              </a:rPr>
              <a:t>introduce everyone 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chemeClr val="accent6">
                    <a:lumMod val="75000"/>
                  </a:schemeClr>
                </a:solidFill>
                <a:latin typeface="Arial Black"/>
                <a:cs typeface="Arial Hebrew Scholar"/>
              </a:rPr>
              <a:t>overview of first module</a:t>
            </a:r>
            <a:r>
              <a:rPr lang="en-US" sz="3500" dirty="0">
                <a:solidFill>
                  <a:srgbClr val="E0BC4C"/>
                </a:solidFill>
                <a:latin typeface="Arial Black"/>
                <a:cs typeface="Arial Hebrew Scholar"/>
              </a:rPr>
              <a:t> 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rgbClr val="E0BC4C"/>
                </a:solidFill>
                <a:latin typeface="Arial Black"/>
              </a:rPr>
              <a:t>Hwb support</a:t>
            </a:r>
            <a:r>
              <a:rPr lang="en-US" sz="3500" dirty="0">
                <a:solidFill>
                  <a:schemeClr val="bg1"/>
                </a:solidFill>
                <a:latin typeface="Arial Black"/>
                <a:cs typeface="Arial Hebrew Scholar"/>
              </a:rPr>
              <a:t> 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chemeClr val="bg1"/>
                </a:solidFill>
                <a:latin typeface="Arial Black"/>
                <a:cs typeface="Arial Hebrew Scholar"/>
              </a:rPr>
              <a:t>academic writing and plagiarism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rgbClr val="21B9EF"/>
                </a:solidFill>
                <a:latin typeface="Arial Black"/>
                <a:cs typeface="Arial Hebrew Scholar"/>
              </a:rPr>
              <a:t>start BMPF7302D module</a:t>
            </a:r>
            <a:endParaRPr lang="en-GB" sz="3500" dirty="0">
              <a:solidFill>
                <a:srgbClr val="21B9EF"/>
              </a:solidFill>
              <a:latin typeface="Arial Black"/>
              <a:cs typeface="Arial Hebrew Scholar"/>
            </a:endParaRPr>
          </a:p>
          <a:p>
            <a:pPr marL="0" indent="0" algn="ctr">
              <a:buNone/>
            </a:pPr>
            <a:endParaRPr lang="en-US" sz="2600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en-US" sz="1800" dirty="0">
              <a:solidFill>
                <a:schemeClr val="bg1"/>
              </a:solidFill>
              <a:latin typeface="Arial Black"/>
              <a:cs typeface="Arial Hebrew Scholar"/>
            </a:endParaRPr>
          </a:p>
          <a:p>
            <a:pPr marL="0" indent="0" algn="ctr">
              <a:buNone/>
            </a:pPr>
            <a:endParaRPr lang="en-US" sz="2400" dirty="0">
              <a:solidFill>
                <a:schemeClr val="bg1"/>
              </a:solidFill>
              <a:latin typeface="+mj-lt"/>
              <a:cs typeface="Arial Hebrew Scholar"/>
            </a:endParaRPr>
          </a:p>
          <a:p>
            <a:pPr marL="0" indent="0" algn="ctr">
              <a:buNone/>
            </a:pPr>
            <a:endParaRPr lang="en-US" sz="2100" dirty="0">
              <a:solidFill>
                <a:schemeClr val="bg1"/>
              </a:solidFill>
              <a:latin typeface="+mj-lt"/>
              <a:cs typeface="Arial Hebrew Scholar"/>
            </a:endParaRPr>
          </a:p>
        </p:txBody>
      </p:sp>
    </p:spTree>
    <p:extLst>
      <p:ext uri="{BB962C8B-B14F-4D97-AF65-F5344CB8AC3E}">
        <p14:creationId xmlns:p14="http://schemas.microsoft.com/office/powerpoint/2010/main" val="30194826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445A3-2E33-45C9-A98E-42B8B08157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/>
              <a:t>Introductions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ED1B8472-DE2B-4B99-AAF1-7A367B412BBF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217" b="21940"/>
          <a:stretch/>
        </p:blipFill>
        <p:spPr bwMode="auto">
          <a:xfrm>
            <a:off x="457200" y="1600201"/>
            <a:ext cx="403860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1D4A7A0A-3F5D-481B-B2AC-88790F50A3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006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US" sz="3600" dirty="0"/>
              <a:t>Your name</a:t>
            </a:r>
          </a:p>
          <a:p>
            <a:r>
              <a:rPr lang="en-US" sz="3600" dirty="0"/>
              <a:t>Area you work in</a:t>
            </a:r>
          </a:p>
          <a:p>
            <a:r>
              <a:rPr lang="en-US" sz="3600" dirty="0"/>
              <a:t>Previous experience</a:t>
            </a:r>
          </a:p>
        </p:txBody>
      </p:sp>
    </p:spTree>
    <p:extLst>
      <p:ext uri="{BB962C8B-B14F-4D97-AF65-F5344CB8AC3E}">
        <p14:creationId xmlns:p14="http://schemas.microsoft.com/office/powerpoint/2010/main" val="18370246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5960" y="437050"/>
            <a:ext cx="8229600" cy="8181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4200" dirty="0">
                <a:solidFill>
                  <a:srgbClr val="E0BC4C"/>
                </a:solidFill>
                <a:latin typeface="Arial Black"/>
              </a:rPr>
              <a:t>Meet the team...</a:t>
            </a:r>
            <a:endParaRPr lang="en-US" dirty="0">
              <a:solidFill>
                <a:srgbClr val="E0BC4C"/>
              </a:solidFill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F18A634-E2D8-45C1-815B-E97B38DB16C6}"/>
              </a:ext>
            </a:extLst>
          </p:cNvPr>
          <p:cNvSpPr txBox="1">
            <a:spLocks/>
          </p:cNvSpPr>
          <p:nvPr/>
        </p:nvSpPr>
        <p:spPr>
          <a:xfrm>
            <a:off x="342280" y="1756573"/>
            <a:ext cx="8456960" cy="439519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r>
              <a:rPr lang="en-GB" sz="2800" b="1" dirty="0">
                <a:solidFill>
                  <a:schemeClr val="accent6">
                    <a:lumMod val="75000"/>
                  </a:schemeClr>
                </a:solidFill>
                <a:latin typeface="+mj-lt"/>
              </a:rPr>
              <a:t>Dr Louise Emanuel</a:t>
            </a:r>
            <a:r>
              <a:rPr lang="en-GB" sz="2800" b="0" dirty="0">
                <a:solidFill>
                  <a:schemeClr val="bg1"/>
                </a:solidFill>
                <a:latin typeface="+mj-lt"/>
              </a:rPr>
              <a:t>– </a:t>
            </a:r>
            <a:r>
              <a:rPr lang="en-GB" sz="2800" b="0" dirty="0" err="1">
                <a:solidFill>
                  <a:schemeClr val="bg1"/>
                </a:solidFill>
                <a:latin typeface="+mj-lt"/>
              </a:rPr>
              <a:t>Cyfarwyddwr</a:t>
            </a:r>
            <a:r>
              <a:rPr lang="en-GB" sz="2800" b="0" dirty="0">
                <a:solidFill>
                  <a:schemeClr val="bg1"/>
                </a:solidFill>
                <a:latin typeface="+mj-lt"/>
              </a:rPr>
              <a:t> </a:t>
            </a:r>
            <a:r>
              <a:rPr lang="en-GB" sz="2800" b="0" dirty="0" err="1">
                <a:solidFill>
                  <a:schemeClr val="bg1"/>
                </a:solidFill>
                <a:latin typeface="+mj-lt"/>
              </a:rPr>
              <a:t>Academaidd</a:t>
            </a:r>
            <a:r>
              <a:rPr lang="en-GB" sz="2800" b="0" dirty="0">
                <a:solidFill>
                  <a:schemeClr val="bg1"/>
                </a:solidFill>
                <a:latin typeface="+mj-lt"/>
              </a:rPr>
              <a:t>/ Academic Director         	</a:t>
            </a:r>
            <a:r>
              <a:rPr lang="en-GB" sz="2800" dirty="0">
                <a:solidFill>
                  <a:schemeClr val="bg1"/>
                </a:solidFill>
                <a:latin typeface="+mj-lt"/>
              </a:rPr>
              <a:t>                				                         </a:t>
            </a:r>
            <a:r>
              <a:rPr lang="en-GB" sz="2800" dirty="0">
                <a:solidFill>
                  <a:srgbClr val="21B9EF"/>
                </a:solidFill>
                <a:latin typeface="+mj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l.emanuel@uwtsd.ac.uk</a:t>
            </a:r>
            <a:endParaRPr lang="en-GB" sz="2800" dirty="0">
              <a:solidFill>
                <a:srgbClr val="21B9EF"/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Ann Beaumont </a:t>
            </a:r>
            <a:r>
              <a:rPr lang="en-GB" sz="2800" b="0" dirty="0">
                <a:solidFill>
                  <a:schemeClr val="bg1"/>
                </a:solidFill>
              </a:rPr>
              <a:t>– </a:t>
            </a:r>
            <a:r>
              <a:rPr lang="en-GB" sz="2800" b="0" dirty="0" err="1">
                <a:solidFill>
                  <a:schemeClr val="bg1"/>
                </a:solidFill>
              </a:rPr>
              <a:t>Swyddog</a:t>
            </a:r>
            <a:r>
              <a:rPr lang="en-GB" sz="2800" b="0" dirty="0">
                <a:solidFill>
                  <a:schemeClr val="bg1"/>
                </a:solidFill>
              </a:rPr>
              <a:t> </a:t>
            </a:r>
            <a:r>
              <a:rPr lang="en-GB" sz="2800" b="0" dirty="0" err="1">
                <a:solidFill>
                  <a:schemeClr val="bg1"/>
                </a:solidFill>
              </a:rPr>
              <a:t>Gweinyddol</a:t>
            </a:r>
            <a:r>
              <a:rPr lang="en-GB" sz="2800" b="0" dirty="0">
                <a:solidFill>
                  <a:schemeClr val="bg1"/>
                </a:solidFill>
              </a:rPr>
              <a:t>/ </a:t>
            </a:r>
            <a:r>
              <a:rPr lang="en-GB" sz="2800" b="0" i="1" dirty="0">
                <a:solidFill>
                  <a:schemeClr val="bg1"/>
                </a:solidFill>
              </a:rPr>
              <a:t>Administrative Officer </a:t>
            </a:r>
            <a:r>
              <a:rPr lang="en-GB" sz="2800" dirty="0">
                <a:solidFill>
                  <a:srgbClr val="21B9EF"/>
                </a:solidFill>
              </a:rPr>
              <a:t>		                        			                         </a:t>
            </a:r>
            <a:r>
              <a:rPr lang="en-GB" sz="2800" dirty="0">
                <a:solidFill>
                  <a:srgbClr val="21B9E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a.beaumont@ydds.ac.uk</a:t>
            </a:r>
            <a:r>
              <a:rPr lang="en-GB" sz="2800" dirty="0">
                <a:solidFill>
                  <a:srgbClr val="21B9EF"/>
                </a:solidFill>
              </a:rPr>
              <a:t>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Julie Crossman </a:t>
            </a:r>
            <a:r>
              <a:rPr lang="en-GB" sz="2800" b="0" dirty="0">
                <a:solidFill>
                  <a:schemeClr val="bg1"/>
                </a:solidFill>
              </a:rPr>
              <a:t>– </a:t>
            </a:r>
            <a:r>
              <a:rPr lang="en-GB" sz="2800" b="0" dirty="0" err="1">
                <a:solidFill>
                  <a:schemeClr val="bg1"/>
                </a:solidFill>
              </a:rPr>
              <a:t>Uwch</a:t>
            </a:r>
            <a:r>
              <a:rPr lang="en-GB" sz="2800" b="0" dirty="0">
                <a:solidFill>
                  <a:schemeClr val="bg1"/>
                </a:solidFill>
              </a:rPr>
              <a:t> </a:t>
            </a:r>
            <a:r>
              <a:rPr lang="en-GB" sz="2800" b="0" dirty="0" err="1">
                <a:solidFill>
                  <a:schemeClr val="bg1"/>
                </a:solidFill>
              </a:rPr>
              <a:t>Darlithydd</a:t>
            </a:r>
            <a:r>
              <a:rPr lang="en-GB" sz="2800" b="0" dirty="0">
                <a:solidFill>
                  <a:schemeClr val="bg1"/>
                </a:solidFill>
              </a:rPr>
              <a:t>/Senior </a:t>
            </a:r>
            <a:r>
              <a:rPr lang="en-GB" sz="2800" b="0" i="1" dirty="0">
                <a:solidFill>
                  <a:schemeClr val="bg1"/>
                </a:solidFill>
              </a:rPr>
              <a:t>Lecturer                 			       </a:t>
            </a:r>
            <a:r>
              <a:rPr lang="en-GB" sz="2800" dirty="0">
                <a:solidFill>
                  <a:srgbClr val="21B9E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julie.crossman@uwtsd.ac.uk</a:t>
            </a:r>
            <a:r>
              <a:rPr lang="en-GB" sz="2800" dirty="0">
                <a:solidFill>
                  <a:srgbClr val="21B9EF"/>
                </a:solidFill>
              </a:rPr>
              <a:t> 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endParaRPr lang="en-GB" sz="2800" b="0" dirty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endParaRPr lang="en-GB" sz="2800" b="0" dirty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endParaRPr lang="en-GB" sz="2800" b="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898158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6EBBDDA-FBFC-27E2-2945-CA71DEE8C2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215026" y="0"/>
            <a:ext cx="10358810" cy="690587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3CAB375-6B8E-271D-351B-BF299D621994}"/>
              </a:ext>
            </a:extLst>
          </p:cNvPr>
          <p:cNvSpPr txBox="1"/>
          <p:nvPr/>
        </p:nvSpPr>
        <p:spPr>
          <a:xfrm>
            <a:off x="609600" y="2005084"/>
            <a:ext cx="304800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rgbClr val="006600"/>
                </a:solidFill>
              </a:rPr>
              <a:t>Support Services and the Hwb</a:t>
            </a:r>
          </a:p>
        </p:txBody>
      </p:sp>
    </p:spTree>
    <p:extLst>
      <p:ext uri="{BB962C8B-B14F-4D97-AF65-F5344CB8AC3E}">
        <p14:creationId xmlns:p14="http://schemas.microsoft.com/office/powerpoint/2010/main" val="16936644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3E94B-2F6A-AE04-BE32-06A24AA5FD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7189D-FB95-1DAA-FDF4-33E9EFE6D0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D27193-266B-E0C4-0FF9-07F56F9E1F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5" y="0"/>
            <a:ext cx="9144000" cy="57912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9A0ED67-B131-1724-E6F2-6CD8B5E4E3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8720" y="904091"/>
            <a:ext cx="980126" cy="92470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1634A34-EF24-82A1-4C92-2E63B5B562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3250" y="4227486"/>
            <a:ext cx="1085182" cy="103031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456F269-DBF4-7713-7547-E3ADBFE240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43800" y="904091"/>
            <a:ext cx="1085182" cy="103031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040DBC8-AE52-5521-A2BD-49DBAF3611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5186" y="1681894"/>
            <a:ext cx="1353214" cy="1030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80838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198FCAD0-89D7-32FD-9E98-565D852FB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274638"/>
            <a:ext cx="8382000" cy="1143000"/>
          </a:xfrm>
        </p:spPr>
        <p:txBody>
          <a:bodyPr>
            <a:normAutofit/>
          </a:bodyPr>
          <a:lstStyle/>
          <a:p>
            <a:r>
              <a:rPr lang="en-US" sz="2800" dirty="0"/>
              <a:t>https://hwb.uwtsd.ac.uk/pages/applicants/welcome</a:t>
            </a: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2B5504E7-ADC0-59DA-9BE6-FF2A01A952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0193" y="1600201"/>
            <a:ext cx="6963613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314618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4000" dirty="0">
                <a:solidFill>
                  <a:srgbClr val="3C8C93"/>
                </a:solidFill>
                <a:latin typeface="Arial" charset="0"/>
              </a:rPr>
              <a:t>Module Requirements and Support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600200"/>
            <a:ext cx="4103712" cy="2791128"/>
          </a:xfrm>
          <a:prstGeom prst="rect">
            <a:avLst/>
          </a:prstGeom>
        </p:spPr>
      </p:pic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8248" y="1615440"/>
            <a:ext cx="8229600" cy="3732703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800" dirty="0">
                <a:latin typeface="Arial" charset="0"/>
              </a:rPr>
              <a:t>30 Credit Module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>
                <a:latin typeface="Arial" charset="0"/>
              </a:rPr>
              <a:t>Consists of: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Induction including 7 half day</a:t>
            </a:r>
          </a:p>
          <a:p>
            <a:pPr marL="457200" lvl="1" indent="0" eaLnBrk="1" hangingPunct="1">
              <a:lnSpc>
                <a:spcPct val="90000"/>
              </a:lnSpc>
              <a:buNone/>
            </a:pPr>
            <a:r>
              <a:rPr lang="en-GB" sz="2400" dirty="0">
                <a:latin typeface="Arial" charset="0"/>
              </a:rPr>
              <a:t>   sessions</a:t>
            </a:r>
          </a:p>
          <a:p>
            <a:pPr marL="457200" lvl="1" indent="0" eaLnBrk="1" hangingPunct="1">
              <a:lnSpc>
                <a:spcPct val="90000"/>
              </a:lnSpc>
              <a:buNone/>
            </a:pPr>
            <a:r>
              <a:rPr lang="en-GB" sz="2400" dirty="0">
                <a:latin typeface="Arial" charset="0"/>
              </a:rPr>
              <a:t>-- Regular workshops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Module Material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Access to our Virtual </a:t>
            </a:r>
          </a:p>
          <a:p>
            <a:pPr marL="457200" lvl="1" indent="0" eaLnBrk="1" hangingPunct="1">
              <a:lnSpc>
                <a:spcPct val="90000"/>
              </a:lnSpc>
              <a:buNone/>
            </a:pPr>
            <a:r>
              <a:rPr lang="en-GB" sz="2400" dirty="0">
                <a:latin typeface="Arial" charset="0"/>
              </a:rPr>
              <a:t>   Learning Environment (VLE)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Support from your Tutors and UWTSD</a:t>
            </a:r>
          </a:p>
        </p:txBody>
      </p:sp>
    </p:spTree>
    <p:extLst>
      <p:ext uri="{BB962C8B-B14F-4D97-AF65-F5344CB8AC3E}">
        <p14:creationId xmlns:p14="http://schemas.microsoft.com/office/powerpoint/2010/main" val="21324172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F8FE29F-058D-70B3-7820-D2850C02E2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000" y="258073"/>
            <a:ext cx="8382000" cy="6325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052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0585DC0A-C407-4AD9-9AF3-ACA5654D3C3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2989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11051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702351" y="2468197"/>
            <a:ext cx="8229600" cy="81817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kumimoji="0" lang="en-GB" sz="3600" b="1" i="1" u="none" strike="noStrike" kern="1200" cap="none" spc="0" normalizeH="0" baseline="0" noProof="0" dirty="0">
                <a:ln>
                  <a:noFill/>
                </a:ln>
                <a:solidFill>
                  <a:srgbClr val="21B9EF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Llên-ladrad a </a:t>
            </a:r>
            <a:r>
              <a:rPr kumimoji="0" lang="en-GB" sz="3600" b="1" i="1" u="none" strike="noStrike" kern="1200" cap="none" spc="0" normalizeH="0" baseline="0" noProof="0" dirty="0" err="1">
                <a:ln>
                  <a:noFill/>
                </a:ln>
                <a:solidFill>
                  <a:srgbClr val="21B9EF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Chyfeirnodi</a:t>
            </a:r>
            <a:endParaRPr kumimoji="0" lang="en-GB" sz="3600" b="1" i="1" u="none" strike="noStrike" kern="1200" cap="none" spc="0" normalizeH="0" baseline="0" noProof="0" dirty="0">
              <a:ln>
                <a:noFill/>
              </a:ln>
              <a:solidFill>
                <a:srgbClr val="21B9EF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indent="0" algn="ctr">
              <a:buNone/>
            </a:pPr>
            <a:endParaRPr lang="en-US" sz="3600" dirty="0">
              <a:solidFill>
                <a:srgbClr val="E0BC4C"/>
              </a:solidFill>
              <a:latin typeface="Arial Black"/>
            </a:endParaRPr>
          </a:p>
          <a:p>
            <a:pPr marL="0" indent="0" algn="ctr">
              <a:buNone/>
            </a:pPr>
            <a:r>
              <a:rPr lang="en-US" sz="3600" dirty="0">
                <a:solidFill>
                  <a:srgbClr val="E0BC4C"/>
                </a:solidFill>
                <a:latin typeface="Arial Black"/>
              </a:rPr>
              <a:t>Plagiarism and referencing...</a:t>
            </a:r>
            <a:endParaRPr lang="en-US" sz="3600" dirty="0">
              <a:solidFill>
                <a:srgbClr val="E0BC4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8076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68702" y="612402"/>
            <a:ext cx="8229600" cy="81817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US" sz="3600" dirty="0">
                <a:solidFill>
                  <a:srgbClr val="E0BC4C"/>
                </a:solidFill>
                <a:latin typeface="Arial Black"/>
              </a:rPr>
              <a:t>Plagiarism defined...</a:t>
            </a:r>
          </a:p>
          <a:p>
            <a:pPr marL="0" indent="0" algn="ctr">
              <a:buNone/>
            </a:pPr>
            <a:r>
              <a:rPr lang="en-GB" sz="3600" dirty="0">
                <a:solidFill>
                  <a:srgbClr val="21B9EF"/>
                </a:solidFill>
              </a:rPr>
              <a:t>“…uses words, ideas or work products, </a:t>
            </a:r>
            <a:r>
              <a:rPr lang="en-GB" sz="3600" b="1" dirty="0">
                <a:solidFill>
                  <a:srgbClr val="21B9EF"/>
                </a:solidFill>
              </a:rPr>
              <a:t>attributable to an identifiable person or source</a:t>
            </a:r>
            <a:r>
              <a:rPr lang="en-GB" sz="3600" dirty="0">
                <a:solidFill>
                  <a:srgbClr val="21B9EF"/>
                </a:solidFill>
              </a:rPr>
              <a:t>, </a:t>
            </a:r>
            <a:r>
              <a:rPr lang="en-GB" sz="3600" b="1" dirty="0">
                <a:solidFill>
                  <a:srgbClr val="21B9EF"/>
                </a:solidFill>
              </a:rPr>
              <a:t>without attributing the work to the source</a:t>
            </a:r>
            <a:r>
              <a:rPr lang="en-GB" sz="3600" dirty="0">
                <a:solidFill>
                  <a:srgbClr val="21B9EF"/>
                </a:solidFill>
              </a:rPr>
              <a:t> from which it was obtained, in a situation in which there was a legitimate expectation of original authorship, in order to obtain benefit, credit or gain".</a:t>
            </a:r>
          </a:p>
          <a:p>
            <a:pPr marL="0" indent="0" algn="ctr">
              <a:buNone/>
            </a:pPr>
            <a:r>
              <a:rPr lang="en-GB" sz="3600" dirty="0">
                <a:solidFill>
                  <a:srgbClr val="21B9EF"/>
                </a:solidFill>
              </a:rPr>
              <a:t>Fishman, 2010</a:t>
            </a:r>
          </a:p>
          <a:p>
            <a:pPr marL="0" indent="0" algn="ctr">
              <a:buNone/>
            </a:pPr>
            <a:endParaRPr lang="en-US" sz="3600" dirty="0">
              <a:solidFill>
                <a:srgbClr val="E0BC4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49496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6948264" y="2204864"/>
            <a:ext cx="1981200" cy="584775"/>
          </a:xfrm>
          <a:prstGeom prst="rect">
            <a:avLst/>
          </a:prstGeom>
          <a:solidFill>
            <a:srgbClr val="C00000"/>
          </a:solidFill>
          <a:ln>
            <a:solidFill>
              <a:srgbClr val="863232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Camymddygiad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/ Misconduct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860032" y="3747914"/>
            <a:ext cx="1981200" cy="1028700"/>
          </a:xfrm>
          <a:prstGeom prst="rect">
            <a:avLst/>
          </a:prstGeom>
          <a:solidFill>
            <a:srgbClr val="CA841C"/>
          </a:solidFill>
          <a:ln>
            <a:solidFill>
              <a:srgbClr val="A663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Camddefnydd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/ Misuse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654628" y="4528964"/>
            <a:ext cx="2197291" cy="1028700"/>
          </a:xfrm>
          <a:prstGeom prst="rect">
            <a:avLst/>
          </a:prstGeom>
          <a:solidFill>
            <a:srgbClr val="92D050"/>
          </a:solidFill>
          <a:ln>
            <a:solidFill>
              <a:srgbClr val="61974B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Camddealltwlriaeth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/ Misunderstanding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156176" y="404664"/>
            <a:ext cx="2209800" cy="1339180"/>
          </a:xfrm>
          <a:prstGeom prst="rect">
            <a:avLst/>
          </a:prstGeom>
          <a:solidFill>
            <a:srgbClr val="C00000"/>
          </a:solidFill>
          <a:ln>
            <a:solidFill>
              <a:srgbClr val="863232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Twyll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bwriadol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–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bwriad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dwyllo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/ Deliberate cheating – intent to deceive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971800" y="1528355"/>
            <a:ext cx="2176264" cy="1527245"/>
          </a:xfrm>
          <a:prstGeom prst="rect">
            <a:avLst/>
          </a:prstGeom>
          <a:solidFill>
            <a:srgbClr val="CA841C"/>
          </a:solidFill>
          <a:ln>
            <a:solidFill>
              <a:srgbClr val="A663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Gwybod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y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rheolau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a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gwenud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camgymeriad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 /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Knows the rules and makes a mistake</a:t>
            </a:r>
            <a:endParaRPr kumimoji="0" lang="en-US" sz="16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57200" y="2392451"/>
            <a:ext cx="1981200" cy="1626535"/>
          </a:xfrm>
          <a:prstGeom prst="rect">
            <a:avLst/>
          </a:prstGeom>
          <a:solidFill>
            <a:srgbClr val="92D050"/>
          </a:solidFill>
          <a:ln>
            <a:solidFill>
              <a:srgbClr val="61974B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Ddim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yn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gwybod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y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rheolau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a’u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torri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 /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Doesn’t know the rules and breaks them</a:t>
            </a:r>
            <a:endParaRPr kumimoji="0" lang="en-US" sz="16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1520" y="188640"/>
            <a:ext cx="82996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Sbectrwm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Llên-ladrad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 spectrum of plagiarism</a:t>
            </a:r>
          </a:p>
        </p:txBody>
      </p:sp>
      <p:cxnSp>
        <p:nvCxnSpPr>
          <p:cNvPr id="21" name="Straight Arrow Connector 20"/>
          <p:cNvCxnSpPr/>
          <p:nvPr/>
        </p:nvCxnSpPr>
        <p:spPr>
          <a:xfrm flipV="1">
            <a:off x="463632" y="1678423"/>
            <a:ext cx="8375568" cy="323430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2267744" y="1844824"/>
            <a:ext cx="2383672" cy="378798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5220072" y="836712"/>
            <a:ext cx="2383672" cy="378798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07097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152400" y="274638"/>
            <a:ext cx="9753600" cy="81817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dirty="0" err="1">
                <a:solidFill>
                  <a:schemeClr val="accent6">
                    <a:lumMod val="75000"/>
                  </a:schemeClr>
                </a:solidFill>
                <a:latin typeface="Arial Black"/>
              </a:rPr>
              <a:t>Rhai</a:t>
            </a: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Arial Black"/>
              </a:rPr>
              <a:t> </a:t>
            </a:r>
            <a:r>
              <a:rPr lang="en-US" dirty="0" err="1">
                <a:solidFill>
                  <a:schemeClr val="accent6">
                    <a:lumMod val="75000"/>
                  </a:schemeClr>
                </a:solidFill>
                <a:latin typeface="Arial Black"/>
              </a:rPr>
              <a:t>enghreifftiau</a:t>
            </a: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Arial Black"/>
              </a:rPr>
              <a:t>     </a:t>
            </a:r>
            <a:r>
              <a:rPr lang="en-US" dirty="0">
                <a:solidFill>
                  <a:srgbClr val="21B9EF"/>
                </a:solidFill>
                <a:latin typeface="Arial Black"/>
              </a:rPr>
              <a:t>Some examples…</a:t>
            </a:r>
          </a:p>
          <a:p>
            <a:pPr marL="0" indent="0" algn="ctr">
              <a:buNone/>
            </a:pP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D95324-B384-422B-B168-15B264862F0E}"/>
              </a:ext>
            </a:extLst>
          </p:cNvPr>
          <p:cNvSpPr txBox="1"/>
          <p:nvPr/>
        </p:nvSpPr>
        <p:spPr>
          <a:xfrm>
            <a:off x="468702" y="2032644"/>
            <a:ext cx="410329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- Copïo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heb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ddangos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mai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copi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yw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e. 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-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Talu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rhywun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arall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i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wneud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drosoch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.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- Dim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danogs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eich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ffynonellau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(gair neu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weithred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)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yn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ddigon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clir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.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-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Gweithio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gydag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eraill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a dim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cydnabod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rhannu’r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gwaith</a:t>
            </a:r>
            <a:endParaRPr lang="en-GB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C5D9B40-7F68-4290-ACD8-E7BDC0423BD0}"/>
              </a:ext>
            </a:extLst>
          </p:cNvPr>
          <p:cNvSpPr txBox="1"/>
          <p:nvPr/>
        </p:nvSpPr>
        <p:spPr>
          <a:xfrm>
            <a:off x="4876799" y="1755402"/>
            <a:ext cx="3821503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21B9EF"/>
                </a:solidFill>
              </a:rPr>
              <a:t>- Copying without showing it is a copy </a:t>
            </a:r>
          </a:p>
          <a:p>
            <a:r>
              <a:rPr lang="en-GB" sz="2400" dirty="0">
                <a:solidFill>
                  <a:srgbClr val="21B9EF"/>
                </a:solidFill>
              </a:rPr>
              <a:t>- Paying someone to do it for you </a:t>
            </a:r>
          </a:p>
          <a:p>
            <a:r>
              <a:rPr lang="en-GB" sz="2400" dirty="0">
                <a:solidFill>
                  <a:srgbClr val="21B9EF"/>
                </a:solidFill>
              </a:rPr>
              <a:t>- Not showing your sources (words and work) transparently enough </a:t>
            </a:r>
          </a:p>
          <a:p>
            <a:r>
              <a:rPr lang="en-GB" sz="2400" dirty="0">
                <a:solidFill>
                  <a:srgbClr val="21B9EF"/>
                </a:solidFill>
              </a:rPr>
              <a:t>- Working closely with others and not acknowledging the shared work </a:t>
            </a:r>
          </a:p>
        </p:txBody>
      </p:sp>
    </p:spTree>
    <p:extLst>
      <p:ext uri="{BB962C8B-B14F-4D97-AF65-F5344CB8AC3E}">
        <p14:creationId xmlns:p14="http://schemas.microsoft.com/office/powerpoint/2010/main" val="18377489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F8EE4-8ACE-405A-9939-0E3C431DA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3400"/>
            <a:ext cx="3886200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Referencing Handbook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59E59B6-9F07-4078-85CF-E51CED6F4D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458" r="5053" b="3309"/>
          <a:stretch/>
        </p:blipFill>
        <p:spPr>
          <a:xfrm>
            <a:off x="5257799" y="423131"/>
            <a:ext cx="3276601" cy="4453669"/>
          </a:xfrm>
        </p:spPr>
      </p:pic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BFDDF8C2-20BB-458D-8BEE-3475231E71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37" y="1676400"/>
            <a:ext cx="4572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9DF2397-DD1E-A03F-9311-16E12945C049}"/>
              </a:ext>
            </a:extLst>
          </p:cNvPr>
          <p:cNvSpPr txBox="1"/>
          <p:nvPr/>
        </p:nvSpPr>
        <p:spPr>
          <a:xfrm>
            <a:off x="762000" y="5029200"/>
            <a:ext cx="7239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hlinkClick r:id="rId4"/>
              </a:rPr>
              <a:t>Cite Them Right - Home (uwtsd.ac.uk)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085997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702351" y="2468197"/>
            <a:ext cx="8229600" cy="81817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kumimoji="0" lang="en-GB" sz="5400" b="1" u="none" strike="noStrike" kern="1200" cap="none" spc="0" normalizeH="0" baseline="0" noProof="0" dirty="0">
                <a:ln>
                  <a:noFill/>
                </a:ln>
                <a:solidFill>
                  <a:srgbClr val="21B9EF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module</a:t>
            </a:r>
            <a:endParaRPr lang="en-US" sz="5400" dirty="0">
              <a:solidFill>
                <a:srgbClr val="E0BC4C"/>
              </a:solidFill>
              <a:latin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27076666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2">
            <a:extLst>
              <a:ext uri="{FF2B5EF4-FFF2-40B4-BE49-F238E27FC236}">
                <a16:creationId xmlns:a16="http://schemas.microsoft.com/office/drawing/2014/main" id="{3F5AC810-5310-4504-B1F9-4BF18C7B2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>
                <a:solidFill>
                  <a:schemeClr val="accent5">
                    <a:lumMod val="50000"/>
                  </a:schemeClr>
                </a:solidFill>
              </a:rPr>
              <a:t>Learning Outcomes</a:t>
            </a:r>
            <a:br>
              <a:rPr lang="en-GB" altLang="en-US" b="1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altLang="en-US" b="1" dirty="0">
                <a:solidFill>
                  <a:schemeClr val="accent5">
                    <a:lumMod val="50000"/>
                  </a:schemeClr>
                </a:solidFill>
              </a:rPr>
              <a:t>BMPF7302D</a:t>
            </a:r>
            <a:endParaRPr lang="en-US" altLang="en-US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45A1E71-F4A6-42D4-8D85-AE2EB6BC879C}"/>
              </a:ext>
            </a:extLst>
          </p:cNvPr>
          <p:cNvSpPr/>
          <p:nvPr/>
        </p:nvSpPr>
        <p:spPr bwMode="auto">
          <a:xfrm>
            <a:off x="304800" y="1676400"/>
            <a:ext cx="8534400" cy="160019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514350" marR="0" lvl="0" indent="-51435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AutoNum type="arabicParenBoth"/>
              <a:tabLst/>
              <a:defRPr/>
            </a:pPr>
            <a:r>
              <a:rPr kumimoji="0" lang="en-GB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Critically evaluate at least five leadership theories and their relevance to the workplace</a:t>
            </a:r>
          </a:p>
          <a:p>
            <a:pPr marL="514350" marR="0" lvl="0" indent="-51435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AutoNum type="arabicParenBoth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explore and critically reflect on personal leadership styles and behaviours, and interpersonal skills, and their impact on workplace relationships;</a:t>
            </a:r>
          </a:p>
          <a:p>
            <a:pPr marL="514350" marR="0" lvl="0" indent="-51435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AutoNum type="arabicParenBoth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create a personal development plan with a specific focus on leadership skills;</a:t>
            </a:r>
          </a:p>
          <a:p>
            <a:pPr marL="514350" marR="0" lvl="0" indent="-51435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AutoNum type="arabicParenBoth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60997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2">
            <a:extLst>
              <a:ext uri="{FF2B5EF4-FFF2-40B4-BE49-F238E27FC236}">
                <a16:creationId xmlns:a16="http://schemas.microsoft.com/office/drawing/2014/main" id="{3F5AC810-5310-4504-B1F9-4BF18C7B2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b="1" dirty="0">
                <a:solidFill>
                  <a:schemeClr val="accent5">
                    <a:lumMod val="50000"/>
                  </a:schemeClr>
                </a:solidFill>
              </a:rPr>
              <a:t>Learning Outcomes</a:t>
            </a:r>
            <a:endParaRPr lang="en-US" altLang="en-US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B0BA0C4-C58C-404E-9735-F953F49617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0" y="3048000"/>
            <a:ext cx="4038600" cy="2231326"/>
          </a:xfrm>
          <a:prstGeom prst="rect">
            <a:avLst/>
          </a:prstGeom>
          <a:noFill/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45A1E71-F4A6-42D4-8D85-AE2EB6BC879C}"/>
              </a:ext>
            </a:extLst>
          </p:cNvPr>
          <p:cNvSpPr/>
          <p:nvPr/>
        </p:nvSpPr>
        <p:spPr bwMode="auto">
          <a:xfrm>
            <a:off x="1045234" y="1981200"/>
            <a:ext cx="7184366" cy="3124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2800" b="0" dirty="0">
                <a:solidFill>
                  <a:prstClr val="black"/>
                </a:solidFill>
                <a:latin typeface="Myriad Pro"/>
              </a:rPr>
              <a:t>A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pply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cognitive, intellectual, practical and transferable skills within relevant </a:t>
            </a: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ethical and research </a:t>
            </a: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frameworks, and </a:t>
            </a: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present their work </a:t>
            </a: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appropriately.</a:t>
            </a:r>
          </a:p>
        </p:txBody>
      </p:sp>
    </p:spTree>
    <p:extLst>
      <p:ext uri="{BB962C8B-B14F-4D97-AF65-F5344CB8AC3E}">
        <p14:creationId xmlns:p14="http://schemas.microsoft.com/office/powerpoint/2010/main" val="17506050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EDB16-D327-46E5-853A-052DAA00B3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Online Media 2" title="The Essence of Authentic Leadership | Sean Georges | TEDxEvansville">
            <a:hlinkClick r:id="" action="ppaction://media"/>
            <a:extLst>
              <a:ext uri="{FF2B5EF4-FFF2-40B4-BE49-F238E27FC236}">
                <a16:creationId xmlns:a16="http://schemas.microsoft.com/office/drawing/2014/main" id="{5AD8C337-9A85-4D02-856D-B718845E954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292354" cy="5715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EC08744-6183-4741-95E2-0F682EF82D5C}"/>
              </a:ext>
            </a:extLst>
          </p:cNvPr>
          <p:cNvSpPr txBox="1"/>
          <p:nvPr/>
        </p:nvSpPr>
        <p:spPr>
          <a:xfrm>
            <a:off x="2259592" y="4724400"/>
            <a:ext cx="5817607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4"/>
              </a:rPr>
              <a:t>The Essence of Authentic Leadership | Sean Georges | </a:t>
            </a:r>
            <a:r>
              <a:rPr kumimoji="0" lang="en-GB" sz="1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4"/>
              </a:rPr>
              <a:t>TEDxEvansville</a:t>
            </a:r>
            <a:r>
              <a:rPr kumimoji="0" lang="en-GB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4"/>
              </a:rPr>
              <a:t> - Bing video</a:t>
            </a:r>
            <a:endParaRPr kumimoji="0" lang="en-GB" sz="1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28350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3" Type="http://schemas.microsoft.com/office/2011/relationships/webextension" Target="webextension3.xml"/><Relationship Id="rId2" Type="http://schemas.microsoft.com/office/2011/relationships/webextension" Target="webextension2.xml"/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6">
    <wetp:webextensionref xmlns:r="http://schemas.openxmlformats.org/officeDocument/2006/relationships" r:id="rId1"/>
  </wetp:taskpane>
  <wetp:taskpane dockstate="right" visibility="0" width="350" row="2">
    <wetp:webextensionref xmlns:r="http://schemas.openxmlformats.org/officeDocument/2006/relationships" r:id="rId2"/>
  </wetp:taskpane>
  <wetp:taskpane dockstate="right" visibility="0" width="350" row="3">
    <wetp:webextensionref xmlns:r="http://schemas.openxmlformats.org/officeDocument/2006/relationships" r:id="rId3"/>
  </wetp:taskpane>
</wetp:taskpanes>
</file>

<file path=ppt/webextensions/webextension1.xml><?xml version="1.0" encoding="utf-8"?>
<we:webextension xmlns:we="http://schemas.microsoft.com/office/webextensions/webextension/2010/11" id="{D531EA19-3D35-445B-B6B8-00851913F1A9}">
  <we:reference id="wa104380902" version="1.0.0.0" store="en-US" storeType="OMEX"/>
  <we:alternateReferences>
    <we:reference id="WA104380902" version="1.0.0.0" store="" storeType="OMEX"/>
  </we:alternateReferences>
  <we:properties/>
  <we:bindings/>
  <we:snapshot xmlns:r="http://schemas.openxmlformats.org/officeDocument/2006/relationships"/>
</we:webextension>
</file>

<file path=ppt/webextensions/webextension2.xml><?xml version="1.0" encoding="utf-8"?>
<we:webextension xmlns:we="http://schemas.microsoft.com/office/webextensions/webextension/2010/11" id="{4D0420B8-DE8F-4D70-9F59-BB6BD24ABFA3}">
  <we:reference id="wa104038830" version="1.0.0.3" store="en-US" storeType="OMEX"/>
  <we:alternateReferences>
    <we:reference id="wa104038830" version="1.0.0.3" store="wa104038830" storeType="OMEX"/>
  </we:alternateReferences>
  <we:properties/>
  <we:bindings/>
  <we:snapshot xmlns:r="http://schemas.openxmlformats.org/officeDocument/2006/relationships"/>
</we:webextension>
</file>

<file path=ppt/webextensions/webextension3.xml><?xml version="1.0" encoding="utf-8"?>
<we:webextension xmlns:we="http://schemas.microsoft.com/office/webextensions/webextension/2010/11" id="{CDA13FD7-216C-4056-9867-3F92323B9FC8}">
  <we:reference id="wa104381637" version="1.0.0.0" store="en-US" storeType="OMEX"/>
  <we:alternateReferences>
    <we:reference id="WA104381637" version="1.0.0.0" store="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552</Words>
  <Application>Microsoft Office PowerPoint</Application>
  <PresentationFormat>On-screen Show (4:3)</PresentationFormat>
  <Paragraphs>95</Paragraphs>
  <Slides>20</Slides>
  <Notes>13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20</vt:i4>
      </vt:variant>
    </vt:vector>
  </HeadingPairs>
  <TitlesOfParts>
    <vt:vector size="29" baseType="lpstr">
      <vt:lpstr>Myriad Pro</vt:lpstr>
      <vt:lpstr>Arial</vt:lpstr>
      <vt:lpstr>Arial Black</vt:lpstr>
      <vt:lpstr>Calibri</vt:lpstr>
      <vt:lpstr>Times New Roman</vt:lpstr>
      <vt:lpstr>20140311PresentationUWTSDTemplate</vt:lpstr>
      <vt:lpstr>201500625PowerPointPresentationTemplate</vt:lpstr>
      <vt:lpstr>Title Slide 1</vt:lpstr>
      <vt:lpstr>2_201500625PowerPointPresentationTemplate</vt:lpstr>
      <vt:lpstr>Disgyblaeth Busnes Athrofa Rheolaeth ac Iechyd    Business Discipline Institute of Management and Health </vt:lpstr>
      <vt:lpstr>Module BMPF7302D          Authenticity and the  Role of the Leader    Day 1</vt:lpstr>
      <vt:lpstr>Our Vision</vt:lpstr>
      <vt:lpstr>Introductions</vt:lpstr>
      <vt:lpstr>Our Vision</vt:lpstr>
      <vt:lpstr>Our Vision</vt:lpstr>
      <vt:lpstr>PowerPoint Presentation</vt:lpstr>
      <vt:lpstr>https://hwb.uwtsd.ac.uk/pages/applicants/welcome</vt:lpstr>
      <vt:lpstr>Module Requirements and Support</vt:lpstr>
      <vt:lpstr>Our Vision</vt:lpstr>
      <vt:lpstr>PowerPoint Presentation</vt:lpstr>
      <vt:lpstr>Our Vision</vt:lpstr>
      <vt:lpstr>Our Vision</vt:lpstr>
      <vt:lpstr>PowerPoint Presentation</vt:lpstr>
      <vt:lpstr>Our Vision</vt:lpstr>
      <vt:lpstr>Referencing Handbook</vt:lpstr>
      <vt:lpstr>Our Vision</vt:lpstr>
      <vt:lpstr>Learning Outcomes BMPF7302D</vt:lpstr>
      <vt:lpstr>Learning Outcomes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BMPF7021  Authenticity and the Role of Leader</dc:title>
  <dc:creator>Julie Crossman</dc:creator>
  <cp:lastModifiedBy>Julie Crossman</cp:lastModifiedBy>
  <cp:revision>26</cp:revision>
  <dcterms:created xsi:type="dcterms:W3CDTF">2021-01-26T18:34:09Z</dcterms:created>
  <dcterms:modified xsi:type="dcterms:W3CDTF">2026-02-26T16:32:28Z</dcterms:modified>
</cp:coreProperties>
</file>