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A78DAB4-2145-4214-B79C-2AFDE79AAA1C}" v="3" dt="2023-10-22T20:13:44.3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3" autoAdjust="0"/>
    <p:restoredTop sz="94660"/>
  </p:normalViewPr>
  <p:slideViewPr>
    <p:cSldViewPr snapToGrid="0">
      <p:cViewPr varScale="1">
        <p:scale>
          <a:sx n="114" d="100"/>
          <a:sy n="114" d="100"/>
        </p:scale>
        <p:origin x="36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9B0F7D69-D93C-4C38-A23D-76E000D691CD}"/>
              </a:ext>
            </a:extLst>
          </p:cNvPr>
          <p:cNvSpPr/>
          <p:nvPr/>
        </p:nvSpPr>
        <p:spPr>
          <a:xfrm>
            <a:off x="0" y="0"/>
            <a:ext cx="3496422" cy="6858000"/>
          </a:xfrm>
          <a:custGeom>
            <a:avLst/>
            <a:gdLst>
              <a:gd name="connsiteX0" fmla="*/ 0 w 3496422"/>
              <a:gd name="connsiteY0" fmla="*/ 0 h 6858000"/>
              <a:gd name="connsiteX1" fmla="*/ 1873399 w 3496422"/>
              <a:gd name="connsiteY1" fmla="*/ 0 h 6858000"/>
              <a:gd name="connsiteX2" fmla="*/ 1895523 w 3496422"/>
              <a:gd name="connsiteY2" fmla="*/ 14997 h 6858000"/>
              <a:gd name="connsiteX3" fmla="*/ 3496422 w 3496422"/>
              <a:gd name="connsiteY3" fmla="*/ 3621656 h 6858000"/>
              <a:gd name="connsiteX4" fmla="*/ 1622072 w 3496422"/>
              <a:gd name="connsiteY4" fmla="*/ 6374814 h 6858000"/>
              <a:gd name="connsiteX5" fmla="*/ 1105424 w 3496422"/>
              <a:gd name="connsiteY5" fmla="*/ 6780599 h 6858000"/>
              <a:gd name="connsiteX6" fmla="*/ 993668 w 3496422"/>
              <a:gd name="connsiteY6" fmla="*/ 6858000 h 6858000"/>
              <a:gd name="connsiteX7" fmla="*/ 0 w 349642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4654295" y="1346268"/>
            <a:ext cx="7060135" cy="3285207"/>
          </a:xfrm>
        </p:spPr>
        <p:txBody>
          <a:bodyPr anchor="b">
            <a:noAutofit/>
          </a:bodyPr>
          <a:lstStyle>
            <a:lvl1pPr algn="l">
              <a:lnSpc>
                <a:spcPct val="120000"/>
              </a:lnSpc>
              <a:defRPr sz="540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4662312" y="4631475"/>
            <a:ext cx="7052117" cy="1150200"/>
          </a:xfrm>
        </p:spPr>
        <p:txBody>
          <a:bodyPr lIns="109728" tIns="109728" rIns="109728" bIns="91440" anchor="t">
            <a:normAutofit/>
          </a:bodyPr>
          <a:lstStyle>
            <a:lvl1pPr marL="0" indent="0" algn="l">
              <a:lnSpc>
                <a:spcPct val="130000"/>
              </a:lnSpc>
              <a:buNone/>
              <a:defRPr sz="2400"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Date Placeholder 9">
            <a:extLst>
              <a:ext uri="{FF2B5EF4-FFF2-40B4-BE49-F238E27FC236}">
                <a16:creationId xmlns:a16="http://schemas.microsoft.com/office/drawing/2014/main" id="{123E5C65-E22A-4865-9449-10140D62B655}"/>
              </a:ext>
            </a:extLst>
          </p:cNvPr>
          <p:cNvSpPr>
            <a:spLocks noGrp="1"/>
          </p:cNvSpPr>
          <p:nvPr>
            <p:ph type="dt" sz="half" idx="10"/>
          </p:nvPr>
        </p:nvSpPr>
        <p:spPr>
          <a:xfrm>
            <a:off x="4654295" y="617415"/>
            <a:ext cx="7123723" cy="457200"/>
          </a:xfrm>
        </p:spPr>
        <p:txBody>
          <a:bodyPr/>
          <a:lstStyle>
            <a:lvl1pPr algn="l">
              <a:defRPr/>
            </a:lvl1pPr>
          </a:lstStyle>
          <a:p>
            <a:fld id="{12241623-A064-4BED-B073-BA4D61433402}" type="datetime1">
              <a:rPr lang="en-US" smtClean="0"/>
              <a:t>3/2/2024</a:t>
            </a:fld>
            <a:endParaRPr lang="en-US" dirty="0"/>
          </a:p>
        </p:txBody>
      </p:sp>
      <p:sp>
        <p:nvSpPr>
          <p:cNvPr id="24" name="Footer Placeholder 23">
            <a:extLst>
              <a:ext uri="{FF2B5EF4-FFF2-40B4-BE49-F238E27FC236}">
                <a16:creationId xmlns:a16="http://schemas.microsoft.com/office/drawing/2014/main" id="{EF9C3DE0-E7F5-4B4D-B5AF-CDE724CE79A3}"/>
              </a:ext>
            </a:extLst>
          </p:cNvPr>
          <p:cNvSpPr>
            <a:spLocks noGrp="1"/>
          </p:cNvSpPr>
          <p:nvPr>
            <p:ph type="ftr" sz="quarter" idx="11"/>
          </p:nvPr>
        </p:nvSpPr>
        <p:spPr>
          <a:xfrm>
            <a:off x="4654295" y="6170490"/>
            <a:ext cx="5588349" cy="457200"/>
          </a:xfrm>
        </p:spPr>
        <p:txBody>
          <a:bodyPr/>
          <a:lstStyle/>
          <a:p>
            <a:endParaRPr lang="en-US" dirty="0"/>
          </a:p>
        </p:txBody>
      </p:sp>
      <p:sp>
        <p:nvSpPr>
          <p:cNvPr id="25" name="Slide Number Placeholder 24">
            <a:extLst>
              <a:ext uri="{FF2B5EF4-FFF2-40B4-BE49-F238E27FC236}">
                <a16:creationId xmlns:a16="http://schemas.microsoft.com/office/drawing/2014/main" id="{48C1E146-840A-4217-B63E-62E5CF8909C2}"/>
              </a:ext>
            </a:extLst>
          </p:cNvPr>
          <p:cNvSpPr>
            <a:spLocks noGrp="1"/>
          </p:cNvSpPr>
          <p:nvPr>
            <p:ph type="sldNum" sz="quarter" idx="12"/>
          </p:nvPr>
        </p:nvSpPr>
        <p:spPr>
          <a:xfrm>
            <a:off x="10515600" y="6170490"/>
            <a:ext cx="1198829" cy="457200"/>
          </a:xfrm>
        </p:spPr>
        <p:txBody>
          <a:bodyPr/>
          <a:lstStyle>
            <a:lvl1pPr algn="r">
              <a:defRPr/>
            </a:lvl1pPr>
          </a:lstStyle>
          <a:p>
            <a:fld id="{FAEF9944-A4F6-4C59-AEBD-678D6480B8EA}" type="slidenum">
              <a:rPr lang="en-US" smtClean="0"/>
              <a:pPr/>
              <a:t>‹#›</a:t>
            </a:fld>
            <a:endParaRPr lang="en-US" dirty="0"/>
          </a:p>
        </p:txBody>
      </p:sp>
      <p:sp>
        <p:nvSpPr>
          <p:cNvPr id="4" name="Freeform: Shape 3">
            <a:extLst>
              <a:ext uri="{FF2B5EF4-FFF2-40B4-BE49-F238E27FC236}">
                <a16:creationId xmlns:a16="http://schemas.microsoft.com/office/drawing/2014/main" id="{8CD419D4-EA9D-42D9-BF62-B07F0B7B672B}"/>
              </a:ext>
            </a:extLst>
          </p:cNvPr>
          <p:cNvSpPr/>
          <p:nvPr/>
        </p:nvSpPr>
        <p:spPr>
          <a:xfrm>
            <a:off x="1375409"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 name="Freeform: Shape 4">
            <a:extLst>
              <a:ext uri="{FF2B5EF4-FFF2-40B4-BE49-F238E27FC236}">
                <a16:creationId xmlns:a16="http://schemas.microsoft.com/office/drawing/2014/main" id="{1C6FEC9B-9608-4181-A9E5-A1B80E72021C}"/>
              </a:ext>
            </a:extLst>
          </p:cNvPr>
          <p:cNvSpPr/>
          <p:nvPr/>
        </p:nvSpPr>
        <p:spPr>
          <a:xfrm>
            <a:off x="1155402"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 name="Freeform: Shape 5">
            <a:extLst>
              <a:ext uri="{FF2B5EF4-FFF2-40B4-BE49-F238E27FC236}">
                <a16:creationId xmlns:a16="http://schemas.microsoft.com/office/drawing/2014/main" id="{AB1564ED-F26F-451D-97D6-A6EC3E83FD55}"/>
              </a:ext>
            </a:extLst>
          </p:cNvPr>
          <p:cNvSpPr/>
          <p:nvPr/>
        </p:nvSpPr>
        <p:spPr>
          <a:xfrm>
            <a:off x="924161"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37540360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6923EF53-7767-4C94-BEF6-D452927945DA}"/>
              </a:ext>
            </a:extLst>
          </p:cNvPr>
          <p:cNvSpPr>
            <a:spLocks noGrp="1"/>
          </p:cNvSpPr>
          <p:nvPr>
            <p:ph type="dt" sz="half" idx="10"/>
          </p:nvPr>
        </p:nvSpPr>
        <p:spPr/>
        <p:txBody>
          <a:bodyPr/>
          <a:lstStyle/>
          <a:p>
            <a:fld id="{22F3E5F3-28EE-488F-BD53-B744C06C3DEC}" type="datetime1">
              <a:rPr lang="en-US" smtClean="0"/>
              <a:t>3/2/2024</a:t>
            </a:fld>
            <a:endParaRPr lang="en-US" dirty="0"/>
          </a:p>
        </p:txBody>
      </p:sp>
      <p:sp>
        <p:nvSpPr>
          <p:cNvPr id="11" name="Footer Placeholder 10">
            <a:extLst>
              <a:ext uri="{FF2B5EF4-FFF2-40B4-BE49-F238E27FC236}">
                <a16:creationId xmlns:a16="http://schemas.microsoft.com/office/drawing/2014/main" id="{ACF12700-F905-4CFA-970C-C81E05A64D5B}"/>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DA1B1EE2-BCA3-432B-A32D-B04C7F1DD93F}"/>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8911424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B84A89F5-6982-40AE-8108-88B93E85C8FF}"/>
              </a:ext>
            </a:extLst>
          </p:cNvPr>
          <p:cNvGrpSpPr/>
          <p:nvPr/>
        </p:nvGrpSpPr>
        <p:grpSpPr>
          <a:xfrm>
            <a:off x="3124577" y="0"/>
            <a:ext cx="4389519" cy="2916937"/>
            <a:chOff x="3124577" y="0"/>
            <a:chExt cx="4389519" cy="2916937"/>
          </a:xfrm>
        </p:grpSpPr>
        <p:sp>
          <p:nvSpPr>
            <p:cNvPr id="49" name="Freeform: Shape 48">
              <a:extLst>
                <a:ext uri="{FF2B5EF4-FFF2-40B4-BE49-F238E27FC236}">
                  <a16:creationId xmlns:a16="http://schemas.microsoft.com/office/drawing/2014/main" id="{B80BED93-E30B-4492-A268-84C33CA4F067}"/>
                </a:ext>
              </a:extLst>
            </p:cNvPr>
            <p:cNvSpPr/>
            <p:nvPr/>
          </p:nvSpPr>
          <p:spPr>
            <a:xfrm>
              <a:off x="3320637" y="0"/>
              <a:ext cx="4013331" cy="2742133"/>
            </a:xfrm>
            <a:custGeom>
              <a:avLst/>
              <a:gdLst>
                <a:gd name="connsiteX0" fmla="*/ 294151 w 4013331"/>
                <a:gd name="connsiteY0" fmla="*/ 0 h 2742133"/>
                <a:gd name="connsiteX1" fmla="*/ 3844057 w 4013331"/>
                <a:gd name="connsiteY1" fmla="*/ 0 h 2742133"/>
                <a:gd name="connsiteX2" fmla="*/ 3892490 w 4013331"/>
                <a:gd name="connsiteY2" fmla="*/ 131440 h 2742133"/>
                <a:gd name="connsiteX3" fmla="*/ 4013331 w 4013331"/>
                <a:gd name="connsiteY3" fmla="*/ 941251 h 2742133"/>
                <a:gd name="connsiteX4" fmla="*/ 3804827 w 4013331"/>
                <a:gd name="connsiteY4" fmla="*/ 1540292 h 2742133"/>
                <a:gd name="connsiteX5" fmla="*/ 3187498 w 4013331"/>
                <a:gd name="connsiteY5" fmla="*/ 2098087 h 2742133"/>
                <a:gd name="connsiteX6" fmla="*/ 3051769 w 4013331"/>
                <a:gd name="connsiteY6" fmla="*/ 2204787 h 2742133"/>
                <a:gd name="connsiteX7" fmla="*/ 1936476 w 4013331"/>
                <a:gd name="connsiteY7" fmla="*/ 2742133 h 2742133"/>
                <a:gd name="connsiteX8" fmla="*/ 467303 w 4013331"/>
                <a:gd name="connsiteY8" fmla="*/ 1868695 h 2742133"/>
                <a:gd name="connsiteX9" fmla="*/ 310732 w 4013331"/>
                <a:gd name="connsiteY9" fmla="*/ 1645244 h 2742133"/>
                <a:gd name="connsiteX10" fmla="*/ 0 w 4013331"/>
                <a:gd name="connsiteY10" fmla="*/ 941251 h 2742133"/>
                <a:gd name="connsiteX11" fmla="*/ 187749 w 4013331"/>
                <a:gd name="connsiteY11" fmla="*/ 183076 h 2742133"/>
                <a:gd name="connsiteX12" fmla="*/ 288888 w 4013331"/>
                <a:gd name="connsiteY12" fmla="*/ 7329 h 2742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13331" h="2742133">
                  <a:moveTo>
                    <a:pt x="294151" y="0"/>
                  </a:moveTo>
                  <a:lnTo>
                    <a:pt x="3844057" y="0"/>
                  </a:lnTo>
                  <a:lnTo>
                    <a:pt x="3892490" y="131440"/>
                  </a:lnTo>
                  <a:cubicBezTo>
                    <a:pt x="3971777" y="378867"/>
                    <a:pt x="4013331" y="652783"/>
                    <a:pt x="4013331" y="941251"/>
                  </a:cubicBezTo>
                  <a:cubicBezTo>
                    <a:pt x="4013331" y="1171430"/>
                    <a:pt x="3948997" y="1356167"/>
                    <a:pt x="3804827" y="1540292"/>
                  </a:cubicBezTo>
                  <a:cubicBezTo>
                    <a:pt x="3654026" y="1732895"/>
                    <a:pt x="3427436" y="1910292"/>
                    <a:pt x="3187498" y="2098087"/>
                  </a:cubicBezTo>
                  <a:cubicBezTo>
                    <a:pt x="3143231" y="2132693"/>
                    <a:pt x="3097499" y="2168522"/>
                    <a:pt x="3051769" y="2204787"/>
                  </a:cubicBezTo>
                  <a:cubicBezTo>
                    <a:pt x="2642425" y="2529345"/>
                    <a:pt x="2343664" y="2742133"/>
                    <a:pt x="1936476" y="2742133"/>
                  </a:cubicBezTo>
                  <a:cubicBezTo>
                    <a:pt x="1316045" y="2742133"/>
                    <a:pt x="876647" y="2480932"/>
                    <a:pt x="467303" y="1868695"/>
                  </a:cubicBezTo>
                  <a:cubicBezTo>
                    <a:pt x="413736" y="1788559"/>
                    <a:pt x="361372" y="1715679"/>
                    <a:pt x="310732" y="1645244"/>
                  </a:cubicBezTo>
                  <a:cubicBezTo>
                    <a:pt x="100850" y="1353195"/>
                    <a:pt x="0" y="1201315"/>
                    <a:pt x="0" y="941251"/>
                  </a:cubicBezTo>
                  <a:cubicBezTo>
                    <a:pt x="0" y="683021"/>
                    <a:pt x="63214" y="427935"/>
                    <a:pt x="187749" y="183076"/>
                  </a:cubicBezTo>
                  <a:cubicBezTo>
                    <a:pt x="218215" y="123194"/>
                    <a:pt x="251953" y="64578"/>
                    <a:pt x="288888" y="7329"/>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id="{965F60C1-CD8B-4326-9B24-3D197CF382A6}"/>
                </a:ext>
              </a:extLst>
            </p:cNvPr>
            <p:cNvSpPr/>
            <p:nvPr/>
          </p:nvSpPr>
          <p:spPr>
            <a:xfrm>
              <a:off x="3566319" y="0"/>
              <a:ext cx="3401415" cy="2440484"/>
            </a:xfrm>
            <a:custGeom>
              <a:avLst/>
              <a:gdLst>
                <a:gd name="connsiteX0" fmla="*/ 332917 w 3401415"/>
                <a:gd name="connsiteY0" fmla="*/ 0 h 2440484"/>
                <a:gd name="connsiteX1" fmla="*/ 3207137 w 3401415"/>
                <a:gd name="connsiteY1" fmla="*/ 0 h 2440484"/>
                <a:gd name="connsiteX2" fmla="*/ 3242654 w 3401415"/>
                <a:gd name="connsiteY2" fmla="*/ 74937 h 2440484"/>
                <a:gd name="connsiteX3" fmla="*/ 3401415 w 3401415"/>
                <a:gd name="connsiteY3" fmla="*/ 914184 h 2440484"/>
                <a:gd name="connsiteX4" fmla="*/ 3224702 w 3401415"/>
                <a:gd name="connsiteY4" fmla="*/ 1421888 h 2440484"/>
                <a:gd name="connsiteX5" fmla="*/ 2701498 w 3401415"/>
                <a:gd name="connsiteY5" fmla="*/ 1894635 h 2440484"/>
                <a:gd name="connsiteX6" fmla="*/ 2586463 w 3401415"/>
                <a:gd name="connsiteY6" fmla="*/ 1985068 h 2440484"/>
                <a:gd name="connsiteX7" fmla="*/ 1641219 w 3401415"/>
                <a:gd name="connsiteY7" fmla="*/ 2440484 h 2440484"/>
                <a:gd name="connsiteX8" fmla="*/ 396053 w 3401415"/>
                <a:gd name="connsiteY8" fmla="*/ 1700219 h 2440484"/>
                <a:gd name="connsiteX9" fmla="*/ 263354 w 3401415"/>
                <a:gd name="connsiteY9" fmla="*/ 1510839 h 2440484"/>
                <a:gd name="connsiteX10" fmla="*/ 0 w 3401415"/>
                <a:gd name="connsiteY10" fmla="*/ 914184 h 2440484"/>
                <a:gd name="connsiteX11" fmla="*/ 159122 w 3401415"/>
                <a:gd name="connsiteY11" fmla="*/ 271610 h 2440484"/>
                <a:gd name="connsiteX12" fmla="*/ 244841 w 3401415"/>
                <a:gd name="connsiteY12" fmla="*/ 122658 h 2440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01415" h="2440484">
                  <a:moveTo>
                    <a:pt x="332917" y="0"/>
                  </a:moveTo>
                  <a:lnTo>
                    <a:pt x="3207137" y="0"/>
                  </a:lnTo>
                  <a:lnTo>
                    <a:pt x="3242654" y="74937"/>
                  </a:lnTo>
                  <a:cubicBezTo>
                    <a:pt x="3346386" y="322243"/>
                    <a:pt x="3401415" y="608579"/>
                    <a:pt x="3401415" y="914184"/>
                  </a:cubicBezTo>
                  <a:cubicBezTo>
                    <a:pt x="3401415" y="1109268"/>
                    <a:pt x="3346890" y="1265837"/>
                    <a:pt x="3224702" y="1421888"/>
                  </a:cubicBezTo>
                  <a:cubicBezTo>
                    <a:pt x="3096894" y="1585125"/>
                    <a:pt x="2904852" y="1735475"/>
                    <a:pt x="2701498" y="1894635"/>
                  </a:cubicBezTo>
                  <a:cubicBezTo>
                    <a:pt x="2663980" y="1923966"/>
                    <a:pt x="2625221" y="1954332"/>
                    <a:pt x="2586463" y="1985068"/>
                  </a:cubicBezTo>
                  <a:cubicBezTo>
                    <a:pt x="2239532" y="2260140"/>
                    <a:pt x="1986324" y="2440484"/>
                    <a:pt x="1641219" y="2440484"/>
                  </a:cubicBezTo>
                  <a:cubicBezTo>
                    <a:pt x="1115386" y="2440484"/>
                    <a:pt x="742984" y="2219109"/>
                    <a:pt x="396053" y="1700219"/>
                  </a:cubicBezTo>
                  <a:cubicBezTo>
                    <a:pt x="350653" y="1632303"/>
                    <a:pt x="306273" y="1570535"/>
                    <a:pt x="263354" y="1510839"/>
                  </a:cubicBezTo>
                  <a:cubicBezTo>
                    <a:pt x="85473" y="1263318"/>
                    <a:pt x="0" y="1134597"/>
                    <a:pt x="0" y="914184"/>
                  </a:cubicBezTo>
                  <a:cubicBezTo>
                    <a:pt x="0" y="695327"/>
                    <a:pt x="53576" y="479135"/>
                    <a:pt x="159122" y="271610"/>
                  </a:cubicBezTo>
                  <a:cubicBezTo>
                    <a:pt x="184943" y="220858"/>
                    <a:pt x="213538" y="171179"/>
                    <a:pt x="244841" y="122658"/>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1" name="Freeform: Shape 50">
              <a:extLst>
                <a:ext uri="{FF2B5EF4-FFF2-40B4-BE49-F238E27FC236}">
                  <a16:creationId xmlns:a16="http://schemas.microsoft.com/office/drawing/2014/main" id="{69511D06-104E-440E-8049-4CDCE4B87E96}"/>
                </a:ext>
              </a:extLst>
            </p:cNvPr>
            <p:cNvSpPr/>
            <p:nvPr/>
          </p:nvSpPr>
          <p:spPr>
            <a:xfrm>
              <a:off x="3232490" y="0"/>
              <a:ext cx="4164597" cy="2817185"/>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id="{164F6B39-7B0A-4839-9F52-1FFA2044F248}"/>
                </a:ext>
              </a:extLst>
            </p:cNvPr>
            <p:cNvSpPr/>
            <p:nvPr/>
          </p:nvSpPr>
          <p:spPr>
            <a:xfrm>
              <a:off x="3124577" y="0"/>
              <a:ext cx="4389519" cy="2916937"/>
            </a:xfrm>
            <a:custGeom>
              <a:avLst/>
              <a:gdLst>
                <a:gd name="connsiteX0" fmla="*/ 208215 w 4389519"/>
                <a:gd name="connsiteY0" fmla="*/ 0 h 2916937"/>
                <a:gd name="connsiteX1" fmla="*/ 4284014 w 4389519"/>
                <a:gd name="connsiteY1" fmla="*/ 0 h 2916937"/>
                <a:gd name="connsiteX2" fmla="*/ 4335794 w 4389519"/>
                <a:gd name="connsiteY2" fmla="*/ 207911 h 2916937"/>
                <a:gd name="connsiteX3" fmla="*/ 4376420 w 4389519"/>
                <a:gd name="connsiteY3" fmla="*/ 1078865 h 2916937"/>
                <a:gd name="connsiteX4" fmla="*/ 4090147 w 4389519"/>
                <a:gd name="connsiteY4" fmla="*/ 1734728 h 2916937"/>
                <a:gd name="connsiteX5" fmla="*/ 3362552 w 4389519"/>
                <a:gd name="connsiteY5" fmla="*/ 2305097 h 2916937"/>
                <a:gd name="connsiteX6" fmla="*/ 3204152 w 4389519"/>
                <a:gd name="connsiteY6" fmla="*/ 2412521 h 2916937"/>
                <a:gd name="connsiteX7" fmla="*/ 1936072 w 4389519"/>
                <a:gd name="connsiteY7" fmla="*/ 2912360 h 2916937"/>
                <a:gd name="connsiteX8" fmla="*/ 421690 w 4389519"/>
                <a:gd name="connsiteY8" fmla="*/ 1787063 h 2916937"/>
                <a:gd name="connsiteX9" fmla="*/ 273167 w 4389519"/>
                <a:gd name="connsiteY9" fmla="*/ 1520080 h 2916937"/>
                <a:gd name="connsiteX10" fmla="*/ 4118 w 4389519"/>
                <a:gd name="connsiteY10" fmla="*/ 696338 h 2916937"/>
                <a:gd name="connsiteX11" fmla="*/ 175984 w 4389519"/>
                <a:gd name="connsiteY11" fmla="*/ 60381 h 29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916937">
                  <a:moveTo>
                    <a:pt x="208215" y="0"/>
                  </a:moveTo>
                  <a:lnTo>
                    <a:pt x="4284014" y="0"/>
                  </a:lnTo>
                  <a:lnTo>
                    <a:pt x="4335794" y="207911"/>
                  </a:lnTo>
                  <a:cubicBezTo>
                    <a:pt x="4388748" y="479686"/>
                    <a:pt x="4403109" y="773803"/>
                    <a:pt x="4376420" y="1078865"/>
                  </a:cubicBezTo>
                  <a:cubicBezTo>
                    <a:pt x="4353703" y="1338514"/>
                    <a:pt x="4265383" y="1540772"/>
                    <a:pt x="4090147" y="1734728"/>
                  </a:cubicBezTo>
                  <a:cubicBezTo>
                    <a:pt x="3906850" y="1937616"/>
                    <a:pt x="3642485" y="2116128"/>
                    <a:pt x="3362552" y="2305097"/>
                  </a:cubicBezTo>
                  <a:cubicBezTo>
                    <a:pt x="3310910" y="2339914"/>
                    <a:pt x="3257553" y="2375972"/>
                    <a:pt x="3204152" y="2412521"/>
                  </a:cubicBezTo>
                  <a:cubicBezTo>
                    <a:pt x="2726165" y="2739616"/>
                    <a:pt x="2379682" y="2951171"/>
                    <a:pt x="1936072" y="2912360"/>
                  </a:cubicBezTo>
                  <a:cubicBezTo>
                    <a:pt x="1260148" y="2853224"/>
                    <a:pt x="807225" y="2516700"/>
                    <a:pt x="421690" y="1787063"/>
                  </a:cubicBezTo>
                  <a:cubicBezTo>
                    <a:pt x="371240" y="1691563"/>
                    <a:pt x="321385" y="1604361"/>
                    <a:pt x="273167" y="1520080"/>
                  </a:cubicBezTo>
                  <a:cubicBezTo>
                    <a:pt x="73334" y="1170636"/>
                    <a:pt x="-21548" y="989700"/>
                    <a:pt x="4118" y="696338"/>
                  </a:cubicBezTo>
                  <a:cubicBezTo>
                    <a:pt x="23232" y="477870"/>
                    <a:pt x="80908" y="264786"/>
                    <a:pt x="175984" y="60381"/>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grpSp>
        <p:nvGrpSpPr>
          <p:cNvPr id="8" name="Group 7">
            <a:extLst>
              <a:ext uri="{FF2B5EF4-FFF2-40B4-BE49-F238E27FC236}">
                <a16:creationId xmlns:a16="http://schemas.microsoft.com/office/drawing/2014/main" id="{03099122-D80B-4389-A1CF-52C635217F4B}"/>
              </a:ext>
            </a:extLst>
          </p:cNvPr>
          <p:cNvGrpSpPr/>
          <p:nvPr/>
        </p:nvGrpSpPr>
        <p:grpSpPr>
          <a:xfrm>
            <a:off x="8122942" y="0"/>
            <a:ext cx="4069058" cy="3547008"/>
            <a:chOff x="8122942" y="0"/>
            <a:chExt cx="4069058" cy="3547008"/>
          </a:xfrm>
        </p:grpSpPr>
        <p:sp>
          <p:nvSpPr>
            <p:cNvPr id="54" name="Freeform: Shape 53">
              <a:extLst>
                <a:ext uri="{FF2B5EF4-FFF2-40B4-BE49-F238E27FC236}">
                  <a16:creationId xmlns:a16="http://schemas.microsoft.com/office/drawing/2014/main" id="{CA535D59-CDAA-4AA9-84AC-A6142E857FE2}"/>
                </a:ext>
              </a:extLst>
            </p:cNvPr>
            <p:cNvSpPr/>
            <p:nvPr/>
          </p:nvSpPr>
          <p:spPr>
            <a:xfrm>
              <a:off x="8122942" y="0"/>
              <a:ext cx="4069058" cy="3547008"/>
            </a:xfrm>
            <a:custGeom>
              <a:avLst/>
              <a:gdLst>
                <a:gd name="connsiteX0" fmla="*/ 305212 w 4069058"/>
                <a:gd name="connsiteY0" fmla="*/ 0 h 3547008"/>
                <a:gd name="connsiteX1" fmla="*/ 4069058 w 4069058"/>
                <a:gd name="connsiteY1" fmla="*/ 0 h 3547008"/>
                <a:gd name="connsiteX2" fmla="*/ 4069058 w 4069058"/>
                <a:gd name="connsiteY2" fmla="*/ 2865785 h 3547008"/>
                <a:gd name="connsiteX3" fmla="*/ 3996814 w 4069058"/>
                <a:gd name="connsiteY3" fmla="*/ 2947457 h 3547008"/>
                <a:gd name="connsiteX4" fmla="*/ 2732780 w 4069058"/>
                <a:gd name="connsiteY4" fmla="*/ 3541640 h 3547008"/>
                <a:gd name="connsiteX5" fmla="*/ 1317550 w 4069058"/>
                <a:gd name="connsiteY5" fmla="*/ 3015110 h 3547008"/>
                <a:gd name="connsiteX6" fmla="*/ 1140977 w 4069058"/>
                <a:gd name="connsiteY6" fmla="*/ 2901419 h 3547008"/>
                <a:gd name="connsiteX7" fmla="*/ 330269 w 4069058"/>
                <a:gd name="connsiteY7" fmla="*/ 2297252 h 3547008"/>
                <a:gd name="connsiteX8" fmla="*/ 13299 w 4069058"/>
                <a:gd name="connsiteY8" fmla="*/ 1599966 h 3547008"/>
                <a:gd name="connsiteX9" fmla="*/ 217457 w 4069058"/>
                <a:gd name="connsiteY9" fmla="*/ 178659 h 354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69058" h="3547008">
                  <a:moveTo>
                    <a:pt x="305212" y="0"/>
                  </a:moveTo>
                  <a:lnTo>
                    <a:pt x="4069058" y="0"/>
                  </a:lnTo>
                  <a:lnTo>
                    <a:pt x="4069058" y="2865785"/>
                  </a:lnTo>
                  <a:lnTo>
                    <a:pt x="3996814" y="2947457"/>
                  </a:lnTo>
                  <a:cubicBezTo>
                    <a:pt x="3654887" y="3311545"/>
                    <a:pt x="3252443" y="3496175"/>
                    <a:pt x="2732780" y="3541640"/>
                  </a:cubicBezTo>
                  <a:cubicBezTo>
                    <a:pt x="2236701" y="3585041"/>
                    <a:pt x="1850359" y="3361306"/>
                    <a:pt x="1317550" y="3015110"/>
                  </a:cubicBezTo>
                  <a:cubicBezTo>
                    <a:pt x="1258026" y="2976425"/>
                    <a:pt x="1198546" y="2938265"/>
                    <a:pt x="1140977" y="2901419"/>
                  </a:cubicBezTo>
                  <a:cubicBezTo>
                    <a:pt x="828927" y="2701433"/>
                    <a:pt x="534230" y="2512513"/>
                    <a:pt x="330269" y="2297252"/>
                  </a:cubicBezTo>
                  <a:cubicBezTo>
                    <a:pt x="135278" y="2091465"/>
                    <a:pt x="37487" y="1876435"/>
                    <a:pt x="13299" y="1599966"/>
                  </a:cubicBezTo>
                  <a:cubicBezTo>
                    <a:pt x="-32170" y="1080250"/>
                    <a:pt x="39709" y="589889"/>
                    <a:pt x="217457" y="17865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5" name="Freeform: Shape 54">
              <a:extLst>
                <a:ext uri="{FF2B5EF4-FFF2-40B4-BE49-F238E27FC236}">
                  <a16:creationId xmlns:a16="http://schemas.microsoft.com/office/drawing/2014/main" id="{CD6948CC-6D51-4092-887C-B0664DC102C7}"/>
                </a:ext>
              </a:extLst>
            </p:cNvPr>
            <p:cNvSpPr/>
            <p:nvPr/>
          </p:nvSpPr>
          <p:spPr>
            <a:xfrm flipH="1">
              <a:off x="8319994" y="0"/>
              <a:ext cx="3872006" cy="3321595"/>
            </a:xfrm>
            <a:custGeom>
              <a:avLst/>
              <a:gdLst>
                <a:gd name="connsiteX0" fmla="*/ 3466434 w 3872006"/>
                <a:gd name="connsiteY0" fmla="*/ 0 h 3321595"/>
                <a:gd name="connsiteX1" fmla="*/ 65800 w 3872006"/>
                <a:gd name="connsiteY1" fmla="*/ 0 h 3321595"/>
                <a:gd name="connsiteX2" fmla="*/ 0 w 3872006"/>
                <a:gd name="connsiteY2" fmla="*/ 59511 h 3321595"/>
                <a:gd name="connsiteX3" fmla="*/ 0 w 3872006"/>
                <a:gd name="connsiteY3" fmla="*/ 2518435 h 3321595"/>
                <a:gd name="connsiteX4" fmla="*/ 80122 w 3872006"/>
                <a:gd name="connsiteY4" fmla="*/ 2618704 h 3321595"/>
                <a:gd name="connsiteX5" fmla="*/ 1549501 w 3872006"/>
                <a:gd name="connsiteY5" fmla="*/ 3321595 h 3321595"/>
                <a:gd name="connsiteX6" fmla="*/ 2796711 w 3872006"/>
                <a:gd name="connsiteY6" fmla="*/ 2749441 h 3321595"/>
                <a:gd name="connsiteX7" fmla="*/ 2948494 w 3872006"/>
                <a:gd name="connsiteY7" fmla="*/ 2635829 h 3321595"/>
                <a:gd name="connsiteX8" fmla="*/ 3638840 w 3872006"/>
                <a:gd name="connsiteY8" fmla="*/ 2041901 h 3321595"/>
                <a:gd name="connsiteX9" fmla="*/ 3872006 w 3872006"/>
                <a:gd name="connsiteY9" fmla="*/ 1404055 h 3321595"/>
                <a:gd name="connsiteX10" fmla="*/ 3467973 w 3872006"/>
                <a:gd name="connsiteY10" fmla="*/ 1974 h 33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2006" h="3321595">
                  <a:moveTo>
                    <a:pt x="3466434" y="0"/>
                  </a:moveTo>
                  <a:lnTo>
                    <a:pt x="65800" y="0"/>
                  </a:lnTo>
                  <a:lnTo>
                    <a:pt x="0" y="59511"/>
                  </a:lnTo>
                  <a:lnTo>
                    <a:pt x="0" y="2518435"/>
                  </a:lnTo>
                  <a:lnTo>
                    <a:pt x="80122" y="2618704"/>
                  </a:lnTo>
                  <a:cubicBezTo>
                    <a:pt x="490323" y="3108658"/>
                    <a:pt x="942414" y="3321595"/>
                    <a:pt x="1549501" y="3321595"/>
                  </a:cubicBezTo>
                  <a:cubicBezTo>
                    <a:pt x="2004852" y="3321595"/>
                    <a:pt x="2338950" y="3095023"/>
                    <a:pt x="2796711" y="2749441"/>
                  </a:cubicBezTo>
                  <a:cubicBezTo>
                    <a:pt x="2847850" y="2710827"/>
                    <a:pt x="2898991" y="2672676"/>
                    <a:pt x="2948494" y="2635829"/>
                  </a:cubicBezTo>
                  <a:cubicBezTo>
                    <a:pt x="3216812" y="2435869"/>
                    <a:pt x="3470203" y="2246981"/>
                    <a:pt x="3638840" y="2041901"/>
                  </a:cubicBezTo>
                  <a:cubicBezTo>
                    <a:pt x="3800062" y="1845849"/>
                    <a:pt x="3872006" y="1649145"/>
                    <a:pt x="3872006" y="1404055"/>
                  </a:cubicBezTo>
                  <a:cubicBezTo>
                    <a:pt x="3872006" y="866538"/>
                    <a:pt x="3729694" y="376466"/>
                    <a:pt x="3467973" y="197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6" name="Freeform: Shape 55">
              <a:extLst>
                <a:ext uri="{FF2B5EF4-FFF2-40B4-BE49-F238E27FC236}">
                  <a16:creationId xmlns:a16="http://schemas.microsoft.com/office/drawing/2014/main" id="{F5F9FD94-99CC-42AD-8E66-CF99E8FD5A94}"/>
                </a:ext>
              </a:extLst>
            </p:cNvPr>
            <p:cNvSpPr/>
            <p:nvPr/>
          </p:nvSpPr>
          <p:spPr>
            <a:xfrm flipH="1">
              <a:off x="8729240" y="9274"/>
              <a:ext cx="3462454" cy="3010961"/>
            </a:xfrm>
            <a:custGeom>
              <a:avLst/>
              <a:gdLst>
                <a:gd name="connsiteX0" fmla="*/ 2953507 w 3462454"/>
                <a:gd name="connsiteY0" fmla="*/ 0 h 3010961"/>
                <a:gd name="connsiteX1" fmla="*/ 477652 w 3462454"/>
                <a:gd name="connsiteY1" fmla="*/ 0 h 3010961"/>
                <a:gd name="connsiteX2" fmla="*/ 327396 w 3462454"/>
                <a:gd name="connsiteY2" fmla="*/ 113681 h 3010961"/>
                <a:gd name="connsiteX3" fmla="*/ 46554 w 3462454"/>
                <a:gd name="connsiteY3" fmla="*/ 391785 h 3010961"/>
                <a:gd name="connsiteX4" fmla="*/ 0 w 3462454"/>
                <a:gd name="connsiteY4" fmla="*/ 453516 h 3010961"/>
                <a:gd name="connsiteX5" fmla="*/ 0 w 3462454"/>
                <a:gd name="connsiteY5" fmla="*/ 2083461 h 3010961"/>
                <a:gd name="connsiteX6" fmla="*/ 26382 w 3462454"/>
                <a:gd name="connsiteY6" fmla="*/ 2118637 h 3010961"/>
                <a:gd name="connsiteX7" fmla="*/ 101620 w 3462454"/>
                <a:gd name="connsiteY7" fmla="*/ 2222744 h 3010961"/>
                <a:gd name="connsiteX8" fmla="*/ 1494064 w 3462454"/>
                <a:gd name="connsiteY8" fmla="*/ 3010961 h 3010961"/>
                <a:gd name="connsiteX9" fmla="*/ 2551110 w 3462454"/>
                <a:gd name="connsiteY9" fmla="*/ 2526044 h 3010961"/>
                <a:gd name="connsiteX10" fmla="*/ 2679751 w 3462454"/>
                <a:gd name="connsiteY10" fmla="*/ 2429754 h 3010961"/>
                <a:gd name="connsiteX11" fmla="*/ 3264840 w 3462454"/>
                <a:gd name="connsiteY11" fmla="*/ 1926383 h 3010961"/>
                <a:gd name="connsiteX12" fmla="*/ 3462454 w 3462454"/>
                <a:gd name="connsiteY12" fmla="*/ 1385790 h 3010961"/>
                <a:gd name="connsiteX13" fmla="*/ 3018820 w 3462454"/>
                <a:gd name="connsiteY13" fmla="*/ 67626 h 3010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62454" h="3010961">
                  <a:moveTo>
                    <a:pt x="2953507" y="0"/>
                  </a:moveTo>
                  <a:lnTo>
                    <a:pt x="477652" y="0"/>
                  </a:lnTo>
                  <a:lnTo>
                    <a:pt x="327396" y="113681"/>
                  </a:lnTo>
                  <a:cubicBezTo>
                    <a:pt x="222344" y="200626"/>
                    <a:pt x="128536" y="293564"/>
                    <a:pt x="46554" y="391785"/>
                  </a:cubicBezTo>
                  <a:lnTo>
                    <a:pt x="0" y="453516"/>
                  </a:lnTo>
                  <a:lnTo>
                    <a:pt x="0" y="2083461"/>
                  </a:lnTo>
                  <a:lnTo>
                    <a:pt x="26382" y="2118637"/>
                  </a:lnTo>
                  <a:cubicBezTo>
                    <a:pt x="51135" y="2152065"/>
                    <a:pt x="76235" y="2186586"/>
                    <a:pt x="101620" y="2222744"/>
                  </a:cubicBezTo>
                  <a:cubicBezTo>
                    <a:pt x="489585" y="2775245"/>
                    <a:pt x="906035" y="3010961"/>
                    <a:pt x="1494064" y="3010961"/>
                  </a:cubicBezTo>
                  <a:cubicBezTo>
                    <a:pt x="1879987" y="3010961"/>
                    <a:pt x="2163144" y="2818935"/>
                    <a:pt x="2551110" y="2526044"/>
                  </a:cubicBezTo>
                  <a:cubicBezTo>
                    <a:pt x="2594452" y="2493317"/>
                    <a:pt x="2637795" y="2460984"/>
                    <a:pt x="2679751" y="2429754"/>
                  </a:cubicBezTo>
                  <a:cubicBezTo>
                    <a:pt x="2907158" y="2260282"/>
                    <a:pt x="3121914" y="2100194"/>
                    <a:pt x="3264840" y="1926383"/>
                  </a:cubicBezTo>
                  <a:cubicBezTo>
                    <a:pt x="3401480" y="1760224"/>
                    <a:pt x="3462454" y="1593511"/>
                    <a:pt x="3462454" y="1385790"/>
                  </a:cubicBezTo>
                  <a:cubicBezTo>
                    <a:pt x="3462454" y="865148"/>
                    <a:pt x="3304918" y="397028"/>
                    <a:pt x="3018820" y="67626"/>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7" name="Freeform: Shape 56">
              <a:extLst>
                <a:ext uri="{FF2B5EF4-FFF2-40B4-BE49-F238E27FC236}">
                  <a16:creationId xmlns:a16="http://schemas.microsoft.com/office/drawing/2014/main" id="{F47D3E70-A759-410D-B5DB-855218E138C3}"/>
                </a:ext>
              </a:extLst>
            </p:cNvPr>
            <p:cNvSpPr/>
            <p:nvPr/>
          </p:nvSpPr>
          <p:spPr>
            <a:xfrm flipH="1">
              <a:off x="8243247" y="9274"/>
              <a:ext cx="3948447" cy="3411460"/>
            </a:xfrm>
            <a:custGeom>
              <a:avLst/>
              <a:gdLst>
                <a:gd name="connsiteX0" fmla="*/ 3564894 w 3904481"/>
                <a:gd name="connsiteY0" fmla="*/ 0 h 3411460"/>
                <a:gd name="connsiteX1" fmla="*/ 0 w 3904481"/>
                <a:gd name="connsiteY1" fmla="*/ 0 h 3411460"/>
                <a:gd name="connsiteX2" fmla="*/ 0 w 3904481"/>
                <a:gd name="connsiteY2" fmla="*/ 2659993 h 3411460"/>
                <a:gd name="connsiteX3" fmla="*/ 1876 w 3904481"/>
                <a:gd name="connsiteY3" fmla="*/ 2662425 h 3411460"/>
                <a:gd name="connsiteX4" fmla="*/ 1514161 w 3904481"/>
                <a:gd name="connsiteY4" fmla="*/ 3411460 h 3411460"/>
                <a:gd name="connsiteX5" fmla="*/ 2797788 w 3904481"/>
                <a:gd name="connsiteY5" fmla="*/ 2801744 h 3411460"/>
                <a:gd name="connsiteX6" fmla="*/ 2954004 w 3904481"/>
                <a:gd name="connsiteY6" fmla="*/ 2680673 h 3411460"/>
                <a:gd name="connsiteX7" fmla="*/ 3664508 w 3904481"/>
                <a:gd name="connsiteY7" fmla="*/ 2047754 h 3411460"/>
                <a:gd name="connsiteX8" fmla="*/ 3904481 w 3904481"/>
                <a:gd name="connsiteY8" fmla="*/ 1368033 h 3411460"/>
                <a:gd name="connsiteX9" fmla="*/ 3596499 w 3904481"/>
                <a:gd name="connsiteY9" fmla="*/ 52268 h 34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4481" h="3411460">
                  <a:moveTo>
                    <a:pt x="3564894" y="0"/>
                  </a:moveTo>
                  <a:lnTo>
                    <a:pt x="0" y="0"/>
                  </a:lnTo>
                  <a:lnTo>
                    <a:pt x="0" y="2659993"/>
                  </a:lnTo>
                  <a:lnTo>
                    <a:pt x="1876" y="2662425"/>
                  </a:lnTo>
                  <a:cubicBezTo>
                    <a:pt x="424055" y="3184544"/>
                    <a:pt x="889346" y="3411460"/>
                    <a:pt x="1514161" y="3411460"/>
                  </a:cubicBezTo>
                  <a:cubicBezTo>
                    <a:pt x="1982808" y="3411460"/>
                    <a:pt x="2326661" y="3170014"/>
                    <a:pt x="2797788" y="2801744"/>
                  </a:cubicBezTo>
                  <a:cubicBezTo>
                    <a:pt x="2850420" y="2760595"/>
                    <a:pt x="2903054" y="2719940"/>
                    <a:pt x="2954004" y="2680673"/>
                  </a:cubicBezTo>
                  <a:cubicBezTo>
                    <a:pt x="3230156" y="2467586"/>
                    <a:pt x="3490946" y="2266297"/>
                    <a:pt x="3664508" y="2047754"/>
                  </a:cubicBezTo>
                  <a:cubicBezTo>
                    <a:pt x="3830437" y="1838832"/>
                    <a:pt x="3904481" y="1629214"/>
                    <a:pt x="3904481" y="1368033"/>
                  </a:cubicBezTo>
                  <a:cubicBezTo>
                    <a:pt x="3904481" y="877057"/>
                    <a:pt x="3796872" y="423228"/>
                    <a:pt x="3596499" y="52268"/>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9" name="Group 8">
            <a:extLst>
              <a:ext uri="{FF2B5EF4-FFF2-40B4-BE49-F238E27FC236}">
                <a16:creationId xmlns:a16="http://schemas.microsoft.com/office/drawing/2014/main" id="{90302A25-2D4F-4AD5-B0E9-C12184C3599E}"/>
              </a:ext>
            </a:extLst>
          </p:cNvPr>
          <p:cNvGrpSpPr/>
          <p:nvPr/>
        </p:nvGrpSpPr>
        <p:grpSpPr>
          <a:xfrm>
            <a:off x="-1" y="1355238"/>
            <a:ext cx="4381339" cy="5510713"/>
            <a:chOff x="0" y="1347287"/>
            <a:chExt cx="4259808" cy="5510713"/>
          </a:xfrm>
        </p:grpSpPr>
        <p:sp>
          <p:nvSpPr>
            <p:cNvPr id="59" name="Freeform: Shape 58">
              <a:extLst>
                <a:ext uri="{FF2B5EF4-FFF2-40B4-BE49-F238E27FC236}">
                  <a16:creationId xmlns:a16="http://schemas.microsoft.com/office/drawing/2014/main" id="{E227AF03-773A-4B1E-8FED-67198038E60D}"/>
                </a:ext>
              </a:extLst>
            </p:cNvPr>
            <p:cNvSpPr/>
            <p:nvPr/>
          </p:nvSpPr>
          <p:spPr>
            <a:xfrm>
              <a:off x="0" y="1676545"/>
              <a:ext cx="4174269" cy="5181455"/>
            </a:xfrm>
            <a:custGeom>
              <a:avLst/>
              <a:gdLst>
                <a:gd name="connsiteX0" fmla="*/ 1155130 w 4174269"/>
                <a:gd name="connsiteY0" fmla="*/ 990 h 5181455"/>
                <a:gd name="connsiteX1" fmla="*/ 2396955 w 4174269"/>
                <a:gd name="connsiteY1" fmla="*/ 367328 h 5181455"/>
                <a:gd name="connsiteX2" fmla="*/ 3827960 w 4174269"/>
                <a:gd name="connsiteY2" fmla="*/ 4749328 h 5181455"/>
                <a:gd name="connsiteX3" fmla="*/ 3561502 w 4174269"/>
                <a:gd name="connsiteY3" fmla="*/ 5090948 h 5181455"/>
                <a:gd name="connsiteX4" fmla="*/ 3452726 w 4174269"/>
                <a:gd name="connsiteY4" fmla="*/ 5181455 h 5181455"/>
                <a:gd name="connsiteX5" fmla="*/ 0 w 4174269"/>
                <a:gd name="connsiteY5" fmla="*/ 5181455 h 5181455"/>
                <a:gd name="connsiteX6" fmla="*/ 0 w 4174269"/>
                <a:gd name="connsiteY6" fmla="*/ 251605 h 5181455"/>
                <a:gd name="connsiteX7" fmla="*/ 157396 w 4174269"/>
                <a:gd name="connsiteY7" fmla="*/ 182600 h 5181455"/>
                <a:gd name="connsiteX8" fmla="*/ 1155130 w 4174269"/>
                <a:gd name="connsiteY8" fmla="*/ 990 h 518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74269" h="5181455">
                  <a:moveTo>
                    <a:pt x="1155130" y="990"/>
                  </a:moveTo>
                  <a:cubicBezTo>
                    <a:pt x="1564667" y="12730"/>
                    <a:pt x="1984593" y="129250"/>
                    <a:pt x="2396955" y="367328"/>
                  </a:cubicBezTo>
                  <a:cubicBezTo>
                    <a:pt x="3871760" y="1218807"/>
                    <a:pt x="4678347" y="3276416"/>
                    <a:pt x="3827960" y="4749328"/>
                  </a:cubicBezTo>
                  <a:cubicBezTo>
                    <a:pt x="3748235" y="4887417"/>
                    <a:pt x="3658928" y="4998272"/>
                    <a:pt x="3561502" y="5090948"/>
                  </a:cubicBezTo>
                  <a:lnTo>
                    <a:pt x="3452726" y="5181455"/>
                  </a:lnTo>
                  <a:lnTo>
                    <a:pt x="0" y="5181455"/>
                  </a:lnTo>
                  <a:lnTo>
                    <a:pt x="0" y="251605"/>
                  </a:lnTo>
                  <a:lnTo>
                    <a:pt x="157396" y="182600"/>
                  </a:lnTo>
                  <a:cubicBezTo>
                    <a:pt x="475610" y="54980"/>
                    <a:pt x="811718" y="-8854"/>
                    <a:pt x="1155130" y="99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a16="http://schemas.microsoft.com/office/drawing/2014/main" id="{D6FE8FAD-8A4A-49E1-AFAF-A074482295A9}"/>
                </a:ext>
              </a:extLst>
            </p:cNvPr>
            <p:cNvSpPr/>
            <p:nvPr/>
          </p:nvSpPr>
          <p:spPr>
            <a:xfrm>
              <a:off x="0" y="1347287"/>
              <a:ext cx="4259808" cy="5510713"/>
            </a:xfrm>
            <a:custGeom>
              <a:avLst/>
              <a:gdLst>
                <a:gd name="connsiteX0" fmla="*/ 948905 w 4259808"/>
                <a:gd name="connsiteY0" fmla="*/ 1556 h 5510713"/>
                <a:gd name="connsiteX1" fmla="*/ 2304106 w 4259808"/>
                <a:gd name="connsiteY1" fmla="*/ 405867 h 5510713"/>
                <a:gd name="connsiteX2" fmla="*/ 3890982 w 4259808"/>
                <a:gd name="connsiteY2" fmla="*/ 5156588 h 5510713"/>
                <a:gd name="connsiteX3" fmla="*/ 3680329 w 4259808"/>
                <a:gd name="connsiteY3" fmla="*/ 5445948 h 5510713"/>
                <a:gd name="connsiteX4" fmla="*/ 3616504 w 4259808"/>
                <a:gd name="connsiteY4" fmla="*/ 5510713 h 5510713"/>
                <a:gd name="connsiteX5" fmla="*/ 0 w 4259808"/>
                <a:gd name="connsiteY5" fmla="*/ 5510713 h 5510713"/>
                <a:gd name="connsiteX6" fmla="*/ 0 w 4259808"/>
                <a:gd name="connsiteY6" fmla="*/ 144797 h 5510713"/>
                <a:gd name="connsiteX7" fmla="*/ 164164 w 4259808"/>
                <a:gd name="connsiteY7" fmla="*/ 92266 h 5510713"/>
                <a:gd name="connsiteX8" fmla="*/ 948905 w 4259808"/>
                <a:gd name="connsiteY8" fmla="*/ 1556 h 551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9808" h="5510713">
                  <a:moveTo>
                    <a:pt x="948905" y="1556"/>
                  </a:moveTo>
                  <a:cubicBezTo>
                    <a:pt x="1395136" y="16867"/>
                    <a:pt x="1853354" y="145625"/>
                    <a:pt x="2304106" y="405867"/>
                  </a:cubicBezTo>
                  <a:cubicBezTo>
                    <a:pt x="3916211" y="1336616"/>
                    <a:pt x="4808028" y="3568218"/>
                    <a:pt x="3890982" y="5156588"/>
                  </a:cubicBezTo>
                  <a:cubicBezTo>
                    <a:pt x="3826502" y="5268272"/>
                    <a:pt x="3756052" y="5363347"/>
                    <a:pt x="3680329" y="5445948"/>
                  </a:cubicBezTo>
                  <a:lnTo>
                    <a:pt x="3616504" y="5510713"/>
                  </a:lnTo>
                  <a:lnTo>
                    <a:pt x="0" y="5510713"/>
                  </a:lnTo>
                  <a:lnTo>
                    <a:pt x="0" y="144797"/>
                  </a:lnTo>
                  <a:lnTo>
                    <a:pt x="164164" y="92266"/>
                  </a:lnTo>
                  <a:cubicBezTo>
                    <a:pt x="418657" y="23914"/>
                    <a:pt x="681631" y="-7614"/>
                    <a:pt x="948905" y="1556"/>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1" name="Freeform: Shape 60">
              <a:extLst>
                <a:ext uri="{FF2B5EF4-FFF2-40B4-BE49-F238E27FC236}">
                  <a16:creationId xmlns:a16="http://schemas.microsoft.com/office/drawing/2014/main" id="{0A7C4DFB-FDFD-4F28-8B00-287EB75C79EB}"/>
                </a:ext>
              </a:extLst>
            </p:cNvPr>
            <p:cNvSpPr/>
            <p:nvPr/>
          </p:nvSpPr>
          <p:spPr>
            <a:xfrm>
              <a:off x="0" y="1592806"/>
              <a:ext cx="4029221" cy="5265194"/>
            </a:xfrm>
            <a:custGeom>
              <a:avLst/>
              <a:gdLst>
                <a:gd name="connsiteX0" fmla="*/ 812878 w 4029221"/>
                <a:gd name="connsiteY0" fmla="*/ 840 h 5265194"/>
                <a:gd name="connsiteX1" fmla="*/ 960980 w 4029221"/>
                <a:gd name="connsiteY1" fmla="*/ 1442 h 5265194"/>
                <a:gd name="connsiteX2" fmla="*/ 2216856 w 4029221"/>
                <a:gd name="connsiteY2" fmla="*/ 376120 h 5265194"/>
                <a:gd name="connsiteX3" fmla="*/ 3687427 w 4029221"/>
                <a:gd name="connsiteY3" fmla="*/ 4778650 h 5265194"/>
                <a:gd name="connsiteX4" fmla="*/ 3267677 w 4029221"/>
                <a:gd name="connsiteY4" fmla="*/ 5245601 h 5265194"/>
                <a:gd name="connsiteX5" fmla="*/ 3237167 w 4029221"/>
                <a:gd name="connsiteY5" fmla="*/ 5265194 h 5265194"/>
                <a:gd name="connsiteX6" fmla="*/ 0 w 4029221"/>
                <a:gd name="connsiteY6" fmla="*/ 5265194 h 5265194"/>
                <a:gd name="connsiteX7" fmla="*/ 0 w 4029221"/>
                <a:gd name="connsiteY7" fmla="*/ 162790 h 5265194"/>
                <a:gd name="connsiteX8" fmla="*/ 58408 w 4029221"/>
                <a:gd name="connsiteY8" fmla="*/ 139352 h 5265194"/>
                <a:gd name="connsiteX9" fmla="*/ 812878 w 4029221"/>
                <a:gd name="connsiteY9" fmla="*/ 840 h 52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29221" h="5265194">
                  <a:moveTo>
                    <a:pt x="812878" y="840"/>
                  </a:moveTo>
                  <a:cubicBezTo>
                    <a:pt x="862065" y="-449"/>
                    <a:pt x="911443" y="-258"/>
                    <a:pt x="960980" y="1442"/>
                  </a:cubicBezTo>
                  <a:cubicBezTo>
                    <a:pt x="1374507" y="15631"/>
                    <a:pt x="1799140" y="134952"/>
                    <a:pt x="2216856" y="376120"/>
                  </a:cubicBezTo>
                  <a:cubicBezTo>
                    <a:pt x="3710806" y="1238652"/>
                    <a:pt x="4537261" y="3306696"/>
                    <a:pt x="3687427" y="4778650"/>
                  </a:cubicBezTo>
                  <a:cubicBezTo>
                    <a:pt x="3567917" y="4985647"/>
                    <a:pt x="3426282" y="5131074"/>
                    <a:pt x="3267677" y="5245601"/>
                  </a:cubicBezTo>
                  <a:lnTo>
                    <a:pt x="3237167" y="5265194"/>
                  </a:lnTo>
                  <a:lnTo>
                    <a:pt x="0" y="5265194"/>
                  </a:lnTo>
                  <a:lnTo>
                    <a:pt x="0" y="162790"/>
                  </a:lnTo>
                  <a:lnTo>
                    <a:pt x="58408" y="139352"/>
                  </a:lnTo>
                  <a:cubicBezTo>
                    <a:pt x="301661" y="55163"/>
                    <a:pt x="554646" y="7607"/>
                    <a:pt x="812878" y="840"/>
                  </a:cubicBezTo>
                  <a:close/>
                </a:path>
              </a:pathLst>
            </a:custGeom>
            <a:noFill/>
            <a:ln w="19050">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2" name="Freeform: Shape 61">
              <a:extLst>
                <a:ext uri="{FF2B5EF4-FFF2-40B4-BE49-F238E27FC236}">
                  <a16:creationId xmlns:a16="http://schemas.microsoft.com/office/drawing/2014/main" id="{B6E867DF-0B62-429A-A554-CBE585048439}"/>
                </a:ext>
              </a:extLst>
            </p:cNvPr>
            <p:cNvSpPr/>
            <p:nvPr/>
          </p:nvSpPr>
          <p:spPr>
            <a:xfrm>
              <a:off x="0" y="2147333"/>
              <a:ext cx="3702048" cy="4710667"/>
            </a:xfrm>
            <a:custGeom>
              <a:avLst/>
              <a:gdLst>
                <a:gd name="connsiteX0" fmla="*/ 1057511 w 3702048"/>
                <a:gd name="connsiteY0" fmla="*/ 1243 h 4710667"/>
                <a:gd name="connsiteX1" fmla="*/ 2139959 w 3702048"/>
                <a:gd name="connsiteY1" fmla="*/ 324180 h 4710667"/>
                <a:gd name="connsiteX2" fmla="*/ 3407455 w 3702048"/>
                <a:gd name="connsiteY2" fmla="*/ 4118750 h 4710667"/>
                <a:gd name="connsiteX3" fmla="*/ 2754080 w 3702048"/>
                <a:gd name="connsiteY3" fmla="*/ 4690965 h 4710667"/>
                <a:gd name="connsiteX4" fmla="*/ 2711405 w 3702048"/>
                <a:gd name="connsiteY4" fmla="*/ 4710667 h 4710667"/>
                <a:gd name="connsiteX5" fmla="*/ 0 w 3702048"/>
                <a:gd name="connsiteY5" fmla="*/ 4710667 h 4710667"/>
                <a:gd name="connsiteX6" fmla="*/ 0 w 3702048"/>
                <a:gd name="connsiteY6" fmla="*/ 239601 h 4710667"/>
                <a:gd name="connsiteX7" fmla="*/ 72857 w 3702048"/>
                <a:gd name="connsiteY7" fmla="*/ 203063 h 4710667"/>
                <a:gd name="connsiteX8" fmla="*/ 1057511 w 3702048"/>
                <a:gd name="connsiteY8" fmla="*/ 1243 h 4710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2048" h="4710667">
                  <a:moveTo>
                    <a:pt x="1057511" y="1243"/>
                  </a:moveTo>
                  <a:cubicBezTo>
                    <a:pt x="1413932" y="13473"/>
                    <a:pt x="1779927" y="116316"/>
                    <a:pt x="2139959" y="324180"/>
                  </a:cubicBezTo>
                  <a:cubicBezTo>
                    <a:pt x="3427605" y="1067603"/>
                    <a:pt x="4139931" y="2850064"/>
                    <a:pt x="3407455" y="4118750"/>
                  </a:cubicBezTo>
                  <a:cubicBezTo>
                    <a:pt x="3235777" y="4416105"/>
                    <a:pt x="3011128" y="4566048"/>
                    <a:pt x="2754080" y="4690965"/>
                  </a:cubicBezTo>
                  <a:lnTo>
                    <a:pt x="2711405" y="4710667"/>
                  </a:lnTo>
                  <a:lnTo>
                    <a:pt x="0" y="4710667"/>
                  </a:lnTo>
                  <a:lnTo>
                    <a:pt x="0" y="239601"/>
                  </a:lnTo>
                  <a:lnTo>
                    <a:pt x="72857" y="203063"/>
                  </a:lnTo>
                  <a:cubicBezTo>
                    <a:pt x="383165" y="61024"/>
                    <a:pt x="715942" y="-10476"/>
                    <a:pt x="1057511" y="1243"/>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sp>
        <p:nvSpPr>
          <p:cNvPr id="2" name="Title 1"/>
          <p:cNvSpPr>
            <a:spLocks noGrp="1"/>
          </p:cNvSpPr>
          <p:nvPr>
            <p:ph type="title"/>
          </p:nvPr>
        </p:nvSpPr>
        <p:spPr>
          <a:xfrm>
            <a:off x="4654296" y="3420734"/>
            <a:ext cx="6665976" cy="2129674"/>
          </a:xfrm>
        </p:spPr>
        <p:txBody>
          <a:bodyPr anchor="b">
            <a:noAutofit/>
          </a:bodyPr>
          <a:lstStyle>
            <a:lvl1pPr algn="l">
              <a:lnSpc>
                <a:spcPct val="110000"/>
              </a:lnSpc>
              <a:defRPr sz="4800" cap="none" baseline="0">
                <a:solidFill>
                  <a:schemeClr val="tx1">
                    <a:lumMod val="75000"/>
                    <a:lumOff val="25000"/>
                  </a:schemeClr>
                </a:solidFill>
              </a:defRPr>
            </a:lvl1pPr>
          </a:lstStyle>
          <a:p>
            <a:r>
              <a:rPr lang="en-US"/>
              <a:t>Click to edit Master title style</a:t>
            </a:r>
            <a:endParaRPr lang="en-US" dirty="0"/>
          </a:p>
        </p:txBody>
      </p:sp>
      <p:sp>
        <p:nvSpPr>
          <p:cNvPr id="23" name="Footer Placeholder 22">
            <a:extLst>
              <a:ext uri="{FF2B5EF4-FFF2-40B4-BE49-F238E27FC236}">
                <a16:creationId xmlns:a16="http://schemas.microsoft.com/office/drawing/2014/main" id="{E197B67B-BA44-4D2A-B31D-35A89323C4B1}"/>
              </a:ext>
            </a:extLst>
          </p:cNvPr>
          <p:cNvSpPr>
            <a:spLocks noGrp="1"/>
          </p:cNvSpPr>
          <p:nvPr>
            <p:ph type="ftr" sz="quarter" idx="11"/>
          </p:nvPr>
        </p:nvSpPr>
        <p:spPr>
          <a:xfrm>
            <a:off x="4654296" y="6170490"/>
            <a:ext cx="5713314" cy="457200"/>
          </a:xfrm>
        </p:spPr>
        <p:txBody>
          <a:bodyPr/>
          <a:lstStyle/>
          <a:p>
            <a:endParaRPr lang="en-US" dirty="0"/>
          </a:p>
        </p:txBody>
      </p:sp>
      <p:sp>
        <p:nvSpPr>
          <p:cNvPr id="27" name="Slide Number Placeholder 26">
            <a:extLst>
              <a:ext uri="{FF2B5EF4-FFF2-40B4-BE49-F238E27FC236}">
                <a16:creationId xmlns:a16="http://schemas.microsoft.com/office/drawing/2014/main" id="{1D718595-24D3-4517-A62E-C1F493407AA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3" name="Text Placeholder 2"/>
          <p:cNvSpPr>
            <a:spLocks noGrp="1"/>
          </p:cNvSpPr>
          <p:nvPr>
            <p:ph type="body" idx="1"/>
          </p:nvPr>
        </p:nvSpPr>
        <p:spPr>
          <a:xfrm>
            <a:off x="4654295" y="5550408"/>
            <a:ext cx="6665975" cy="512064"/>
          </a:xfrm>
        </p:spPr>
        <p:txBody>
          <a:bodyPr>
            <a:normAutofit/>
          </a:bodyPr>
          <a:lstStyle>
            <a:lvl1pPr marL="0" indent="0" algn="l">
              <a:lnSpc>
                <a:spcPct val="130000"/>
              </a:lnSpc>
              <a:spcBef>
                <a:spcPts val="0"/>
              </a:spcBef>
              <a:buNone/>
              <a:defRPr sz="200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8" name="Date Placeholder 17">
            <a:extLst>
              <a:ext uri="{FF2B5EF4-FFF2-40B4-BE49-F238E27FC236}">
                <a16:creationId xmlns:a16="http://schemas.microsoft.com/office/drawing/2014/main" id="{3C6217BB-A228-414D-92D9-E1D1EFEB8BE6}"/>
              </a:ext>
            </a:extLst>
          </p:cNvPr>
          <p:cNvSpPr>
            <a:spLocks noGrp="1"/>
          </p:cNvSpPr>
          <p:nvPr>
            <p:ph type="dt" sz="half" idx="10"/>
          </p:nvPr>
        </p:nvSpPr>
        <p:spPr>
          <a:xfrm>
            <a:off x="640080" y="6170491"/>
            <a:ext cx="2840083" cy="457200"/>
          </a:xfrm>
        </p:spPr>
        <p:txBody>
          <a:bodyPr/>
          <a:lstStyle>
            <a:lvl1pPr algn="l">
              <a:defRPr/>
            </a:lvl1pPr>
          </a:lstStyle>
          <a:p>
            <a:fld id="{E72EB70D-CD01-44DA-83B3-8FEB3383D307}" type="datetime1">
              <a:rPr lang="en-US" smtClean="0"/>
              <a:t>3/2/2024</a:t>
            </a:fld>
            <a:endParaRPr lang="en-US" dirty="0"/>
          </a:p>
        </p:txBody>
      </p:sp>
    </p:spTree>
    <p:extLst>
      <p:ext uri="{BB962C8B-B14F-4D97-AF65-F5344CB8AC3E}">
        <p14:creationId xmlns:p14="http://schemas.microsoft.com/office/powerpoint/2010/main" val="6195632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2024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3029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C1D6427-F07F-4D50-B151-455100AF70FF}"/>
              </a:ext>
            </a:extLst>
          </p:cNvPr>
          <p:cNvSpPr>
            <a:spLocks noGrp="1"/>
          </p:cNvSpPr>
          <p:nvPr>
            <p:ph type="dt" sz="half" idx="10"/>
          </p:nvPr>
        </p:nvSpPr>
        <p:spPr/>
        <p:txBody>
          <a:bodyPr/>
          <a:lstStyle/>
          <a:p>
            <a:fld id="{D0158CFD-9357-46BE-A189-D637A67C8730}" type="datetime1">
              <a:rPr lang="en-US" smtClean="0"/>
              <a:t>3/2/2024</a:t>
            </a:fld>
            <a:endParaRPr lang="en-US" dirty="0"/>
          </a:p>
        </p:txBody>
      </p:sp>
      <p:sp>
        <p:nvSpPr>
          <p:cNvPr id="9" name="Footer Placeholder 8">
            <a:extLst>
              <a:ext uri="{FF2B5EF4-FFF2-40B4-BE49-F238E27FC236}">
                <a16:creationId xmlns:a16="http://schemas.microsoft.com/office/drawing/2014/main" id="{479EFBB2-C5E0-4D57-AB1D-3AA907ECFD7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7AE6B7E1-F60B-4D08-9052-423D6FBFAD6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0293682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920241" y="2456408"/>
            <a:ext cx="4160520" cy="823912"/>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2024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30290" y="2456408"/>
            <a:ext cx="4160520" cy="823912"/>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6530290"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3771BF97-4D2A-43A4-8CDC-2250017EB045}"/>
              </a:ext>
            </a:extLst>
          </p:cNvPr>
          <p:cNvSpPr>
            <a:spLocks noGrp="1"/>
          </p:cNvSpPr>
          <p:nvPr>
            <p:ph type="dt" sz="half" idx="10"/>
          </p:nvPr>
        </p:nvSpPr>
        <p:spPr/>
        <p:txBody>
          <a:bodyPr/>
          <a:lstStyle/>
          <a:p>
            <a:fld id="{7B4742EE-B331-4632-BD10-A82FED6B6FC0}" type="datetime1">
              <a:rPr lang="en-US" smtClean="0"/>
              <a:t>3/2/2024</a:t>
            </a:fld>
            <a:endParaRPr lang="en-US" dirty="0"/>
          </a:p>
        </p:txBody>
      </p:sp>
      <p:sp>
        <p:nvSpPr>
          <p:cNvPr id="11" name="Footer Placeholder 10">
            <a:extLst>
              <a:ext uri="{FF2B5EF4-FFF2-40B4-BE49-F238E27FC236}">
                <a16:creationId xmlns:a16="http://schemas.microsoft.com/office/drawing/2014/main" id="{6020661A-DA07-4679-9226-945B5DD2480C}"/>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EEFCE38B-E087-4988-BC3A-FE3B55E70D7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13" name="Title 12">
            <a:extLst>
              <a:ext uri="{FF2B5EF4-FFF2-40B4-BE49-F238E27FC236}">
                <a16:creationId xmlns:a16="http://schemas.microsoft.com/office/drawing/2014/main" id="{D3BC439C-E995-4E1F-8DE9-75C32785E00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7052934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CF30096C-3491-4EF2-ABB2-D57F3F4B5BD5}"/>
              </a:ext>
            </a:extLst>
          </p:cNvPr>
          <p:cNvSpPr>
            <a:spLocks noGrp="1"/>
          </p:cNvSpPr>
          <p:nvPr>
            <p:ph type="dt" sz="half" idx="10"/>
          </p:nvPr>
        </p:nvSpPr>
        <p:spPr/>
        <p:txBody>
          <a:bodyPr/>
          <a:lstStyle/>
          <a:p>
            <a:fld id="{451BA835-D13F-49F4-8F11-5D576AC65FAD}" type="datetime1">
              <a:rPr lang="en-US" smtClean="0"/>
              <a:t>3/2/2024</a:t>
            </a:fld>
            <a:endParaRPr lang="en-US" dirty="0"/>
          </a:p>
        </p:txBody>
      </p:sp>
      <p:sp>
        <p:nvSpPr>
          <p:cNvPr id="7" name="Footer Placeholder 6">
            <a:extLst>
              <a:ext uri="{FF2B5EF4-FFF2-40B4-BE49-F238E27FC236}">
                <a16:creationId xmlns:a16="http://schemas.microsoft.com/office/drawing/2014/main" id="{79DA3A85-7147-4F32-944A-B079AF5147E2}"/>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EEDDF50D-95C0-4DA2-BBC6-41774FAC140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5616012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09BEFCA-6D6F-4F26-823F-C86CA694B830}"/>
              </a:ext>
            </a:extLst>
          </p:cNvPr>
          <p:cNvSpPr>
            <a:spLocks noGrp="1"/>
          </p:cNvSpPr>
          <p:nvPr>
            <p:ph type="dt" sz="half" idx="10"/>
          </p:nvPr>
        </p:nvSpPr>
        <p:spPr/>
        <p:txBody>
          <a:bodyPr/>
          <a:lstStyle/>
          <a:p>
            <a:fld id="{ADBD1799-ACB5-4CB2-86A2-5C574F1C8706}" type="datetime1">
              <a:rPr lang="en-US" smtClean="0"/>
              <a:t>3/2/2024</a:t>
            </a:fld>
            <a:endParaRPr lang="en-US" dirty="0"/>
          </a:p>
        </p:txBody>
      </p:sp>
      <p:sp>
        <p:nvSpPr>
          <p:cNvPr id="6" name="Footer Placeholder 5">
            <a:extLst>
              <a:ext uri="{FF2B5EF4-FFF2-40B4-BE49-F238E27FC236}">
                <a16:creationId xmlns:a16="http://schemas.microsoft.com/office/drawing/2014/main" id="{BC2EE2C9-E87D-4495-9EDA-6BC0EDC2709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E5557A9-903F-4B36-8B06-D9EADF230508}"/>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7994257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76488" y="640080"/>
            <a:ext cx="3227715" cy="2551751"/>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1280160" y="640080"/>
            <a:ext cx="6949440" cy="5455919"/>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BB904BE8-2080-4FFA-9239-A8929E28FAD9}"/>
              </a:ext>
            </a:extLst>
          </p:cNvPr>
          <p:cNvSpPr>
            <a:spLocks noGrp="1"/>
          </p:cNvSpPr>
          <p:nvPr>
            <p:ph type="dt" sz="half" idx="10"/>
          </p:nvPr>
        </p:nvSpPr>
        <p:spPr>
          <a:xfrm>
            <a:off x="8476488" y="6170491"/>
            <a:ext cx="2214322" cy="457200"/>
          </a:xfrm>
        </p:spPr>
        <p:txBody>
          <a:bodyPr/>
          <a:lstStyle/>
          <a:p>
            <a:fld id="{ED5DD0D6-7A82-473E-879B-C6ECD6CCCFEC}" type="datetime1">
              <a:rPr lang="en-US" smtClean="0"/>
              <a:t>3/2/2024</a:t>
            </a:fld>
            <a:endParaRPr lang="en-US" dirty="0"/>
          </a:p>
        </p:txBody>
      </p:sp>
      <p:sp>
        <p:nvSpPr>
          <p:cNvPr id="9" name="Footer Placeholder 8">
            <a:extLst>
              <a:ext uri="{FF2B5EF4-FFF2-40B4-BE49-F238E27FC236}">
                <a16:creationId xmlns:a16="http://schemas.microsoft.com/office/drawing/2014/main" id="{ED5580C6-5CD7-4CDD-977D-0533C84F2F45}"/>
              </a:ext>
            </a:extLst>
          </p:cNvPr>
          <p:cNvSpPr>
            <a:spLocks noGrp="1"/>
          </p:cNvSpPr>
          <p:nvPr>
            <p:ph type="ftr" sz="quarter" idx="11"/>
          </p:nvPr>
        </p:nvSpPr>
        <p:spPr>
          <a:xfrm>
            <a:off x="1280160" y="6170490"/>
            <a:ext cx="6949440" cy="457200"/>
          </a:xfrm>
        </p:spPr>
        <p:txBody>
          <a:bodyPr/>
          <a:lstStyle/>
          <a:p>
            <a:endParaRPr lang="en-US" dirty="0"/>
          </a:p>
        </p:txBody>
      </p:sp>
      <p:sp>
        <p:nvSpPr>
          <p:cNvPr id="10" name="Slide Number Placeholder 9">
            <a:extLst>
              <a:ext uri="{FF2B5EF4-FFF2-40B4-BE49-F238E27FC236}">
                <a16:creationId xmlns:a16="http://schemas.microsoft.com/office/drawing/2014/main" id="{518D0320-9B66-443F-8E28-8BCF07E082BD}"/>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0808614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0" y="0"/>
            <a:ext cx="8102651"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1" name="Date Placeholder 10">
            <a:extLst>
              <a:ext uri="{FF2B5EF4-FFF2-40B4-BE49-F238E27FC236}">
                <a16:creationId xmlns:a16="http://schemas.microsoft.com/office/drawing/2014/main" id="{41C2A9DB-B176-4069-8734-5B4ED352BA2B}"/>
              </a:ext>
            </a:extLst>
          </p:cNvPr>
          <p:cNvSpPr>
            <a:spLocks noGrp="1"/>
          </p:cNvSpPr>
          <p:nvPr>
            <p:ph type="dt" sz="half" idx="10"/>
          </p:nvPr>
        </p:nvSpPr>
        <p:spPr>
          <a:xfrm>
            <a:off x="8476488" y="6170491"/>
            <a:ext cx="2214322" cy="457200"/>
          </a:xfrm>
        </p:spPr>
        <p:txBody>
          <a:bodyPr/>
          <a:lstStyle/>
          <a:p>
            <a:fld id="{D4605E03-BC17-41A7-854C-DFAB672737DC}" type="datetime1">
              <a:rPr lang="en-US" smtClean="0"/>
              <a:t>3/2/2024</a:t>
            </a:fld>
            <a:endParaRPr lang="en-US" dirty="0"/>
          </a:p>
        </p:txBody>
      </p:sp>
      <p:sp>
        <p:nvSpPr>
          <p:cNvPr id="12" name="Footer Placeholder 11">
            <a:extLst>
              <a:ext uri="{FF2B5EF4-FFF2-40B4-BE49-F238E27FC236}">
                <a16:creationId xmlns:a16="http://schemas.microsoft.com/office/drawing/2014/main" id="{430F9A2F-C2C4-4E1C-B4B3-07ED84F28CE8}"/>
              </a:ext>
            </a:extLst>
          </p:cNvPr>
          <p:cNvSpPr>
            <a:spLocks noGrp="1"/>
          </p:cNvSpPr>
          <p:nvPr>
            <p:ph type="ftr" sz="quarter" idx="11"/>
          </p:nvPr>
        </p:nvSpPr>
        <p:spPr>
          <a:xfrm>
            <a:off x="1280160" y="6170490"/>
            <a:ext cx="6464410" cy="457200"/>
          </a:xfrm>
        </p:spPr>
        <p:txBody>
          <a:bodyPr/>
          <a:lstStyle>
            <a:lvl1pPr>
              <a:defRPr b="1">
                <a:solidFill>
                  <a:srgbClr val="FFFFFF"/>
                </a:solidFill>
                <a:effectLst>
                  <a:outerShdw blurRad="50800" dist="38100" dir="2700000" algn="tl" rotWithShape="0">
                    <a:prstClr val="black">
                      <a:alpha val="43000"/>
                    </a:prstClr>
                  </a:outerShdw>
                </a:effectLst>
              </a:defRPr>
            </a:lvl1pPr>
          </a:lstStyle>
          <a:p>
            <a:endParaRPr lang="en-US" dirty="0"/>
          </a:p>
        </p:txBody>
      </p:sp>
      <p:sp>
        <p:nvSpPr>
          <p:cNvPr id="13" name="Slide Number Placeholder 12">
            <a:extLst>
              <a:ext uri="{FF2B5EF4-FFF2-40B4-BE49-F238E27FC236}">
                <a16:creationId xmlns:a16="http://schemas.microsoft.com/office/drawing/2014/main" id="{F9BFA0A0-2117-4A10-9DAA-080C21559CF3}"/>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6258823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6397E4A-EB6A-4FA6-AA4F-69EA0C70FDC9}"/>
              </a:ext>
            </a:extLst>
          </p:cNvPr>
          <p:cNvSpPr>
            <a:spLocks noGrp="1"/>
          </p:cNvSpPr>
          <p:nvPr>
            <p:ph type="dt" sz="half" idx="10"/>
          </p:nvPr>
        </p:nvSpPr>
        <p:spPr/>
        <p:txBody>
          <a:bodyPr/>
          <a:lstStyle/>
          <a:p>
            <a:fld id="{6F86ED0C-1DA7-41F0-94CF-6218B1FEDFF1}" type="datetime1">
              <a:rPr lang="en-US" smtClean="0"/>
              <a:t>3/2/2024</a:t>
            </a:fld>
            <a:endParaRPr lang="en-US" dirty="0"/>
          </a:p>
        </p:txBody>
      </p:sp>
      <p:sp>
        <p:nvSpPr>
          <p:cNvPr id="8" name="Footer Placeholder 7">
            <a:extLst>
              <a:ext uri="{FF2B5EF4-FFF2-40B4-BE49-F238E27FC236}">
                <a16:creationId xmlns:a16="http://schemas.microsoft.com/office/drawing/2014/main" id="{051A2F5D-7AC4-4F91-965A-7B6A45D6F41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26E8B86-CDB8-482F-9D9F-1BFDA3638B3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8341137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EECF02AB-6034-4B88-BC5A-7C17CB0EF809}" type="datetime1">
              <a:rPr lang="en-US" smtClean="0"/>
              <a:t>3/2/2024</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smtClean="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107378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20240" y="442220"/>
            <a:ext cx="8770571" cy="1345269"/>
          </a:xfrm>
          <a:prstGeom prst="rect">
            <a:avLst/>
          </a:prstGeom>
        </p:spPr>
        <p:txBody>
          <a:bodyPr vert="horz" lIns="109728" tIns="109728" rIns="109728" bIns="9144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920240" y="2312276"/>
            <a:ext cx="8770571" cy="3651504"/>
          </a:xfrm>
          <a:prstGeom prst="rect">
            <a:avLst/>
          </a:prstGeom>
        </p:spPr>
        <p:txBody>
          <a:bodyPr vert="horz" lIns="109728" tIns="109728" rIns="109728" bIns="9144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50727" y="6170491"/>
            <a:ext cx="2840083" cy="457200"/>
          </a:xfrm>
          <a:prstGeom prst="rect">
            <a:avLst/>
          </a:prstGeom>
        </p:spPr>
        <p:txBody>
          <a:bodyPr vert="horz" lIns="109728" tIns="109728" rIns="109728" bIns="91440" rtlCol="0" anchor="ctr"/>
          <a:lstStyle>
            <a:lvl1pPr algn="r">
              <a:defRPr sz="1100" spc="150" baseline="0">
                <a:solidFill>
                  <a:schemeClr val="tx1">
                    <a:lumMod val="75000"/>
                    <a:lumOff val="25000"/>
                  </a:schemeClr>
                </a:solidFill>
                <a:latin typeface="+mj-lt"/>
              </a:defRPr>
            </a:lvl1pPr>
          </a:lstStyle>
          <a:p>
            <a:fld id="{C4408324-A84C-4A45-93B6-78D079CCE772}" type="datetime1">
              <a:rPr lang="en-US" smtClean="0"/>
              <a:t>3/2/2024</a:t>
            </a:fld>
            <a:endParaRPr lang="en-US" dirty="0"/>
          </a:p>
        </p:txBody>
      </p:sp>
      <p:sp>
        <p:nvSpPr>
          <p:cNvPr id="5" name="Footer Placeholder 4"/>
          <p:cNvSpPr>
            <a:spLocks noGrp="1"/>
          </p:cNvSpPr>
          <p:nvPr>
            <p:ph type="ftr" sz="quarter" idx="3"/>
          </p:nvPr>
        </p:nvSpPr>
        <p:spPr>
          <a:xfrm>
            <a:off x="1920240" y="6170490"/>
            <a:ext cx="5667375" cy="457200"/>
          </a:xfrm>
          <a:prstGeom prst="rect">
            <a:avLst/>
          </a:prstGeom>
        </p:spPr>
        <p:txBody>
          <a:bodyPr vert="horz" lIns="109728" tIns="109728" rIns="109728" bIns="91440" rtlCol="0" anchor="ctr"/>
          <a:lstStyle>
            <a:lvl1pPr algn="l">
              <a:defRPr sz="11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853744" y="6170490"/>
            <a:ext cx="1188720"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pPr algn="l"/>
            <a:fld id="{FAEF9944-A4F6-4C59-AEBD-678D6480B8EA}" type="slidenum">
              <a:rPr lang="en-US" smtClean="0"/>
              <a:pPr algn="l"/>
              <a:t>‹#›</a:t>
            </a:fld>
            <a:endParaRPr lang="en-US" dirty="0"/>
          </a:p>
        </p:txBody>
      </p:sp>
      <p:cxnSp>
        <p:nvCxnSpPr>
          <p:cNvPr id="9" name="Straight Connector 8" title="Rule Line">
            <a:extLst>
              <a:ext uri="{FF2B5EF4-FFF2-40B4-BE49-F238E27FC236}">
                <a16:creationId xmlns:a16="http://schemas.microsoft.com/office/drawing/2014/main" id="{430127AE-B29E-4FDF-99D2-A2F1E7003F74}"/>
              </a:ext>
            </a:extLst>
          </p:cNvPr>
          <p:cNvCxnSpPr/>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79241340"/>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01" r:id="rId5"/>
    <p:sldLayoutId id="2147483706" r:id="rId6"/>
    <p:sldLayoutId id="2147483702" r:id="rId7"/>
    <p:sldLayoutId id="2147483703" r:id="rId8"/>
    <p:sldLayoutId id="2147483704" r:id="rId9"/>
    <p:sldLayoutId id="2147483705" r:id="rId10"/>
    <p:sldLayoutId id="2147483707" r:id="rId11"/>
  </p:sldLayoutIdLst>
  <p:hf sldNum="0" hdr="0" ftr="0" dt="0"/>
  <p:txStyles>
    <p:title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3" name="Picture 2">
            <a:extLst>
              <a:ext uri="{FF2B5EF4-FFF2-40B4-BE49-F238E27FC236}">
                <a16:creationId xmlns:a16="http://schemas.microsoft.com/office/drawing/2014/main" id="{32B42D5D-578E-8290-371D-EE2265CA18FA}"/>
              </a:ext>
            </a:extLst>
          </p:cNvPr>
          <p:cNvPicPr>
            <a:picLocks noChangeAspect="1"/>
          </p:cNvPicPr>
          <p:nvPr/>
        </p:nvPicPr>
        <p:blipFill rotWithShape="1">
          <a:blip r:embed="rId2"/>
          <a:srcRect t="43737" r="-1" b="-1"/>
          <a:stretch/>
        </p:blipFill>
        <p:spPr>
          <a:xfrm>
            <a:off x="1524" y="10"/>
            <a:ext cx="12188952" cy="6857990"/>
          </a:xfrm>
          <a:prstGeom prst="rect">
            <a:avLst/>
          </a:prstGeom>
        </p:spPr>
      </p:pic>
      <p:sp>
        <p:nvSpPr>
          <p:cNvPr id="13" name="Freeform: Shape 12">
            <a:extLst>
              <a:ext uri="{FF2B5EF4-FFF2-40B4-BE49-F238E27FC236}">
                <a16:creationId xmlns:a16="http://schemas.microsoft.com/office/drawing/2014/main" id="{391F8D69-709A-4575-A393-B4C26481AF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66083" y="0"/>
            <a:ext cx="9841377" cy="6858000"/>
          </a:xfrm>
          <a:custGeom>
            <a:avLst/>
            <a:gdLst>
              <a:gd name="connsiteX0" fmla="*/ 8218354 w 9841377"/>
              <a:gd name="connsiteY0" fmla="*/ 0 h 6858000"/>
              <a:gd name="connsiteX1" fmla="*/ 5551962 w 9841377"/>
              <a:gd name="connsiteY1" fmla="*/ 0 h 6858000"/>
              <a:gd name="connsiteX2" fmla="*/ 5482342 w 9841377"/>
              <a:gd name="connsiteY2" fmla="*/ 0 h 6858000"/>
              <a:gd name="connsiteX3" fmla="*/ 4359035 w 9841377"/>
              <a:gd name="connsiteY3" fmla="*/ 0 h 6858000"/>
              <a:gd name="connsiteX4" fmla="*/ 4289415 w 9841377"/>
              <a:gd name="connsiteY4" fmla="*/ 0 h 6858000"/>
              <a:gd name="connsiteX5" fmla="*/ 1623023 w 9841377"/>
              <a:gd name="connsiteY5" fmla="*/ 0 h 6858000"/>
              <a:gd name="connsiteX6" fmla="*/ 1600899 w 9841377"/>
              <a:gd name="connsiteY6" fmla="*/ 14997 h 6858000"/>
              <a:gd name="connsiteX7" fmla="*/ 0 w 9841377"/>
              <a:gd name="connsiteY7" fmla="*/ 3621656 h 6858000"/>
              <a:gd name="connsiteX8" fmla="*/ 1874350 w 9841377"/>
              <a:gd name="connsiteY8" fmla="*/ 6374814 h 6858000"/>
              <a:gd name="connsiteX9" fmla="*/ 2390998 w 9841377"/>
              <a:gd name="connsiteY9" fmla="*/ 6780599 h 6858000"/>
              <a:gd name="connsiteX10" fmla="*/ 2502754 w 9841377"/>
              <a:gd name="connsiteY10" fmla="*/ 6858000 h 6858000"/>
              <a:gd name="connsiteX11" fmla="*/ 4289415 w 9841377"/>
              <a:gd name="connsiteY11" fmla="*/ 6858000 h 6858000"/>
              <a:gd name="connsiteX12" fmla="*/ 4359035 w 9841377"/>
              <a:gd name="connsiteY12" fmla="*/ 6858000 h 6858000"/>
              <a:gd name="connsiteX13" fmla="*/ 5482342 w 9841377"/>
              <a:gd name="connsiteY13" fmla="*/ 6858000 h 6858000"/>
              <a:gd name="connsiteX14" fmla="*/ 5551962 w 9841377"/>
              <a:gd name="connsiteY14" fmla="*/ 6858000 h 6858000"/>
              <a:gd name="connsiteX15" fmla="*/ 7338623 w 9841377"/>
              <a:gd name="connsiteY15" fmla="*/ 6858000 h 6858000"/>
              <a:gd name="connsiteX16" fmla="*/ 7450379 w 9841377"/>
              <a:gd name="connsiteY16" fmla="*/ 6780599 h 6858000"/>
              <a:gd name="connsiteX17" fmla="*/ 7967027 w 9841377"/>
              <a:gd name="connsiteY17" fmla="*/ 6374814 h 6858000"/>
              <a:gd name="connsiteX18" fmla="*/ 9841377 w 9841377"/>
              <a:gd name="connsiteY18" fmla="*/ 3621656 h 6858000"/>
              <a:gd name="connsiteX19" fmla="*/ 8240478 w 9841377"/>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841377" h="6858000">
                <a:moveTo>
                  <a:pt x="8218354" y="0"/>
                </a:moveTo>
                <a:lnTo>
                  <a:pt x="5551962" y="0"/>
                </a:lnTo>
                <a:lnTo>
                  <a:pt x="5482342" y="0"/>
                </a:lnTo>
                <a:lnTo>
                  <a:pt x="4359035" y="0"/>
                </a:lnTo>
                <a:lnTo>
                  <a:pt x="4289415" y="0"/>
                </a:lnTo>
                <a:lnTo>
                  <a:pt x="1623023" y="0"/>
                </a:lnTo>
                <a:lnTo>
                  <a:pt x="1600899" y="14997"/>
                </a:lnTo>
                <a:cubicBezTo>
                  <a:pt x="573736" y="754641"/>
                  <a:pt x="0" y="2093192"/>
                  <a:pt x="0" y="3621656"/>
                </a:cubicBezTo>
                <a:cubicBezTo>
                  <a:pt x="0" y="4969131"/>
                  <a:pt x="928725" y="5602839"/>
                  <a:pt x="1874350" y="6374814"/>
                </a:cubicBezTo>
                <a:cubicBezTo>
                  <a:pt x="2046553" y="6515397"/>
                  <a:pt x="2217180" y="6653108"/>
                  <a:pt x="2390998" y="6780599"/>
                </a:cubicBezTo>
                <a:lnTo>
                  <a:pt x="2502754" y="6858000"/>
                </a:lnTo>
                <a:lnTo>
                  <a:pt x="4289415" y="6858000"/>
                </a:lnTo>
                <a:lnTo>
                  <a:pt x="4359035" y="6858000"/>
                </a:lnTo>
                <a:lnTo>
                  <a:pt x="5482342" y="6858000"/>
                </a:lnTo>
                <a:lnTo>
                  <a:pt x="5551962" y="6858000"/>
                </a:lnTo>
                <a:lnTo>
                  <a:pt x="7338623" y="6858000"/>
                </a:lnTo>
                <a:lnTo>
                  <a:pt x="7450379" y="6780599"/>
                </a:lnTo>
                <a:cubicBezTo>
                  <a:pt x="7624197" y="6653108"/>
                  <a:pt x="7794824" y="6515397"/>
                  <a:pt x="7967027" y="6374814"/>
                </a:cubicBezTo>
                <a:cubicBezTo>
                  <a:pt x="8912652" y="5602839"/>
                  <a:pt x="9841377" y="4969131"/>
                  <a:pt x="9841377" y="3621656"/>
                </a:cubicBezTo>
                <a:cubicBezTo>
                  <a:pt x="9841377" y="2093192"/>
                  <a:pt x="9267641" y="754641"/>
                  <a:pt x="8240478" y="14997"/>
                </a:cubicBezTo>
                <a:close/>
              </a:path>
            </a:pathLst>
          </a:cu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C87A50C4-1191-461A-9E09-C8057F2AF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035" y="0"/>
            <a:ext cx="2265453" cy="6858000"/>
          </a:xfrm>
          <a:custGeom>
            <a:avLst/>
            <a:gdLst>
              <a:gd name="connsiteX0" fmla="*/ 1117108 w 2265453"/>
              <a:gd name="connsiteY0" fmla="*/ 0 h 6858000"/>
              <a:gd name="connsiteX1" fmla="*/ 1099628 w 2265453"/>
              <a:gd name="connsiteY1" fmla="*/ 0 h 6858000"/>
              <a:gd name="connsiteX2" fmla="*/ 1175238 w 2265453"/>
              <a:gd name="connsiteY2" fmla="*/ 82371 h 6858000"/>
              <a:gd name="connsiteX3" fmla="*/ 2240276 w 2265453"/>
              <a:gd name="connsiteY3" fmla="*/ 3734791 h 6858000"/>
              <a:gd name="connsiteX4" fmla="*/ 274951 w 2265453"/>
              <a:gd name="connsiteY4" fmla="*/ 6634678 h 6858000"/>
              <a:gd name="connsiteX5" fmla="*/ 12802 w 2265453"/>
              <a:gd name="connsiteY5" fmla="*/ 6848127 h 6858000"/>
              <a:gd name="connsiteX6" fmla="*/ 0 w 2265453"/>
              <a:gd name="connsiteY6" fmla="*/ 6858000 h 6858000"/>
              <a:gd name="connsiteX7" fmla="*/ 19410 w 2265453"/>
              <a:gd name="connsiteY7" fmla="*/ 6858000 h 6858000"/>
              <a:gd name="connsiteX8" fmla="*/ 31082 w 2265453"/>
              <a:gd name="connsiteY8" fmla="*/ 6848998 h 6858000"/>
              <a:gd name="connsiteX9" fmla="*/ 293230 w 2265453"/>
              <a:gd name="connsiteY9" fmla="*/ 6635549 h 6858000"/>
              <a:gd name="connsiteX10" fmla="*/ 2258555 w 2265453"/>
              <a:gd name="connsiteY10" fmla="*/ 3735662 h 6858000"/>
              <a:gd name="connsiteX11" fmla="*/ 1193518 w 2265453"/>
              <a:gd name="connsiteY11" fmla="*/ 8324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65453" h="6858000">
                <a:moveTo>
                  <a:pt x="1117108" y="0"/>
                </a:moveTo>
                <a:lnTo>
                  <a:pt x="1099628" y="0"/>
                </a:lnTo>
                <a:lnTo>
                  <a:pt x="1175238" y="82371"/>
                </a:lnTo>
                <a:cubicBezTo>
                  <a:pt x="1926546" y="957940"/>
                  <a:pt x="2303836" y="2277119"/>
                  <a:pt x="2240276" y="3734791"/>
                </a:cubicBezTo>
                <a:cubicBezTo>
                  <a:pt x="2176522" y="5196911"/>
                  <a:pt x="1237280" y="5841173"/>
                  <a:pt x="274951" y="6634678"/>
                </a:cubicBezTo>
                <a:cubicBezTo>
                  <a:pt x="187328" y="6706930"/>
                  <a:pt x="100126" y="6778421"/>
                  <a:pt x="12802" y="6848127"/>
                </a:cubicBezTo>
                <a:lnTo>
                  <a:pt x="0" y="6858000"/>
                </a:lnTo>
                <a:lnTo>
                  <a:pt x="19410" y="6858000"/>
                </a:lnTo>
                <a:lnTo>
                  <a:pt x="31082" y="6848998"/>
                </a:lnTo>
                <a:cubicBezTo>
                  <a:pt x="118405" y="6779292"/>
                  <a:pt x="205608" y="6707801"/>
                  <a:pt x="293230" y="6635549"/>
                </a:cubicBezTo>
                <a:cubicBezTo>
                  <a:pt x="1255560" y="5842045"/>
                  <a:pt x="2194802" y="5197782"/>
                  <a:pt x="2258555" y="3735662"/>
                </a:cubicBezTo>
                <a:cubicBezTo>
                  <a:pt x="2322115" y="2277991"/>
                  <a:pt x="1944825" y="958811"/>
                  <a:pt x="1193518" y="83243"/>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7" name="Freeform: Shape 16">
            <a:extLst>
              <a:ext uri="{FF2B5EF4-FFF2-40B4-BE49-F238E27FC236}">
                <a16:creationId xmlns:a16="http://schemas.microsoft.com/office/drawing/2014/main" id="{BC87DA9F-8DB2-4D48-8716-A928FBB8A5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033"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9" name="Freeform: Shape 18">
            <a:extLst>
              <a:ext uri="{FF2B5EF4-FFF2-40B4-BE49-F238E27FC236}">
                <a16:creationId xmlns:a16="http://schemas.microsoft.com/office/drawing/2014/main" id="{195EA065-AC5D-431D-927E-87FF05884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9619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1" name="Freeform: Shape 20">
            <a:extLst>
              <a:ext uri="{FF2B5EF4-FFF2-40B4-BE49-F238E27FC236}">
                <a16:creationId xmlns:a16="http://schemas.microsoft.com/office/drawing/2014/main" id="{46934B3C-D73F-4CD0-95B1-0244D662D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292"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9" name="Picture 8">
            <a:extLst>
              <a:ext uri="{FF2B5EF4-FFF2-40B4-BE49-F238E27FC236}">
                <a16:creationId xmlns:a16="http://schemas.microsoft.com/office/drawing/2014/main" id="{D348AC06-3885-588C-9EF4-974F86F923DB}"/>
              </a:ext>
            </a:extLst>
          </p:cNvPr>
          <p:cNvPicPr>
            <a:picLocks noChangeAspect="1"/>
          </p:cNvPicPr>
          <p:nvPr/>
        </p:nvPicPr>
        <p:blipFill>
          <a:blip r:embed="rId3"/>
          <a:stretch>
            <a:fillRect/>
          </a:stretch>
        </p:blipFill>
        <p:spPr>
          <a:xfrm>
            <a:off x="3617259" y="950259"/>
            <a:ext cx="4222376" cy="4222376"/>
          </a:xfrm>
          <a:prstGeom prst="rect">
            <a:avLst/>
          </a:prstGeom>
        </p:spPr>
      </p:pic>
      <p:sp>
        <p:nvSpPr>
          <p:cNvPr id="8" name="AutoShape 10" descr="Fairmont Vector Logo - Download Free SVG Icon | Worldvectorlogo">
            <a:extLst>
              <a:ext uri="{FF2B5EF4-FFF2-40B4-BE49-F238E27FC236}">
                <a16:creationId xmlns:a16="http://schemas.microsoft.com/office/drawing/2014/main" id="{C99E05F2-1A22-5258-3D60-C8D4ABD00228}"/>
              </a:ext>
            </a:extLst>
          </p:cNvPr>
          <p:cNvSpPr>
            <a:spLocks noGrp="1" noChangeAspect="1" noChangeArrowheads="1"/>
          </p:cNvSpPr>
          <p:nvPr>
            <p:ph type="ctrTitle"/>
          </p:nvPr>
        </p:nvSpPr>
        <p:spPr bwMode="auto">
          <a:xfrm>
            <a:off x="2190750" y="1346200"/>
            <a:ext cx="7995397" cy="319978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gn="ctr"/>
            <a:endParaRPr lang="en-GB" dirty="0"/>
          </a:p>
        </p:txBody>
      </p:sp>
    </p:spTree>
    <p:extLst>
      <p:ext uri="{BB962C8B-B14F-4D97-AF65-F5344CB8AC3E}">
        <p14:creationId xmlns:p14="http://schemas.microsoft.com/office/powerpoint/2010/main" val="26134680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A bell on a counter&#10;&#10;Description automatically generated">
            <a:extLst>
              <a:ext uri="{FF2B5EF4-FFF2-40B4-BE49-F238E27FC236}">
                <a16:creationId xmlns:a16="http://schemas.microsoft.com/office/drawing/2014/main" id="{3B2A467A-0EDD-3868-28CA-645DC9ECA3CB}"/>
              </a:ext>
            </a:extLst>
          </p:cNvPr>
          <p:cNvPicPr>
            <a:picLocks noChangeAspect="1"/>
          </p:cNvPicPr>
          <p:nvPr/>
        </p:nvPicPr>
        <p:blipFill rotWithShape="1">
          <a:blip r:embed="rId2"/>
          <a:srcRect r="18413"/>
          <a:stretch/>
        </p:blipFill>
        <p:spPr>
          <a:xfrm>
            <a:off x="20" y="10"/>
            <a:ext cx="9947062" cy="6857990"/>
          </a:xfrm>
          <a:prstGeom prst="rect">
            <a:avLst/>
          </a:prstGeom>
        </p:spPr>
      </p:pic>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3" name="Freeform: Shape 12">
            <a:extLst>
              <a:ext uri="{FF2B5EF4-FFF2-40B4-BE49-F238E27FC236}">
                <a16:creationId xmlns:a16="http://schemas.microsoft.com/office/drawing/2014/main" id="{8B598134-D292-43E6-9C55-117198046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1834" y="0"/>
            <a:ext cx="4980168" cy="6858000"/>
          </a:xfrm>
          <a:custGeom>
            <a:avLst/>
            <a:gdLst>
              <a:gd name="connsiteX0" fmla="*/ 1623023 w 4901771"/>
              <a:gd name="connsiteY0" fmla="*/ 0 h 6858000"/>
              <a:gd name="connsiteX1" fmla="*/ 2716256 w 4901771"/>
              <a:gd name="connsiteY1" fmla="*/ 0 h 6858000"/>
              <a:gd name="connsiteX2" fmla="*/ 3496422 w 4901771"/>
              <a:gd name="connsiteY2" fmla="*/ 0 h 6858000"/>
              <a:gd name="connsiteX3" fmla="*/ 4544484 w 4901771"/>
              <a:gd name="connsiteY3" fmla="*/ 0 h 6858000"/>
              <a:gd name="connsiteX4" fmla="*/ 4710787 w 4901771"/>
              <a:gd name="connsiteY4" fmla="*/ 0 h 6858000"/>
              <a:gd name="connsiteX5" fmla="*/ 4901771 w 4901771"/>
              <a:gd name="connsiteY5" fmla="*/ 0 h 6858000"/>
              <a:gd name="connsiteX6" fmla="*/ 4901771 w 4901771"/>
              <a:gd name="connsiteY6" fmla="*/ 6858000 h 6858000"/>
              <a:gd name="connsiteX7" fmla="*/ 4710787 w 4901771"/>
              <a:gd name="connsiteY7" fmla="*/ 6858000 h 6858000"/>
              <a:gd name="connsiteX8" fmla="*/ 4544484 w 4901771"/>
              <a:gd name="connsiteY8" fmla="*/ 6858000 h 6858000"/>
              <a:gd name="connsiteX9" fmla="*/ 3496422 w 4901771"/>
              <a:gd name="connsiteY9" fmla="*/ 6858000 h 6858000"/>
              <a:gd name="connsiteX10" fmla="*/ 2716256 w 4901771"/>
              <a:gd name="connsiteY10" fmla="*/ 6858000 h 6858000"/>
              <a:gd name="connsiteX11" fmla="*/ 2502754 w 4901771"/>
              <a:gd name="connsiteY11" fmla="*/ 6858000 h 6858000"/>
              <a:gd name="connsiteX12" fmla="*/ 2390998 w 4901771"/>
              <a:gd name="connsiteY12" fmla="*/ 6780599 h 6858000"/>
              <a:gd name="connsiteX13" fmla="*/ 1874350 w 4901771"/>
              <a:gd name="connsiteY13" fmla="*/ 6374814 h 6858000"/>
              <a:gd name="connsiteX14" fmla="*/ 0 w 4901771"/>
              <a:gd name="connsiteY14" fmla="*/ 3621656 h 6858000"/>
              <a:gd name="connsiteX15" fmla="*/ 1600899 w 4901771"/>
              <a:gd name="connsiteY15"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03D18F7B-C008-828B-4E9F-720E11211EEE}"/>
              </a:ext>
            </a:extLst>
          </p:cNvPr>
          <p:cNvSpPr>
            <a:spLocks noGrp="1"/>
          </p:cNvSpPr>
          <p:nvPr>
            <p:ph type="title"/>
          </p:nvPr>
        </p:nvSpPr>
        <p:spPr>
          <a:xfrm>
            <a:off x="8046720" y="1045596"/>
            <a:ext cx="3689406" cy="1944371"/>
          </a:xfrm>
        </p:spPr>
        <p:txBody>
          <a:bodyPr anchor="b">
            <a:normAutofit/>
          </a:bodyPr>
          <a:lstStyle/>
          <a:p>
            <a:pPr algn="ctr"/>
            <a:r>
              <a:rPr lang="en-GB" b="0" i="0" dirty="0">
                <a:solidFill>
                  <a:srgbClr val="121512"/>
                </a:solidFill>
                <a:effectLst/>
                <a:latin typeface="Qanelas Soft"/>
              </a:rPr>
              <a:t>Introduction:</a:t>
            </a:r>
            <a:endParaRPr lang="en-GB" dirty="0"/>
          </a:p>
        </p:txBody>
      </p:sp>
      <p:sp>
        <p:nvSpPr>
          <p:cNvPr id="3" name="Content Placeholder 2">
            <a:extLst>
              <a:ext uri="{FF2B5EF4-FFF2-40B4-BE49-F238E27FC236}">
                <a16:creationId xmlns:a16="http://schemas.microsoft.com/office/drawing/2014/main" id="{04BA3995-BE67-DD80-702C-B71E0CC62933}"/>
              </a:ext>
            </a:extLst>
          </p:cNvPr>
          <p:cNvSpPr>
            <a:spLocks noGrp="1"/>
          </p:cNvSpPr>
          <p:nvPr>
            <p:ph idx="1"/>
          </p:nvPr>
        </p:nvSpPr>
        <p:spPr>
          <a:xfrm>
            <a:off x="8046719" y="3220278"/>
            <a:ext cx="3633747" cy="2592125"/>
          </a:xfrm>
        </p:spPr>
        <p:txBody>
          <a:bodyPr>
            <a:normAutofit/>
          </a:bodyPr>
          <a:lstStyle/>
          <a:p>
            <a:pPr>
              <a:lnSpc>
                <a:spcPct val="130000"/>
              </a:lnSpc>
            </a:pPr>
            <a:r>
              <a:rPr lang="en-GB" sz="1100" b="0" i="0">
                <a:effectLst/>
                <a:latin typeface="Qanelas Soft"/>
              </a:rPr>
              <a:t>Good morning ! Thank you for taking the time to join me. Today, I will be discussing the pivotal role and utmost importance of quality service, hospitality, and guest services in the hospitality industry, particularly at the esteemed Fairmont Hotel. As we explore this topic, we will further understand how these aspects contribute to creating unforgettable experiences for our guests.</a:t>
            </a:r>
            <a:endParaRPr lang="en-GB" sz="1100"/>
          </a:p>
        </p:txBody>
      </p:sp>
    </p:spTree>
    <p:extLst>
      <p:ext uri="{BB962C8B-B14F-4D97-AF65-F5344CB8AC3E}">
        <p14:creationId xmlns:p14="http://schemas.microsoft.com/office/powerpoint/2010/main" val="7976791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2F24225-0E3A-40A5-A927-CEFC14438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0" name="Freeform: Shape 9">
            <a:extLst>
              <a:ext uri="{FF2B5EF4-FFF2-40B4-BE49-F238E27FC236}">
                <a16:creationId xmlns:a16="http://schemas.microsoft.com/office/drawing/2014/main" id="{5B02B8FB-EF36-4677-B5B5-E9B989F25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83796" cy="6858000"/>
          </a:xfrm>
          <a:custGeom>
            <a:avLst/>
            <a:gdLst>
              <a:gd name="connsiteX0" fmla="*/ 0 w 4583796"/>
              <a:gd name="connsiteY0" fmla="*/ 0 h 6858000"/>
              <a:gd name="connsiteX1" fmla="*/ 1087374 w 4583796"/>
              <a:gd name="connsiteY1" fmla="*/ 0 h 6858000"/>
              <a:gd name="connsiteX2" fmla="*/ 1598212 w 4583796"/>
              <a:gd name="connsiteY2" fmla="*/ 0 h 6858000"/>
              <a:gd name="connsiteX3" fmla="*/ 2960773 w 4583796"/>
              <a:gd name="connsiteY3" fmla="*/ 0 h 6858000"/>
              <a:gd name="connsiteX4" fmla="*/ 2982897 w 4583796"/>
              <a:gd name="connsiteY4" fmla="*/ 14997 h 6858000"/>
              <a:gd name="connsiteX5" fmla="*/ 4583796 w 4583796"/>
              <a:gd name="connsiteY5" fmla="*/ 3621656 h 6858000"/>
              <a:gd name="connsiteX6" fmla="*/ 2709446 w 4583796"/>
              <a:gd name="connsiteY6" fmla="*/ 6374814 h 6858000"/>
              <a:gd name="connsiteX7" fmla="*/ 2192798 w 4583796"/>
              <a:gd name="connsiteY7" fmla="*/ 6780599 h 6858000"/>
              <a:gd name="connsiteX8" fmla="*/ 2081042 w 4583796"/>
              <a:gd name="connsiteY8" fmla="*/ 6858000 h 6858000"/>
              <a:gd name="connsiteX9" fmla="*/ 1598212 w 4583796"/>
              <a:gd name="connsiteY9" fmla="*/ 6858000 h 6858000"/>
              <a:gd name="connsiteX10" fmla="*/ 1087374 w 4583796"/>
              <a:gd name="connsiteY10" fmla="*/ 6858000 h 6858000"/>
              <a:gd name="connsiteX11" fmla="*/ 0 w 4583796"/>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83796" h="6858000">
                <a:moveTo>
                  <a:pt x="0" y="0"/>
                </a:moveTo>
                <a:lnTo>
                  <a:pt x="1087374" y="0"/>
                </a:lnTo>
                <a:lnTo>
                  <a:pt x="1598212" y="0"/>
                </a:lnTo>
                <a:lnTo>
                  <a:pt x="2960773" y="0"/>
                </a:lnTo>
                <a:lnTo>
                  <a:pt x="2982897" y="14997"/>
                </a:lnTo>
                <a:cubicBezTo>
                  <a:pt x="4010060" y="754641"/>
                  <a:pt x="4583796" y="2093192"/>
                  <a:pt x="4583796" y="3621656"/>
                </a:cubicBezTo>
                <a:cubicBezTo>
                  <a:pt x="4583796" y="4969131"/>
                  <a:pt x="3655071" y="5602839"/>
                  <a:pt x="2709446" y="6374814"/>
                </a:cubicBezTo>
                <a:cubicBezTo>
                  <a:pt x="2537243" y="6515397"/>
                  <a:pt x="2366616" y="6653108"/>
                  <a:pt x="2192798" y="6780599"/>
                </a:cubicBezTo>
                <a:lnTo>
                  <a:pt x="2081042" y="6858000"/>
                </a:lnTo>
                <a:lnTo>
                  <a:pt x="1598212" y="6858000"/>
                </a:lnTo>
                <a:lnTo>
                  <a:pt x="1087374"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Freeform: Shape 11">
            <a:extLst>
              <a:ext uri="{FF2B5EF4-FFF2-40B4-BE49-F238E27FC236}">
                <a16:creationId xmlns:a16="http://schemas.microsoft.com/office/drawing/2014/main" id="{BE30D5C6-EC5C-4D78-8689-1B6822BFF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00120"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9" name="Freeform: Shape 18">
            <a:extLst>
              <a:ext uri="{FF2B5EF4-FFF2-40B4-BE49-F238E27FC236}">
                <a16:creationId xmlns:a16="http://schemas.microsoft.com/office/drawing/2014/main" id="{12A73499-12A4-4080-B0DE-351867697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0113"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1" name="Freeform: Shape 20">
            <a:extLst>
              <a:ext uri="{FF2B5EF4-FFF2-40B4-BE49-F238E27FC236}">
                <a16:creationId xmlns:a16="http://schemas.microsoft.com/office/drawing/2014/main" id="{60A52FE6-BB17-4BE4-BFA1-8896FD7CFA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48872"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8" name="Freeform: Shape 17">
            <a:extLst>
              <a:ext uri="{FF2B5EF4-FFF2-40B4-BE49-F238E27FC236}">
                <a16:creationId xmlns:a16="http://schemas.microsoft.com/office/drawing/2014/main" id="{A7BBF837-70DD-4FFD-A87C-FAD1F5D8AB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00120"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0" name="Freeform: Shape 19">
            <a:extLst>
              <a:ext uri="{FF2B5EF4-FFF2-40B4-BE49-F238E27FC236}">
                <a16:creationId xmlns:a16="http://schemas.microsoft.com/office/drawing/2014/main" id="{CE5EB792-CB0B-44C0-9561-24A263D87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0113"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2" name="Freeform: Shape 21">
            <a:extLst>
              <a:ext uri="{FF2B5EF4-FFF2-40B4-BE49-F238E27FC236}">
                <a16:creationId xmlns:a16="http://schemas.microsoft.com/office/drawing/2014/main" id="{C0FB4A96-0FD5-4642-8CE2-57623A3A42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48872"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573C081B-808C-D7E9-17F6-FC622F56172E}"/>
              </a:ext>
            </a:extLst>
          </p:cNvPr>
          <p:cNvSpPr>
            <a:spLocks noGrp="1"/>
          </p:cNvSpPr>
          <p:nvPr>
            <p:ph type="title"/>
          </p:nvPr>
        </p:nvSpPr>
        <p:spPr>
          <a:xfrm>
            <a:off x="830218" y="1833229"/>
            <a:ext cx="3161338" cy="2934031"/>
          </a:xfrm>
        </p:spPr>
        <p:txBody>
          <a:bodyPr anchor="ctr">
            <a:normAutofit/>
          </a:bodyPr>
          <a:lstStyle/>
          <a:p>
            <a:r>
              <a:rPr lang="en-GB" b="0" i="0">
                <a:effectLst/>
                <a:latin typeface="Qanelas Soft"/>
              </a:rPr>
              <a:t>Understanding Quality Service:</a:t>
            </a:r>
            <a:endParaRPr lang="en-GB"/>
          </a:p>
        </p:txBody>
      </p:sp>
      <p:sp>
        <p:nvSpPr>
          <p:cNvPr id="3" name="Content Placeholder 2">
            <a:extLst>
              <a:ext uri="{FF2B5EF4-FFF2-40B4-BE49-F238E27FC236}">
                <a16:creationId xmlns:a16="http://schemas.microsoft.com/office/drawing/2014/main" id="{AD4C472D-34B6-D19E-B0D9-BCAAD130F971}"/>
              </a:ext>
            </a:extLst>
          </p:cNvPr>
          <p:cNvSpPr>
            <a:spLocks noGrp="1"/>
          </p:cNvSpPr>
          <p:nvPr>
            <p:ph idx="1"/>
          </p:nvPr>
        </p:nvSpPr>
        <p:spPr>
          <a:xfrm>
            <a:off x="6084834" y="1105306"/>
            <a:ext cx="4982452" cy="4337435"/>
          </a:xfrm>
        </p:spPr>
        <p:txBody>
          <a:bodyPr anchor="ctr">
            <a:normAutofit/>
          </a:bodyPr>
          <a:lstStyle/>
          <a:p>
            <a:r>
              <a:rPr lang="en-GB" b="0" i="0" dirty="0">
                <a:effectLst/>
                <a:latin typeface="Qanelas Soft"/>
              </a:rPr>
              <a:t>Quality service is the cornerstone of any successful hospitality establishment, and the Fairmont Hotel is no exception. It encompasses attentive and personalized care, exceeding guests' expectations and catering to their unique needs and preferences. By consistently delivering exceptional service, we foster loyalty, attract new guests, and maintain a strong reputation within the industry.</a:t>
            </a:r>
            <a:endParaRPr lang="en-GB" dirty="0"/>
          </a:p>
        </p:txBody>
      </p:sp>
    </p:spTree>
    <p:extLst>
      <p:ext uri="{BB962C8B-B14F-4D97-AF65-F5344CB8AC3E}">
        <p14:creationId xmlns:p14="http://schemas.microsoft.com/office/powerpoint/2010/main" val="35316829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AEE6F0D5-8485-C246-6987-90F8D7F5A3BA}"/>
              </a:ext>
            </a:extLst>
          </p:cNvPr>
          <p:cNvSpPr>
            <a:spLocks noGrp="1"/>
          </p:cNvSpPr>
          <p:nvPr>
            <p:ph type="title"/>
          </p:nvPr>
        </p:nvSpPr>
        <p:spPr>
          <a:xfrm>
            <a:off x="6194738" y="442913"/>
            <a:ext cx="5197655" cy="1639888"/>
          </a:xfrm>
        </p:spPr>
        <p:txBody>
          <a:bodyPr anchor="b">
            <a:normAutofit/>
          </a:bodyPr>
          <a:lstStyle/>
          <a:p>
            <a:r>
              <a:rPr lang="en-GB" b="0" i="0">
                <a:effectLst/>
                <a:latin typeface="Qanelas Soft"/>
              </a:rPr>
              <a:t>The Impact of Hospitality:</a:t>
            </a:r>
            <a:endParaRPr lang="en-GB" dirty="0"/>
          </a:p>
        </p:txBody>
      </p:sp>
      <p:grpSp>
        <p:nvGrpSpPr>
          <p:cNvPr id="12" name="Group 11">
            <a:extLst>
              <a:ext uri="{FF2B5EF4-FFF2-40B4-BE49-F238E27FC236}">
                <a16:creationId xmlns:a16="http://schemas.microsoft.com/office/drawing/2014/main" id="{57E5BCCD-DB23-4AD8-B850-9154AAE91E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5566001" cy="6858000"/>
            <a:chOff x="6505773" y="0"/>
            <a:chExt cx="5566001" cy="6858000"/>
          </a:xfrm>
        </p:grpSpPr>
        <p:sp>
          <p:nvSpPr>
            <p:cNvPr id="13" name="Freeform: Shape 12">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865823"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50577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719069"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pic>
        <p:nvPicPr>
          <p:cNvPr id="7" name="Graphic 6" descr="Heart">
            <a:extLst>
              <a:ext uri="{FF2B5EF4-FFF2-40B4-BE49-F238E27FC236}">
                <a16:creationId xmlns:a16="http://schemas.microsoft.com/office/drawing/2014/main" id="{8A9D71E6-C5AE-093D-A40B-F4D079FE975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99607" y="1804297"/>
            <a:ext cx="3249406" cy="3249406"/>
          </a:xfrm>
          <a:prstGeom prst="rect">
            <a:avLst/>
          </a:prstGeom>
        </p:spPr>
      </p:pic>
      <p:sp>
        <p:nvSpPr>
          <p:cNvPr id="3" name="Content Placeholder 2">
            <a:extLst>
              <a:ext uri="{FF2B5EF4-FFF2-40B4-BE49-F238E27FC236}">
                <a16:creationId xmlns:a16="http://schemas.microsoft.com/office/drawing/2014/main" id="{D7E0B614-8B22-66B8-7B18-3E86BF3F36F6}"/>
              </a:ext>
            </a:extLst>
          </p:cNvPr>
          <p:cNvSpPr>
            <a:spLocks noGrp="1"/>
          </p:cNvSpPr>
          <p:nvPr>
            <p:ph idx="1"/>
          </p:nvPr>
        </p:nvSpPr>
        <p:spPr>
          <a:xfrm>
            <a:off x="6194738" y="2312988"/>
            <a:ext cx="5197655" cy="3651250"/>
          </a:xfrm>
        </p:spPr>
        <p:txBody>
          <a:bodyPr>
            <a:normAutofit/>
          </a:bodyPr>
          <a:lstStyle/>
          <a:p>
            <a:r>
              <a:rPr lang="en-GB" sz="1700" b="0" i="0" dirty="0">
                <a:effectLst/>
                <a:latin typeface="Qanelas Soft"/>
              </a:rPr>
              <a:t>Hospitality is at the heart of the Fairmont Hotel experience. It goes beyond simply providing accommodation; it is about creating a warm and welcoming environment that ensures guests feel valued and cared for. Through genuine interactions and fostering genuine connections with our guests, we create a sense of belonging and make each visitor feel like a part of the Fairmont family.</a:t>
            </a:r>
            <a:endParaRPr lang="en-GB" sz="1700" dirty="0"/>
          </a:p>
        </p:txBody>
      </p:sp>
    </p:spTree>
    <p:extLst>
      <p:ext uri="{BB962C8B-B14F-4D97-AF65-F5344CB8AC3E}">
        <p14:creationId xmlns:p14="http://schemas.microsoft.com/office/powerpoint/2010/main" val="11210328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E551D78A-5C13-1388-FC39-5540595A56D0}"/>
              </a:ext>
            </a:extLst>
          </p:cNvPr>
          <p:cNvSpPr>
            <a:spLocks noGrp="1"/>
          </p:cNvSpPr>
          <p:nvPr>
            <p:ph type="title"/>
          </p:nvPr>
        </p:nvSpPr>
        <p:spPr>
          <a:xfrm>
            <a:off x="992518" y="442913"/>
            <a:ext cx="5271804" cy="1639888"/>
          </a:xfrm>
        </p:spPr>
        <p:txBody>
          <a:bodyPr anchor="b">
            <a:normAutofit/>
          </a:bodyPr>
          <a:lstStyle/>
          <a:p>
            <a:r>
              <a:rPr lang="en-GB" b="0" i="0">
                <a:effectLst/>
                <a:latin typeface="Qanelas Soft"/>
              </a:rPr>
              <a:t>Guest Services - Going Above and Beyond:</a:t>
            </a:r>
            <a:endParaRPr lang="en-GB" dirty="0"/>
          </a:p>
        </p:txBody>
      </p:sp>
      <p:sp>
        <p:nvSpPr>
          <p:cNvPr id="3" name="Content Placeholder 2">
            <a:extLst>
              <a:ext uri="{FF2B5EF4-FFF2-40B4-BE49-F238E27FC236}">
                <a16:creationId xmlns:a16="http://schemas.microsoft.com/office/drawing/2014/main" id="{F08FCD9A-10EF-7028-E6AF-14A0E3D8EB1D}"/>
              </a:ext>
            </a:extLst>
          </p:cNvPr>
          <p:cNvSpPr>
            <a:spLocks noGrp="1"/>
          </p:cNvSpPr>
          <p:nvPr>
            <p:ph idx="1"/>
          </p:nvPr>
        </p:nvSpPr>
        <p:spPr>
          <a:xfrm>
            <a:off x="992519" y="2312988"/>
            <a:ext cx="5271804" cy="3651250"/>
          </a:xfrm>
        </p:spPr>
        <p:txBody>
          <a:bodyPr>
            <a:normAutofit/>
          </a:bodyPr>
          <a:lstStyle/>
          <a:p>
            <a:r>
              <a:rPr lang="en-GB" b="0" i="0">
                <a:effectLst/>
                <a:latin typeface="Qanelas Soft"/>
              </a:rPr>
              <a:t>Guest services play a vital role in the overall guest experience. This includes various aspects, such as concierge services, check-in/check-out processes, restaurant recommendations, and room customization. By going above and beyond, we leave a lasting impression on our guests, enhancing their stay and making it memorable.</a:t>
            </a:r>
            <a:endParaRPr lang="en-GB"/>
          </a:p>
        </p:txBody>
      </p:sp>
      <p:sp>
        <p:nvSpPr>
          <p:cNvPr id="18" name="Freeform: Shape 17">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7748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0" name="Freeform: Shape 19">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49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21" name="Picture 20" descr="Diner restaurant">
            <a:extLst>
              <a:ext uri="{FF2B5EF4-FFF2-40B4-BE49-F238E27FC236}">
                <a16:creationId xmlns:a16="http://schemas.microsoft.com/office/drawing/2014/main" id="{DA71E4D2-D7B0-81A3-3926-997765006007}"/>
              </a:ext>
            </a:extLst>
          </p:cNvPr>
          <p:cNvPicPr>
            <a:picLocks noChangeAspect="1"/>
          </p:cNvPicPr>
          <p:nvPr/>
        </p:nvPicPr>
        <p:blipFill rotWithShape="1">
          <a:blip r:embed="rId2"/>
          <a:srcRect l="27855" r="23594" b="-1"/>
          <a:stretch/>
        </p:blipFill>
        <p:spPr>
          <a:xfrm>
            <a:off x="7203882" y="10"/>
            <a:ext cx="4988118"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Tree>
    <p:extLst>
      <p:ext uri="{BB962C8B-B14F-4D97-AF65-F5344CB8AC3E}">
        <p14:creationId xmlns:p14="http://schemas.microsoft.com/office/powerpoint/2010/main" val="3006320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91B0F948-DB5E-BB16-446D-8E90D8DB6E2D}"/>
              </a:ext>
            </a:extLst>
          </p:cNvPr>
          <p:cNvSpPr>
            <a:spLocks noGrp="1"/>
          </p:cNvSpPr>
          <p:nvPr>
            <p:ph type="title"/>
          </p:nvPr>
        </p:nvSpPr>
        <p:spPr>
          <a:xfrm>
            <a:off x="992518" y="442913"/>
            <a:ext cx="5271804" cy="1639888"/>
          </a:xfrm>
        </p:spPr>
        <p:txBody>
          <a:bodyPr anchor="b">
            <a:normAutofit/>
          </a:bodyPr>
          <a:lstStyle/>
          <a:p>
            <a:r>
              <a:rPr lang="en-GB" b="0" i="0">
                <a:effectLst/>
                <a:latin typeface="Qanelas Soft"/>
              </a:rPr>
              <a:t>Anticipating and Meeting Guest Needs:</a:t>
            </a:r>
            <a:endParaRPr lang="en-GB" dirty="0"/>
          </a:p>
        </p:txBody>
      </p:sp>
      <p:sp>
        <p:nvSpPr>
          <p:cNvPr id="3" name="Content Placeholder 2">
            <a:extLst>
              <a:ext uri="{FF2B5EF4-FFF2-40B4-BE49-F238E27FC236}">
                <a16:creationId xmlns:a16="http://schemas.microsoft.com/office/drawing/2014/main" id="{2BBF2276-9924-3BE0-CBDF-50013F45890D}"/>
              </a:ext>
            </a:extLst>
          </p:cNvPr>
          <p:cNvSpPr>
            <a:spLocks noGrp="1"/>
          </p:cNvSpPr>
          <p:nvPr>
            <p:ph idx="1"/>
          </p:nvPr>
        </p:nvSpPr>
        <p:spPr>
          <a:xfrm>
            <a:off x="992519" y="2312988"/>
            <a:ext cx="5271804" cy="3651250"/>
          </a:xfrm>
        </p:spPr>
        <p:txBody>
          <a:bodyPr>
            <a:normAutofit/>
          </a:bodyPr>
          <a:lstStyle/>
          <a:p>
            <a:r>
              <a:rPr lang="en-GB" b="0" i="0" dirty="0">
                <a:effectLst/>
                <a:latin typeface="Qanelas Soft"/>
              </a:rPr>
              <a:t>At the Fairmont Hotel, we strive to anticipate the needs of our guests before they even arise. By understanding their preferences and desires, we can tailor our services to exceed expectations. This requires active listening, attention to detail, and a commitment to personalized service.</a:t>
            </a:r>
            <a:endParaRPr lang="en-GB" dirty="0"/>
          </a:p>
        </p:txBody>
      </p:sp>
      <p:sp>
        <p:nvSpPr>
          <p:cNvPr id="18" name="Freeform: Shape 17">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7748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0" name="Freeform: Shape 19">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49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21" name="Picture 20" descr="A group of multi coloured wooden stick figures">
            <a:extLst>
              <a:ext uri="{FF2B5EF4-FFF2-40B4-BE49-F238E27FC236}">
                <a16:creationId xmlns:a16="http://schemas.microsoft.com/office/drawing/2014/main" id="{14022822-29CB-8634-7E15-6B8154722A33}"/>
              </a:ext>
            </a:extLst>
          </p:cNvPr>
          <p:cNvPicPr>
            <a:picLocks noChangeAspect="1"/>
          </p:cNvPicPr>
          <p:nvPr/>
        </p:nvPicPr>
        <p:blipFill rotWithShape="1">
          <a:blip r:embed="rId2"/>
          <a:srcRect l="17750" r="31881"/>
          <a:stretch/>
        </p:blipFill>
        <p:spPr>
          <a:xfrm>
            <a:off x="7203882" y="10"/>
            <a:ext cx="4988118"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Tree>
    <p:extLst>
      <p:ext uri="{BB962C8B-B14F-4D97-AF65-F5344CB8AC3E}">
        <p14:creationId xmlns:p14="http://schemas.microsoft.com/office/powerpoint/2010/main" val="3926022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Light bulb on yellow background with sketched light beams and cord">
            <a:extLst>
              <a:ext uri="{FF2B5EF4-FFF2-40B4-BE49-F238E27FC236}">
                <a16:creationId xmlns:a16="http://schemas.microsoft.com/office/drawing/2014/main" id="{F5D9477C-960E-9994-47EE-97E20895CDF7}"/>
              </a:ext>
            </a:extLst>
          </p:cNvPr>
          <p:cNvPicPr>
            <a:picLocks noChangeAspect="1"/>
          </p:cNvPicPr>
          <p:nvPr/>
        </p:nvPicPr>
        <p:blipFill rotWithShape="1">
          <a:blip r:embed="rId2"/>
          <a:srcRect l="10798"/>
          <a:stretch/>
        </p:blipFill>
        <p:spPr>
          <a:xfrm>
            <a:off x="20" y="10"/>
            <a:ext cx="9947062" cy="6857990"/>
          </a:xfrm>
          <a:prstGeom prst="rect">
            <a:avLst/>
          </a:prstGeom>
        </p:spPr>
      </p:pic>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3" name="Freeform: Shape 12">
            <a:extLst>
              <a:ext uri="{FF2B5EF4-FFF2-40B4-BE49-F238E27FC236}">
                <a16:creationId xmlns:a16="http://schemas.microsoft.com/office/drawing/2014/main" id="{8B598134-D292-43E6-9C55-117198046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1834" y="0"/>
            <a:ext cx="4980168" cy="6858000"/>
          </a:xfrm>
          <a:custGeom>
            <a:avLst/>
            <a:gdLst>
              <a:gd name="connsiteX0" fmla="*/ 1623023 w 4901771"/>
              <a:gd name="connsiteY0" fmla="*/ 0 h 6858000"/>
              <a:gd name="connsiteX1" fmla="*/ 2716256 w 4901771"/>
              <a:gd name="connsiteY1" fmla="*/ 0 h 6858000"/>
              <a:gd name="connsiteX2" fmla="*/ 3496422 w 4901771"/>
              <a:gd name="connsiteY2" fmla="*/ 0 h 6858000"/>
              <a:gd name="connsiteX3" fmla="*/ 4544484 w 4901771"/>
              <a:gd name="connsiteY3" fmla="*/ 0 h 6858000"/>
              <a:gd name="connsiteX4" fmla="*/ 4710787 w 4901771"/>
              <a:gd name="connsiteY4" fmla="*/ 0 h 6858000"/>
              <a:gd name="connsiteX5" fmla="*/ 4901771 w 4901771"/>
              <a:gd name="connsiteY5" fmla="*/ 0 h 6858000"/>
              <a:gd name="connsiteX6" fmla="*/ 4901771 w 4901771"/>
              <a:gd name="connsiteY6" fmla="*/ 6858000 h 6858000"/>
              <a:gd name="connsiteX7" fmla="*/ 4710787 w 4901771"/>
              <a:gd name="connsiteY7" fmla="*/ 6858000 h 6858000"/>
              <a:gd name="connsiteX8" fmla="*/ 4544484 w 4901771"/>
              <a:gd name="connsiteY8" fmla="*/ 6858000 h 6858000"/>
              <a:gd name="connsiteX9" fmla="*/ 3496422 w 4901771"/>
              <a:gd name="connsiteY9" fmla="*/ 6858000 h 6858000"/>
              <a:gd name="connsiteX10" fmla="*/ 2716256 w 4901771"/>
              <a:gd name="connsiteY10" fmla="*/ 6858000 h 6858000"/>
              <a:gd name="connsiteX11" fmla="*/ 2502754 w 4901771"/>
              <a:gd name="connsiteY11" fmla="*/ 6858000 h 6858000"/>
              <a:gd name="connsiteX12" fmla="*/ 2390998 w 4901771"/>
              <a:gd name="connsiteY12" fmla="*/ 6780599 h 6858000"/>
              <a:gd name="connsiteX13" fmla="*/ 1874350 w 4901771"/>
              <a:gd name="connsiteY13" fmla="*/ 6374814 h 6858000"/>
              <a:gd name="connsiteX14" fmla="*/ 0 w 4901771"/>
              <a:gd name="connsiteY14" fmla="*/ 3621656 h 6858000"/>
              <a:gd name="connsiteX15" fmla="*/ 1600899 w 4901771"/>
              <a:gd name="connsiteY15"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7CD32C31-8B6E-0794-CFF2-45D43A23E231}"/>
              </a:ext>
            </a:extLst>
          </p:cNvPr>
          <p:cNvSpPr>
            <a:spLocks noGrp="1"/>
          </p:cNvSpPr>
          <p:nvPr>
            <p:ph type="title"/>
          </p:nvPr>
        </p:nvSpPr>
        <p:spPr>
          <a:xfrm>
            <a:off x="8046720" y="1045596"/>
            <a:ext cx="3689406" cy="1944371"/>
          </a:xfrm>
        </p:spPr>
        <p:txBody>
          <a:bodyPr anchor="b">
            <a:normAutofit/>
          </a:bodyPr>
          <a:lstStyle/>
          <a:p>
            <a:pPr>
              <a:lnSpc>
                <a:spcPct val="120000"/>
              </a:lnSpc>
            </a:pPr>
            <a:r>
              <a:rPr lang="en-GB" b="0" i="0">
                <a:effectLst/>
                <a:latin typeface="Qanelas Soft"/>
              </a:rPr>
              <a:t>The Importance of Staff Training and Development:</a:t>
            </a:r>
            <a:endParaRPr lang="en-GB"/>
          </a:p>
        </p:txBody>
      </p:sp>
      <p:sp>
        <p:nvSpPr>
          <p:cNvPr id="3" name="Content Placeholder 2">
            <a:extLst>
              <a:ext uri="{FF2B5EF4-FFF2-40B4-BE49-F238E27FC236}">
                <a16:creationId xmlns:a16="http://schemas.microsoft.com/office/drawing/2014/main" id="{A6CEEEFF-771C-DAC8-48A5-146BAD217C1A}"/>
              </a:ext>
            </a:extLst>
          </p:cNvPr>
          <p:cNvSpPr>
            <a:spLocks noGrp="1"/>
          </p:cNvSpPr>
          <p:nvPr>
            <p:ph idx="1"/>
          </p:nvPr>
        </p:nvSpPr>
        <p:spPr>
          <a:xfrm>
            <a:off x="8046719" y="3220278"/>
            <a:ext cx="3633747" cy="2592125"/>
          </a:xfrm>
        </p:spPr>
        <p:txBody>
          <a:bodyPr>
            <a:normAutofit/>
          </a:bodyPr>
          <a:lstStyle/>
          <a:p>
            <a:pPr>
              <a:lnSpc>
                <a:spcPct val="130000"/>
              </a:lnSpc>
            </a:pPr>
            <a:r>
              <a:rPr lang="en-GB" sz="1100" b="0" i="0" dirty="0">
                <a:effectLst/>
                <a:latin typeface="Qanelas Soft"/>
              </a:rPr>
              <a:t>To deliver exceptional service, a highly skilled and knowledgeable workforce is crucial. The Fairmont Hotel places great emphasis on continuous staff training and development, ensuring that our employees possess the necessary skills to provide top-notch service. This investment in our staff directly translates into superior guest experiences.</a:t>
            </a:r>
            <a:endParaRPr lang="en-GB" sz="1100" dirty="0"/>
          </a:p>
        </p:txBody>
      </p:sp>
    </p:spTree>
    <p:extLst>
      <p:ext uri="{BB962C8B-B14F-4D97-AF65-F5344CB8AC3E}">
        <p14:creationId xmlns:p14="http://schemas.microsoft.com/office/powerpoint/2010/main" val="30098760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2" name="Freeform: Shape 11">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4820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6" name="Freeform: Shape 15">
            <a:extLst>
              <a:ext uri="{FF2B5EF4-FFF2-40B4-BE49-F238E27FC236}">
                <a16:creationId xmlns:a16="http://schemas.microsoft.com/office/drawing/2014/main" id="{AC4CE3C4-3600-4353-9FE1-B32D06BEF0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1C92C0B6-9A86-E4AA-E53D-F0C09894D9A4}"/>
              </a:ext>
            </a:extLst>
          </p:cNvPr>
          <p:cNvSpPr>
            <a:spLocks noGrp="1"/>
          </p:cNvSpPr>
          <p:nvPr>
            <p:ph type="title"/>
          </p:nvPr>
        </p:nvSpPr>
        <p:spPr>
          <a:xfrm>
            <a:off x="992518" y="442913"/>
            <a:ext cx="5185645" cy="1639888"/>
          </a:xfrm>
        </p:spPr>
        <p:txBody>
          <a:bodyPr anchor="b">
            <a:normAutofit/>
          </a:bodyPr>
          <a:lstStyle/>
          <a:p>
            <a:r>
              <a:rPr lang="en-GB" b="0" i="0">
                <a:effectLst/>
                <a:latin typeface="Qanelas Soft"/>
              </a:rPr>
              <a:t>Enhancing the Fairmont Hotel Experience:</a:t>
            </a:r>
            <a:endParaRPr lang="en-GB" dirty="0"/>
          </a:p>
        </p:txBody>
      </p:sp>
      <p:sp>
        <p:nvSpPr>
          <p:cNvPr id="3" name="Content Placeholder 2">
            <a:extLst>
              <a:ext uri="{FF2B5EF4-FFF2-40B4-BE49-F238E27FC236}">
                <a16:creationId xmlns:a16="http://schemas.microsoft.com/office/drawing/2014/main" id="{126CFE3C-2FC2-B09A-E962-E110163FD8CB}"/>
              </a:ext>
            </a:extLst>
          </p:cNvPr>
          <p:cNvSpPr>
            <a:spLocks noGrp="1"/>
          </p:cNvSpPr>
          <p:nvPr>
            <p:ph idx="1"/>
          </p:nvPr>
        </p:nvSpPr>
        <p:spPr>
          <a:xfrm>
            <a:off x="992519" y="2312988"/>
            <a:ext cx="5296964" cy="3651250"/>
          </a:xfrm>
        </p:spPr>
        <p:txBody>
          <a:bodyPr>
            <a:normAutofit/>
          </a:bodyPr>
          <a:lstStyle/>
          <a:p>
            <a:r>
              <a:rPr lang="en-GB" b="0" i="0" dirty="0">
                <a:effectLst/>
                <a:latin typeface="Qanelas Soft"/>
              </a:rPr>
              <a:t>By focusing on quality service, hospitality, and guest services, the Fairmont Hotel differentiates itself from competitors and creates a truly memorable experience for its guests. This unparalleled commitment allows us to forge enduring relationships, encouraging repeat visits and positive word-of-mouth.</a:t>
            </a:r>
            <a:endParaRPr lang="en-GB" dirty="0"/>
          </a:p>
        </p:txBody>
      </p:sp>
      <p:pic>
        <p:nvPicPr>
          <p:cNvPr id="7" name="Graphic 6" descr="Waiter">
            <a:extLst>
              <a:ext uri="{FF2B5EF4-FFF2-40B4-BE49-F238E27FC236}">
                <a16:creationId xmlns:a16="http://schemas.microsoft.com/office/drawing/2014/main" id="{1528C032-8E73-3207-0665-E8BDC8FD90B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237967" y="1934660"/>
            <a:ext cx="2988679" cy="2988679"/>
          </a:xfrm>
          <a:prstGeom prst="rect">
            <a:avLst/>
          </a:prstGeom>
        </p:spPr>
      </p:pic>
    </p:spTree>
    <p:extLst>
      <p:ext uri="{BB962C8B-B14F-4D97-AF65-F5344CB8AC3E}">
        <p14:creationId xmlns:p14="http://schemas.microsoft.com/office/powerpoint/2010/main" val="18211493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E3EE5F12-D2C4-D255-084E-C4998079E611}"/>
              </a:ext>
            </a:extLst>
          </p:cNvPr>
          <p:cNvSpPr>
            <a:spLocks noGrp="1"/>
          </p:cNvSpPr>
          <p:nvPr>
            <p:ph type="title"/>
          </p:nvPr>
        </p:nvSpPr>
        <p:spPr>
          <a:xfrm>
            <a:off x="992518" y="442913"/>
            <a:ext cx="5271804" cy="1639888"/>
          </a:xfrm>
        </p:spPr>
        <p:txBody>
          <a:bodyPr anchor="b">
            <a:normAutofit/>
          </a:bodyPr>
          <a:lstStyle/>
          <a:p>
            <a:r>
              <a:rPr lang="en-GB" b="0" i="0">
                <a:effectLst/>
                <a:latin typeface="Qanelas Soft"/>
              </a:rPr>
              <a:t>Conclusion:</a:t>
            </a:r>
            <a:endParaRPr lang="en-GB" dirty="0"/>
          </a:p>
        </p:txBody>
      </p:sp>
      <p:sp>
        <p:nvSpPr>
          <p:cNvPr id="3" name="Content Placeholder 2">
            <a:extLst>
              <a:ext uri="{FF2B5EF4-FFF2-40B4-BE49-F238E27FC236}">
                <a16:creationId xmlns:a16="http://schemas.microsoft.com/office/drawing/2014/main" id="{601EAD6A-5DDB-4303-955E-2E868000B81B}"/>
              </a:ext>
            </a:extLst>
          </p:cNvPr>
          <p:cNvSpPr>
            <a:spLocks noGrp="1"/>
          </p:cNvSpPr>
          <p:nvPr>
            <p:ph idx="1"/>
          </p:nvPr>
        </p:nvSpPr>
        <p:spPr>
          <a:xfrm>
            <a:off x="992519" y="2312988"/>
            <a:ext cx="5271804" cy="3651250"/>
          </a:xfrm>
        </p:spPr>
        <p:txBody>
          <a:bodyPr>
            <a:normAutofit/>
          </a:bodyPr>
          <a:lstStyle/>
          <a:p>
            <a:r>
              <a:rPr lang="en-GB" sz="1700" b="0" i="0" dirty="0">
                <a:effectLst/>
                <a:latin typeface="Qanelas Soft"/>
              </a:rPr>
              <a:t>In conclusion, quality service, hospitality, and guest services are the backbone of the Fairmont Hotel's success. By consistently providing exceptional experiences, we create a sense of loyalty, trust, and satisfaction among our guests. Through ongoing training and a commitment to anticipating guest needs, we continuously strive to enhance their experience and leave a lasting impression. </a:t>
            </a:r>
            <a:endParaRPr lang="en-GB" sz="1700" dirty="0"/>
          </a:p>
        </p:txBody>
      </p:sp>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7748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49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White puzzle with one red piece">
            <a:extLst>
              <a:ext uri="{FF2B5EF4-FFF2-40B4-BE49-F238E27FC236}">
                <a16:creationId xmlns:a16="http://schemas.microsoft.com/office/drawing/2014/main" id="{080B8F2B-C722-1A3E-9C4A-BAD540BD5E10}"/>
              </a:ext>
            </a:extLst>
          </p:cNvPr>
          <p:cNvPicPr>
            <a:picLocks noChangeAspect="1"/>
          </p:cNvPicPr>
          <p:nvPr/>
        </p:nvPicPr>
        <p:blipFill rotWithShape="1">
          <a:blip r:embed="rId2"/>
          <a:srcRect l="30345" r="28742"/>
          <a:stretch/>
        </p:blipFill>
        <p:spPr>
          <a:xfrm>
            <a:off x="7203882" y="10"/>
            <a:ext cx="4988118"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Tree>
    <p:extLst>
      <p:ext uri="{BB962C8B-B14F-4D97-AF65-F5344CB8AC3E}">
        <p14:creationId xmlns:p14="http://schemas.microsoft.com/office/powerpoint/2010/main" val="581813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31B59-37A9-7551-1D11-49EE3B40A969}"/>
              </a:ext>
            </a:extLst>
          </p:cNvPr>
          <p:cNvSpPr>
            <a:spLocks noGrp="1"/>
          </p:cNvSpPr>
          <p:nvPr>
            <p:ph type="title"/>
          </p:nvPr>
        </p:nvSpPr>
        <p:spPr/>
        <p:txBody>
          <a:bodyPr/>
          <a:lstStyle/>
          <a:p>
            <a:endParaRPr lang="en-GB" dirty="0">
              <a:latin typeface="Arial Black" panose="020B0A04020102020204" pitchFamily="34" charset="0"/>
            </a:endParaRPr>
          </a:p>
        </p:txBody>
      </p:sp>
      <p:sp>
        <p:nvSpPr>
          <p:cNvPr id="3" name="Content Placeholder 2">
            <a:extLst>
              <a:ext uri="{FF2B5EF4-FFF2-40B4-BE49-F238E27FC236}">
                <a16:creationId xmlns:a16="http://schemas.microsoft.com/office/drawing/2014/main" id="{11DDA889-1276-E145-CB8B-4CC9CF7A73AF}"/>
              </a:ext>
            </a:extLst>
          </p:cNvPr>
          <p:cNvSpPr>
            <a:spLocks noGrp="1"/>
          </p:cNvSpPr>
          <p:nvPr>
            <p:ph idx="1"/>
          </p:nvPr>
        </p:nvSpPr>
        <p:spPr/>
        <p:txBody>
          <a:bodyPr>
            <a:normAutofit/>
          </a:bodyPr>
          <a:lstStyle/>
          <a:p>
            <a:pPr algn="ctr"/>
            <a:r>
              <a:rPr lang="en-GB" sz="1000" dirty="0">
                <a:latin typeface="Arial Black" panose="020B0A04020102020204" pitchFamily="34" charset="0"/>
              </a:rPr>
              <a:t>Module Title : Hospitality and Guest Service Management</a:t>
            </a:r>
          </a:p>
          <a:p>
            <a:pPr algn="ctr"/>
            <a:r>
              <a:rPr lang="en-GB" sz="1000" dirty="0">
                <a:latin typeface="Arial Black" panose="020B0A04020102020204" pitchFamily="34" charset="0"/>
              </a:rPr>
              <a:t>Module Code : BMIH4003</a:t>
            </a:r>
          </a:p>
          <a:p>
            <a:pPr algn="ctr"/>
            <a:r>
              <a:rPr lang="en-GB" sz="1000" dirty="0">
                <a:latin typeface="Arial Black" panose="020B0A04020102020204" pitchFamily="34" charset="0"/>
              </a:rPr>
              <a:t>Assessment Title : Presentation</a:t>
            </a:r>
          </a:p>
          <a:p>
            <a:pPr algn="ctr"/>
            <a:r>
              <a:rPr lang="en-GB" sz="1000" dirty="0">
                <a:latin typeface="Arial Black" panose="020B0A04020102020204" pitchFamily="34" charset="0"/>
              </a:rPr>
              <a:t>Lecturer Name : Deborah Lloyds</a:t>
            </a:r>
          </a:p>
          <a:p>
            <a:pPr algn="ctr"/>
            <a:r>
              <a:rPr lang="en-GB" sz="1000" dirty="0">
                <a:latin typeface="Arial Black" panose="020B0A04020102020204" pitchFamily="34" charset="0"/>
              </a:rPr>
              <a:t>Student Name : Paul-Alexandru Mete</a:t>
            </a:r>
          </a:p>
          <a:p>
            <a:pPr algn="ctr"/>
            <a:r>
              <a:rPr lang="en-GB" sz="1000">
                <a:latin typeface="Arial Black" panose="020B0A04020102020204" pitchFamily="34" charset="0"/>
              </a:rPr>
              <a:t>Student Id : 2242086</a:t>
            </a:r>
            <a:endParaRPr lang="en-GB" sz="1000" dirty="0">
              <a:latin typeface="Arial Black" panose="020B0A04020102020204" pitchFamily="34" charset="0"/>
            </a:endParaRPr>
          </a:p>
        </p:txBody>
      </p:sp>
    </p:spTree>
    <p:extLst>
      <p:ext uri="{BB962C8B-B14F-4D97-AF65-F5344CB8AC3E}">
        <p14:creationId xmlns:p14="http://schemas.microsoft.com/office/powerpoint/2010/main" val="10452918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F62E2131-E784-43B9-93AE-80C79B376A75}"/>
              </a:ext>
            </a:extLst>
          </p:cNvPr>
          <p:cNvSpPr>
            <a:spLocks noGrp="1"/>
          </p:cNvSpPr>
          <p:nvPr>
            <p:ph type="title"/>
          </p:nvPr>
        </p:nvSpPr>
        <p:spPr/>
        <p:txBody>
          <a:bodyPr/>
          <a:lstStyle/>
          <a:p>
            <a:r>
              <a:rPr lang="en-GB" dirty="0"/>
              <a:t>References list </a:t>
            </a:r>
          </a:p>
        </p:txBody>
      </p:sp>
      <p:sp>
        <p:nvSpPr>
          <p:cNvPr id="3" name="Substituent conținut 2">
            <a:extLst>
              <a:ext uri="{FF2B5EF4-FFF2-40B4-BE49-F238E27FC236}">
                <a16:creationId xmlns:a16="http://schemas.microsoft.com/office/drawing/2014/main" id="{313C5C59-6B78-D1CA-2139-6C2FDD5F44C9}"/>
              </a:ext>
            </a:extLst>
          </p:cNvPr>
          <p:cNvSpPr>
            <a:spLocks noGrp="1"/>
          </p:cNvSpPr>
          <p:nvPr>
            <p:ph idx="1"/>
          </p:nvPr>
        </p:nvSpPr>
        <p:spPr/>
        <p:txBody>
          <a:bodyPr/>
          <a:lstStyle/>
          <a:p>
            <a:r>
              <a:rPr lang="en-GB"/>
              <a:t>Fairmount logo -https://www.fairmont.com/santa-monica/</a:t>
            </a:r>
          </a:p>
        </p:txBody>
      </p:sp>
    </p:spTree>
    <p:extLst>
      <p:ext uri="{BB962C8B-B14F-4D97-AF65-F5344CB8AC3E}">
        <p14:creationId xmlns:p14="http://schemas.microsoft.com/office/powerpoint/2010/main" val="1417115191"/>
      </p:ext>
    </p:extLst>
  </p:cSld>
  <p:clrMapOvr>
    <a:masterClrMapping/>
  </p:clrMapOvr>
</p:sld>
</file>

<file path=ppt/theme/theme1.xml><?xml version="1.0" encoding="utf-8"?>
<a:theme xmlns:a="http://schemas.openxmlformats.org/drawingml/2006/main" name="SketchLinesVTI">
  <a:themeElements>
    <a:clrScheme name="AnalogousFromLightSeedRightStep">
      <a:dk1>
        <a:srgbClr val="000000"/>
      </a:dk1>
      <a:lt1>
        <a:srgbClr val="FFFFFF"/>
      </a:lt1>
      <a:dk2>
        <a:srgbClr val="41243B"/>
      </a:dk2>
      <a:lt2>
        <a:srgbClr val="E2E8E3"/>
      </a:lt2>
      <a:accent1>
        <a:srgbClr val="C493BB"/>
      </a:accent1>
      <a:accent2>
        <a:srgbClr val="BA7F96"/>
      </a:accent2>
      <a:accent3>
        <a:srgbClr val="C69796"/>
      </a:accent3>
      <a:accent4>
        <a:srgbClr val="BA997F"/>
      </a:accent4>
      <a:accent5>
        <a:srgbClr val="AAA481"/>
      </a:accent5>
      <a:accent6>
        <a:srgbClr val="9BAA74"/>
      </a:accent6>
      <a:hlink>
        <a:srgbClr val="568E61"/>
      </a:hlink>
      <a:folHlink>
        <a:srgbClr val="7F7F7F"/>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LinesVTI" id="{8C0B0F05-C8D0-4078-9615-83E590287484}" vid="{43A7BC57-C1E3-4EE6-BDBC-5422DD574AF2}"/>
    </a:ext>
  </a:extLst>
</a:theme>
</file>

<file path=docProps/app.xml><?xml version="1.0" encoding="utf-8"?>
<Properties xmlns="http://schemas.openxmlformats.org/officeDocument/2006/extended-properties" xmlns:vt="http://schemas.openxmlformats.org/officeDocument/2006/docPropsVTypes">
  <TotalTime>124</TotalTime>
  <Words>553</Words>
  <Application>Microsoft Office PowerPoint</Application>
  <PresentationFormat>Ecran lat</PresentationFormat>
  <Paragraphs>24</Paragraphs>
  <Slides>11</Slides>
  <Notes>0</Notes>
  <HiddenSlides>0</HiddenSlides>
  <MMClips>0</MMClips>
  <ScaleCrop>false</ScaleCrop>
  <HeadingPairs>
    <vt:vector size="6" baseType="variant">
      <vt:variant>
        <vt:lpstr>Fonturi utilizate</vt:lpstr>
      </vt:variant>
      <vt:variant>
        <vt:i4>4</vt:i4>
      </vt:variant>
      <vt:variant>
        <vt:lpstr>Temă</vt:lpstr>
      </vt:variant>
      <vt:variant>
        <vt:i4>1</vt:i4>
      </vt:variant>
      <vt:variant>
        <vt:lpstr>Titluri diapozitive</vt:lpstr>
      </vt:variant>
      <vt:variant>
        <vt:i4>11</vt:i4>
      </vt:variant>
    </vt:vector>
  </HeadingPairs>
  <TitlesOfParts>
    <vt:vector size="16" baseType="lpstr">
      <vt:lpstr>Meiryo</vt:lpstr>
      <vt:lpstr>Arial Black</vt:lpstr>
      <vt:lpstr>Corbel</vt:lpstr>
      <vt:lpstr>Qanelas Soft</vt:lpstr>
      <vt:lpstr>SketchLinesVTI</vt:lpstr>
      <vt:lpstr>Prezentare PowerPoint</vt:lpstr>
      <vt:lpstr>Introduction:</vt:lpstr>
      <vt:lpstr>Understanding Quality Service:</vt:lpstr>
      <vt:lpstr>The Impact of Hospitality:</vt:lpstr>
      <vt:lpstr>Guest Services - Going Above and Beyond:</vt:lpstr>
      <vt:lpstr>Anticipating and Meeting Guest Needs:</vt:lpstr>
      <vt:lpstr>The Importance of Staff Training and Development:</vt:lpstr>
      <vt:lpstr>Enhancing the Fairmont Hotel Experience:</vt:lpstr>
      <vt:lpstr>Conclusion:</vt:lpstr>
      <vt:lpstr>Prezentare PowerPoint</vt:lpstr>
      <vt:lpstr>References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Paul Mete</dc:creator>
  <cp:lastModifiedBy>Madalin Mete (2240227)</cp:lastModifiedBy>
  <cp:revision>3</cp:revision>
  <dcterms:created xsi:type="dcterms:W3CDTF">2023-10-22T18:12:21Z</dcterms:created>
  <dcterms:modified xsi:type="dcterms:W3CDTF">2024-03-02T00:37:10Z</dcterms:modified>
</cp:coreProperties>
</file>