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3" r:id="rId6"/>
    <p:sldId id="274" r:id="rId7"/>
    <p:sldId id="264" r:id="rId8"/>
    <p:sldId id="265" r:id="rId9"/>
    <p:sldId id="266" r:id="rId10"/>
    <p:sldId id="267" r:id="rId11"/>
    <p:sldId id="268" r:id="rId12"/>
    <p:sldId id="273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4E0DB5-532A-40CE-A6C9-10EF456C2584}" v="7" dt="2022-10-07T14:34:15.6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834E0DB5-532A-40CE-A6C9-10EF456C2584}"/>
    <pc:docChg chg="custSel addSld modSld sldOrd">
      <pc:chgData name="Martin Locock" userId="e15b0232-237d-4436-a587-677fdd88485c" providerId="ADAL" clId="{834E0DB5-532A-40CE-A6C9-10EF456C2584}" dt="2022-10-11T13:13:34.926" v="2264" actId="20577"/>
      <pc:docMkLst>
        <pc:docMk/>
      </pc:docMkLst>
      <pc:sldChg chg="modSp new mod">
        <pc:chgData name="Martin Locock" userId="e15b0232-237d-4436-a587-677fdd88485c" providerId="ADAL" clId="{834E0DB5-532A-40CE-A6C9-10EF456C2584}" dt="2022-10-11T13:11:46.795" v="2262" actId="20577"/>
        <pc:sldMkLst>
          <pc:docMk/>
          <pc:sldMk cId="1406989397" sldId="264"/>
        </pc:sldMkLst>
        <pc:spChg chg="mod">
          <ac:chgData name="Martin Locock" userId="e15b0232-237d-4436-a587-677fdd88485c" providerId="ADAL" clId="{834E0DB5-532A-40CE-A6C9-10EF456C2584}" dt="2022-10-11T13:07:28.911" v="1943" actId="6549"/>
          <ac:spMkLst>
            <pc:docMk/>
            <pc:sldMk cId="1406989397" sldId="264"/>
            <ac:spMk id="2" creationId="{32BFC3D8-9A12-0121-7B4D-827F1D2C9AAE}"/>
          </ac:spMkLst>
        </pc:spChg>
        <pc:spChg chg="mod">
          <ac:chgData name="Martin Locock" userId="e15b0232-237d-4436-a587-677fdd88485c" providerId="ADAL" clId="{834E0DB5-532A-40CE-A6C9-10EF456C2584}" dt="2022-10-11T13:11:46.795" v="2262" actId="20577"/>
          <ac:spMkLst>
            <pc:docMk/>
            <pc:sldMk cId="1406989397" sldId="264"/>
            <ac:spMk id="3" creationId="{C6FE39FB-0FD1-3A3E-80F7-6C9C7F80D231}"/>
          </ac:spMkLst>
        </pc:spChg>
      </pc:sldChg>
      <pc:sldChg chg="modSp new mod">
        <pc:chgData name="Martin Locock" userId="e15b0232-237d-4436-a587-677fdd88485c" providerId="ADAL" clId="{834E0DB5-532A-40CE-A6C9-10EF456C2584}" dt="2022-10-06T14:58:24.669" v="287" actId="6549"/>
        <pc:sldMkLst>
          <pc:docMk/>
          <pc:sldMk cId="3407839860" sldId="265"/>
        </pc:sldMkLst>
        <pc:spChg chg="mod">
          <ac:chgData name="Martin Locock" userId="e15b0232-237d-4436-a587-677fdd88485c" providerId="ADAL" clId="{834E0DB5-532A-40CE-A6C9-10EF456C2584}" dt="2022-10-06T14:33:45.692" v="226" actId="20577"/>
          <ac:spMkLst>
            <pc:docMk/>
            <pc:sldMk cId="3407839860" sldId="265"/>
            <ac:spMk id="2" creationId="{5C677BFB-BEA5-9407-C644-5A89A82949AE}"/>
          </ac:spMkLst>
        </pc:spChg>
        <pc:spChg chg="mod">
          <ac:chgData name="Martin Locock" userId="e15b0232-237d-4436-a587-677fdd88485c" providerId="ADAL" clId="{834E0DB5-532A-40CE-A6C9-10EF456C2584}" dt="2022-10-06T14:58:24.669" v="287" actId="6549"/>
          <ac:spMkLst>
            <pc:docMk/>
            <pc:sldMk cId="3407839860" sldId="265"/>
            <ac:spMk id="3" creationId="{896F2FB6-BE2A-B58E-D815-910ED0071C6F}"/>
          </ac:spMkLst>
        </pc:spChg>
      </pc:sldChg>
      <pc:sldChg chg="addSp delSp modSp new mod">
        <pc:chgData name="Martin Locock" userId="e15b0232-237d-4436-a587-677fdd88485c" providerId="ADAL" clId="{834E0DB5-532A-40CE-A6C9-10EF456C2584}" dt="2022-10-07T13:09:59.970" v="337" actId="1076"/>
        <pc:sldMkLst>
          <pc:docMk/>
          <pc:sldMk cId="2882573208" sldId="266"/>
        </pc:sldMkLst>
        <pc:spChg chg="mod">
          <ac:chgData name="Martin Locock" userId="e15b0232-237d-4436-a587-677fdd88485c" providerId="ADAL" clId="{834E0DB5-532A-40CE-A6C9-10EF456C2584}" dt="2022-10-07T12:51:50.595" v="328" actId="20577"/>
          <ac:spMkLst>
            <pc:docMk/>
            <pc:sldMk cId="2882573208" sldId="266"/>
            <ac:spMk id="2" creationId="{96525B61-8697-DEC0-CC21-934EECCEEBA5}"/>
          </ac:spMkLst>
        </pc:spChg>
        <pc:spChg chg="del">
          <ac:chgData name="Martin Locock" userId="e15b0232-237d-4436-a587-677fdd88485c" providerId="ADAL" clId="{834E0DB5-532A-40CE-A6C9-10EF456C2584}" dt="2022-10-07T13:08:15.945" v="329" actId="22"/>
          <ac:spMkLst>
            <pc:docMk/>
            <pc:sldMk cId="2882573208" sldId="266"/>
            <ac:spMk id="3" creationId="{0DE30429-4182-8022-3038-FA98D7228334}"/>
          </ac:spMkLst>
        </pc:spChg>
        <pc:picChg chg="add mod ord">
          <ac:chgData name="Martin Locock" userId="e15b0232-237d-4436-a587-677fdd88485c" providerId="ADAL" clId="{834E0DB5-532A-40CE-A6C9-10EF456C2584}" dt="2022-10-07T13:08:17.596" v="330" actId="1076"/>
          <ac:picMkLst>
            <pc:docMk/>
            <pc:sldMk cId="2882573208" sldId="266"/>
            <ac:picMk id="5" creationId="{ADD26E81-B6A2-59D8-6CFC-A01B1FC7F8E1}"/>
          </ac:picMkLst>
        </pc:picChg>
        <pc:picChg chg="add mod">
          <ac:chgData name="Martin Locock" userId="e15b0232-237d-4436-a587-677fdd88485c" providerId="ADAL" clId="{834E0DB5-532A-40CE-A6C9-10EF456C2584}" dt="2022-10-07T13:09:59.970" v="337" actId="1076"/>
          <ac:picMkLst>
            <pc:docMk/>
            <pc:sldMk cId="2882573208" sldId="266"/>
            <ac:picMk id="7" creationId="{BCDB1927-1CB4-AAF8-7C38-1D35198BFF93}"/>
          </ac:picMkLst>
        </pc:picChg>
      </pc:sldChg>
      <pc:sldChg chg="addSp delSp modSp new mod">
        <pc:chgData name="Martin Locock" userId="e15b0232-237d-4436-a587-677fdd88485c" providerId="ADAL" clId="{834E0DB5-532A-40CE-A6C9-10EF456C2584}" dt="2022-10-07T13:34:25.910" v="631" actId="6549"/>
        <pc:sldMkLst>
          <pc:docMk/>
          <pc:sldMk cId="4221385820" sldId="267"/>
        </pc:sldMkLst>
        <pc:spChg chg="mod">
          <ac:chgData name="Martin Locock" userId="e15b0232-237d-4436-a587-677fdd88485c" providerId="ADAL" clId="{834E0DB5-532A-40CE-A6C9-10EF456C2584}" dt="2022-10-07T13:26:56.599" v="343" actId="20577"/>
          <ac:spMkLst>
            <pc:docMk/>
            <pc:sldMk cId="4221385820" sldId="267"/>
            <ac:spMk id="2" creationId="{09DB7725-B421-5625-E83F-5C5CF260BDA4}"/>
          </ac:spMkLst>
        </pc:spChg>
        <pc:spChg chg="del">
          <ac:chgData name="Martin Locock" userId="e15b0232-237d-4436-a587-677fdd88485c" providerId="ADAL" clId="{834E0DB5-532A-40CE-A6C9-10EF456C2584}" dt="2022-10-07T13:27:50.943" v="344" actId="22"/>
          <ac:spMkLst>
            <pc:docMk/>
            <pc:sldMk cId="4221385820" sldId="267"/>
            <ac:spMk id="3" creationId="{8A5AC3D1-7FE8-25EE-EB78-CAC596DE9094}"/>
          </ac:spMkLst>
        </pc:spChg>
        <pc:spChg chg="add mod">
          <ac:chgData name="Martin Locock" userId="e15b0232-237d-4436-a587-677fdd88485c" providerId="ADAL" clId="{834E0DB5-532A-40CE-A6C9-10EF456C2584}" dt="2022-10-07T13:34:25.910" v="631" actId="6549"/>
          <ac:spMkLst>
            <pc:docMk/>
            <pc:sldMk cId="4221385820" sldId="267"/>
            <ac:spMk id="6" creationId="{36E541E4-7285-E99F-BA19-1A094B498026}"/>
          </ac:spMkLst>
        </pc:spChg>
        <pc:picChg chg="add mod ord">
          <ac:chgData name="Martin Locock" userId="e15b0232-237d-4436-a587-677fdd88485c" providerId="ADAL" clId="{834E0DB5-532A-40CE-A6C9-10EF456C2584}" dt="2022-10-07T13:27:52.343" v="345" actId="1076"/>
          <ac:picMkLst>
            <pc:docMk/>
            <pc:sldMk cId="4221385820" sldId="267"/>
            <ac:picMk id="5" creationId="{74957093-9E1E-9A39-DCE5-2CB30B52799A}"/>
          </ac:picMkLst>
        </pc:picChg>
      </pc:sldChg>
      <pc:sldChg chg="addSp modSp new mod">
        <pc:chgData name="Martin Locock" userId="e15b0232-237d-4436-a587-677fdd88485c" providerId="ADAL" clId="{834E0DB5-532A-40CE-A6C9-10EF456C2584}" dt="2022-10-07T13:50:08.493" v="684" actId="20577"/>
        <pc:sldMkLst>
          <pc:docMk/>
          <pc:sldMk cId="1739896108" sldId="268"/>
        </pc:sldMkLst>
        <pc:spChg chg="mod">
          <ac:chgData name="Martin Locock" userId="e15b0232-237d-4436-a587-677fdd88485c" providerId="ADAL" clId="{834E0DB5-532A-40CE-A6C9-10EF456C2584}" dt="2022-10-07T13:50:08.493" v="684" actId="20577"/>
          <ac:spMkLst>
            <pc:docMk/>
            <pc:sldMk cId="1739896108" sldId="268"/>
            <ac:spMk id="2" creationId="{4C4F5D1B-280B-618E-430A-EBE3C63B445A}"/>
          </ac:spMkLst>
        </pc:spChg>
        <pc:spChg chg="mod">
          <ac:chgData name="Martin Locock" userId="e15b0232-237d-4436-a587-677fdd88485c" providerId="ADAL" clId="{834E0DB5-532A-40CE-A6C9-10EF456C2584}" dt="2022-10-07T13:49:44.993" v="679" actId="20577"/>
          <ac:spMkLst>
            <pc:docMk/>
            <pc:sldMk cId="1739896108" sldId="268"/>
            <ac:spMk id="3" creationId="{DFBA20C6-ED68-6534-C94A-2EA7376577C9}"/>
          </ac:spMkLst>
        </pc:spChg>
        <pc:picChg chg="add mod">
          <ac:chgData name="Martin Locock" userId="e15b0232-237d-4436-a587-677fdd88485c" providerId="ADAL" clId="{834E0DB5-532A-40CE-A6C9-10EF456C2584}" dt="2022-10-07T13:36:22.402" v="637" actId="1076"/>
          <ac:picMkLst>
            <pc:docMk/>
            <pc:sldMk cId="1739896108" sldId="268"/>
            <ac:picMk id="5" creationId="{339E738F-1CD2-9D7D-EB17-FC23FDB2292C}"/>
          </ac:picMkLst>
        </pc:picChg>
      </pc:sldChg>
      <pc:sldChg chg="addSp modSp new mod">
        <pc:chgData name="Martin Locock" userId="e15b0232-237d-4436-a587-677fdd88485c" providerId="ADAL" clId="{834E0DB5-532A-40CE-A6C9-10EF456C2584}" dt="2022-10-07T14:23:50.633" v="1776" actId="14100"/>
        <pc:sldMkLst>
          <pc:docMk/>
          <pc:sldMk cId="1549515302" sldId="269"/>
        </pc:sldMkLst>
        <pc:spChg chg="mod">
          <ac:chgData name="Martin Locock" userId="e15b0232-237d-4436-a587-677fdd88485c" providerId="ADAL" clId="{834E0DB5-532A-40CE-A6C9-10EF456C2584}" dt="2022-10-07T14:13:02.652" v="1410" actId="6549"/>
          <ac:spMkLst>
            <pc:docMk/>
            <pc:sldMk cId="1549515302" sldId="269"/>
            <ac:spMk id="2" creationId="{7AE69EFA-7BEE-70AD-5343-24363E85CB3E}"/>
          </ac:spMkLst>
        </pc:spChg>
        <pc:spChg chg="mod">
          <ac:chgData name="Martin Locock" userId="e15b0232-237d-4436-a587-677fdd88485c" providerId="ADAL" clId="{834E0DB5-532A-40CE-A6C9-10EF456C2584}" dt="2022-10-07T14:23:40.649" v="1772" actId="14100"/>
          <ac:spMkLst>
            <pc:docMk/>
            <pc:sldMk cId="1549515302" sldId="269"/>
            <ac:spMk id="3" creationId="{BA80FA0A-C653-CEE8-28B4-01EB4DA200A3}"/>
          </ac:spMkLst>
        </pc:spChg>
        <pc:picChg chg="add mod">
          <ac:chgData name="Martin Locock" userId="e15b0232-237d-4436-a587-677fdd88485c" providerId="ADAL" clId="{834E0DB5-532A-40CE-A6C9-10EF456C2584}" dt="2022-10-07T14:14:50.165" v="1540" actId="1076"/>
          <ac:picMkLst>
            <pc:docMk/>
            <pc:sldMk cId="1549515302" sldId="269"/>
            <ac:picMk id="4" creationId="{B86B1DFD-80B2-5A61-543B-B5529447C154}"/>
          </ac:picMkLst>
        </pc:picChg>
        <pc:picChg chg="add mod">
          <ac:chgData name="Martin Locock" userId="e15b0232-237d-4436-a587-677fdd88485c" providerId="ADAL" clId="{834E0DB5-532A-40CE-A6C9-10EF456C2584}" dt="2022-10-07T14:23:46.951" v="1775" actId="14100"/>
          <ac:picMkLst>
            <pc:docMk/>
            <pc:sldMk cId="1549515302" sldId="269"/>
            <ac:picMk id="6" creationId="{E330727E-3385-A5A7-F04E-417BF0A978A7}"/>
          </ac:picMkLst>
        </pc:picChg>
        <pc:picChg chg="add mod">
          <ac:chgData name="Martin Locock" userId="e15b0232-237d-4436-a587-677fdd88485c" providerId="ADAL" clId="{834E0DB5-532A-40CE-A6C9-10EF456C2584}" dt="2022-10-07T14:23:50.633" v="1776" actId="14100"/>
          <ac:picMkLst>
            <pc:docMk/>
            <pc:sldMk cId="1549515302" sldId="269"/>
            <ac:picMk id="8" creationId="{4C0BE1BE-4946-0CCB-B67D-5BF7E897B2DA}"/>
          </ac:picMkLst>
        </pc:picChg>
      </pc:sldChg>
      <pc:sldChg chg="addSp modSp new mod">
        <pc:chgData name="Martin Locock" userId="e15b0232-237d-4436-a587-677fdd88485c" providerId="ADAL" clId="{834E0DB5-532A-40CE-A6C9-10EF456C2584}" dt="2022-10-07T14:01:44.986" v="1157" actId="20577"/>
        <pc:sldMkLst>
          <pc:docMk/>
          <pc:sldMk cId="261919251" sldId="270"/>
        </pc:sldMkLst>
        <pc:spChg chg="mod">
          <ac:chgData name="Martin Locock" userId="e15b0232-237d-4436-a587-677fdd88485c" providerId="ADAL" clId="{834E0DB5-532A-40CE-A6C9-10EF456C2584}" dt="2022-10-07T13:58:53.292" v="1021" actId="20577"/>
          <ac:spMkLst>
            <pc:docMk/>
            <pc:sldMk cId="261919251" sldId="270"/>
            <ac:spMk id="2" creationId="{0FE3B78D-E372-CC93-55D1-7B4DCDEEBC92}"/>
          </ac:spMkLst>
        </pc:spChg>
        <pc:spChg chg="mod">
          <ac:chgData name="Martin Locock" userId="e15b0232-237d-4436-a587-677fdd88485c" providerId="ADAL" clId="{834E0DB5-532A-40CE-A6C9-10EF456C2584}" dt="2022-10-07T14:01:44.986" v="1157" actId="20577"/>
          <ac:spMkLst>
            <pc:docMk/>
            <pc:sldMk cId="261919251" sldId="270"/>
            <ac:spMk id="3" creationId="{AE73FCB1-8F3D-2005-FF85-2450595B9201}"/>
          </ac:spMkLst>
        </pc:spChg>
        <pc:picChg chg="add mod">
          <ac:chgData name="Martin Locock" userId="e15b0232-237d-4436-a587-677fdd88485c" providerId="ADAL" clId="{834E0DB5-532A-40CE-A6C9-10EF456C2584}" dt="2022-10-07T13:59:19.375" v="1029" actId="1076"/>
          <ac:picMkLst>
            <pc:docMk/>
            <pc:sldMk cId="261919251" sldId="270"/>
            <ac:picMk id="5" creationId="{7540C931-7891-52AA-EB71-352AD9982DF9}"/>
          </ac:picMkLst>
        </pc:picChg>
      </pc:sldChg>
      <pc:sldChg chg="addSp modSp new mod">
        <pc:chgData name="Martin Locock" userId="e15b0232-237d-4436-a587-677fdd88485c" providerId="ADAL" clId="{834E0DB5-532A-40CE-A6C9-10EF456C2584}" dt="2022-10-07T14:03:05.720" v="1244" actId="20577"/>
        <pc:sldMkLst>
          <pc:docMk/>
          <pc:sldMk cId="1170983054" sldId="271"/>
        </pc:sldMkLst>
        <pc:spChg chg="mod">
          <ac:chgData name="Martin Locock" userId="e15b0232-237d-4436-a587-677fdd88485c" providerId="ADAL" clId="{834E0DB5-532A-40CE-A6C9-10EF456C2584}" dt="2022-10-07T14:03:05.720" v="1244" actId="20577"/>
          <ac:spMkLst>
            <pc:docMk/>
            <pc:sldMk cId="1170983054" sldId="271"/>
            <ac:spMk id="3" creationId="{74BE95A2-71D1-B901-053B-620352914E6D}"/>
          </ac:spMkLst>
        </pc:spChg>
        <pc:picChg chg="add mod">
          <ac:chgData name="Martin Locock" userId="e15b0232-237d-4436-a587-677fdd88485c" providerId="ADAL" clId="{834E0DB5-532A-40CE-A6C9-10EF456C2584}" dt="2022-10-07T14:02:31.862" v="1162" actId="1076"/>
          <ac:picMkLst>
            <pc:docMk/>
            <pc:sldMk cId="1170983054" sldId="271"/>
            <ac:picMk id="5" creationId="{43ABF445-1381-BD6D-6A6B-9EEA0A87849B}"/>
          </ac:picMkLst>
        </pc:picChg>
      </pc:sldChg>
      <pc:sldChg chg="modSp new mod">
        <pc:chgData name="Martin Locock" userId="e15b0232-237d-4436-a587-677fdd88485c" providerId="ADAL" clId="{834E0DB5-532A-40CE-A6C9-10EF456C2584}" dt="2022-10-07T14:34:15.671" v="1920" actId="20577"/>
        <pc:sldMkLst>
          <pc:docMk/>
          <pc:sldMk cId="816454572" sldId="272"/>
        </pc:sldMkLst>
        <pc:spChg chg="mod">
          <ac:chgData name="Martin Locock" userId="e15b0232-237d-4436-a587-677fdd88485c" providerId="ADAL" clId="{834E0DB5-532A-40CE-A6C9-10EF456C2584}" dt="2022-10-07T14:05:18.174" v="1266" actId="20577"/>
          <ac:spMkLst>
            <pc:docMk/>
            <pc:sldMk cId="816454572" sldId="272"/>
            <ac:spMk id="2" creationId="{C80E1446-A791-C7DB-3296-AAB4C8A34FFA}"/>
          </ac:spMkLst>
        </pc:spChg>
        <pc:spChg chg="mod">
          <ac:chgData name="Martin Locock" userId="e15b0232-237d-4436-a587-677fdd88485c" providerId="ADAL" clId="{834E0DB5-532A-40CE-A6C9-10EF456C2584}" dt="2022-10-07T14:34:15.671" v="1920" actId="20577"/>
          <ac:spMkLst>
            <pc:docMk/>
            <pc:sldMk cId="816454572" sldId="272"/>
            <ac:spMk id="3" creationId="{1EF42D20-B0CC-E263-4049-01DD833B845D}"/>
          </ac:spMkLst>
        </pc:spChg>
      </pc:sldChg>
      <pc:sldChg chg="delSp modSp add mod ord">
        <pc:chgData name="Martin Locock" userId="e15b0232-237d-4436-a587-677fdd88485c" providerId="ADAL" clId="{834E0DB5-532A-40CE-A6C9-10EF456C2584}" dt="2022-10-11T13:13:34.926" v="2264" actId="20577"/>
        <pc:sldMkLst>
          <pc:docMk/>
          <pc:sldMk cId="1341227108" sldId="273"/>
        </pc:sldMkLst>
        <pc:spChg chg="mod">
          <ac:chgData name="Martin Locock" userId="e15b0232-237d-4436-a587-677fdd88485c" providerId="ADAL" clId="{834E0DB5-532A-40CE-A6C9-10EF456C2584}" dt="2022-10-11T13:13:34.926" v="2264" actId="20577"/>
          <ac:spMkLst>
            <pc:docMk/>
            <pc:sldMk cId="1341227108" sldId="273"/>
            <ac:spMk id="3" creationId="{BA80FA0A-C653-CEE8-28B4-01EB4DA200A3}"/>
          </ac:spMkLst>
        </pc:spChg>
        <pc:picChg chg="del">
          <ac:chgData name="Martin Locock" userId="e15b0232-237d-4436-a587-677fdd88485c" providerId="ADAL" clId="{834E0DB5-532A-40CE-A6C9-10EF456C2584}" dt="2022-10-07T14:25:05.159" v="1818" actId="478"/>
          <ac:picMkLst>
            <pc:docMk/>
            <pc:sldMk cId="1341227108" sldId="273"/>
            <ac:picMk id="4" creationId="{B86B1DFD-80B2-5A61-543B-B5529447C154}"/>
          </ac:picMkLst>
        </pc:picChg>
      </pc:sldChg>
      <pc:sldChg chg="modSp new mod">
        <pc:chgData name="Martin Locock" userId="e15b0232-237d-4436-a587-677fdd88485c" providerId="ADAL" clId="{834E0DB5-532A-40CE-A6C9-10EF456C2584}" dt="2022-10-11T13:11:21.549" v="2252" actId="20577"/>
        <pc:sldMkLst>
          <pc:docMk/>
          <pc:sldMk cId="233438337" sldId="274"/>
        </pc:sldMkLst>
        <pc:spChg chg="mod">
          <ac:chgData name="Martin Locock" userId="e15b0232-237d-4436-a587-677fdd88485c" providerId="ADAL" clId="{834E0DB5-532A-40CE-A6C9-10EF456C2584}" dt="2022-10-11T13:07:52.851" v="1961" actId="6549"/>
          <ac:spMkLst>
            <pc:docMk/>
            <pc:sldMk cId="233438337" sldId="274"/>
            <ac:spMk id="2" creationId="{26FFF5AB-F37D-F8E7-CD46-FBA04D2CF871}"/>
          </ac:spMkLst>
        </pc:spChg>
        <pc:spChg chg="mod">
          <ac:chgData name="Martin Locock" userId="e15b0232-237d-4436-a587-677fdd88485c" providerId="ADAL" clId="{834E0DB5-532A-40CE-A6C9-10EF456C2584}" dt="2022-10-11T13:11:21.549" v="2252" actId="20577"/>
          <ac:spMkLst>
            <pc:docMk/>
            <pc:sldMk cId="233438337" sldId="274"/>
            <ac:spMk id="3" creationId="{D5E3799B-26F5-A6CD-7B28-1CE5DEFF383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228E2-5881-376C-B6C5-EB6C6496BA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522EE1-23B6-0C08-C32F-636AABC11F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964606-5913-4BDD-C64F-A7273FFE3B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E6E124-E34B-7698-3433-659EEB858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9B03-85C3-4740-4944-A8A71C9A6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936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A2FD2-38D1-2D05-A078-D251AAFF2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040B6-B7D0-2A5F-4A21-A0D5D907B1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3DAB5-347B-176F-F0EE-6BE2EFEA53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A22B01-C402-27F2-AA26-DA5B30838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3C24AB-AB13-7682-9740-645C24AF7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631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B5F02-9797-993C-AA0F-30AA466EB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C1DF33-DE87-1D00-0F9D-24EBF5E5EE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A53466-EFFD-194E-1717-46EBA7DEE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DF3B5A-D603-F59E-82A1-CF2B9DDF0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A073CD-A5C7-2D09-14B1-0FBACD499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830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10955-6400-4F6F-609C-D477EC2D8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E1711-B735-84A2-82C3-E5A30B3294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0A5E4A-19A6-B9A9-FB80-EFBEC2C1B3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266CC6-2CB2-690A-9BD6-940BBB6365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00D83-B867-7174-5D68-2BC68F469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DBF132-D087-A7AC-CF4C-F7B513BAC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745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31C10-E6D3-4B58-8474-DD88968F1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77EB5C-FD4E-28C3-24BE-790BC1606D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BA6FCF-65DB-EF2F-34F9-2834BC31EE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B29789-8189-854F-817B-9D445CFEB8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2E59CE-4497-E9AA-5176-63D7E91013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5C23FA-3E49-76DE-FC0D-F457A19C5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E9003C-3423-2003-CC5A-0C286B6EC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775B8C-A84B-B168-868C-931B4522A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275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14C56-AD2C-7ABB-D23E-C4D90AE41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7EC74E-887A-6068-D453-90EB2DFCF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04BBEE-463A-CFB1-0ED4-1324EBF9A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8AA4D8-CF2B-D4EA-43DC-14A896402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597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755DDC-A81C-1411-A254-7503F247C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03F81F-F08F-CA55-033B-7FB1A36DF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80580D-027B-838E-652F-BCF673369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179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2D4DD-2365-020F-9FEC-1DB6763E7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5C600-A1BA-78C8-D92F-70AB63C12B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7BBBE9-9300-CC3F-B3CD-CD7D567737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7BD5F4-39B0-5F99-88DF-1A1067E21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F869BD-7492-F39A-C72B-CD2DEA185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95DCB5-4FC5-61CF-6B9E-B43E6DC05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592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06F57-ED60-1078-05FB-2CF5738D4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425C53-879E-64BC-1A47-C42873F905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6A6513-010A-0430-6433-BF7E104154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21CA8B-0768-5ED1-A3F1-42E3DE35B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9CD9C0-3A8E-29BB-2872-9717C773E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1BAA16-CC9E-6C66-61F4-5163618CE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445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4933B-321E-D701-4120-6EA7B567F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025D37-E168-2BFC-B4C1-1E495209CC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399257-CCEB-273C-8F1F-AB07E031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512E96-0889-D36E-D0D5-F1919B478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C30E2-D446-9295-DD7F-01AD8A798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924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354115-9B4E-9645-70C7-896B727499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CAC645-F56C-3024-9A0E-529C40C4E2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FC2928-74DF-998B-CC03-8AFDC9570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54770C-1445-41FA-BFD7-8DFA99BC866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9082C5-677B-DD70-01B3-9B2670CA8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AE1038-B574-2925-833F-2EE236035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438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4D378B-4F96-A699-7A2C-923EE77E3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16BA5C-6E12-F1F1-E6F2-BB02BDCE88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4DD474-76E6-02A8-B6D7-E5306936D3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54770C-1445-41FA-BFD7-8DFA99BC866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B38722-002B-A887-D06A-05193BF509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CE71DA-5817-9977-C7A4-E86855D48E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A81F6-1D4C-4D22-95BA-3BCB0FEC1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243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chwilio.org.uk/arch/" TargetMode="External"/><Relationship Id="rId2" Type="http://schemas.openxmlformats.org/officeDocument/2006/relationships/hyperlink" Target="https://www.heritagegateway.org.uk/gateway/chr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istoricengland.org.uk/images-books/publications/guide-to-historic-environment-records-england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heritage-standards.org.uk/fish-vocabularies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historicengland.org.uk/research/support-and-collaboration/heritage-information-access-simplified/research-on-her-backlog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A2412-77DD-A2ED-75E7-4762E06E1AE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HPAR7006 Archaeological reporting</a:t>
            </a:r>
            <a:br>
              <a:rPr lang="en-GB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59608B-C5E2-7982-9BA8-9EAF72A0EF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3: Grey literature, OASIS and HERs</a:t>
            </a:r>
          </a:p>
          <a:p>
            <a:r>
              <a:rPr lang="en-GB"/>
              <a:t>12/10/22</a:t>
            </a:r>
          </a:p>
        </p:txBody>
      </p:sp>
    </p:spTree>
    <p:extLst>
      <p:ext uri="{BB962C8B-B14F-4D97-AF65-F5344CB8AC3E}">
        <p14:creationId xmlns:p14="http://schemas.microsoft.com/office/powerpoint/2010/main" val="11030363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F781E-6801-EAAD-184D-FCF645529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Post-fieldwork processes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2A769-A0C1-21F9-CC42-58271D52B9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Assembling all data </a:t>
            </a:r>
          </a:p>
          <a:p>
            <a:r>
              <a:rPr lang="en-GB"/>
              <a:t>Assembling all material</a:t>
            </a:r>
          </a:p>
          <a:p>
            <a:r>
              <a:rPr lang="en-GB"/>
              <a:t>Labelling, cross-referencing, cataloguing  (data clean-up)</a:t>
            </a:r>
          </a:p>
          <a:p>
            <a:r>
              <a:rPr lang="en-GB"/>
              <a:t>Phasing/ matrices/ skeleton narrative</a:t>
            </a:r>
          </a:p>
          <a:p>
            <a:r>
              <a:rPr lang="en-GB"/>
              <a:t>Initial finds processing</a:t>
            </a:r>
          </a:p>
          <a:p>
            <a:r>
              <a:rPr lang="en-GB"/>
              <a:t>Specialists</a:t>
            </a:r>
          </a:p>
          <a:p>
            <a:r>
              <a:rPr lang="en-GB"/>
              <a:t>Post Excavation assessment</a:t>
            </a:r>
          </a:p>
          <a:p>
            <a:r>
              <a:rPr lang="en-GB"/>
              <a:t>Reporting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037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FF5AB-F37D-F8E7-CD46-FBA04D2CF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Report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3799B-26F5-A6CD-7B28-1CE5DEFF38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Specified by:</a:t>
            </a:r>
          </a:p>
          <a:p>
            <a:r>
              <a:rPr lang="en-GB"/>
              <a:t>CIFA Standards / Toolkits</a:t>
            </a:r>
          </a:p>
          <a:p>
            <a:r>
              <a:rPr lang="en-GB"/>
              <a:t>MoRPHE</a:t>
            </a:r>
          </a:p>
          <a:p>
            <a:r>
              <a:rPr lang="en-GB"/>
              <a:t>Planning brief </a:t>
            </a:r>
          </a:p>
          <a:p>
            <a:r>
              <a:rPr lang="en-GB"/>
              <a:t>Project plan</a:t>
            </a:r>
          </a:p>
          <a:p>
            <a:endParaRPr lang="en-GB"/>
          </a:p>
          <a:p>
            <a:r>
              <a:rPr lang="en-GB"/>
              <a:t>Structure and sequence is not normally prescribed</a:t>
            </a:r>
          </a:p>
          <a:p>
            <a:r>
              <a:rPr lang="en-GB"/>
              <a:t>Context   &gt;  Findings / Results &gt;  Discussion / Interpretation </a:t>
            </a:r>
          </a:p>
          <a:p>
            <a:r>
              <a:rPr lang="en-GB"/>
              <a:t> +  Sources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383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FC3D8-9A12-0121-7B4D-827F1D2C9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Grey literature (planning)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E39FB-0FD1-3A3E-80F7-6C9C7F80D2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Corporate template</a:t>
            </a:r>
          </a:p>
          <a:p>
            <a:r>
              <a:rPr lang="en-GB"/>
              <a:t>Summary</a:t>
            </a:r>
          </a:p>
          <a:p>
            <a:r>
              <a:rPr lang="en-GB"/>
              <a:t>Numbered paragraphs</a:t>
            </a:r>
          </a:p>
          <a:p>
            <a:r>
              <a:rPr lang="en-GB"/>
              <a:t>Clarity</a:t>
            </a:r>
          </a:p>
          <a:p>
            <a:r>
              <a:rPr lang="en-GB"/>
              <a:t>References</a:t>
            </a:r>
          </a:p>
          <a:p>
            <a:r>
              <a:rPr lang="en-GB"/>
              <a:t>Annexes/ Appendices </a:t>
            </a:r>
          </a:p>
          <a:p>
            <a:endParaRPr lang="en-GB"/>
          </a:p>
          <a:p>
            <a:r>
              <a:rPr lang="en-GB"/>
              <a:t>Authorship</a:t>
            </a:r>
          </a:p>
          <a:p>
            <a:r>
              <a:rPr lang="en-GB"/>
              <a:t>QA</a:t>
            </a:r>
          </a:p>
          <a:p>
            <a:r>
              <a:rPr lang="en-GB"/>
              <a:t>Document / Version numbering</a:t>
            </a:r>
          </a:p>
          <a:p>
            <a:r>
              <a:rPr lang="en-GB"/>
              <a:t>Language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9893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77BFB-BEA5-9407-C644-5A89A8294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Grey literature (academic)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6F2FB6-BE2A-B58E-D815-910ED0071C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Theses and dissertations</a:t>
            </a:r>
          </a:p>
          <a:p>
            <a:r>
              <a:rPr lang="en-GB"/>
              <a:t>Research papers</a:t>
            </a:r>
          </a:p>
          <a:p>
            <a:endParaRPr lang="en-GB"/>
          </a:p>
          <a:p>
            <a:r>
              <a:rPr lang="en-GB"/>
              <a:t>QA / peer review?</a:t>
            </a:r>
          </a:p>
        </p:txBody>
      </p:sp>
    </p:spTree>
    <p:extLst>
      <p:ext uri="{BB962C8B-B14F-4D97-AF65-F5344CB8AC3E}">
        <p14:creationId xmlns:p14="http://schemas.microsoft.com/office/powerpoint/2010/main" val="3407839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25B61-8697-DEC0-CC21-934EECCEE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grey literature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DD26E81-B6A2-59D8-6CFC-A01B1FC7F8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6707" y="1690688"/>
            <a:ext cx="3460831" cy="435133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CDB1927-1CB4-AAF8-7C38-1D35198BFF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920" y="1690688"/>
            <a:ext cx="371871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5732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B7725-B421-5625-E83F-5C5CF260B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OASIS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4957093-9E1E-9A39-DCE5-2CB30B5279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55148" y="1129339"/>
            <a:ext cx="5934547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E541E4-7285-E99F-BA19-1A094B498026}"/>
              </a:ext>
            </a:extLst>
          </p:cNvPr>
          <p:cNvSpPr txBox="1"/>
          <p:nvPr/>
        </p:nvSpPr>
        <p:spPr>
          <a:xfrm>
            <a:off x="671804" y="1690688"/>
            <a:ext cx="492656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AIP Archaeological Investigations Project</a:t>
            </a:r>
          </a:p>
          <a:p>
            <a:r>
              <a:rPr lang="en-GB"/>
              <a:t>OASIS-  live records of all investigations in England and Scotland</a:t>
            </a:r>
          </a:p>
          <a:p>
            <a:r>
              <a:rPr lang="en-GB"/>
              <a:t>Use mandated by LPA briefs</a:t>
            </a:r>
          </a:p>
          <a:p>
            <a:r>
              <a:rPr lang="en-GB"/>
              <a:t>Updated throughout project, including report submission (&gt; ADS / HER)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Video tutorials on Help page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385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F5D1B-280B-618E-430A-EBE3C63B4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OASIS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A20C6-ED68-6534-C94A-2EA737657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460222" cy="4351338"/>
          </a:xfrm>
        </p:spPr>
        <p:txBody>
          <a:bodyPr/>
          <a:lstStyle/>
          <a:p>
            <a:pPr algn="l"/>
            <a:r>
              <a:rPr lang="en-GB" b="0" i="0">
                <a:solidFill>
                  <a:srgbClr val="333333"/>
                </a:solidFill>
                <a:effectLst/>
                <a:latin typeface="Helvetica Neue"/>
              </a:rPr>
              <a:t>File upload PDF or DOCX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333333"/>
                </a:solidFill>
                <a:effectLst/>
                <a:latin typeface="Helvetica Neue"/>
              </a:rPr>
              <a:t>Title on the front page of the report.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333333"/>
                </a:solidFill>
                <a:effectLst/>
                <a:latin typeface="Helvetica Neue"/>
              </a:rPr>
              <a:t>Author on the front page of the report.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333333"/>
                </a:solidFill>
                <a:effectLst/>
                <a:latin typeface="Helvetica Neue"/>
              </a:rPr>
              <a:t>Site name on the front page of the report</a:t>
            </a:r>
          </a:p>
          <a:p>
            <a:endParaRPr lang="en-GB"/>
          </a:p>
          <a:p>
            <a:r>
              <a:rPr lang="en-GB"/>
              <a:t>ADS-Easy archiving : £200 150 images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9E738F-1CD2-9D7D-EB17-FC23FDB229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7692" y="252024"/>
            <a:ext cx="4241633" cy="5924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8961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69EFA-7BEE-70AD-5343-24363E85C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0FA0A-C653-CEE8-28B4-01EB4DA200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>
                <a:hlinkClick r:id="rId2"/>
              </a:rPr>
              <a:t>https://www.heritagegateway.org.uk/gateway/chr/</a:t>
            </a:r>
            <a:r>
              <a:rPr lang="en-GB"/>
              <a:t>   (England)</a:t>
            </a:r>
          </a:p>
          <a:p>
            <a:r>
              <a:rPr lang="en-GB">
                <a:hlinkClick r:id="rId3"/>
              </a:rPr>
              <a:t>https://www.archwilio.org.uk/arch/</a:t>
            </a:r>
            <a:r>
              <a:rPr lang="en-GB"/>
              <a:t>   (Wales)</a:t>
            </a:r>
          </a:p>
          <a:p>
            <a:r>
              <a:rPr lang="en-GB"/>
              <a:t>(</a:t>
            </a:r>
            <a:r>
              <a:rPr lang="en-GB">
                <a:solidFill>
                  <a:srgbClr val="FFC000"/>
                </a:solidFill>
              </a:rPr>
              <a:t>Non commercial use</a:t>
            </a:r>
            <a:r>
              <a:rPr lang="en-GB"/>
              <a:t>)</a:t>
            </a:r>
          </a:p>
          <a:p>
            <a:endParaRPr lang="en-GB"/>
          </a:p>
          <a:p>
            <a:r>
              <a:rPr lang="en-GB"/>
              <a:t>England: non statutory usually maintained by planning authority; audit by HE – specification  </a:t>
            </a:r>
            <a:r>
              <a:rPr lang="en-GB">
                <a:hlinkClick r:id="rId4"/>
              </a:rPr>
              <a:t>https://historicengland.org.uk/images-books/publications/guide-to-historic-environment-records-england/</a:t>
            </a:r>
            <a:endParaRPr lang="en-GB"/>
          </a:p>
          <a:p>
            <a:r>
              <a:rPr lang="en-GB"/>
              <a:t>Wales: statutory, maintained by Welsh Archaeological Trusts for Welsh Government; audit by Welsh Government</a:t>
            </a:r>
          </a:p>
          <a:p>
            <a:r>
              <a:rPr lang="en-GB"/>
              <a:t>Scotland: non statutory usually maintained by planning authority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2271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69EFA-7BEE-70AD-5343-24363E85C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MIDAS Heritage data standard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0FA0A-C653-CEE8-28B4-01EB4DA20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270102" cy="4351338"/>
          </a:xfrm>
        </p:spPr>
        <p:txBody>
          <a:bodyPr>
            <a:normAutofit/>
          </a:bodyPr>
          <a:lstStyle/>
          <a:p>
            <a:r>
              <a:rPr lang="en-GB"/>
              <a:t>MIDAS Heritage data standard – fields defined</a:t>
            </a:r>
          </a:p>
          <a:p>
            <a:r>
              <a:rPr lang="en-GB"/>
              <a:t>Compliance table </a:t>
            </a:r>
          </a:p>
          <a:p>
            <a:r>
              <a:rPr lang="en-GB"/>
              <a:t>Mandatory / Optional</a:t>
            </a:r>
          </a:p>
          <a:p>
            <a:r>
              <a:rPr lang="en-GB"/>
              <a:t>Monument- Event- Record data model (Heritage Asset – Activity – Information Sources)</a:t>
            </a: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6B1DFD-80B2-5A61-543B-B5529447C1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5435" y="1027906"/>
            <a:ext cx="3075089" cy="43470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330727E-3385-A5A7-F04E-417BF0A978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8777" y="4257208"/>
            <a:ext cx="2029566" cy="267568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C0BE1BE-4946-0CCB-B67D-5BF7E897B2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2139" y="4257208"/>
            <a:ext cx="1726163" cy="257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5153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3B78D-E372-CC93-55D1-7B4DCDEEB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FISH Vocabularies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3FCB1-8F3D-2005-FF85-2450595B92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http://www.heritage-standards.org.uk/fish-vocabularies/</a:t>
            </a:r>
            <a:endParaRPr lang="en-GB"/>
          </a:p>
          <a:p>
            <a:r>
              <a:rPr lang="en-GB"/>
              <a:t>Hierarchical</a:t>
            </a:r>
          </a:p>
          <a:p>
            <a:r>
              <a:rPr lang="en-GB"/>
              <a:t>SN	Scope Note</a:t>
            </a:r>
          </a:p>
          <a:p>
            <a:r>
              <a:rPr lang="en-GB"/>
              <a:t>UF   Use For</a:t>
            </a:r>
          </a:p>
          <a:p>
            <a:r>
              <a:rPr lang="en-GB"/>
              <a:t>USE   - use the other word instead</a:t>
            </a:r>
          </a:p>
          <a:p>
            <a:r>
              <a:rPr lang="en-GB"/>
              <a:t>CL   Class</a:t>
            </a:r>
          </a:p>
          <a:p>
            <a:r>
              <a:rPr lang="en-GB"/>
              <a:t>BT  Broader Term</a:t>
            </a:r>
          </a:p>
          <a:p>
            <a:r>
              <a:rPr lang="en-GB"/>
              <a:t>RT  Related Term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40C931-7891-52AA-EB71-352AD9982D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0296" y="2579915"/>
            <a:ext cx="4257934" cy="2551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192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96A8C-29ED-304D-426E-9E7492B6E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E95A2-71D1-B901-053B-620352914E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Use the narrowest applicable term</a:t>
            </a:r>
          </a:p>
          <a:p>
            <a:r>
              <a:rPr lang="en-GB"/>
              <a:t>Candidate terms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ABF445-1381-BD6D-6A6B-9EEA0A8784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5311" y="942392"/>
            <a:ext cx="3231473" cy="5367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9830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E1446-A791-C7DB-3296-AAB4C8A34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Working with HER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42D20-B0CC-E263-4049-01DD833B84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Need to sign data agreement</a:t>
            </a:r>
          </a:p>
          <a:p>
            <a:r>
              <a:rPr lang="en-GB"/>
              <a:t>Return updated records + new</a:t>
            </a:r>
          </a:p>
          <a:p>
            <a:r>
              <a:rPr lang="en-GB"/>
              <a:t>Note on copyright</a:t>
            </a:r>
          </a:p>
          <a:p>
            <a:r>
              <a:rPr lang="en-GB"/>
              <a:t>(process varies)</a:t>
            </a:r>
          </a:p>
          <a:p>
            <a:endParaRPr lang="en-GB"/>
          </a:p>
          <a:p>
            <a:r>
              <a:rPr lang="en-GB"/>
              <a:t>Granularity of records  (finds categories, periods)</a:t>
            </a:r>
          </a:p>
          <a:p>
            <a:r>
              <a:rPr lang="en-GB"/>
              <a:t>Consistency of terminology (legacy data, free text fields)</a:t>
            </a:r>
          </a:p>
          <a:p>
            <a:r>
              <a:rPr lang="en-GB"/>
              <a:t>Sources</a:t>
            </a:r>
          </a:p>
          <a:p>
            <a:endParaRPr lang="en-GB"/>
          </a:p>
          <a:p>
            <a:r>
              <a:rPr lang="en-GB"/>
              <a:t>Backlogs: </a:t>
            </a:r>
            <a:r>
              <a:rPr lang="en-GB">
                <a:hlinkClick r:id="rId2"/>
              </a:rPr>
              <a:t>https://historicengland.org.uk/research/support-and-collaboration/heritage-information-access-simplified/research-on-her-backlogs/</a:t>
            </a: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4545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4" ma:contentTypeDescription="Create a new document." ma:contentTypeScope="" ma:versionID="0d1124dec766aa220f022c3a9c9dbe8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731eb3f69ea2d99f18ad2c85c98665f1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FD1C60B-8EED-406A-BE28-84C255C950BC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9EF52D95-180B-4DE6-9896-75DDEFA6D4B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64B1A76-BDEA-4F10-A926-7C806C4A4DE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421</Words>
  <Application>Microsoft Office PowerPoint</Application>
  <PresentationFormat>Widescreen</PresentationFormat>
  <Paragraphs>91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Helvetica Neue</vt:lpstr>
      <vt:lpstr>Arial</vt:lpstr>
      <vt:lpstr>Calibri</vt:lpstr>
      <vt:lpstr>Calibri Light</vt:lpstr>
      <vt:lpstr>Office Theme</vt:lpstr>
      <vt:lpstr>HPAR7006 Archaeological reporting </vt:lpstr>
      <vt:lpstr>Post-fieldwork processes</vt:lpstr>
      <vt:lpstr>Report contents</vt:lpstr>
      <vt:lpstr>Grey literature (planning)</vt:lpstr>
      <vt:lpstr>Grey literature (academic)</vt:lpstr>
      <vt:lpstr>Referencing grey literature</vt:lpstr>
      <vt:lpstr>OASIS</vt:lpstr>
      <vt:lpstr>OASIS</vt:lpstr>
      <vt:lpstr>HERs</vt:lpstr>
      <vt:lpstr>MIDAS Heritage data standard</vt:lpstr>
      <vt:lpstr>FISH Vocabularies</vt:lpstr>
      <vt:lpstr>PowerPoint Presentation</vt:lpstr>
      <vt:lpstr>Working with HER data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HPAR7006 Archaeological reporting </dc:title>
  <dc:creator>Martin Locock</dc:creator>
  <cp:lastModifiedBy>Martin Locock</cp:lastModifiedBy>
  <cp:revision>1</cp:revision>
  <dcterms:created xsi:type="dcterms:W3CDTF">2022-10-05T12:49:08Z</dcterms:created>
  <dcterms:modified xsi:type="dcterms:W3CDTF">2022-10-11T13:13:40Z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