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65" r:id="rId5"/>
    <p:sldId id="267" r:id="rId6"/>
    <p:sldId id="268" r:id="rId7"/>
    <p:sldId id="281" r:id="rId8"/>
    <p:sldId id="266" r:id="rId9"/>
    <p:sldId id="273" r:id="rId10"/>
    <p:sldId id="262" r:id="rId11"/>
    <p:sldId id="269" r:id="rId12"/>
    <p:sldId id="275" r:id="rId13"/>
    <p:sldId id="270" r:id="rId14"/>
    <p:sldId id="271" r:id="rId15"/>
    <p:sldId id="272" r:id="rId16"/>
    <p:sldId id="276" r:id="rId17"/>
    <p:sldId id="277" r:id="rId18"/>
    <p:sldId id="278" r:id="rId19"/>
    <p:sldId id="279" r:id="rId20"/>
    <p:sldId id="28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4DE150-5DA2-7BE7-C526-98F5A065E40F}" v="10" dt="2022-07-24T00:00:57.487"/>
    <p1510:client id="{F4455DEB-9079-5933-83B7-CC446762BC86}" v="109" dt="2022-07-24T04:06:59.0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ky Chin (2110748)" userId="S::2110748@student.uwtsd.ac.uk::c0789e23-5b98-42b5-befa-81c325403e37" providerId="AD" clId="Web-{F4455DEB-9079-5933-83B7-CC446762BC86}"/>
    <pc:docChg chg="addSld modSld">
      <pc:chgData name="Sky Chin (2110748)" userId="S::2110748@student.uwtsd.ac.uk::c0789e23-5b98-42b5-befa-81c325403e37" providerId="AD" clId="Web-{F4455DEB-9079-5933-83B7-CC446762BC86}" dt="2022-07-24T04:06:59.010" v="106"/>
      <pc:docMkLst>
        <pc:docMk/>
      </pc:docMkLst>
      <pc:sldChg chg="modSp">
        <pc:chgData name="Sky Chin (2110748)" userId="S::2110748@student.uwtsd.ac.uk::c0789e23-5b98-42b5-befa-81c325403e37" providerId="AD" clId="Web-{F4455DEB-9079-5933-83B7-CC446762BC86}" dt="2022-07-24T03:31:26.952" v="74" actId="1076"/>
        <pc:sldMkLst>
          <pc:docMk/>
          <pc:sldMk cId="0" sldId="262"/>
        </pc:sldMkLst>
        <pc:picChg chg="mod">
          <ac:chgData name="Sky Chin (2110748)" userId="S::2110748@student.uwtsd.ac.uk::c0789e23-5b98-42b5-befa-81c325403e37" providerId="AD" clId="Web-{F4455DEB-9079-5933-83B7-CC446762BC86}" dt="2022-07-24T03:31:26.952" v="74" actId="1076"/>
          <ac:picMkLst>
            <pc:docMk/>
            <pc:sldMk cId="0" sldId="262"/>
            <ac:picMk id="2" creationId="{AA848C0B-8C28-C17C-6216-56457CAF445F}"/>
          </ac:picMkLst>
        </pc:picChg>
      </pc:sldChg>
      <pc:sldChg chg="modSp">
        <pc:chgData name="Sky Chin (2110748)" userId="S::2110748@student.uwtsd.ac.uk::c0789e23-5b98-42b5-befa-81c325403e37" providerId="AD" clId="Web-{F4455DEB-9079-5933-83B7-CC446762BC86}" dt="2022-07-24T03:50:28.609" v="84" actId="20577"/>
        <pc:sldMkLst>
          <pc:docMk/>
          <pc:sldMk cId="0" sldId="265"/>
        </pc:sldMkLst>
        <pc:spChg chg="mod">
          <ac:chgData name="Sky Chin (2110748)" userId="S::2110748@student.uwtsd.ac.uk::c0789e23-5b98-42b5-befa-81c325403e37" providerId="AD" clId="Web-{F4455DEB-9079-5933-83B7-CC446762BC86}" dt="2022-07-24T03:50:28.609" v="84" actId="20577"/>
          <ac:spMkLst>
            <pc:docMk/>
            <pc:sldMk cId="0" sldId="265"/>
            <ac:spMk id="3" creationId="{EC14D542-295D-5D4F-D215-D633C986BCA3}"/>
          </ac:spMkLst>
        </pc:spChg>
      </pc:sldChg>
      <pc:sldChg chg="modSp">
        <pc:chgData name="Sky Chin (2110748)" userId="S::2110748@student.uwtsd.ac.uk::c0789e23-5b98-42b5-befa-81c325403e37" providerId="AD" clId="Web-{F4455DEB-9079-5933-83B7-CC446762BC86}" dt="2022-07-24T03:29:13.336" v="70" actId="20577"/>
        <pc:sldMkLst>
          <pc:docMk/>
          <pc:sldMk cId="0" sldId="271"/>
        </pc:sldMkLst>
        <pc:spChg chg="mod">
          <ac:chgData name="Sky Chin (2110748)" userId="S::2110748@student.uwtsd.ac.uk::c0789e23-5b98-42b5-befa-81c325403e37" providerId="AD" clId="Web-{F4455DEB-9079-5933-83B7-CC446762BC86}" dt="2022-07-24T03:29:13.336" v="70" actId="20577"/>
          <ac:spMkLst>
            <pc:docMk/>
            <pc:sldMk cId="0" sldId="271"/>
            <ac:spMk id="3" creationId="{9D88E9DE-2CC0-A51D-CEBD-AEC40489722D}"/>
          </ac:spMkLst>
        </pc:spChg>
      </pc:sldChg>
      <pc:sldChg chg="modSp">
        <pc:chgData name="Sky Chin (2110748)" userId="S::2110748@student.uwtsd.ac.uk::c0789e23-5b98-42b5-befa-81c325403e37" providerId="AD" clId="Web-{F4455DEB-9079-5933-83B7-CC446762BC86}" dt="2022-07-24T03:45:50.839" v="76" actId="20577"/>
        <pc:sldMkLst>
          <pc:docMk/>
          <pc:sldMk cId="0" sldId="272"/>
        </pc:sldMkLst>
        <pc:spChg chg="mod">
          <ac:chgData name="Sky Chin (2110748)" userId="S::2110748@student.uwtsd.ac.uk::c0789e23-5b98-42b5-befa-81c325403e37" providerId="AD" clId="Web-{F4455DEB-9079-5933-83B7-CC446762BC86}" dt="2022-07-24T03:45:50.839" v="76" actId="20577"/>
          <ac:spMkLst>
            <pc:docMk/>
            <pc:sldMk cId="0" sldId="272"/>
            <ac:spMk id="3" creationId="{886CCEDF-1EEA-564F-A9D4-B2407E5652E1}"/>
          </ac:spMkLst>
        </pc:spChg>
      </pc:sldChg>
      <pc:sldChg chg="modSp">
        <pc:chgData name="Sky Chin (2110748)" userId="S::2110748@student.uwtsd.ac.uk::c0789e23-5b98-42b5-befa-81c325403e37" providerId="AD" clId="Web-{F4455DEB-9079-5933-83B7-CC446762BC86}" dt="2022-07-24T03:14:56.824" v="13" actId="20577"/>
        <pc:sldMkLst>
          <pc:docMk/>
          <pc:sldMk cId="0" sldId="273"/>
        </pc:sldMkLst>
        <pc:spChg chg="mod">
          <ac:chgData name="Sky Chin (2110748)" userId="S::2110748@student.uwtsd.ac.uk::c0789e23-5b98-42b5-befa-81c325403e37" providerId="AD" clId="Web-{F4455DEB-9079-5933-83B7-CC446762BC86}" dt="2022-07-24T03:14:56.824" v="13" actId="20577"/>
          <ac:spMkLst>
            <pc:docMk/>
            <pc:sldMk cId="0" sldId="273"/>
            <ac:spMk id="3" creationId="{DFDE94E6-CF23-F935-B302-06F854BD1A1C}"/>
          </ac:spMkLst>
        </pc:spChg>
      </pc:sldChg>
      <pc:sldChg chg="modSp">
        <pc:chgData name="Sky Chin (2110748)" userId="S::2110748@student.uwtsd.ac.uk::c0789e23-5b98-42b5-befa-81c325403e37" providerId="AD" clId="Web-{F4455DEB-9079-5933-83B7-CC446762BC86}" dt="2022-07-24T03:24:58.608" v="42" actId="20577"/>
        <pc:sldMkLst>
          <pc:docMk/>
          <pc:sldMk cId="0" sldId="275"/>
        </pc:sldMkLst>
        <pc:spChg chg="mod">
          <ac:chgData name="Sky Chin (2110748)" userId="S::2110748@student.uwtsd.ac.uk::c0789e23-5b98-42b5-befa-81c325403e37" providerId="AD" clId="Web-{F4455DEB-9079-5933-83B7-CC446762BC86}" dt="2022-07-24T03:24:58.608" v="42" actId="20577"/>
          <ac:spMkLst>
            <pc:docMk/>
            <pc:sldMk cId="0" sldId="275"/>
            <ac:spMk id="3" creationId="{B7386C5A-E994-F24E-5953-3E184E6C5845}"/>
          </ac:spMkLst>
        </pc:spChg>
      </pc:sldChg>
      <pc:sldChg chg="addSp delSp modSp new">
        <pc:chgData name="Sky Chin (2110748)" userId="S::2110748@student.uwtsd.ac.uk::c0789e23-5b98-42b5-befa-81c325403e37" providerId="AD" clId="Web-{F4455DEB-9079-5933-83B7-CC446762BC86}" dt="2022-07-24T04:06:59.010" v="106"/>
        <pc:sldMkLst>
          <pc:docMk/>
          <pc:sldMk cId="1965395833" sldId="281"/>
        </pc:sldMkLst>
        <pc:spChg chg="mod">
          <ac:chgData name="Sky Chin (2110748)" userId="S::2110748@student.uwtsd.ac.uk::c0789e23-5b98-42b5-befa-81c325403e37" providerId="AD" clId="Web-{F4455DEB-9079-5933-83B7-CC446762BC86}" dt="2022-07-24T03:51:02.053" v="87" actId="20577"/>
          <ac:spMkLst>
            <pc:docMk/>
            <pc:sldMk cId="1965395833" sldId="281"/>
            <ac:spMk id="2" creationId="{2234C310-3228-01CD-A881-32081C12FC64}"/>
          </ac:spMkLst>
        </pc:spChg>
        <pc:spChg chg="del">
          <ac:chgData name="Sky Chin (2110748)" userId="S::2110748@student.uwtsd.ac.uk::c0789e23-5b98-42b5-befa-81c325403e37" providerId="AD" clId="Web-{F4455DEB-9079-5933-83B7-CC446762BC86}" dt="2022-07-24T03:51:15.944" v="88"/>
          <ac:spMkLst>
            <pc:docMk/>
            <pc:sldMk cId="1965395833" sldId="281"/>
            <ac:spMk id="3" creationId="{05190547-BC60-F946-8100-DA4322D99469}"/>
          </ac:spMkLst>
        </pc:spChg>
        <pc:spChg chg="add">
          <ac:chgData name="Sky Chin (2110748)" userId="S::2110748@student.uwtsd.ac.uk::c0789e23-5b98-42b5-befa-81c325403e37" providerId="AD" clId="Web-{F4455DEB-9079-5933-83B7-CC446762BC86}" dt="2022-07-24T04:06:59.010" v="106"/>
          <ac:spMkLst>
            <pc:docMk/>
            <pc:sldMk cId="1965395833" sldId="281"/>
            <ac:spMk id="6" creationId="{909E67B0-39B9-F62A-32CD-D37372E9AE63}"/>
          </ac:spMkLst>
        </pc:spChg>
        <pc:picChg chg="add mod ord">
          <ac:chgData name="Sky Chin (2110748)" userId="S::2110748@student.uwtsd.ac.uk::c0789e23-5b98-42b5-befa-81c325403e37" providerId="AD" clId="Web-{F4455DEB-9079-5933-83B7-CC446762BC86}" dt="2022-07-24T03:56:09.622" v="96" actId="14100"/>
          <ac:picMkLst>
            <pc:docMk/>
            <pc:sldMk cId="1965395833" sldId="281"/>
            <ac:picMk id="4" creationId="{5F373F2B-079F-7435-E1CD-A3C76E0B5690}"/>
          </ac:picMkLst>
        </pc:picChg>
        <pc:picChg chg="add mod">
          <ac:chgData name="Sky Chin (2110748)" userId="S::2110748@student.uwtsd.ac.uk::c0789e23-5b98-42b5-befa-81c325403e37" providerId="AD" clId="Web-{F4455DEB-9079-5933-83B7-CC446762BC86}" dt="2022-07-24T04:03:24.161" v="105" actId="14100"/>
          <ac:picMkLst>
            <pc:docMk/>
            <pc:sldMk cId="1965395833" sldId="281"/>
            <ac:picMk id="5" creationId="{3753D2EB-8171-2D12-CB02-4BB2FF933FE9}"/>
          </ac:picMkLst>
        </pc:picChg>
      </pc:sldChg>
    </pc:docChg>
  </pc:docChgLst>
  <pc:docChgLst>
    <pc:chgData name="Atikur Rahman (2030020)" userId="2615bbe4-3d19-42e0-aad9-1b2e5c8b2f71" providerId="ADAL" clId="{DD3A37C0-A201-4F35-8289-0929A552A820}"/>
    <pc:docChg chg="custSel modSld">
      <pc:chgData name="Atikur Rahman (2030020)" userId="2615bbe4-3d19-42e0-aad9-1b2e5c8b2f71" providerId="ADAL" clId="{DD3A37C0-A201-4F35-8289-0929A552A820}" dt="2022-07-21T14:50:00.671" v="1" actId="27636"/>
      <pc:docMkLst>
        <pc:docMk/>
      </pc:docMkLst>
      <pc:sldChg chg="modSp mod">
        <pc:chgData name="Atikur Rahman (2030020)" userId="2615bbe4-3d19-42e0-aad9-1b2e5c8b2f71" providerId="ADAL" clId="{DD3A37C0-A201-4F35-8289-0929A552A820}" dt="2022-07-21T14:50:00.652" v="0" actId="27636"/>
        <pc:sldMkLst>
          <pc:docMk/>
          <pc:sldMk cId="0" sldId="273"/>
        </pc:sldMkLst>
        <pc:spChg chg="mod">
          <ac:chgData name="Atikur Rahman (2030020)" userId="2615bbe4-3d19-42e0-aad9-1b2e5c8b2f71" providerId="ADAL" clId="{DD3A37C0-A201-4F35-8289-0929A552A820}" dt="2022-07-21T14:50:00.652" v="0" actId="27636"/>
          <ac:spMkLst>
            <pc:docMk/>
            <pc:sldMk cId="0" sldId="273"/>
            <ac:spMk id="2" creationId="{B9603C88-0312-7B02-1500-A413A9AA27D9}"/>
          </ac:spMkLst>
        </pc:spChg>
      </pc:sldChg>
      <pc:sldChg chg="modSp mod">
        <pc:chgData name="Atikur Rahman (2030020)" userId="2615bbe4-3d19-42e0-aad9-1b2e5c8b2f71" providerId="ADAL" clId="{DD3A37C0-A201-4F35-8289-0929A552A820}" dt="2022-07-21T14:50:00.671" v="1" actId="27636"/>
        <pc:sldMkLst>
          <pc:docMk/>
          <pc:sldMk cId="0" sldId="275"/>
        </pc:sldMkLst>
        <pc:spChg chg="mod">
          <ac:chgData name="Atikur Rahman (2030020)" userId="2615bbe4-3d19-42e0-aad9-1b2e5c8b2f71" providerId="ADAL" clId="{DD3A37C0-A201-4F35-8289-0929A552A820}" dt="2022-07-21T14:50:00.671" v="1" actId="27636"/>
          <ac:spMkLst>
            <pc:docMk/>
            <pc:sldMk cId="0" sldId="275"/>
            <ac:spMk id="2" creationId="{49247CB6-6EBA-A972-641F-00F4B49DF3A8}"/>
          </ac:spMkLst>
        </pc:spChg>
      </pc:sldChg>
    </pc:docChg>
  </pc:docChgLst>
  <pc:docChgLst>
    <pc:chgData name="Sky Chin (2110748)" userId="S::2110748@student.uwtsd.ac.uk::c0789e23-5b98-42b5-befa-81c325403e37" providerId="AD" clId="Web-{544DE150-5DA2-7BE7-C526-98F5A065E40F}"/>
    <pc:docChg chg="modSld">
      <pc:chgData name="Sky Chin (2110748)" userId="S::2110748@student.uwtsd.ac.uk::c0789e23-5b98-42b5-befa-81c325403e37" providerId="AD" clId="Web-{544DE150-5DA2-7BE7-C526-98F5A065E40F}" dt="2022-07-24T00:00:57.487" v="9" actId="20577"/>
      <pc:docMkLst>
        <pc:docMk/>
      </pc:docMkLst>
      <pc:sldChg chg="modSp">
        <pc:chgData name="Sky Chin (2110748)" userId="S::2110748@student.uwtsd.ac.uk::c0789e23-5b98-42b5-befa-81c325403e37" providerId="AD" clId="Web-{544DE150-5DA2-7BE7-C526-98F5A065E40F}" dt="2022-07-24T00:00:09.954" v="1" actId="20577"/>
        <pc:sldMkLst>
          <pc:docMk/>
          <pc:sldMk cId="0" sldId="271"/>
        </pc:sldMkLst>
        <pc:spChg chg="mod">
          <ac:chgData name="Sky Chin (2110748)" userId="S::2110748@student.uwtsd.ac.uk::c0789e23-5b98-42b5-befa-81c325403e37" providerId="AD" clId="Web-{544DE150-5DA2-7BE7-C526-98F5A065E40F}" dt="2022-07-24T00:00:09.954" v="1" actId="20577"/>
          <ac:spMkLst>
            <pc:docMk/>
            <pc:sldMk cId="0" sldId="271"/>
            <ac:spMk id="3" creationId="{9D88E9DE-2CC0-A51D-CEBD-AEC40489722D}"/>
          </ac:spMkLst>
        </pc:spChg>
      </pc:sldChg>
      <pc:sldChg chg="modSp">
        <pc:chgData name="Sky Chin (2110748)" userId="S::2110748@student.uwtsd.ac.uk::c0789e23-5b98-42b5-befa-81c325403e37" providerId="AD" clId="Web-{544DE150-5DA2-7BE7-C526-98F5A065E40F}" dt="2022-07-24T00:00:57.487" v="9" actId="20577"/>
        <pc:sldMkLst>
          <pc:docMk/>
          <pc:sldMk cId="0" sldId="272"/>
        </pc:sldMkLst>
        <pc:spChg chg="mod">
          <ac:chgData name="Sky Chin (2110748)" userId="S::2110748@student.uwtsd.ac.uk::c0789e23-5b98-42b5-befa-81c325403e37" providerId="AD" clId="Web-{544DE150-5DA2-7BE7-C526-98F5A065E40F}" dt="2022-07-24T00:00:57.487" v="9" actId="20577"/>
          <ac:spMkLst>
            <pc:docMk/>
            <pc:sldMk cId="0" sldId="272"/>
            <ac:spMk id="3" creationId="{886CCEDF-1EEA-564F-A9D4-B2407E5652E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03405F2-510A-9CAE-A439-EE021A8349F1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1AD686-5E75-86F8-BFEC-353E4127E566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EAC0605-CD2A-41FD-9D4B-4B559EFDDD7A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78146D6-C404-C6E9-9EB4-6278E559275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5A182022-3D63-E544-9B38-8A1644FF6C6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FE039A-E79C-03BD-1597-49B7C63E523E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99EC1-18C4-1731-31AC-0FDA1379D762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2E92DD9-AC33-4249-A697-E94EFBB40D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055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66D4D-B2B0-7237-5DE0-B3E292DBA55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4FB01F-71A8-838D-074A-926FF2D0CAB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24D32E-3F71-79C0-90A0-C25EC89B85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F6B68B-99CB-4102-A5A7-4B4E39DCD92E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766BAE-BC1E-E83F-D580-C6B236EEE03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C02A8-945F-78C8-CA0B-E37DCAE89D6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80B3D1-9A72-4581-91BD-98DDAB1F74A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770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5C221-CC72-4900-60EB-0142661E434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4F830-3942-9CDB-7814-782DA6CD442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ADE1E-D658-E4D1-B8B1-6E403F79CB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8AECBE-C229-4D46-888B-0D6FB517F0DE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33905-9102-C354-BB1C-99FD0DE43A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A1BDB-229D-C122-6FD4-86BC1A7FED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3BA496-069E-4037-9583-B56AED2D815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53076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9363F-C8D5-3E63-1DAC-2760C41EB8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79DB02-0144-4A79-F645-F828334BFCD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6743E-21DF-2C32-529E-B07672078F8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65130E-0CEA-4F83-BF40-F0A3FF619125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F05B4-395F-4CB5-1743-624E194A6C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6C4F8-0832-9CFC-C83A-A7EAC865AE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8EE162-95A4-4052-BB83-861BF81841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058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804C7-E934-694F-F04A-EDE902CE84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A4BA9-A3DC-F66F-0233-23431E70470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067BC5-C15D-B983-DB7D-EDC1D1A0DD3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29805-EDA4-EAD7-02E3-2D1EFA22E4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95038D-93AC-41E2-ADF5-F17F58CF9C24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12F272-49FD-643D-9A4F-DF40425A42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D610C9-C512-F44B-0338-B62E16E215A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7662EF-47DB-4E79-8C07-1534D63D5A9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505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82C23-1276-7465-604C-D523958EAA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56D1F0-3D49-7AE3-B7A6-71149357FE2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69B0B5-5AF6-9E72-80E3-E5965AE0379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96B057-5492-DE4F-E5DA-F302DB03C0A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501C99-66B5-6E30-23E8-A6643FB36BA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42355E-3A07-67A8-8FC6-D8E59A28B54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B1BBCE-05F7-4E7D-ACB6-4A799A57525F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149E81-A728-8870-F275-EB5AB30892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BED60E-5B53-02C5-286B-046777B9A6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0A4114-4CB3-48D6-ADF6-AEAC4582C4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736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84D38-44CD-41D6-6C7E-F5F0AD47194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D07B87-82A6-6BA7-2C9D-AB19ADD5C9B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4A652F-267F-4323-B515-9B03A28DBDA2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ADA9E4-EBFC-743C-AEAC-02DF14B6B3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DC9377-B821-6D41-3EF2-E1B1D01CC4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E56ACA-0FE7-4ECF-AFB8-AA19562236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838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3AEEC2-4DB0-0AE4-E756-9784019D1C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4344F7-3BF1-4FBE-A9DF-CBD3096569D4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468662-0111-2AEF-B5E0-085941AE8A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7A1F9B-BACB-54B1-3F66-5AC3618AFC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A2D3B7-3D3D-4119-9ECA-D332A5E41D6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55885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61A94-E6DF-63E5-0C12-914FB2F0AC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B147F-D130-0044-2843-1CD9AE72F53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B927AC-5E9E-515B-1B89-029DFF9A601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557EEB-21C0-09FB-2572-1DC93963A3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B19C6A-EA7C-4B2A-89E4-9FE138956C9D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3C3271-24CD-F412-75DB-1DF5E39CE4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09FDB4-4D99-0863-C302-57FF11B642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137A67-877F-4F24-AC16-21708771DF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951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775FE-2E90-3A2D-8D3B-AF1F7AF05A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F7EF81-F979-48F9-E386-FD45EC85C90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BAD790-B688-32E1-5BC9-96FE3FB8FAC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E96630-CA60-089B-73FB-F6B8576936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12068C-0097-4260-AAD1-22FF9A5F780E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88DA8E-CD8D-3D34-D67B-CBCACD05D4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D35CE4-68F0-66EB-5071-963BC2FFE4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5A7D2C-8AFC-405E-A8E5-5F65B05F958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55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F8762-6F54-CC7C-4153-BB8A22B2E28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CC6BB1-9859-D127-0590-87EDCB5C420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FB947-514E-950D-F29C-7CB3A0A73E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B0C9F-68DC-4725-8E21-401E432FE913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248EE-21D9-4728-DAE4-94AF0EF98E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4B3D9C-E5A5-5BAE-ADA6-7ED1A32427D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9072B0-B3D2-40A2-B6FB-5535F05504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774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F7D4D3-0F7F-9F3E-0F04-0A17F80E021A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617B4E-8658-E19D-AC8B-933B257FCBE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E39C1-F6B2-38CE-86D5-F1E3E3BCD0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8D0811-FDC0-4AD6-BA1C-E3F442842317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B86A4-3131-55DE-239D-94AD453F2E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2694F-FA83-D820-4C3A-EED57B1ADE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75EA27-BA14-43A8-B433-4EDC285896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560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1AB9DC-AE06-1050-9238-1EE80E23E2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CEE9B0-CC89-4FDF-40CF-07D7BE5B38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07F2A-9BB0-CEDB-A29C-C336FBCF6C8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A0A7D87B-29D6-4D7E-B580-781F1705F4F2}" type="datetime1">
              <a:rPr lang="en-GB"/>
              <a:pPr lvl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F9F5F-DF53-DEAB-577A-27F65437DFD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768C1-5795-64E5-7C03-62A37C3FBDF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07C4A6E-3E35-42CC-8572-5C49C107AE8C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3ACCD-817B-FDEE-6F20-35C513EDD2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0"/>
            <a:ext cx="10515600" cy="1885072"/>
          </a:xfrm>
        </p:spPr>
        <p:txBody>
          <a:bodyPr/>
          <a:lstStyle/>
          <a:p>
            <a:pPr lvl="0"/>
            <a:r>
              <a:rPr lang="en-GB" sz="2400">
                <a:latin typeface="Arial" pitchFamily="34"/>
                <a:cs typeface="Arial" pitchFamily="34"/>
              </a:rPr>
              <a:t>                              Managing Enterprise in the 21</a:t>
            </a:r>
            <a:r>
              <a:rPr lang="en-GB" sz="2400" baseline="30000">
                <a:latin typeface="Arial" pitchFamily="34"/>
                <a:cs typeface="Arial" pitchFamily="34"/>
              </a:rPr>
              <a:t>st</a:t>
            </a:r>
            <a:r>
              <a:rPr lang="en-GB" sz="2400">
                <a:latin typeface="Arial" pitchFamily="34"/>
                <a:cs typeface="Arial" pitchFamily="34"/>
              </a:rPr>
              <a:t> Century</a:t>
            </a:r>
            <a:br>
              <a:rPr lang="en-GB" sz="2400">
                <a:latin typeface="Arial" pitchFamily="34"/>
                <a:cs typeface="Arial" pitchFamily="34"/>
              </a:rPr>
            </a:br>
            <a:r>
              <a:rPr lang="en-GB" sz="2400">
                <a:latin typeface="Arial" pitchFamily="34"/>
                <a:cs typeface="Arial" pitchFamily="34"/>
              </a:rPr>
              <a:t>                              Indo Thai oodles contemporary Kitchen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4D542-295D-5D4F-D215-D633C986BCA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85072"/>
            <a:ext cx="10515600" cy="4684544"/>
          </a:xfrm>
        </p:spPr>
        <p:txBody>
          <a:bodyPr/>
          <a:lstStyle/>
          <a:p>
            <a:pPr lvl="0">
              <a:lnSpc>
                <a:spcPct val="80000"/>
              </a:lnSpc>
            </a:pPr>
            <a:endParaRPr lang="en-US">
              <a:latin typeface="Arial" pitchFamily="34"/>
              <a:cs typeface="Arial" pitchFamily="34"/>
            </a:endParaRPr>
          </a:p>
          <a:p>
            <a:r>
              <a:rPr lang="en-GB" sz="2000" dirty="0">
                <a:latin typeface="Arial"/>
                <a:cs typeface="Arial"/>
              </a:rPr>
              <a:t>Atikur Rahman        2030020</a:t>
            </a:r>
          </a:p>
          <a:p>
            <a:r>
              <a:rPr lang="en-GB" sz="2000" dirty="0">
                <a:latin typeface="Arial"/>
                <a:cs typeface="Arial"/>
              </a:rPr>
              <a:t>Sky Diaz Chin         2110748</a:t>
            </a:r>
          </a:p>
          <a:p>
            <a:r>
              <a:rPr lang="en-GB" sz="2000" dirty="0">
                <a:latin typeface="Arial"/>
                <a:cs typeface="Arial"/>
              </a:rPr>
              <a:t>Armaan Khalid        2112161</a:t>
            </a:r>
            <a:endParaRPr lang="en-GB" dirty="0"/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Module code:          BMSW4006</a:t>
            </a:r>
          </a:p>
          <a:p>
            <a:r>
              <a:rPr lang="en-GB" sz="2000" dirty="0">
                <a:latin typeface="Arial"/>
                <a:cs typeface="Arial"/>
              </a:rPr>
              <a:t>Group task:              2</a:t>
            </a:r>
          </a:p>
          <a:p>
            <a:r>
              <a:rPr lang="en-GB" sz="2000" dirty="0">
                <a:latin typeface="Arial"/>
                <a:cs typeface="Arial"/>
              </a:rPr>
              <a:t>Date:                      20/07/2022</a:t>
            </a:r>
          </a:p>
          <a:p>
            <a:pPr marL="0" lvl="0" indent="0">
              <a:buNone/>
            </a:pPr>
            <a:endParaRPr lang="en-GB" sz="2000">
              <a:latin typeface="Arial" pitchFamily="34"/>
              <a:cs typeface="Arial" pitchFamily="34"/>
            </a:endParaRPr>
          </a:p>
          <a:p>
            <a:r>
              <a:rPr lang="en-GB" sz="2000" dirty="0">
                <a:latin typeface="Arial"/>
                <a:cs typeface="Arial"/>
              </a:rPr>
              <a:t>Lecturer:                Rajesh Kumar </a:t>
            </a:r>
            <a:endParaRPr lang="en-GB" sz="2000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8E8B9-1B59-B743-3419-81A0B64DEC2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800">
                <a:latin typeface="Arial" pitchFamily="34"/>
                <a:cs typeface="Arial" pitchFamily="34"/>
              </a:rPr>
              <a:t>           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2BDA2-D11A-7274-0F3E-D760E711B30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Business / Company Overview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Products and Services</a:t>
            </a:r>
          </a:p>
          <a:p>
            <a:pPr lvl="0">
              <a:lnSpc>
                <a:spcPct val="80000"/>
              </a:lnSpc>
            </a:pPr>
            <a:endParaRPr lang="en-GB" sz="2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Market audit &gt;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Competitor’s Analysis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Market Audit – SWOT Analysis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Market Audit – PESTLE Analysis</a:t>
            </a:r>
          </a:p>
          <a:p>
            <a:pPr lvl="0">
              <a:lnSpc>
                <a:spcPct val="80000"/>
              </a:lnSpc>
            </a:pPr>
            <a:endParaRPr lang="en-GB" sz="2200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Target Market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Marketing and Sale Plan </a:t>
            </a:r>
          </a:p>
          <a:p>
            <a:pPr lvl="0">
              <a:lnSpc>
                <a:spcPct val="80000"/>
              </a:lnSpc>
            </a:pPr>
            <a:r>
              <a:rPr lang="en-GB" sz="2200">
                <a:latin typeface="Arial" pitchFamily="34"/>
                <a:cs typeface="Arial" pitchFamily="34"/>
              </a:rPr>
              <a:t>Management Team</a:t>
            </a:r>
          </a:p>
          <a:p>
            <a:pPr lvl="0">
              <a:lnSpc>
                <a:spcPct val="80000"/>
              </a:lnSpc>
            </a:pPr>
            <a:endParaRPr lang="en-GB" sz="19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9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61769-B668-FE09-0676-F03887F757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800">
                <a:latin typeface="Arial" pitchFamily="34"/>
                <a:cs typeface="Arial" pitchFamily="34"/>
              </a:rPr>
              <a:t>     Business / Company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DFD27-5B50-4781-2431-0A88B73136B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4743" y="1825627"/>
            <a:ext cx="11873136" cy="4351336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GB" sz="2400">
                <a:latin typeface="Arial" pitchFamily="34"/>
                <a:cs typeface="Arial" pitchFamily="34"/>
              </a:rPr>
              <a:t> The company:  Indo Thai oodles contemporary Kitchen  </a:t>
            </a:r>
          </a:p>
          <a:p>
            <a:pPr lvl="0">
              <a:lnSpc>
                <a:spcPct val="100000"/>
              </a:lnSpc>
            </a:pPr>
            <a:r>
              <a:rPr lang="en-GB" sz="2400">
                <a:latin typeface="Arial" pitchFamily="34"/>
                <a:cs typeface="Arial" pitchFamily="34"/>
              </a:rPr>
              <a:t> The product:    Indian and Thai cuisine </a:t>
            </a:r>
          </a:p>
          <a:p>
            <a:pPr lvl="0">
              <a:lnSpc>
                <a:spcPct val="100000"/>
              </a:lnSpc>
            </a:pPr>
            <a:r>
              <a:rPr lang="en-GB" sz="2400">
                <a:latin typeface="Arial" pitchFamily="34"/>
                <a:cs typeface="Arial" pitchFamily="34"/>
              </a:rPr>
              <a:t> Strategy:          combining the two to create unique dishes </a:t>
            </a:r>
          </a:p>
          <a:p>
            <a:pPr lvl="0">
              <a:lnSpc>
                <a:spcPct val="100000"/>
              </a:lnSpc>
            </a:pPr>
            <a:r>
              <a:rPr lang="en-GB" sz="2400">
                <a:latin typeface="Arial" pitchFamily="34"/>
                <a:cs typeface="Arial" pitchFamily="34"/>
              </a:rPr>
              <a:t> Mission: provide free home delivery service to all suburbs in the city</a:t>
            </a:r>
          </a:p>
          <a:p>
            <a:pPr lvl="0">
              <a:lnSpc>
                <a:spcPct val="100000"/>
              </a:lnSpc>
            </a:pPr>
            <a:r>
              <a:rPr lang="en-GB" sz="2400">
                <a:latin typeface="Arial" pitchFamily="34"/>
                <a:cs typeface="Arial" pitchFamily="34"/>
              </a:rPr>
              <a:t>Vision: Expand to other cities</a:t>
            </a:r>
          </a:p>
          <a:p>
            <a:pPr lvl="0">
              <a:lnSpc>
                <a:spcPct val="100000"/>
              </a:lnSpc>
            </a:pPr>
            <a:r>
              <a:rPr lang="en-GB" sz="2400">
                <a:latin typeface="Arial" pitchFamily="34"/>
                <a:cs typeface="Arial" pitchFamily="34"/>
              </a:rPr>
              <a:t>Commencing: 1 November 2022</a:t>
            </a:r>
          </a:p>
          <a:p>
            <a:pPr lvl="0">
              <a:lnSpc>
                <a:spcPct val="100000"/>
              </a:lnSpc>
            </a:pPr>
            <a:r>
              <a:rPr lang="en-GB" sz="2400">
                <a:latin typeface="Arial" pitchFamily="34"/>
                <a:cs typeface="Arial" pitchFamily="34"/>
              </a:rPr>
              <a:t>Investment: £50000 UK national lottery fund</a:t>
            </a:r>
          </a:p>
          <a:p>
            <a:pPr lvl="0">
              <a:lnSpc>
                <a:spcPct val="100000"/>
              </a:lnSpc>
            </a:pPr>
            <a:r>
              <a:rPr lang="en-GB" sz="2400">
                <a:latin typeface="Arial" pitchFamily="34"/>
                <a:cs typeface="Arial" pitchFamily="34"/>
              </a:rPr>
              <a:t>Management: 4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400">
                <a:latin typeface="Arial" pitchFamily="34"/>
                <a:cs typeface="Arial" pitchFamily="34"/>
              </a:rPr>
              <a:t>      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11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4C310-3228-01CD-A881-32081C12F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cs typeface="Calibri Light"/>
              </a:rPr>
              <a:t>Delivered Straight To Your Door.</a:t>
            </a:r>
          </a:p>
          <a:p>
            <a:endParaRPr lang="en-GB" dirty="0">
              <a:cs typeface="Calibri Light"/>
            </a:endParaRP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5F373F2B-079F-7435-E1CD-A3C76E0B56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8690" y="1608138"/>
            <a:ext cx="5441155" cy="4893468"/>
          </a:xfrm>
        </p:spPr>
      </p:pic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3753D2EB-8171-2D12-CB02-4BB2FF933F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7464" y="1602466"/>
            <a:ext cx="5588792" cy="49032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9E67B0-39B9-F62A-32CD-D37372E9AE63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965395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A53DD-6F96-B81C-7D72-1276F63860A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                       </a:t>
            </a:r>
            <a:r>
              <a:rPr lang="en-GB" sz="4800">
                <a:latin typeface="Arial" pitchFamily="34"/>
                <a:cs typeface="Arial" pitchFamily="34"/>
              </a:rPr>
              <a:t>Pastel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DAD27-4C72-149C-BF13-525A2B50442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POLITICAL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ECONOMIC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SOCIAL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TECHNOLOGY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LEGAL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ENVIRONMENT</a:t>
            </a: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03C88-0312-7B02-1500-A413A9AA27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-815928"/>
            <a:ext cx="10515600" cy="45720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E94E6-CF23-F935-B302-06F854BD1A1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 POLITICAL</a:t>
            </a:r>
            <a:r>
              <a:rPr lang="en-GB" sz="2000" dirty="0">
                <a:latin typeface="Arial"/>
                <a:cs typeface="Arial"/>
              </a:rPr>
              <a:t>:  1.25% Raised Interest rate will have an impact on    </a:t>
            </a:r>
            <a:endParaRPr lang="en-GB" sz="2000">
              <a:latin typeface="Arial" pitchFamily="34"/>
              <a:cs typeface="Arial" pitchFamily="34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cs typeface="Arial"/>
              </a:rPr>
              <a:t>                                  the business</a:t>
            </a: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r>
              <a:rPr lang="en-GB" dirty="0">
                <a:latin typeface="Arial"/>
                <a:cs typeface="Arial"/>
              </a:rPr>
              <a:t>ECONOMIC</a:t>
            </a:r>
            <a:r>
              <a:rPr lang="en-GB" sz="2400" dirty="0">
                <a:latin typeface="Arial"/>
                <a:cs typeface="Arial"/>
              </a:rPr>
              <a:t>:  </a:t>
            </a:r>
            <a:r>
              <a:rPr lang="en-GB" sz="2000" dirty="0">
                <a:latin typeface="Arial"/>
                <a:cs typeface="Arial"/>
              </a:rPr>
              <a:t>Raised fuel price pushed the inflation high less disposable income </a:t>
            </a:r>
            <a:endParaRPr lang="en-GB" sz="2000" dirty="0">
              <a:latin typeface="Arial" pitchFamily="34"/>
              <a:cs typeface="Arial" pitchFamily="34"/>
            </a:endParaRP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r>
              <a:rPr lang="en-GB" dirty="0">
                <a:latin typeface="Arial"/>
                <a:cs typeface="Arial"/>
              </a:rPr>
              <a:t>LEGAL</a:t>
            </a:r>
            <a:r>
              <a:rPr lang="en-GB" sz="2000" dirty="0">
                <a:latin typeface="Arial"/>
                <a:cs typeface="Arial"/>
              </a:rPr>
              <a:t>:              Health and Safety, Food Environmental agency</a:t>
            </a:r>
          </a:p>
          <a:p>
            <a:pPr marL="0" lvl="0" indent="0">
              <a:buNone/>
            </a:pPr>
            <a:endParaRPr lang="en-GB" sz="24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>
              <a:latin typeface="Arial" pitchFamily="34"/>
              <a:cs typeface="Arial" pitchFamily="34"/>
            </a:endParaRPr>
          </a:p>
          <a:p>
            <a:pPr lvl="0"/>
            <a:endParaRPr lang="en-GB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AA848C0B-8C28-C17C-6216-56457CAF4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363" y="1200016"/>
            <a:ext cx="8662339" cy="498311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A8988-759D-954E-D8E3-ECDC2EC8B56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                   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79CD0-CFE2-F1D9-7771-F2ED486BB46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lvl="0"/>
            <a:endParaRPr lang="en-GB">
              <a:latin typeface="Arial" pitchFamily="34"/>
              <a:cs typeface="Arial" pitchFamily="34"/>
            </a:endParaRPr>
          </a:p>
          <a:p>
            <a:pPr lvl="0"/>
            <a:r>
              <a:rPr lang="en-GB">
                <a:latin typeface="Arial" pitchFamily="34"/>
                <a:cs typeface="Arial" pitchFamily="34"/>
              </a:rPr>
              <a:t>STRENGTHS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WEAKNESSES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OPPORTUNITIES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THREATS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47CB6-6EBA-A972-641F-00F4B49DF3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-774707"/>
            <a:ext cx="10515600" cy="88897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86C5A-E994-F24E-5953-3E184E6C584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/>
                <a:cs typeface="Arial"/>
              </a:rPr>
              <a:t>STRENGTHS</a:t>
            </a:r>
            <a:r>
              <a:rPr lang="en-GB" sz="2000" dirty="0">
                <a:latin typeface="Arial"/>
                <a:cs typeface="Arial"/>
              </a:rPr>
              <a:t>:  A special mix of delicious meals including vegetarian menu's, a committed workforce, free delivery service</a:t>
            </a:r>
          </a:p>
          <a:p>
            <a:pPr marL="0" indent="0">
              <a:buNone/>
            </a:pPr>
            <a:endParaRPr lang="en-GB" sz="2000" dirty="0">
              <a:latin typeface="Arial" pitchFamily="34"/>
              <a:cs typeface="Arial" pitchFamily="34"/>
            </a:endParaRPr>
          </a:p>
          <a:p>
            <a:r>
              <a:rPr lang="en-GB" sz="2400" dirty="0">
                <a:latin typeface="Arial"/>
                <a:cs typeface="Arial"/>
              </a:rPr>
              <a:t>WEAKNESSES</a:t>
            </a:r>
            <a:r>
              <a:rPr lang="en-GB" dirty="0">
                <a:latin typeface="Arial"/>
                <a:cs typeface="Arial"/>
              </a:rPr>
              <a:t>: </a:t>
            </a:r>
            <a:r>
              <a:rPr lang="en-GB" sz="2000" dirty="0">
                <a:latin typeface="Arial"/>
                <a:cs typeface="Arial"/>
              </a:rPr>
              <a:t>One hour of delivery time, if we can do it in thirty minutes, Others see the lack of a delivery driver as a drawback.</a:t>
            </a:r>
          </a:p>
          <a:p>
            <a:pPr marL="0" indent="0">
              <a:buNone/>
            </a:pPr>
            <a:endParaRPr lang="en-GB" sz="1600" dirty="0">
              <a:latin typeface="Arial" pitchFamily="34"/>
              <a:cs typeface="Arial" pitchFamily="34"/>
            </a:endParaRPr>
          </a:p>
          <a:p>
            <a:r>
              <a:rPr lang="en-GB" sz="2400" dirty="0">
                <a:latin typeface="Arial"/>
                <a:cs typeface="Arial"/>
              </a:rPr>
              <a:t>OPPORTUNITIES</a:t>
            </a:r>
            <a:r>
              <a:rPr lang="en-GB" sz="2000" dirty="0">
                <a:latin typeface="Arial"/>
                <a:cs typeface="Arial"/>
              </a:rPr>
              <a:t>:  Since a large population of city dwellers are single and like on-the-go meals, it is becoming a trend to order food online.</a:t>
            </a:r>
          </a:p>
          <a:p>
            <a:pPr lvl="0"/>
            <a:endParaRPr lang="en-GB" sz="2400">
              <a:latin typeface="Arial" pitchFamily="34"/>
              <a:cs typeface="Arial" pitchFamily="34"/>
            </a:endParaRPr>
          </a:p>
          <a:p>
            <a:r>
              <a:rPr lang="en-GB" sz="2400" dirty="0">
                <a:latin typeface="Arial"/>
                <a:cs typeface="Arial"/>
              </a:rPr>
              <a:t>THREATS</a:t>
            </a:r>
            <a:r>
              <a:rPr lang="en-GB" sz="2000" dirty="0">
                <a:latin typeface="Arial"/>
                <a:cs typeface="Arial"/>
              </a:rPr>
              <a:t>:  a competitor offering a similar product at a lower price, and a shortage of delivery drivers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8875B-597B-FB24-231F-352FE5C68AF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              </a:t>
            </a:r>
            <a:r>
              <a:rPr lang="en-GB">
                <a:latin typeface="Arial" pitchFamily="34"/>
                <a:cs typeface="Arial" pitchFamily="34"/>
              </a:rPr>
              <a:t>Competitor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8FE09-349D-6F66-7454-BEC7950CBDE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9B1A5-9AC3-22A2-1300-94D17E0582E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                 Target Market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8E9DE-2CC0-A51D-CEBD-AEC40489722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Single People</a:t>
            </a:r>
            <a:endParaRPr lang="en-US" dirty="0"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Students</a:t>
            </a:r>
            <a:endParaRPr lang="en-US" dirty="0"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City dwellers</a:t>
            </a:r>
            <a:endParaRPr lang="en-US" dirty="0"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4D643-6CA7-2382-335C-A6D6D35A25C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          Marketing and Sale Plan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CCEDF-1EEA-564F-A9D4-B2407E5652E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Web page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Social media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Eating delivery companies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Flyers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dirty="0">
                <a:cs typeface="Calibri"/>
              </a:rPr>
              <a:t>Promotions</a:t>
            </a:r>
            <a:endParaRPr lang="en-US" dirty="0">
              <a:cs typeface="Calibri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endParaRPr lang="en-GB" dirty="0"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E02E5-BD38-5504-EC76-41DA7A1C3FB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                              MANAGEMENT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68D3C-4ED4-05F6-C2E5-06D3CA40F33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14348-FC7E-2B7D-9F14-646CC181B43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>
                <a:latin typeface="Arial" pitchFamily="34"/>
                <a:cs typeface="Arial" pitchFamily="34"/>
              </a:rPr>
              <a:t>                              FINANCIAL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2A447-9D33-F1A7-E970-8197ACF1BBC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CASH FLOW FORECAST</a:t>
            </a:r>
          </a:p>
          <a:p>
            <a:pPr lvl="0"/>
            <a:r>
              <a:rPr lang="en-GB">
                <a:latin typeface="Arial" pitchFamily="34"/>
                <a:cs typeface="Arial" pitchFamily="34"/>
              </a:rPr>
              <a:t>PROFIT AND LOSS FORECAST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969D3-F3C1-3C96-0148-59AEE08E407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>
                <a:latin typeface="Arial" pitchFamily="34"/>
                <a:cs typeface="Arial" pitchFamily="34"/>
              </a:rPr>
              <a:t>                        CASH FLOW FORECAST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AA950-4F5F-A49A-319A-AB1C69066D5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0AA83-9D61-CF24-125D-E764AC455E8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                      PROFIT AND LOSS FORECAST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46F82-3B61-A72D-0E60-3246BC88E38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E5683-EAAC-FC37-5B9E-5F22C4E9FE2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>
                <a:latin typeface="Arial" pitchFamily="34"/>
                <a:cs typeface="Arial" pitchFamily="34"/>
              </a:rPr>
              <a:t>                             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07A0F-3B50-426D-728E-4A875F42355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bb68af9a08aae3d38e007fef8d82a87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0ee31b5605bda83a0a0a9024347e7a6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22857F3-099E-4F84-9537-B71CF099E8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FAC5F58-EAF9-4A9F-816F-17EAEF337B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F50469-ADD6-461B-9626-415D7C7E4CA7}">
  <ds:schemaRefs>
    <ds:schemaRef ds:uri="90b58af8-24e5-4252-ab67-b2f2985aee88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be49ff73-cec0-4379-9da8-63ff3cc411b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1142</TotalTime>
  <Words>327</Words>
  <Application>Microsoft Office PowerPoint</Application>
  <PresentationFormat>Widescreen</PresentationFormat>
  <Paragraphs>75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                              Managing Enterprise in the 21st Century                               Indo Thai oodles contemporary Kitchen</vt:lpstr>
      <vt:lpstr>           EXECUTIVE SUMMARY</vt:lpstr>
      <vt:lpstr>     Business / Company Overview</vt:lpstr>
      <vt:lpstr>Delivered Straight To Your Door. </vt:lpstr>
      <vt:lpstr>                       Pastel Analysis</vt:lpstr>
      <vt:lpstr>PowerPoint Presentation</vt:lpstr>
      <vt:lpstr>PowerPoint Presentation</vt:lpstr>
      <vt:lpstr>                    Swot Analysis</vt:lpstr>
      <vt:lpstr>PowerPoint Presentation</vt:lpstr>
      <vt:lpstr>                Competitor Analysis</vt:lpstr>
      <vt:lpstr>                 Target Market </vt:lpstr>
      <vt:lpstr>          Marketing and Sale Plan  </vt:lpstr>
      <vt:lpstr>                              MANAGEMENT TEAM</vt:lpstr>
      <vt:lpstr>                              FINANCIAL PLAN</vt:lpstr>
      <vt:lpstr>                        CASH FLOW FORECAST</vt:lpstr>
      <vt:lpstr>                      PROFIT AND LOSS FORECAST</vt:lpstr>
      <vt:lpstr>                              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Atikur Rahman (2030020)</dc:creator>
  <cp:lastModifiedBy>Atikur Rahman (2030020)</cp:lastModifiedBy>
  <cp:revision>92</cp:revision>
  <dcterms:created xsi:type="dcterms:W3CDTF">2022-07-06T18:23:22Z</dcterms:created>
  <dcterms:modified xsi:type="dcterms:W3CDTF">2022-07-24T04:06:59Z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