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734"/>
    <p:restoredTop sz="94660"/>
  </p:normalViewPr>
  <p:slideViewPr>
    <p:cSldViewPr snapToGrid="0">
      <p:cViewPr>
        <p:scale>
          <a:sx n="130" d="100"/>
          <a:sy n="130" d="100"/>
        </p:scale>
        <p:origin x="560" y="-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k Thumwood (2404873)" userId="c64f59e0-1258-499f-a6fe-8b9033caada4" providerId="ADAL" clId="{A939777E-6B4C-054B-A2CF-9940ECB6D0E9}"/>
    <pc:docChg chg="custSel modSld">
      <pc:chgData name="Jack Thumwood (2404873)" userId="c64f59e0-1258-499f-a6fe-8b9033caada4" providerId="ADAL" clId="{A939777E-6B4C-054B-A2CF-9940ECB6D0E9}" dt="2026-01-21T20:42:59.908" v="6" actId="313"/>
      <pc:docMkLst>
        <pc:docMk/>
      </pc:docMkLst>
      <pc:sldChg chg="modSp mod">
        <pc:chgData name="Jack Thumwood (2404873)" userId="c64f59e0-1258-499f-a6fe-8b9033caada4" providerId="ADAL" clId="{A939777E-6B4C-054B-A2CF-9940ECB6D0E9}" dt="2026-01-21T20:42:59.908" v="6" actId="313"/>
        <pc:sldMkLst>
          <pc:docMk/>
          <pc:sldMk cId="2341467023" sldId="256"/>
        </pc:sldMkLst>
        <pc:spChg chg="mod">
          <ac:chgData name="Jack Thumwood (2404873)" userId="c64f59e0-1258-499f-a6fe-8b9033caada4" providerId="ADAL" clId="{A939777E-6B4C-054B-A2CF-9940ECB6D0E9}" dt="2026-01-21T20:42:59.908" v="6" actId="313"/>
          <ac:spMkLst>
            <pc:docMk/>
            <pc:sldMk cId="2341467023" sldId="256"/>
            <ac:spMk id="2" creationId="{AD3AD3F3-330F-D921-15C4-8978D373500C}"/>
          </ac:spMkLst>
        </pc:spChg>
      </pc:sldChg>
      <pc:sldChg chg="modSp mod">
        <pc:chgData name="Jack Thumwood (2404873)" userId="c64f59e0-1258-499f-a6fe-8b9033caada4" providerId="ADAL" clId="{A939777E-6B4C-054B-A2CF-9940ECB6D0E9}" dt="2026-01-21T20:31:28.646" v="5" actId="20577"/>
        <pc:sldMkLst>
          <pc:docMk/>
          <pc:sldMk cId="998977158" sldId="257"/>
        </pc:sldMkLst>
        <pc:spChg chg="mod">
          <ac:chgData name="Jack Thumwood (2404873)" userId="c64f59e0-1258-499f-a6fe-8b9033caada4" providerId="ADAL" clId="{A939777E-6B4C-054B-A2CF-9940ECB6D0E9}" dt="2026-01-21T20:31:28.646" v="5" actId="20577"/>
          <ac:spMkLst>
            <pc:docMk/>
            <pc:sldMk cId="998977158" sldId="257"/>
            <ac:spMk id="3" creationId="{09AC58B3-0E96-C443-C33C-4272846730AC}"/>
          </ac:spMkLst>
        </pc:spChg>
      </pc:sldChg>
      <pc:sldChg chg="modSp mod">
        <pc:chgData name="Jack Thumwood (2404873)" userId="c64f59e0-1258-499f-a6fe-8b9033caada4" providerId="ADAL" clId="{A939777E-6B4C-054B-A2CF-9940ECB6D0E9}" dt="2026-01-21T20:28:10.540" v="0" actId="313"/>
        <pc:sldMkLst>
          <pc:docMk/>
          <pc:sldMk cId="1611906823" sldId="260"/>
        </pc:sldMkLst>
        <pc:spChg chg="mod">
          <ac:chgData name="Jack Thumwood (2404873)" userId="c64f59e0-1258-499f-a6fe-8b9033caada4" providerId="ADAL" clId="{A939777E-6B4C-054B-A2CF-9940ECB6D0E9}" dt="2026-01-21T20:28:10.540" v="0" actId="313"/>
          <ac:spMkLst>
            <pc:docMk/>
            <pc:sldMk cId="1611906823" sldId="260"/>
            <ac:spMk id="3" creationId="{92B69E91-D7FD-BC1D-54B7-9B65156E02B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1/21/26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1/21/26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1/21/26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1/21/26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1/21/26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AD3F3-330F-D921-15C4-8978D37350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/>
              <a:t>A qualitative study exploring the digital therapeutic alliance with fully automated smartphone apps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A1A1A7-8902-7C42-3669-5C1B734399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Rebecca </a:t>
            </a:r>
            <a:r>
              <a:rPr lang="en-US" dirty="0" err="1"/>
              <a:t>Brotherdale</a:t>
            </a:r>
            <a:r>
              <a:rPr lang="en-US" dirty="0"/>
              <a:t>, Katherine Berry, Sandra Bucci, Digital Health. Jack </a:t>
            </a:r>
            <a:r>
              <a:rPr lang="en-US" dirty="0" err="1"/>
              <a:t>Thumwood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41467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7DD3C-59EC-EE9E-4EB2-2BA0380D1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brief Introduction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C58B3-0E96-C443-C33C-4272846730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it? </a:t>
            </a:r>
          </a:p>
          <a:p>
            <a:r>
              <a:rPr lang="en-US" dirty="0"/>
              <a:t>Why is it important? </a:t>
            </a:r>
          </a:p>
        </p:txBody>
      </p:sp>
    </p:spTree>
    <p:extLst>
      <p:ext uri="{BB962C8B-B14F-4D97-AF65-F5344CB8AC3E}">
        <p14:creationId xmlns:p14="http://schemas.microsoft.com/office/powerpoint/2010/main" val="998977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DC8F6-433D-9809-78F3-37AFA5762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1A60B7-D431-E8F7-6183-4FCE08D591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17 participants (3 male 14 female) (age 21-52) (76% diagnosed) </a:t>
            </a:r>
          </a:p>
          <a:p>
            <a:r>
              <a:rPr lang="en-US" dirty="0"/>
              <a:t>Qualitative semi structured interviews were conducted with the participants using these apps </a:t>
            </a:r>
          </a:p>
          <a:p>
            <a:r>
              <a:rPr lang="en-US" dirty="0"/>
              <a:t>Materials used where the apps themselves and was then </a:t>
            </a:r>
            <a:r>
              <a:rPr lang="en-US" dirty="0" err="1"/>
              <a:t>analysed</a:t>
            </a:r>
            <a:r>
              <a:rPr lang="en-US" dirty="0"/>
              <a:t> </a:t>
            </a:r>
            <a:r>
              <a:rPr lang="en-US" dirty="0" err="1"/>
              <a:t>eith</a:t>
            </a:r>
            <a:r>
              <a:rPr lang="en-US" dirty="0"/>
              <a:t> thematic analysis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464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CDC0A-0B54-EE71-611C-7535E06D7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61F76-B189-8E6E-D5B7-371740281A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Connection with another </a:t>
            </a:r>
          </a:p>
          <a:p>
            <a:r>
              <a:rPr lang="en-US" dirty="0"/>
              <a:t>User friendly </a:t>
            </a:r>
          </a:p>
          <a:p>
            <a:r>
              <a:rPr lang="en-US" dirty="0"/>
              <a:t>Choice and empowerment </a:t>
            </a:r>
          </a:p>
          <a:p>
            <a:r>
              <a:rPr lang="en-US" dirty="0"/>
              <a:t>Goals and expectations </a:t>
            </a:r>
          </a:p>
          <a:p>
            <a:r>
              <a:rPr lang="en-US" dirty="0"/>
              <a:t>Safe place (No judgment)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352FAB-7A9B-5CB5-3AB8-7B6D7A2967D9}"/>
              </a:ext>
            </a:extLst>
          </p:cNvPr>
          <p:cNvSpPr txBox="1"/>
          <p:nvPr/>
        </p:nvSpPr>
        <p:spPr>
          <a:xfrm>
            <a:off x="2188029" y="24656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545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F79084-E805-48DA-8EAC-CD5FD493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4823829-76AE-4EA1-81DC-EB65D06BA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94CA801-A656-40C0-B8EC-B0EEDC5C8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7AE84DD9-6C2C-4A03-B6E3-686271391E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E577C700-F3F0-4006-8F05-313628559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025" name="Picture 1" descr="page8image34300240">
            <a:extLst>
              <a:ext uri="{FF2B5EF4-FFF2-40B4-BE49-F238E27FC236}">
                <a16:creationId xmlns:a16="http://schemas.microsoft.com/office/drawing/2014/main" id="{75BE6934-C2A2-5A83-A6BB-FE77D056E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613410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age8image34298992">
            <a:extLst>
              <a:ext uri="{FF2B5EF4-FFF2-40B4-BE49-F238E27FC236}">
                <a16:creationId xmlns:a16="http://schemas.microsoft.com/office/drawing/2014/main" id="{DA093EAA-6180-B619-2FAA-B193364EE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2700" cy="31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page8image34299408">
            <a:extLst>
              <a:ext uri="{FF2B5EF4-FFF2-40B4-BE49-F238E27FC236}">
                <a16:creationId xmlns:a16="http://schemas.microsoft.com/office/drawing/2014/main" id="{9C84E5B2-31B7-5C9C-4E24-7AB3BBF5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2700" cy="31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age8image34301488">
            <a:extLst>
              <a:ext uri="{FF2B5EF4-FFF2-40B4-BE49-F238E27FC236}">
                <a16:creationId xmlns:a16="http://schemas.microsoft.com/office/drawing/2014/main" id="{F89360D3-EACA-0E58-394E-3C9F48DD7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55245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page8image34297952">
            <a:extLst>
              <a:ext uri="{FF2B5EF4-FFF2-40B4-BE49-F238E27FC236}">
                <a16:creationId xmlns:a16="http://schemas.microsoft.com/office/drawing/2014/main" id="{A8D484EA-5C58-5D9B-00D1-17C90A23D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073" y="637821"/>
            <a:ext cx="9613815" cy="5379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age8image34295872">
            <a:extLst>
              <a:ext uri="{FF2B5EF4-FFF2-40B4-BE49-F238E27FC236}">
                <a16:creationId xmlns:a16="http://schemas.microsoft.com/office/drawing/2014/main" id="{F38D2B30-FCA6-0254-26D6-F1C9BBF5D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5524500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E7199A3-3577-829E-1BFE-1C57DD2920A5}"/>
              </a:ext>
            </a:extLst>
          </p:cNvPr>
          <p:cNvSpPr>
            <a:spLocks noGrp="1"/>
          </p:cNvSpPr>
          <p:nvPr>
            <p:ph idx="1"/>
          </p:nvPr>
        </p:nvSpPr>
        <p:spPr>
          <a:xfrm flipV="1">
            <a:off x="1371600" y="5867400"/>
            <a:ext cx="9601200" cy="8382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663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0720-AD5C-A27F-3891-5A10E682A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Discussion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69E91-D7FD-BC1D-54B7-9B65156E02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Overview  </a:t>
            </a:r>
          </a:p>
          <a:p>
            <a:r>
              <a:rPr lang="en-US" dirty="0"/>
              <a:t>Apps in terms of counselling practices </a:t>
            </a:r>
          </a:p>
          <a:p>
            <a:r>
              <a:rPr lang="en-US" dirty="0"/>
              <a:t>Pros and cons (technology)</a:t>
            </a:r>
          </a:p>
        </p:txBody>
      </p:sp>
    </p:spTree>
    <p:extLst>
      <p:ext uri="{BB962C8B-B14F-4D97-AF65-F5344CB8AC3E}">
        <p14:creationId xmlns:p14="http://schemas.microsoft.com/office/powerpoint/2010/main" val="1611906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41C45-ABC1-B31D-3B26-BDEE92E48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293EF-2E32-C6E5-71FC-040E54F4B8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Recap </a:t>
            </a:r>
          </a:p>
          <a:p>
            <a:r>
              <a:rPr lang="en-US" dirty="0"/>
              <a:t>Better apps (AI) </a:t>
            </a:r>
          </a:p>
        </p:txBody>
      </p:sp>
    </p:spTree>
    <p:extLst>
      <p:ext uri="{BB962C8B-B14F-4D97-AF65-F5344CB8AC3E}">
        <p14:creationId xmlns:p14="http://schemas.microsoft.com/office/powerpoint/2010/main" val="1200953249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171</TotalTime>
  <Words>122</Words>
  <Application>Microsoft Macintosh PowerPoint</Application>
  <PresentationFormat>Widescreen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Franklin Gothic Book</vt:lpstr>
      <vt:lpstr>Crop</vt:lpstr>
      <vt:lpstr>A qualitative study exploring the digital therapeutic alliance with fully automated smartphone apps  </vt:lpstr>
      <vt:lpstr>A brief Introduction  </vt:lpstr>
      <vt:lpstr>Method </vt:lpstr>
      <vt:lpstr>Findings </vt:lpstr>
      <vt:lpstr>PowerPoint Presentation</vt:lpstr>
      <vt:lpstr>Discussion 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Jack Thumwood (2404873)</dc:creator>
  <cp:lastModifiedBy>Jack Thumwood (2404873)</cp:lastModifiedBy>
  <cp:revision>2</cp:revision>
  <dcterms:created xsi:type="dcterms:W3CDTF">2026-01-21T17:51:10Z</dcterms:created>
  <dcterms:modified xsi:type="dcterms:W3CDTF">2026-01-21T20:43:09Z</dcterms:modified>
</cp:coreProperties>
</file>