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4"/>
  </p:sldMasterIdLst>
  <p:notesMasterIdLst>
    <p:notesMasterId r:id="rId15"/>
  </p:notesMasterIdLst>
  <p:handoutMasterIdLst>
    <p:handoutMasterId r:id="rId16"/>
  </p:handoutMasterIdLst>
  <p:sldIdLst>
    <p:sldId id="354" r:id="rId5"/>
    <p:sldId id="355" r:id="rId6"/>
    <p:sldId id="357" r:id="rId7"/>
    <p:sldId id="358" r:id="rId8"/>
    <p:sldId id="359" r:id="rId9"/>
    <p:sldId id="361" r:id="rId10"/>
    <p:sldId id="362" r:id="rId11"/>
    <p:sldId id="356" r:id="rId12"/>
    <p:sldId id="366" r:id="rId13"/>
    <p:sldId id="367" r:id="rId14"/>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52" userDrawn="1">
          <p15:clr>
            <a:srgbClr val="A4A3A4"/>
          </p15:clr>
        </p15:guide>
        <p15:guide id="2" pos="383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EDDD"/>
    <a:srgbClr val="435F30"/>
    <a:srgbClr val="FFBD2E"/>
    <a:srgbClr val="F8A66D"/>
    <a:srgbClr val="002234"/>
    <a:srgbClr val="A0E5FC"/>
    <a:srgbClr val="EEEDE4"/>
    <a:srgbClr val="179D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howGuides="1">
      <p:cViewPr varScale="1">
        <p:scale>
          <a:sx n="63" d="100"/>
          <a:sy n="63" d="100"/>
        </p:scale>
        <p:origin x="804" y="56"/>
      </p:cViewPr>
      <p:guideLst>
        <p:guide orient="horz" pos="1152"/>
        <p:guide pos="3839"/>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420"/>
    </p:cViewPr>
  </p:sorterViewPr>
  <p:notesViewPr>
    <p:cSldViewPr>
      <p:cViewPr varScale="1">
        <p:scale>
          <a:sx n="79" d="100"/>
          <a:sy n="79" d="100"/>
        </p:scale>
        <p:origin x="164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10/15/2026</a:t>
            </a:fld>
            <a:endParaRPr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10/15/2026</a:t>
            </a:fld>
            <a:endParaRPr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B9ECE05-B050-7B30-3DCF-C5545D98DE65}"/>
              </a:ext>
            </a:extLst>
          </p:cNvPr>
          <p:cNvSpPr/>
          <p:nvPr userDrawn="1"/>
        </p:nvSpPr>
        <p:spPr>
          <a:xfrm>
            <a:off x="510258" y="457200"/>
            <a:ext cx="2536154" cy="594359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9C22D5FD-B448-8027-71A7-A11456078B6D}"/>
              </a:ext>
            </a:extLst>
          </p:cNvPr>
          <p:cNvCxnSpPr>
            <a:cxnSpLocks/>
          </p:cNvCxnSpPr>
          <p:nvPr userDrawn="1"/>
        </p:nvCxnSpPr>
        <p:spPr>
          <a:xfrm>
            <a:off x="3633718" y="5867400"/>
            <a:ext cx="7718494"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C8EBBE6-6915-B802-3D14-AC978526159B}"/>
              </a:ext>
            </a:extLst>
          </p:cNvPr>
          <p:cNvCxnSpPr>
            <a:cxnSpLocks/>
          </p:cNvCxnSpPr>
          <p:nvPr userDrawn="1"/>
        </p:nvCxnSpPr>
        <p:spPr>
          <a:xfrm>
            <a:off x="3579812" y="533400"/>
            <a:ext cx="7718494"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AB212E51-D8DB-B639-E7DA-F86F419C5F4F}"/>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59" t="-608" r="-10838" b="608"/>
          <a:stretch/>
        </p:blipFill>
        <p:spPr>
          <a:xfrm>
            <a:off x="0" y="152400"/>
            <a:ext cx="2621866" cy="3657600"/>
          </a:xfrm>
          <a:prstGeom prst="rect">
            <a:avLst/>
          </a:prstGeom>
        </p:spPr>
      </p:pic>
      <p:pic>
        <p:nvPicPr>
          <p:cNvPr id="12" name="Graphic 11">
            <a:extLst>
              <a:ext uri="{FF2B5EF4-FFF2-40B4-BE49-F238E27FC236}">
                <a16:creationId xmlns:a16="http://schemas.microsoft.com/office/drawing/2014/main" id="{E8A66AED-7478-A6F8-0751-3E5DC9ABF3C7}"/>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22955" t="-1334" r="-10741" b="23144"/>
          <a:stretch/>
        </p:blipFill>
        <p:spPr>
          <a:xfrm>
            <a:off x="-23143" y="4572000"/>
            <a:ext cx="2645009" cy="2285997"/>
          </a:xfrm>
          <a:prstGeom prst="rect">
            <a:avLst/>
          </a:prstGeom>
        </p:spPr>
      </p:pic>
      <p:sp>
        <p:nvSpPr>
          <p:cNvPr id="13" name="Cross 12">
            <a:extLst>
              <a:ext uri="{FF2B5EF4-FFF2-40B4-BE49-F238E27FC236}">
                <a16:creationId xmlns:a16="http://schemas.microsoft.com/office/drawing/2014/main" id="{C63DA051-BF33-1B86-4044-74230090E9FB}"/>
              </a:ext>
            </a:extLst>
          </p:cNvPr>
          <p:cNvSpPr/>
          <p:nvPr userDrawn="1"/>
        </p:nvSpPr>
        <p:spPr>
          <a:xfrm rot="2700000">
            <a:off x="1629286" y="3973178"/>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A6DF71BF-D5D9-31A1-CEAF-F4E7C8A05971}"/>
              </a:ext>
            </a:extLst>
          </p:cNvPr>
          <p:cNvSpPr>
            <a:spLocks noGrp="1"/>
          </p:cNvSpPr>
          <p:nvPr>
            <p:ph type="title"/>
          </p:nvPr>
        </p:nvSpPr>
        <p:spPr>
          <a:xfrm>
            <a:off x="3584448" y="530352"/>
            <a:ext cx="7772400" cy="2862072"/>
          </a:xfrm>
        </p:spPr>
        <p:txBody>
          <a:bodyPr>
            <a:normAutofit/>
          </a:bodyPr>
          <a:lstStyle>
            <a:lvl1pPr>
              <a:defRPr sz="5400">
                <a:ln w="31750">
                  <a:solidFill>
                    <a:schemeClr val="accent2">
                      <a:lumMod val="50000"/>
                    </a:schemeClr>
                  </a:solidFill>
                </a:ln>
                <a:noFill/>
              </a:defRPr>
            </a:lvl1pPr>
          </a:lstStyle>
          <a:p>
            <a:r>
              <a:rPr lang="en-GB"/>
              <a:t>Click to edit Master title style</a:t>
            </a:r>
            <a:endParaRPr lang="en-US" dirty="0"/>
          </a:p>
        </p:txBody>
      </p:sp>
      <p:sp>
        <p:nvSpPr>
          <p:cNvPr id="16" name="Text Placeholder 15">
            <a:extLst>
              <a:ext uri="{FF2B5EF4-FFF2-40B4-BE49-F238E27FC236}">
                <a16:creationId xmlns:a16="http://schemas.microsoft.com/office/drawing/2014/main" id="{2A4C88CD-A074-B135-5A75-C4741BD9B5BF}"/>
              </a:ext>
            </a:extLst>
          </p:cNvPr>
          <p:cNvSpPr>
            <a:spLocks noGrp="1"/>
          </p:cNvSpPr>
          <p:nvPr>
            <p:ph type="body" sz="quarter" idx="10"/>
          </p:nvPr>
        </p:nvSpPr>
        <p:spPr>
          <a:xfrm>
            <a:off x="3630168" y="3557016"/>
            <a:ext cx="7772401" cy="1066800"/>
          </a:xfrm>
        </p:spPr>
        <p:txBody>
          <a:bodyPr>
            <a:normAutofit/>
          </a:bodyPr>
          <a:lstStyle>
            <a:lvl1pPr marL="0" indent="0">
              <a:lnSpc>
                <a:spcPct val="100000"/>
              </a:lnSpc>
              <a:buNone/>
              <a:defRPr sz="2400" b="1" baseline="0">
                <a:solidFill>
                  <a:schemeClr val="accent2">
                    <a:lumMod val="50000"/>
                  </a:schemeClr>
                </a:solidFill>
              </a:defRPr>
            </a:lvl1pPr>
          </a:lstStyle>
          <a:p>
            <a:pPr lvl="0"/>
            <a:r>
              <a:rPr lang="en-GB"/>
              <a:t>Click to edit Master text styles</a:t>
            </a:r>
          </a:p>
        </p:txBody>
      </p:sp>
      <p:sp>
        <p:nvSpPr>
          <p:cNvPr id="17" name="Date Placeholder 16">
            <a:extLst>
              <a:ext uri="{FF2B5EF4-FFF2-40B4-BE49-F238E27FC236}">
                <a16:creationId xmlns:a16="http://schemas.microsoft.com/office/drawing/2014/main" id="{2075259E-8BB2-0D8E-6ADD-F8B54ACCAD6A}"/>
              </a:ext>
            </a:extLst>
          </p:cNvPr>
          <p:cNvSpPr>
            <a:spLocks noGrp="1"/>
          </p:cNvSpPr>
          <p:nvPr>
            <p:ph type="dt" sz="half" idx="11"/>
          </p:nvPr>
        </p:nvSpPr>
        <p:spPr>
          <a:xfrm>
            <a:off x="3630168" y="6190488"/>
            <a:ext cx="1446212" cy="210312"/>
          </a:xfrm>
        </p:spPr>
        <p:txBody>
          <a:bodyPr/>
          <a:lstStyle/>
          <a:p>
            <a:r>
              <a:rPr lang="en-US"/>
              <a:t>00/00/00</a:t>
            </a:r>
            <a:endParaRPr lang="en-US" dirty="0"/>
          </a:p>
        </p:txBody>
      </p:sp>
    </p:spTree>
    <p:extLst>
      <p:ext uri="{BB962C8B-B14F-4D97-AF65-F5344CB8AC3E}">
        <p14:creationId xmlns:p14="http://schemas.microsoft.com/office/powerpoint/2010/main" val="1673561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F16A8B2-4BAA-8F8D-2CE9-706C27AE925A}"/>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8" name="Rectangle: Rounded Corners 7">
            <a:extLst>
              <a:ext uri="{FF2B5EF4-FFF2-40B4-BE49-F238E27FC236}">
                <a16:creationId xmlns:a16="http://schemas.microsoft.com/office/drawing/2014/main" id="{1B641735-36B7-52D8-E03C-1439B1FB47A4}"/>
              </a:ext>
            </a:extLst>
          </p:cNvPr>
          <p:cNvSpPr/>
          <p:nvPr userDrawn="1"/>
        </p:nvSpPr>
        <p:spPr>
          <a:xfrm>
            <a:off x="581992" y="609607"/>
            <a:ext cx="11024839" cy="4800587"/>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0D9BC6A-356D-697A-BCD9-0D44A3E3DFC3}"/>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10741" b="23144"/>
          <a:stretch/>
        </p:blipFill>
        <p:spPr>
          <a:xfrm>
            <a:off x="-11572" y="3526154"/>
            <a:ext cx="3896184" cy="3367348"/>
          </a:xfrm>
          <a:prstGeom prst="rect">
            <a:avLst/>
          </a:prstGeom>
        </p:spPr>
      </p:pic>
      <p:pic>
        <p:nvPicPr>
          <p:cNvPr id="12" name="Graphic 11">
            <a:extLst>
              <a:ext uri="{FF2B5EF4-FFF2-40B4-BE49-F238E27FC236}">
                <a16:creationId xmlns:a16="http://schemas.microsoft.com/office/drawing/2014/main" id="{6593DD4A-A75F-4357-2B59-697A1C674E0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882003" y="511012"/>
            <a:ext cx="3829404" cy="2807380"/>
          </a:xfrm>
          <a:prstGeom prst="rect">
            <a:avLst/>
          </a:prstGeom>
        </p:spPr>
      </p:pic>
      <p:sp>
        <p:nvSpPr>
          <p:cNvPr id="13" name="Cross 12">
            <a:extLst>
              <a:ext uri="{FF2B5EF4-FFF2-40B4-BE49-F238E27FC236}">
                <a16:creationId xmlns:a16="http://schemas.microsoft.com/office/drawing/2014/main" id="{AAB9172C-B63E-463A-A818-BF950ABB7594}"/>
              </a:ext>
            </a:extLst>
          </p:cNvPr>
          <p:cNvSpPr/>
          <p:nvPr userDrawn="1"/>
        </p:nvSpPr>
        <p:spPr>
          <a:xfrm rot="2700000">
            <a:off x="8002508" y="156571"/>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61E30655-37C1-C099-C052-42E22DEB3608}"/>
              </a:ext>
            </a:extLst>
          </p:cNvPr>
          <p:cNvSpPr>
            <a:spLocks noGrp="1"/>
          </p:cNvSpPr>
          <p:nvPr>
            <p:ph type="title"/>
          </p:nvPr>
        </p:nvSpPr>
        <p:spPr>
          <a:xfrm>
            <a:off x="836612" y="1664208"/>
            <a:ext cx="10515600" cy="2852928"/>
          </a:xfrm>
        </p:spPr>
        <p:txBody>
          <a:bodyPr anchor="ctr">
            <a:normAutofit/>
          </a:bodyPr>
          <a:lstStyle>
            <a:lvl1pPr algn="ctr">
              <a:defRPr sz="5400" baseline="0">
                <a:ln w="25400">
                  <a:solidFill>
                    <a:schemeClr val="accent2">
                      <a:lumMod val="50000"/>
                    </a:schemeClr>
                  </a:solidFill>
                </a:ln>
                <a:solidFill>
                  <a:schemeClr val="accent2">
                    <a:lumMod val="20000"/>
                    <a:lumOff val="80000"/>
                  </a:schemeClr>
                </a:solidFill>
              </a:defRPr>
            </a:lvl1pPr>
          </a:lstStyle>
          <a:p>
            <a:r>
              <a:rPr lang="en-GB"/>
              <a:t>Click to edit Master title style</a:t>
            </a:r>
            <a:endParaRPr lang="en-US" dirty="0"/>
          </a:p>
        </p:txBody>
      </p:sp>
    </p:spTree>
    <p:extLst>
      <p:ext uri="{BB962C8B-B14F-4D97-AF65-F5344CB8AC3E}">
        <p14:creationId xmlns:p14="http://schemas.microsoft.com/office/powerpoint/2010/main" val="3381879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image right">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7186880-CD09-DC04-9274-F034B5114CCA}"/>
              </a:ext>
            </a:extLst>
          </p:cNvPr>
          <p:cNvSpPr/>
          <p:nvPr/>
        </p:nvSpPr>
        <p:spPr>
          <a:xfrm>
            <a:off x="7058712" y="457200"/>
            <a:ext cx="4270195" cy="594359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417EF5D-30FC-FBAC-6DFD-E552A7C34F72}"/>
              </a:ext>
            </a:extLst>
          </p:cNvPr>
          <p:cNvSpPr/>
          <p:nvPr userDrawn="1"/>
        </p:nvSpPr>
        <p:spPr>
          <a:xfrm>
            <a:off x="6690589" y="136544"/>
            <a:ext cx="2053087" cy="2042679"/>
          </a:xfrm>
          <a:custGeom>
            <a:avLst/>
            <a:gdLst>
              <a:gd name="connsiteX0" fmla="*/ 1003609 w 2053087"/>
              <a:gd name="connsiteY0" fmla="*/ 1320 h 2042679"/>
              <a:gd name="connsiteX1" fmla="*/ 1369847 w 2053087"/>
              <a:gd name="connsiteY1" fmla="*/ 354620 h 2042679"/>
              <a:gd name="connsiteX2" fmla="*/ 1365832 w 2053087"/>
              <a:gd name="connsiteY2" fmla="*/ 494672 h 2042679"/>
              <a:gd name="connsiteX3" fmla="*/ 1483290 w 2053087"/>
              <a:gd name="connsiteY3" fmla="*/ 417646 h 2042679"/>
              <a:gd name="connsiteX4" fmla="*/ 2014463 w 2053087"/>
              <a:gd name="connsiteY4" fmla="*/ 610796 h 2042679"/>
              <a:gd name="connsiteX5" fmla="*/ 1823223 w 2053087"/>
              <a:gd name="connsiteY5" fmla="*/ 1145905 h 2042679"/>
              <a:gd name="connsiteX6" fmla="*/ 1689077 w 2053087"/>
              <a:gd name="connsiteY6" fmla="*/ 1184929 h 2042679"/>
              <a:gd name="connsiteX7" fmla="*/ 1798709 w 2053087"/>
              <a:gd name="connsiteY7" fmla="*/ 1272173 h 2042679"/>
              <a:gd name="connsiteX8" fmla="*/ 1801644 w 2053087"/>
              <a:gd name="connsiteY8" fmla="*/ 1275417 h 2042679"/>
              <a:gd name="connsiteX9" fmla="*/ 1778760 w 2053087"/>
              <a:gd name="connsiteY9" fmla="*/ 1843212 h 2042679"/>
              <a:gd name="connsiteX10" fmla="*/ 1210966 w 2053087"/>
              <a:gd name="connsiteY10" fmla="*/ 1820327 h 2042679"/>
              <a:gd name="connsiteX11" fmla="*/ 1132747 w 2053087"/>
              <a:gd name="connsiteY11" fmla="*/ 1704421 h 2042679"/>
              <a:gd name="connsiteX12" fmla="*/ 1083207 w 2053087"/>
              <a:gd name="connsiteY12" fmla="*/ 1835633 h 2042679"/>
              <a:gd name="connsiteX13" fmla="*/ 536673 w 2053087"/>
              <a:gd name="connsiteY13" fmla="*/ 1992471 h 2042679"/>
              <a:gd name="connsiteX14" fmla="*/ 379835 w 2053087"/>
              <a:gd name="connsiteY14" fmla="*/ 1445938 h 2042679"/>
              <a:gd name="connsiteX15" fmla="*/ 465527 w 2053087"/>
              <a:gd name="connsiteY15" fmla="*/ 1335114 h 2042679"/>
              <a:gd name="connsiteX16" fmla="*/ 325117 w 2053087"/>
              <a:gd name="connsiteY16" fmla="*/ 1328354 h 2042679"/>
              <a:gd name="connsiteX17" fmla="*/ 7398 w 2053087"/>
              <a:gd name="connsiteY17" fmla="*/ 857547 h 2042679"/>
              <a:gd name="connsiteX18" fmla="*/ 478205 w 2053087"/>
              <a:gd name="connsiteY18" fmla="*/ 539830 h 2042679"/>
              <a:gd name="connsiteX19" fmla="*/ 609919 w 2053087"/>
              <a:gd name="connsiteY19" fmla="*/ 586793 h 2042679"/>
              <a:gd name="connsiteX20" fmla="*/ 572088 w 2053087"/>
              <a:gd name="connsiteY20" fmla="*/ 451096 h 2042679"/>
              <a:gd name="connsiteX21" fmla="*/ 922037 w 2053087"/>
              <a:gd name="connsiteY21" fmla="*/ 2953 h 2042679"/>
              <a:gd name="connsiteX22" fmla="*/ 1003609 w 2053087"/>
              <a:gd name="connsiteY22" fmla="*/ 1320 h 20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53087" h="2042679">
                <a:moveTo>
                  <a:pt x="1003609" y="1320"/>
                </a:moveTo>
                <a:cubicBezTo>
                  <a:pt x="1190309" y="16473"/>
                  <a:pt x="1346681" y="160602"/>
                  <a:pt x="1369847" y="354620"/>
                </a:cubicBezTo>
                <a:cubicBezTo>
                  <a:pt x="1375086" y="401095"/>
                  <a:pt x="1373978" y="448121"/>
                  <a:pt x="1365832" y="494672"/>
                </a:cubicBezTo>
                <a:cubicBezTo>
                  <a:pt x="1401182" y="464099"/>
                  <a:pt x="1441018" y="437962"/>
                  <a:pt x="1483290" y="417646"/>
                </a:cubicBezTo>
                <a:cubicBezTo>
                  <a:pt x="1683890" y="325566"/>
                  <a:pt x="1920331" y="411579"/>
                  <a:pt x="2014463" y="610796"/>
                </a:cubicBezTo>
                <a:cubicBezTo>
                  <a:pt x="2109287" y="811038"/>
                  <a:pt x="2023465" y="1051081"/>
                  <a:pt x="1823223" y="1145905"/>
                </a:cubicBezTo>
                <a:cubicBezTo>
                  <a:pt x="1781118" y="1165362"/>
                  <a:pt x="1735719" y="1178832"/>
                  <a:pt x="1689077" y="1184929"/>
                </a:cubicBezTo>
                <a:cubicBezTo>
                  <a:pt x="1729023" y="1208729"/>
                  <a:pt x="1766084" y="1238207"/>
                  <a:pt x="1798709" y="1272173"/>
                </a:cubicBezTo>
                <a:cubicBezTo>
                  <a:pt x="1799401" y="1273198"/>
                  <a:pt x="1800952" y="1274391"/>
                  <a:pt x="1801644" y="1275417"/>
                </a:cubicBezTo>
                <a:cubicBezTo>
                  <a:pt x="1952717" y="1438446"/>
                  <a:pt x="1941624" y="1692998"/>
                  <a:pt x="1778760" y="1843212"/>
                </a:cubicBezTo>
                <a:cubicBezTo>
                  <a:pt x="1615730" y="1994283"/>
                  <a:pt x="1361178" y="1983191"/>
                  <a:pt x="1210966" y="1820327"/>
                </a:cubicBezTo>
                <a:cubicBezTo>
                  <a:pt x="1179367" y="1785669"/>
                  <a:pt x="1153063" y="1746692"/>
                  <a:pt x="1132747" y="1704421"/>
                </a:cubicBezTo>
                <a:cubicBezTo>
                  <a:pt x="1122191" y="1749612"/>
                  <a:pt x="1105455" y="1794495"/>
                  <a:pt x="1083207" y="1835633"/>
                </a:cubicBezTo>
                <a:cubicBezTo>
                  <a:pt x="976018" y="2029636"/>
                  <a:pt x="730675" y="2099660"/>
                  <a:pt x="536673" y="1992471"/>
                </a:cubicBezTo>
                <a:cubicBezTo>
                  <a:pt x="342671" y="1885282"/>
                  <a:pt x="272646" y="1639939"/>
                  <a:pt x="379835" y="1445938"/>
                </a:cubicBezTo>
                <a:cubicBezTo>
                  <a:pt x="402942" y="1404966"/>
                  <a:pt x="431562" y="1367738"/>
                  <a:pt x="465527" y="1335114"/>
                </a:cubicBezTo>
                <a:cubicBezTo>
                  <a:pt x="418360" y="1339326"/>
                  <a:pt x="371501" y="1337359"/>
                  <a:pt x="325117" y="1328354"/>
                </a:cubicBezTo>
                <a:cubicBezTo>
                  <a:pt x="107800" y="1286163"/>
                  <a:pt x="-34793" y="1074864"/>
                  <a:pt x="7398" y="857547"/>
                </a:cubicBezTo>
                <a:cubicBezTo>
                  <a:pt x="49589" y="640230"/>
                  <a:pt x="260029" y="497472"/>
                  <a:pt x="478205" y="539830"/>
                </a:cubicBezTo>
                <a:cubicBezTo>
                  <a:pt x="523730" y="548668"/>
                  <a:pt x="568780" y="564545"/>
                  <a:pt x="609919" y="586793"/>
                </a:cubicBezTo>
                <a:cubicBezTo>
                  <a:pt x="590629" y="543829"/>
                  <a:pt x="578185" y="497738"/>
                  <a:pt x="572088" y="451096"/>
                </a:cubicBezTo>
                <a:cubicBezTo>
                  <a:pt x="545445" y="230220"/>
                  <a:pt x="702020" y="29762"/>
                  <a:pt x="922037" y="2953"/>
                </a:cubicBezTo>
                <a:cubicBezTo>
                  <a:pt x="949647" y="-377"/>
                  <a:pt x="976937" y="-845"/>
                  <a:pt x="1003609" y="1320"/>
                </a:cubicBezTo>
                <a:close/>
              </a:path>
            </a:pathLst>
          </a:custGeom>
          <a:noFill/>
          <a:ln w="25400" cap="flat">
            <a:solidFill>
              <a:schemeClr val="accent2">
                <a:lumMod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nvGrpSpPr>
          <p:cNvPr id="4" name="Group 3">
            <a:extLst>
              <a:ext uri="{FF2B5EF4-FFF2-40B4-BE49-F238E27FC236}">
                <a16:creationId xmlns:a16="http://schemas.microsoft.com/office/drawing/2014/main" id="{4E993C80-827B-073B-123F-91EFA6ED0F16}"/>
              </a:ext>
            </a:extLst>
          </p:cNvPr>
          <p:cNvGrpSpPr/>
          <p:nvPr userDrawn="1"/>
        </p:nvGrpSpPr>
        <p:grpSpPr>
          <a:xfrm>
            <a:off x="581992" y="609600"/>
            <a:ext cx="4681680" cy="5257800"/>
            <a:chOff x="581992" y="609600"/>
            <a:chExt cx="10770220" cy="5257800"/>
          </a:xfrm>
        </p:grpSpPr>
        <p:cxnSp>
          <p:nvCxnSpPr>
            <p:cNvPr id="6" name="Straight Connector 5">
              <a:extLst>
                <a:ext uri="{FF2B5EF4-FFF2-40B4-BE49-F238E27FC236}">
                  <a16:creationId xmlns:a16="http://schemas.microsoft.com/office/drawing/2014/main" id="{B3804940-5591-901C-5BAD-295772E97B69}"/>
                </a:ext>
              </a:extLst>
            </p:cNvPr>
            <p:cNvCxnSpPr>
              <a:cxnSpLocks/>
            </p:cNvCxnSpPr>
            <p:nvPr/>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7CE5C39-E203-EE25-F974-E00FF20297FB}"/>
                </a:ext>
              </a:extLst>
            </p:cNvPr>
            <p:cNvCxnSpPr>
              <a:cxnSpLocks/>
            </p:cNvCxnSpPr>
            <p:nvPr/>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14" name="Title 13">
            <a:extLst>
              <a:ext uri="{FF2B5EF4-FFF2-40B4-BE49-F238E27FC236}">
                <a16:creationId xmlns:a16="http://schemas.microsoft.com/office/drawing/2014/main" id="{649AEC4B-CE87-8089-CF08-AB40516E1E82}"/>
              </a:ext>
            </a:extLst>
          </p:cNvPr>
          <p:cNvSpPr>
            <a:spLocks noGrp="1"/>
          </p:cNvSpPr>
          <p:nvPr userDrawn="1">
            <p:ph type="title"/>
          </p:nvPr>
        </p:nvSpPr>
        <p:spPr>
          <a:xfrm>
            <a:off x="521208" y="612648"/>
            <a:ext cx="4745736" cy="5257800"/>
          </a:xfrm>
        </p:spPr>
        <p:txBody>
          <a:bodyPr anchor="ctr">
            <a:normAutofit/>
          </a:bodyPr>
          <a:lstStyle>
            <a:lvl1pPr algn="ctr">
              <a:lnSpc>
                <a:spcPct val="100000"/>
              </a:lnSpc>
              <a:defRPr sz="5400">
                <a:ln w="31750">
                  <a:solidFill>
                    <a:schemeClr val="accent2">
                      <a:lumMod val="50000"/>
                    </a:schemeClr>
                  </a:solidFill>
                </a:ln>
                <a:noFill/>
              </a:defRPr>
            </a:lvl1pPr>
          </a:lstStyle>
          <a:p>
            <a:r>
              <a:rPr lang="en-GB"/>
              <a:t>Click to edit Master title style</a:t>
            </a:r>
            <a:endParaRPr lang="en-US" dirty="0"/>
          </a:p>
        </p:txBody>
      </p:sp>
      <p:sp>
        <p:nvSpPr>
          <p:cNvPr id="22" name="Picture Placeholder 21">
            <a:extLst>
              <a:ext uri="{FF2B5EF4-FFF2-40B4-BE49-F238E27FC236}">
                <a16:creationId xmlns:a16="http://schemas.microsoft.com/office/drawing/2014/main" id="{43B9FDF2-20DD-5F35-EA03-802EC6886830}"/>
              </a:ext>
            </a:extLst>
          </p:cNvPr>
          <p:cNvSpPr>
            <a:spLocks noGrp="1"/>
          </p:cNvSpPr>
          <p:nvPr>
            <p:ph type="pic" sz="quarter" idx="10"/>
          </p:nvPr>
        </p:nvSpPr>
        <p:spPr>
          <a:xfrm>
            <a:off x="7517381" y="914401"/>
            <a:ext cx="3372886" cy="5010213"/>
          </a:xfrm>
          <a:custGeom>
            <a:avLst/>
            <a:gdLst>
              <a:gd name="connsiteX0" fmla="*/ 3370405 w 3372886"/>
              <a:gd name="connsiteY0" fmla="*/ 4826209 h 5010213"/>
              <a:gd name="connsiteX1" fmla="*/ 3368648 w 3372886"/>
              <a:gd name="connsiteY1" fmla="*/ 4843643 h 5010213"/>
              <a:gd name="connsiteX2" fmla="*/ 3362544 w 3372886"/>
              <a:gd name="connsiteY2" fmla="*/ 4863308 h 5010213"/>
              <a:gd name="connsiteX3" fmla="*/ 3347925 w 3372886"/>
              <a:gd name="connsiteY3" fmla="*/ 4848689 h 5010213"/>
              <a:gd name="connsiteX4" fmla="*/ 208613 w 3372886"/>
              <a:gd name="connsiteY4" fmla="*/ 0 h 5010213"/>
              <a:gd name="connsiteX5" fmla="*/ 3164273 w 3372886"/>
              <a:gd name="connsiteY5" fmla="*/ 0 h 5010213"/>
              <a:gd name="connsiteX6" fmla="*/ 3372886 w 3372886"/>
              <a:gd name="connsiteY6" fmla="*/ 208613 h 5010213"/>
              <a:gd name="connsiteX7" fmla="*/ 3372886 w 3372886"/>
              <a:gd name="connsiteY7" fmla="*/ 4436392 h 5010213"/>
              <a:gd name="connsiteX8" fmla="*/ 3154257 w 3372886"/>
              <a:gd name="connsiteY8" fmla="*/ 4655021 h 5010213"/>
              <a:gd name="connsiteX9" fmla="*/ 2930746 w 3372886"/>
              <a:gd name="connsiteY9" fmla="*/ 4431510 h 5010213"/>
              <a:gd name="connsiteX10" fmla="*/ 2737078 w 3372886"/>
              <a:gd name="connsiteY10" fmla="*/ 4625178 h 5010213"/>
              <a:gd name="connsiteX11" fmla="*/ 2960589 w 3372886"/>
              <a:gd name="connsiteY11" fmla="*/ 4848689 h 5010213"/>
              <a:gd name="connsiteX12" fmla="*/ 2799065 w 3372886"/>
              <a:gd name="connsiteY12" fmla="*/ 5010213 h 5010213"/>
              <a:gd name="connsiteX13" fmla="*/ 208613 w 3372886"/>
              <a:gd name="connsiteY13" fmla="*/ 5010213 h 5010213"/>
              <a:gd name="connsiteX14" fmla="*/ 0 w 3372886"/>
              <a:gd name="connsiteY14" fmla="*/ 4801600 h 5010213"/>
              <a:gd name="connsiteX15" fmla="*/ 0 w 3372886"/>
              <a:gd name="connsiteY15" fmla="*/ 208613 h 5010213"/>
              <a:gd name="connsiteX16" fmla="*/ 208613 w 3372886"/>
              <a:gd name="connsiteY16" fmla="*/ 0 h 5010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72886" h="5010213">
                <a:moveTo>
                  <a:pt x="3370405" y="4826209"/>
                </a:moveTo>
                <a:lnTo>
                  <a:pt x="3368648" y="4843643"/>
                </a:lnTo>
                <a:lnTo>
                  <a:pt x="3362544" y="4863308"/>
                </a:lnTo>
                <a:lnTo>
                  <a:pt x="3347925" y="4848689"/>
                </a:lnTo>
                <a:close/>
                <a:moveTo>
                  <a:pt x="208613" y="0"/>
                </a:moveTo>
                <a:lnTo>
                  <a:pt x="3164273" y="0"/>
                </a:lnTo>
                <a:cubicBezTo>
                  <a:pt x="3279487" y="0"/>
                  <a:pt x="3372886" y="93399"/>
                  <a:pt x="3372886" y="208613"/>
                </a:cubicBezTo>
                <a:lnTo>
                  <a:pt x="3372886" y="4436392"/>
                </a:lnTo>
                <a:lnTo>
                  <a:pt x="3154257" y="4655021"/>
                </a:lnTo>
                <a:lnTo>
                  <a:pt x="2930746" y="4431510"/>
                </a:lnTo>
                <a:lnTo>
                  <a:pt x="2737078" y="4625178"/>
                </a:lnTo>
                <a:lnTo>
                  <a:pt x="2960589" y="4848689"/>
                </a:lnTo>
                <a:lnTo>
                  <a:pt x="2799065" y="5010213"/>
                </a:lnTo>
                <a:lnTo>
                  <a:pt x="208613" y="5010213"/>
                </a:lnTo>
                <a:cubicBezTo>
                  <a:pt x="93399" y="5010213"/>
                  <a:pt x="0" y="4916814"/>
                  <a:pt x="0" y="4801600"/>
                </a:cubicBezTo>
                <a:lnTo>
                  <a:pt x="0" y="208613"/>
                </a:lnTo>
                <a:cubicBezTo>
                  <a:pt x="0" y="93399"/>
                  <a:pt x="93399" y="0"/>
                  <a:pt x="208613" y="0"/>
                </a:cubicBezTo>
                <a:close/>
              </a:path>
            </a:pathLst>
          </a:custGeom>
          <a:solidFill>
            <a:schemeClr val="bg2"/>
          </a:solidFill>
        </p:spPr>
        <p:txBody>
          <a:bodyPr wrap="square">
            <a:noAutofit/>
          </a:bodyPr>
          <a:lstStyle>
            <a:lvl1pPr marL="0" indent="0" algn="ctr">
              <a:buNone/>
              <a:defRPr/>
            </a:lvl1pPr>
          </a:lstStyle>
          <a:p>
            <a:endParaRPr lang="en-US" dirty="0"/>
          </a:p>
        </p:txBody>
      </p:sp>
      <p:sp>
        <p:nvSpPr>
          <p:cNvPr id="23" name="Cross 22">
            <a:extLst>
              <a:ext uri="{FF2B5EF4-FFF2-40B4-BE49-F238E27FC236}">
                <a16:creationId xmlns:a16="http://schemas.microsoft.com/office/drawing/2014/main" id="{6F145759-7E95-1BC3-317C-FAE2A6383B40}"/>
              </a:ext>
            </a:extLst>
          </p:cNvPr>
          <p:cNvSpPr/>
          <p:nvPr userDrawn="1"/>
        </p:nvSpPr>
        <p:spPr>
          <a:xfrm rot="2700000">
            <a:off x="10218602" y="5310054"/>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0393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and image left">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35466164-2200-0DEC-FF0B-73D9E6F78ACC}"/>
              </a:ext>
            </a:extLst>
          </p:cNvPr>
          <p:cNvGrpSpPr/>
          <p:nvPr userDrawn="1"/>
        </p:nvGrpSpPr>
        <p:grpSpPr>
          <a:xfrm>
            <a:off x="558905" y="609601"/>
            <a:ext cx="4503264" cy="5791192"/>
            <a:chOff x="7001350" y="610643"/>
            <a:chExt cx="4503264" cy="5256755"/>
          </a:xfrm>
          <a:pattFill prst="lgGrid">
            <a:fgClr>
              <a:schemeClr val="accent2">
                <a:lumMod val="60000"/>
                <a:lumOff val="40000"/>
              </a:schemeClr>
            </a:fgClr>
            <a:bgClr>
              <a:schemeClr val="bg1"/>
            </a:bgClr>
          </a:pattFill>
        </p:grpSpPr>
        <p:sp>
          <p:nvSpPr>
            <p:cNvPr id="33" name="Rectangle: Rounded Corners 32">
              <a:extLst>
                <a:ext uri="{FF2B5EF4-FFF2-40B4-BE49-F238E27FC236}">
                  <a16:creationId xmlns:a16="http://schemas.microsoft.com/office/drawing/2014/main" id="{6DF42ED7-D7A6-1AED-B963-4BDF2948E1E3}"/>
                </a:ext>
              </a:extLst>
            </p:cNvPr>
            <p:cNvSpPr/>
            <p:nvPr/>
          </p:nvSpPr>
          <p:spPr>
            <a:xfrm>
              <a:off x="7001350" y="3429000"/>
              <a:ext cx="4503264" cy="2438398"/>
            </a:xfrm>
            <a:prstGeom prst="roundRect">
              <a:avLst>
                <a:gd name="adj" fmla="val 11894"/>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Rounded Corners 33">
              <a:extLst>
                <a:ext uri="{FF2B5EF4-FFF2-40B4-BE49-F238E27FC236}">
                  <a16:creationId xmlns:a16="http://schemas.microsoft.com/office/drawing/2014/main" id="{BB3D0DE4-B99A-0032-7632-8B5365124CEF}"/>
                </a:ext>
              </a:extLst>
            </p:cNvPr>
            <p:cNvSpPr/>
            <p:nvPr/>
          </p:nvSpPr>
          <p:spPr>
            <a:xfrm>
              <a:off x="7001350" y="610643"/>
              <a:ext cx="4503264" cy="2438398"/>
            </a:xfrm>
            <a:prstGeom prst="roundRect">
              <a:avLst>
                <a:gd name="adj" fmla="val 11894"/>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cxnSp>
        <p:nvCxnSpPr>
          <p:cNvPr id="30" name="Straight Connector 29">
            <a:extLst>
              <a:ext uri="{FF2B5EF4-FFF2-40B4-BE49-F238E27FC236}">
                <a16:creationId xmlns:a16="http://schemas.microsoft.com/office/drawing/2014/main" id="{1A805412-4C95-AD2C-6AA6-C23274E77D39}"/>
              </a:ext>
            </a:extLst>
          </p:cNvPr>
          <p:cNvCxnSpPr>
            <a:cxnSpLocks/>
          </p:cNvCxnSpPr>
          <p:nvPr userDrawn="1"/>
        </p:nvCxnSpPr>
        <p:spPr>
          <a:xfrm>
            <a:off x="5704640" y="5867400"/>
            <a:ext cx="5664819"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6728FD0-DF82-83F1-28E0-FEBA18FF792E}"/>
              </a:ext>
            </a:extLst>
          </p:cNvPr>
          <p:cNvCxnSpPr>
            <a:cxnSpLocks/>
          </p:cNvCxnSpPr>
          <p:nvPr userDrawn="1"/>
        </p:nvCxnSpPr>
        <p:spPr>
          <a:xfrm>
            <a:off x="5704640" y="631520"/>
            <a:ext cx="5664819"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36" name="Graphic 35">
            <a:extLst>
              <a:ext uri="{FF2B5EF4-FFF2-40B4-BE49-F238E27FC236}">
                <a16:creationId xmlns:a16="http://schemas.microsoft.com/office/drawing/2014/main" id="{CF056986-9B91-A95C-3BDF-82239110E823}"/>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48601" y="48186"/>
            <a:ext cx="2434778" cy="2368886"/>
          </a:xfrm>
          <a:prstGeom prst="rect">
            <a:avLst/>
          </a:prstGeom>
        </p:spPr>
      </p:pic>
      <p:sp>
        <p:nvSpPr>
          <p:cNvPr id="40" name="Title 39">
            <a:extLst>
              <a:ext uri="{FF2B5EF4-FFF2-40B4-BE49-F238E27FC236}">
                <a16:creationId xmlns:a16="http://schemas.microsoft.com/office/drawing/2014/main" id="{A682F108-3AE7-2A73-C8C3-2DD70332262C}"/>
              </a:ext>
            </a:extLst>
          </p:cNvPr>
          <p:cNvSpPr>
            <a:spLocks noGrp="1"/>
          </p:cNvSpPr>
          <p:nvPr>
            <p:ph type="title"/>
          </p:nvPr>
        </p:nvSpPr>
        <p:spPr>
          <a:xfrm>
            <a:off x="5705856" y="631519"/>
            <a:ext cx="5696714" cy="4092877"/>
          </a:xfrm>
        </p:spPr>
        <p:txBody>
          <a:bodyPr>
            <a:noAutofit/>
          </a:bodyPr>
          <a:lstStyle>
            <a:lvl1pPr>
              <a:lnSpc>
                <a:spcPct val="100000"/>
              </a:lnSpc>
              <a:defRPr sz="5400">
                <a:ln w="31750">
                  <a:solidFill>
                    <a:schemeClr val="accent2">
                      <a:lumMod val="50000"/>
                    </a:schemeClr>
                  </a:solidFill>
                </a:ln>
                <a:noFill/>
              </a:defRPr>
            </a:lvl1pPr>
          </a:lstStyle>
          <a:p>
            <a:endParaRPr lang="en-US" dirty="0"/>
          </a:p>
        </p:txBody>
      </p:sp>
      <p:sp>
        <p:nvSpPr>
          <p:cNvPr id="46" name="Picture Placeholder 45">
            <a:extLst>
              <a:ext uri="{FF2B5EF4-FFF2-40B4-BE49-F238E27FC236}">
                <a16:creationId xmlns:a16="http://schemas.microsoft.com/office/drawing/2014/main" id="{E2C66DB6-41D4-AC6F-2E21-26981260751F}"/>
              </a:ext>
            </a:extLst>
          </p:cNvPr>
          <p:cNvSpPr>
            <a:spLocks noGrp="1"/>
          </p:cNvSpPr>
          <p:nvPr>
            <p:ph type="pic" sz="quarter" idx="14"/>
          </p:nvPr>
        </p:nvSpPr>
        <p:spPr>
          <a:xfrm>
            <a:off x="943638" y="952497"/>
            <a:ext cx="3733799" cy="5105400"/>
          </a:xfrm>
          <a:custGeom>
            <a:avLst/>
            <a:gdLst>
              <a:gd name="connsiteX0" fmla="*/ 622312 w 3733799"/>
              <a:gd name="connsiteY0" fmla="*/ 0 h 5105400"/>
              <a:gd name="connsiteX1" fmla="*/ 3111487 w 3733799"/>
              <a:gd name="connsiteY1" fmla="*/ 0 h 5105400"/>
              <a:gd name="connsiteX2" fmla="*/ 3733799 w 3733799"/>
              <a:gd name="connsiteY2" fmla="*/ 622312 h 5105400"/>
              <a:gd name="connsiteX3" fmla="*/ 3733799 w 3733799"/>
              <a:gd name="connsiteY3" fmla="*/ 4414839 h 5105400"/>
              <a:gd name="connsiteX4" fmla="*/ 3709388 w 3733799"/>
              <a:gd name="connsiteY4" fmla="*/ 4390428 h 5105400"/>
              <a:gd name="connsiteX5" fmla="*/ 3485877 w 3733799"/>
              <a:gd name="connsiteY5" fmla="*/ 4613939 h 5105400"/>
              <a:gd name="connsiteX6" fmla="*/ 3262366 w 3733799"/>
              <a:gd name="connsiteY6" fmla="*/ 4390428 h 5105400"/>
              <a:gd name="connsiteX7" fmla="*/ 3068698 w 3733799"/>
              <a:gd name="connsiteY7" fmla="*/ 4584096 h 5105400"/>
              <a:gd name="connsiteX8" fmla="*/ 3292209 w 3733799"/>
              <a:gd name="connsiteY8" fmla="*/ 4807607 h 5105400"/>
              <a:gd name="connsiteX9" fmla="*/ 3068698 w 3733799"/>
              <a:gd name="connsiteY9" fmla="*/ 5031118 h 5105400"/>
              <a:gd name="connsiteX10" fmla="*/ 3140096 w 3733799"/>
              <a:gd name="connsiteY10" fmla="*/ 5102516 h 5105400"/>
              <a:gd name="connsiteX11" fmla="*/ 3111487 w 3733799"/>
              <a:gd name="connsiteY11" fmla="*/ 5105400 h 5105400"/>
              <a:gd name="connsiteX12" fmla="*/ 622312 w 3733799"/>
              <a:gd name="connsiteY12" fmla="*/ 5105400 h 5105400"/>
              <a:gd name="connsiteX13" fmla="*/ 0 w 3733799"/>
              <a:gd name="connsiteY13" fmla="*/ 4483088 h 5105400"/>
              <a:gd name="connsiteX14" fmla="*/ 0 w 3733799"/>
              <a:gd name="connsiteY14" fmla="*/ 622312 h 5105400"/>
              <a:gd name="connsiteX15" fmla="*/ 622312 w 3733799"/>
              <a:gd name="connsiteY15" fmla="*/ 0 h 5105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3799" h="5105400">
                <a:moveTo>
                  <a:pt x="622312" y="0"/>
                </a:moveTo>
                <a:lnTo>
                  <a:pt x="3111487" y="0"/>
                </a:lnTo>
                <a:cubicBezTo>
                  <a:pt x="3455180" y="0"/>
                  <a:pt x="3733799" y="278619"/>
                  <a:pt x="3733799" y="622312"/>
                </a:cubicBezTo>
                <a:lnTo>
                  <a:pt x="3733799" y="4414839"/>
                </a:lnTo>
                <a:lnTo>
                  <a:pt x="3709388" y="4390428"/>
                </a:lnTo>
                <a:lnTo>
                  <a:pt x="3485877" y="4613939"/>
                </a:lnTo>
                <a:lnTo>
                  <a:pt x="3262366" y="4390428"/>
                </a:lnTo>
                <a:lnTo>
                  <a:pt x="3068698" y="4584096"/>
                </a:lnTo>
                <a:lnTo>
                  <a:pt x="3292209" y="4807607"/>
                </a:lnTo>
                <a:lnTo>
                  <a:pt x="3068698" y="5031118"/>
                </a:lnTo>
                <a:lnTo>
                  <a:pt x="3140096" y="5102516"/>
                </a:lnTo>
                <a:lnTo>
                  <a:pt x="3111487" y="5105400"/>
                </a:lnTo>
                <a:lnTo>
                  <a:pt x="622312" y="5105400"/>
                </a:lnTo>
                <a:cubicBezTo>
                  <a:pt x="278619" y="5105400"/>
                  <a:pt x="0" y="4826781"/>
                  <a:pt x="0" y="4483088"/>
                </a:cubicBezTo>
                <a:lnTo>
                  <a:pt x="0" y="622312"/>
                </a:lnTo>
                <a:cubicBezTo>
                  <a:pt x="0" y="278619"/>
                  <a:pt x="278619" y="0"/>
                  <a:pt x="622312" y="0"/>
                </a:cubicBezTo>
                <a:close/>
              </a:path>
            </a:pathLst>
          </a:custGeom>
          <a:solidFill>
            <a:schemeClr val="bg2"/>
          </a:solidFill>
        </p:spPr>
        <p:txBody>
          <a:bodyPr wrap="square">
            <a:noAutofit/>
          </a:bodyPr>
          <a:lstStyle>
            <a:lvl1pPr marL="0" indent="0" algn="ctr">
              <a:buNone/>
              <a:defRPr/>
            </a:lvl1pPr>
          </a:lstStyle>
          <a:p>
            <a:endParaRPr lang="en-US" dirty="0"/>
          </a:p>
        </p:txBody>
      </p:sp>
      <p:sp>
        <p:nvSpPr>
          <p:cNvPr id="42" name="Text Placeholder 15">
            <a:extLst>
              <a:ext uri="{FF2B5EF4-FFF2-40B4-BE49-F238E27FC236}">
                <a16:creationId xmlns:a16="http://schemas.microsoft.com/office/drawing/2014/main" id="{6E3DD6E9-B188-4073-618E-913C10B25786}"/>
              </a:ext>
            </a:extLst>
          </p:cNvPr>
          <p:cNvSpPr>
            <a:spLocks noGrp="1"/>
          </p:cNvSpPr>
          <p:nvPr>
            <p:ph type="body" sz="quarter" idx="13"/>
          </p:nvPr>
        </p:nvSpPr>
        <p:spPr>
          <a:xfrm>
            <a:off x="5709980" y="4762498"/>
            <a:ext cx="5697929" cy="1066800"/>
          </a:xfrm>
        </p:spPr>
        <p:txBody>
          <a:bodyPr>
            <a:normAutofit/>
          </a:bodyPr>
          <a:lstStyle>
            <a:lvl1pPr marL="0" indent="0">
              <a:lnSpc>
                <a:spcPct val="100000"/>
              </a:lnSpc>
              <a:buNone/>
              <a:defRPr sz="2400" b="1" baseline="0">
                <a:solidFill>
                  <a:schemeClr val="accent2">
                    <a:lumMod val="50000"/>
                  </a:schemeClr>
                </a:solidFill>
              </a:defRPr>
            </a:lvl1pPr>
          </a:lstStyle>
          <a:p>
            <a:pPr lvl="0"/>
            <a:r>
              <a:rPr lang="en-GB"/>
              <a:t>Click to edit Master text styles</a:t>
            </a:r>
          </a:p>
        </p:txBody>
      </p:sp>
      <p:sp>
        <p:nvSpPr>
          <p:cNvPr id="47" name="Cross 46">
            <a:extLst>
              <a:ext uri="{FF2B5EF4-FFF2-40B4-BE49-F238E27FC236}">
                <a16:creationId xmlns:a16="http://schemas.microsoft.com/office/drawing/2014/main" id="{46328A47-0F71-24AD-1DBE-43C71079A374}"/>
              </a:ext>
            </a:extLst>
          </p:cNvPr>
          <p:cNvSpPr/>
          <p:nvPr userDrawn="1"/>
        </p:nvSpPr>
        <p:spPr>
          <a:xfrm rot="2700000">
            <a:off x="3976479" y="5307068"/>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45262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with ic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F0AE0-C844-54D6-6029-86DFDACF0C86}"/>
              </a:ext>
            </a:extLst>
          </p:cNvPr>
          <p:cNvSpPr>
            <a:spLocks noGrp="1"/>
          </p:cNvSpPr>
          <p:nvPr>
            <p:ph type="title"/>
          </p:nvPr>
        </p:nvSpPr>
        <p:spPr>
          <a:xfrm>
            <a:off x="685800" y="621792"/>
            <a:ext cx="5715000" cy="1143000"/>
          </a:xfrm>
        </p:spPr>
        <p:txBody>
          <a:bodyPr/>
          <a:lstStyle/>
          <a:p>
            <a:r>
              <a:rPr lang="en-GB"/>
              <a:t>Click to edit Master title style</a:t>
            </a:r>
            <a:endParaRPr lang="en-US"/>
          </a:p>
        </p:txBody>
      </p:sp>
      <p:sp>
        <p:nvSpPr>
          <p:cNvPr id="19" name="Content Placeholder 18">
            <a:extLst>
              <a:ext uri="{FF2B5EF4-FFF2-40B4-BE49-F238E27FC236}">
                <a16:creationId xmlns:a16="http://schemas.microsoft.com/office/drawing/2014/main" id="{958B5C90-17D9-C673-F1EC-0ED209084ED4}"/>
              </a:ext>
            </a:extLst>
          </p:cNvPr>
          <p:cNvSpPr>
            <a:spLocks noGrp="1"/>
          </p:cNvSpPr>
          <p:nvPr>
            <p:ph sz="quarter" idx="13"/>
          </p:nvPr>
        </p:nvSpPr>
        <p:spPr>
          <a:xfrm>
            <a:off x="685800" y="2084832"/>
            <a:ext cx="5715000" cy="3703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2" name="Straight Connector 11">
            <a:extLst>
              <a:ext uri="{FF2B5EF4-FFF2-40B4-BE49-F238E27FC236}">
                <a16:creationId xmlns:a16="http://schemas.microsoft.com/office/drawing/2014/main" id="{B8EBB14C-D20D-204B-2946-AD69B85744AB}"/>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419C6F3-0BA0-1C77-3DB4-761E584808F4}"/>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14" name="Rectangle: Rounded Corners 13">
            <a:extLst>
              <a:ext uri="{FF2B5EF4-FFF2-40B4-BE49-F238E27FC236}">
                <a16:creationId xmlns:a16="http://schemas.microsoft.com/office/drawing/2014/main" id="{B89C344F-D71F-89C1-89D1-17EF8F9A4455}"/>
              </a:ext>
            </a:extLst>
          </p:cNvPr>
          <p:cNvSpPr/>
          <p:nvPr userDrawn="1"/>
        </p:nvSpPr>
        <p:spPr>
          <a:xfrm>
            <a:off x="7082017" y="1143000"/>
            <a:ext cx="4270195" cy="4114797"/>
          </a:xfrm>
          <a:prstGeom prst="roundRect">
            <a:avLst>
              <a:gd name="adj" fmla="val 7995"/>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Graphic 15">
            <a:extLst>
              <a:ext uri="{FF2B5EF4-FFF2-40B4-BE49-F238E27FC236}">
                <a16:creationId xmlns:a16="http://schemas.microsoft.com/office/drawing/2014/main" id="{8A531EC8-CE4E-3DF8-AE13-9EDF4E026F84}"/>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7618412" y="1550791"/>
            <a:ext cx="3505200" cy="3333765"/>
          </a:xfrm>
          <a:prstGeom prst="rect">
            <a:avLst/>
          </a:prstGeom>
        </p:spPr>
      </p:pic>
      <p:sp>
        <p:nvSpPr>
          <p:cNvPr id="21" name="Picture Placeholder 20">
            <a:extLst>
              <a:ext uri="{FF2B5EF4-FFF2-40B4-BE49-F238E27FC236}">
                <a16:creationId xmlns:a16="http://schemas.microsoft.com/office/drawing/2014/main" id="{573575EF-AC90-8222-EC49-8D685008C107}"/>
              </a:ext>
            </a:extLst>
          </p:cNvPr>
          <p:cNvSpPr>
            <a:spLocks noGrp="1"/>
          </p:cNvSpPr>
          <p:nvPr>
            <p:ph type="pic" sz="quarter" idx="14"/>
          </p:nvPr>
        </p:nvSpPr>
        <p:spPr>
          <a:xfrm>
            <a:off x="8532812" y="2467865"/>
            <a:ext cx="1499616" cy="1499616"/>
          </a:xfrm>
        </p:spPr>
        <p:txBody>
          <a:bodyPr>
            <a:normAutofit/>
          </a:bodyPr>
          <a:lstStyle>
            <a:lvl1pPr marL="0" indent="0" algn="ctr">
              <a:buNone/>
              <a:defRPr sz="1200">
                <a:solidFill>
                  <a:schemeClr val="bg1"/>
                </a:solidFill>
              </a:defRPr>
            </a:lvl1pPr>
          </a:lstStyle>
          <a:p>
            <a:endParaRPr lang="en-US" dirty="0"/>
          </a:p>
        </p:txBody>
      </p:sp>
      <p:sp>
        <p:nvSpPr>
          <p:cNvPr id="3" name="Date Placeholder 2">
            <a:extLst>
              <a:ext uri="{FF2B5EF4-FFF2-40B4-BE49-F238E27FC236}">
                <a16:creationId xmlns:a16="http://schemas.microsoft.com/office/drawing/2014/main" id="{F7AE54EE-77AF-E258-31B4-FA35A33032AA}"/>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52C5B8AF-C49D-571F-69BF-1AB0C27248D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0F5E931-3ABC-DD1A-FDC8-C03E569E9CF5}"/>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360568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bottom">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F7B74CE-1A45-5DDD-F75F-4D4303056AC2}"/>
              </a:ext>
            </a:extLst>
          </p:cNvPr>
          <p:cNvSpPr/>
          <p:nvPr userDrawn="1"/>
        </p:nvSpPr>
        <p:spPr>
          <a:xfrm>
            <a:off x="581992" y="1017439"/>
            <a:ext cx="10766796" cy="1465622"/>
          </a:xfrm>
          <a:prstGeom prst="roundRect">
            <a:avLst>
              <a:gd name="adj" fmla="val 11894"/>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cxnSp>
        <p:nvCxnSpPr>
          <p:cNvPr id="7" name="Straight Connector 6">
            <a:extLst>
              <a:ext uri="{FF2B5EF4-FFF2-40B4-BE49-F238E27FC236}">
                <a16:creationId xmlns:a16="http://schemas.microsoft.com/office/drawing/2014/main" id="{126CBDAA-F3EB-A7CC-348C-C6DEF36D4318}"/>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078AE03-2D5A-BEDE-B033-84F89218D9BB}"/>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768A3B78-13C8-892D-7ADC-D62A05F51967}"/>
              </a:ext>
            </a:extLst>
          </p:cNvPr>
          <p:cNvGrpSpPr/>
          <p:nvPr userDrawn="1"/>
        </p:nvGrpSpPr>
        <p:grpSpPr>
          <a:xfrm flipH="1">
            <a:off x="8245440" y="0"/>
            <a:ext cx="3943385" cy="2209800"/>
            <a:chOff x="-10411" y="0"/>
            <a:chExt cx="3943385" cy="2209800"/>
          </a:xfrm>
        </p:grpSpPr>
        <p:pic>
          <p:nvPicPr>
            <p:cNvPr id="10" name="Graphic 9">
              <a:extLst>
                <a:ext uri="{FF2B5EF4-FFF2-40B4-BE49-F238E27FC236}">
                  <a16:creationId xmlns:a16="http://schemas.microsoft.com/office/drawing/2014/main" id="{AC5AC647-1AA8-FA57-37D8-5F2E09389323}"/>
                </a:ext>
              </a:extLst>
            </p:cNvPr>
            <p:cNvPicPr>
              <a:picLocks noChangeAspect="1"/>
            </p:cNvPicPr>
            <p:nvPr/>
          </p:nvPicPr>
          <p:blipFill rotWithShape="1">
            <a:blip>
              <a:extLst>
                <a:ext uri="{96DAC541-7B7A-43D3-8B79-37D633B846F1}">
                  <asvg:svgBlip xmlns:asvg="http://schemas.microsoft.com/office/drawing/2016/SVG/main" r:embed="rId2"/>
                </a:ext>
              </a:extLst>
            </a:blip>
            <a:srcRect l="22955" t="-1334" r="-10741" b="23144"/>
            <a:stretch/>
          </p:blipFill>
          <p:spPr>
            <a:xfrm rot="10800000" flipH="1">
              <a:off x="-10411" y="0"/>
              <a:ext cx="2556844" cy="2209800"/>
            </a:xfrm>
            <a:prstGeom prst="rect">
              <a:avLst/>
            </a:prstGeom>
          </p:spPr>
        </p:pic>
        <p:sp>
          <p:nvSpPr>
            <p:cNvPr id="11" name="Cross 10">
              <a:extLst>
                <a:ext uri="{FF2B5EF4-FFF2-40B4-BE49-F238E27FC236}">
                  <a16:creationId xmlns:a16="http://schemas.microsoft.com/office/drawing/2014/main" id="{F0C52D8B-C4A5-6592-FB45-2A569D339574}"/>
                </a:ext>
              </a:extLst>
            </p:cNvPr>
            <p:cNvSpPr/>
            <p:nvPr/>
          </p:nvSpPr>
          <p:spPr>
            <a:xfrm rot="2700000">
              <a:off x="3278601" y="721719"/>
              <a:ext cx="654373" cy="654373"/>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grpSp>
      <p:pic>
        <p:nvPicPr>
          <p:cNvPr id="12" name="Graphic 11">
            <a:extLst>
              <a:ext uri="{FF2B5EF4-FFF2-40B4-BE49-F238E27FC236}">
                <a16:creationId xmlns:a16="http://schemas.microsoft.com/office/drawing/2014/main" id="{83E148C5-F88C-4D65-3DB7-756252A8A1D8}"/>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979" t="-1685" r="-5675" b="63656"/>
          <a:stretch/>
        </p:blipFill>
        <p:spPr>
          <a:xfrm>
            <a:off x="840037" y="1219201"/>
            <a:ext cx="3494301" cy="1263860"/>
          </a:xfrm>
          <a:prstGeom prst="rect">
            <a:avLst/>
          </a:prstGeom>
        </p:spPr>
      </p:pic>
      <p:sp>
        <p:nvSpPr>
          <p:cNvPr id="2" name="Title 1">
            <a:extLst>
              <a:ext uri="{FF2B5EF4-FFF2-40B4-BE49-F238E27FC236}">
                <a16:creationId xmlns:a16="http://schemas.microsoft.com/office/drawing/2014/main" id="{3CBE60AE-BB9D-05D7-65F7-DA818CF834D2}"/>
              </a:ext>
            </a:extLst>
          </p:cNvPr>
          <p:cNvSpPr>
            <a:spLocks noGrp="1"/>
          </p:cNvSpPr>
          <p:nvPr>
            <p:ph type="title"/>
          </p:nvPr>
        </p:nvSpPr>
        <p:spPr>
          <a:xfrm>
            <a:off x="457200" y="2350008"/>
            <a:ext cx="10890504" cy="1143000"/>
          </a:xfrm>
        </p:spPr>
        <p:txBody>
          <a:bodyPr/>
          <a:lstStyle/>
          <a:p>
            <a:r>
              <a:rPr lang="en-GB"/>
              <a:t>Click to edit Master title style</a:t>
            </a:r>
            <a:endParaRPr lang="en-US"/>
          </a:p>
        </p:txBody>
      </p:sp>
      <p:sp>
        <p:nvSpPr>
          <p:cNvPr id="13" name="Content Placeholder 18">
            <a:extLst>
              <a:ext uri="{FF2B5EF4-FFF2-40B4-BE49-F238E27FC236}">
                <a16:creationId xmlns:a16="http://schemas.microsoft.com/office/drawing/2014/main" id="{C6002F4C-93CF-DB09-2A74-421C0198314B}"/>
              </a:ext>
            </a:extLst>
          </p:cNvPr>
          <p:cNvSpPr>
            <a:spLocks noGrp="1"/>
          </p:cNvSpPr>
          <p:nvPr>
            <p:ph sz="quarter" idx="13"/>
          </p:nvPr>
        </p:nvSpPr>
        <p:spPr>
          <a:xfrm>
            <a:off x="457200" y="3703320"/>
            <a:ext cx="10771632" cy="2011680"/>
          </a:xfrm>
        </p:spPr>
        <p:txBody>
          <a:bodyPr/>
          <a:lstStyle>
            <a:lvl1pPr>
              <a:lnSpc>
                <a:spcPct val="100000"/>
              </a:lnSpc>
              <a:spcBef>
                <a:spcPts val="0"/>
              </a:spcBef>
              <a:spcAft>
                <a:spcPts val="600"/>
              </a:spcAft>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23AB9BAC-9473-E02D-034C-A712981D8ECE}"/>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9B47D348-2AA6-5878-4C98-CB3E895FEF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EE4AA3A-02D3-C16A-F484-4365AEC665E1}"/>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698068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823B-1848-DD23-32C1-55B6F35BBB88}"/>
              </a:ext>
            </a:extLst>
          </p:cNvPr>
          <p:cNvSpPr>
            <a:spLocks noGrp="1"/>
          </p:cNvSpPr>
          <p:nvPr>
            <p:ph type="title"/>
          </p:nvPr>
        </p:nvSpPr>
        <p:spPr>
          <a:xfrm>
            <a:off x="521208" y="621792"/>
            <a:ext cx="5878004" cy="1143000"/>
          </a:xfrm>
        </p:spPr>
        <p:txBody>
          <a:bodyPr/>
          <a:lstStyle>
            <a:lvl1pPr>
              <a:lnSpc>
                <a:spcPct val="100000"/>
              </a:lnSpc>
              <a:defRPr/>
            </a:lvl1pPr>
          </a:lstStyle>
          <a:p>
            <a:r>
              <a:rPr lang="en-GB"/>
              <a:t>Click to edit Master title style</a:t>
            </a:r>
            <a:endParaRPr lang="en-US" dirty="0"/>
          </a:p>
        </p:txBody>
      </p:sp>
      <p:sp>
        <p:nvSpPr>
          <p:cNvPr id="9" name="Content Placeholder 18">
            <a:extLst>
              <a:ext uri="{FF2B5EF4-FFF2-40B4-BE49-F238E27FC236}">
                <a16:creationId xmlns:a16="http://schemas.microsoft.com/office/drawing/2014/main" id="{C6369831-3D9F-A5E3-4BD7-A70602CD967A}"/>
              </a:ext>
            </a:extLst>
          </p:cNvPr>
          <p:cNvSpPr>
            <a:spLocks noGrp="1"/>
          </p:cNvSpPr>
          <p:nvPr>
            <p:ph sz="quarter" idx="13"/>
          </p:nvPr>
        </p:nvSpPr>
        <p:spPr>
          <a:xfrm>
            <a:off x="521208" y="2084832"/>
            <a:ext cx="5878004" cy="3703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a:t>
            </a:fld>
            <a:endParaRPr lang="en-US" dirty="0"/>
          </a:p>
        </p:txBody>
      </p:sp>
      <p:cxnSp>
        <p:nvCxnSpPr>
          <p:cNvPr id="7" name="Straight Connector 6">
            <a:extLst>
              <a:ext uri="{FF2B5EF4-FFF2-40B4-BE49-F238E27FC236}">
                <a16:creationId xmlns:a16="http://schemas.microsoft.com/office/drawing/2014/main" id="{708C9E72-33C7-B5A5-6E0C-E4D81F133BA4}"/>
              </a:ext>
            </a:extLst>
          </p:cNvPr>
          <p:cNvCxnSpPr>
            <a:cxnSpLocks/>
          </p:cNvCxnSpPr>
          <p:nvPr/>
        </p:nvCxnSpPr>
        <p:spPr>
          <a:xfrm>
            <a:off x="581992" y="5867400"/>
            <a:ext cx="56648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9D31522-CF82-7988-2E83-546796650259}"/>
              </a:ext>
            </a:extLst>
          </p:cNvPr>
          <p:cNvCxnSpPr>
            <a:cxnSpLocks/>
          </p:cNvCxnSpPr>
          <p:nvPr/>
        </p:nvCxnSpPr>
        <p:spPr>
          <a:xfrm>
            <a:off x="581992" y="609600"/>
            <a:ext cx="56648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sp>
        <p:nvSpPr>
          <p:cNvPr id="10" name="Rectangle: Rounded Corners 9">
            <a:extLst>
              <a:ext uri="{FF2B5EF4-FFF2-40B4-BE49-F238E27FC236}">
                <a16:creationId xmlns:a16="http://schemas.microsoft.com/office/drawing/2014/main" id="{B7049D66-D5A8-DFED-1BBA-E00C8E0BF013}"/>
              </a:ext>
            </a:extLst>
          </p:cNvPr>
          <p:cNvSpPr/>
          <p:nvPr userDrawn="1"/>
        </p:nvSpPr>
        <p:spPr>
          <a:xfrm>
            <a:off x="7224731" y="457200"/>
            <a:ext cx="4198461" cy="5943596"/>
          </a:xfrm>
          <a:prstGeom prst="roundRect">
            <a:avLst>
              <a:gd name="adj" fmla="val 7059"/>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pic>
        <p:nvPicPr>
          <p:cNvPr id="11" name="Graphic 10">
            <a:extLst>
              <a:ext uri="{FF2B5EF4-FFF2-40B4-BE49-F238E27FC236}">
                <a16:creationId xmlns:a16="http://schemas.microsoft.com/office/drawing/2014/main" id="{AC00F615-D350-70FC-458B-17DC58C3DABE}"/>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3949" b="23144"/>
          <a:stretch/>
        </p:blipFill>
        <p:spPr>
          <a:xfrm rot="10800000" flipH="1">
            <a:off x="7528972" y="733525"/>
            <a:ext cx="3894220" cy="4042044"/>
          </a:xfrm>
          <a:prstGeom prst="rect">
            <a:avLst/>
          </a:prstGeom>
        </p:spPr>
      </p:pic>
      <p:sp>
        <p:nvSpPr>
          <p:cNvPr id="12" name="Cross 11">
            <a:extLst>
              <a:ext uri="{FF2B5EF4-FFF2-40B4-BE49-F238E27FC236}">
                <a16:creationId xmlns:a16="http://schemas.microsoft.com/office/drawing/2014/main" id="{F6D3D1EF-9096-4DE3-65B0-A56792BCA9FB}"/>
              </a:ext>
            </a:extLst>
          </p:cNvPr>
          <p:cNvSpPr/>
          <p:nvPr userDrawn="1"/>
        </p:nvSpPr>
        <p:spPr>
          <a:xfrm rot="2700000">
            <a:off x="10818034" y="5734035"/>
            <a:ext cx="906072" cy="906072"/>
          </a:xfrm>
          <a:prstGeom prst="plus">
            <a:avLst>
              <a:gd name="adj" fmla="val 34886"/>
            </a:avLst>
          </a:prstGeom>
          <a:solidFill>
            <a:schemeClr val="accent2">
              <a:lumMod val="20000"/>
              <a:lumOff val="80000"/>
            </a:schemeClr>
          </a:solidFill>
          <a:ln w="254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pic>
        <p:nvPicPr>
          <p:cNvPr id="13" name="Graphic 12">
            <a:extLst>
              <a:ext uri="{FF2B5EF4-FFF2-40B4-BE49-F238E27FC236}">
                <a16:creationId xmlns:a16="http://schemas.microsoft.com/office/drawing/2014/main" id="{4F76B484-4DDB-2219-B076-85EF15583E6B}"/>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605723" y="4789665"/>
            <a:ext cx="2202153" cy="1614423"/>
          </a:xfrm>
          <a:prstGeom prst="rect">
            <a:avLst/>
          </a:prstGeom>
        </p:spPr>
      </p:pic>
    </p:spTree>
    <p:extLst>
      <p:ext uri="{BB962C8B-B14F-4D97-AF65-F5344CB8AC3E}">
        <p14:creationId xmlns:p14="http://schemas.microsoft.com/office/powerpoint/2010/main" val="378303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right">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C5EC899-82DA-6C62-F99A-A5C1822003D6}"/>
              </a:ext>
            </a:extLst>
          </p:cNvPr>
          <p:cNvSpPr/>
          <p:nvPr userDrawn="1"/>
        </p:nvSpPr>
        <p:spPr>
          <a:xfrm>
            <a:off x="6998473" y="625258"/>
            <a:ext cx="4503264" cy="2686302"/>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7BD98418-0E68-2FD2-AAF8-5F48931A2A50}"/>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5933484" y="-70786"/>
            <a:ext cx="2434778" cy="2368886"/>
          </a:xfrm>
          <a:prstGeom prst="rect">
            <a:avLst/>
          </a:prstGeom>
        </p:spPr>
      </p:pic>
      <p:sp>
        <p:nvSpPr>
          <p:cNvPr id="14" name="Rectangle: Rounded Corners 13">
            <a:extLst>
              <a:ext uri="{FF2B5EF4-FFF2-40B4-BE49-F238E27FC236}">
                <a16:creationId xmlns:a16="http://schemas.microsoft.com/office/drawing/2014/main" id="{D9B2DB26-152B-A660-5994-264088B10127}"/>
              </a:ext>
            </a:extLst>
          </p:cNvPr>
          <p:cNvSpPr/>
          <p:nvPr userDrawn="1"/>
        </p:nvSpPr>
        <p:spPr>
          <a:xfrm>
            <a:off x="6998473" y="3708269"/>
            <a:ext cx="4503264" cy="2686302"/>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ross 14">
            <a:extLst>
              <a:ext uri="{FF2B5EF4-FFF2-40B4-BE49-F238E27FC236}">
                <a16:creationId xmlns:a16="http://schemas.microsoft.com/office/drawing/2014/main" id="{58E8EC6C-4C4F-5126-5867-B835579ADE95}"/>
              </a:ext>
            </a:extLst>
          </p:cNvPr>
          <p:cNvSpPr/>
          <p:nvPr userDrawn="1"/>
        </p:nvSpPr>
        <p:spPr>
          <a:xfrm rot="2700000">
            <a:off x="11020486" y="5779707"/>
            <a:ext cx="906072" cy="906072"/>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itle 1">
            <a:extLst>
              <a:ext uri="{FF2B5EF4-FFF2-40B4-BE49-F238E27FC236}">
                <a16:creationId xmlns:a16="http://schemas.microsoft.com/office/drawing/2014/main" id="{C1924ED2-7665-CDA5-A950-86022E36C853}"/>
              </a:ext>
            </a:extLst>
          </p:cNvPr>
          <p:cNvSpPr>
            <a:spLocks noGrp="1"/>
          </p:cNvSpPr>
          <p:nvPr>
            <p:ph type="title"/>
          </p:nvPr>
        </p:nvSpPr>
        <p:spPr>
          <a:xfrm>
            <a:off x="521208" y="621792"/>
            <a:ext cx="5878004" cy="1143000"/>
          </a:xfrm>
        </p:spPr>
        <p:txBody>
          <a:bodyPr/>
          <a:lstStyle>
            <a:lvl1pPr>
              <a:lnSpc>
                <a:spcPct val="100000"/>
              </a:lnSpc>
              <a:defRPr/>
            </a:lvl1pPr>
          </a:lstStyle>
          <a:p>
            <a:r>
              <a:rPr lang="en-GB"/>
              <a:t>Click to edit Master title style</a:t>
            </a:r>
            <a:endParaRPr lang="en-US" dirty="0"/>
          </a:p>
        </p:txBody>
      </p:sp>
      <p:sp>
        <p:nvSpPr>
          <p:cNvPr id="25" name="Content Placeholder 18">
            <a:extLst>
              <a:ext uri="{FF2B5EF4-FFF2-40B4-BE49-F238E27FC236}">
                <a16:creationId xmlns:a16="http://schemas.microsoft.com/office/drawing/2014/main" id="{21E8B3C6-A310-27D6-2D48-55A75DF49E71}"/>
              </a:ext>
            </a:extLst>
          </p:cNvPr>
          <p:cNvSpPr>
            <a:spLocks noGrp="1"/>
          </p:cNvSpPr>
          <p:nvPr>
            <p:ph sz="quarter" idx="13"/>
          </p:nvPr>
        </p:nvSpPr>
        <p:spPr>
          <a:xfrm>
            <a:off x="521208" y="2084832"/>
            <a:ext cx="5878004" cy="3703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1" name="Picture Placeholder 20">
            <a:extLst>
              <a:ext uri="{FF2B5EF4-FFF2-40B4-BE49-F238E27FC236}">
                <a16:creationId xmlns:a16="http://schemas.microsoft.com/office/drawing/2014/main" id="{29055FDB-38DD-4E72-2C97-C84ED6C1BDB4}"/>
              </a:ext>
            </a:extLst>
          </p:cNvPr>
          <p:cNvSpPr>
            <a:spLocks noGrp="1"/>
          </p:cNvSpPr>
          <p:nvPr>
            <p:ph type="pic" sz="quarter" idx="14"/>
          </p:nvPr>
        </p:nvSpPr>
        <p:spPr>
          <a:xfrm>
            <a:off x="7451989" y="1162590"/>
            <a:ext cx="3596232" cy="4694649"/>
          </a:xfrm>
          <a:custGeom>
            <a:avLst/>
            <a:gdLst>
              <a:gd name="connsiteX0" fmla="*/ 188910 w 3596232"/>
              <a:gd name="connsiteY0" fmla="*/ 0 h 4694649"/>
              <a:gd name="connsiteX1" fmla="*/ 3407322 w 3596232"/>
              <a:gd name="connsiteY1" fmla="*/ 0 h 4694649"/>
              <a:gd name="connsiteX2" fmla="*/ 3596232 w 3596232"/>
              <a:gd name="connsiteY2" fmla="*/ 188910 h 4694649"/>
              <a:gd name="connsiteX3" fmla="*/ 3596232 w 3596232"/>
              <a:gd name="connsiteY3" fmla="*/ 4505739 h 4694649"/>
              <a:gd name="connsiteX4" fmla="*/ 3407322 w 3596232"/>
              <a:gd name="connsiteY4" fmla="*/ 4694649 h 4694649"/>
              <a:gd name="connsiteX5" fmla="*/ 188910 w 3596232"/>
              <a:gd name="connsiteY5" fmla="*/ 4694649 h 4694649"/>
              <a:gd name="connsiteX6" fmla="*/ 0 w 3596232"/>
              <a:gd name="connsiteY6" fmla="*/ 4505739 h 4694649"/>
              <a:gd name="connsiteX7" fmla="*/ 0 w 3596232"/>
              <a:gd name="connsiteY7" fmla="*/ 188910 h 4694649"/>
              <a:gd name="connsiteX8" fmla="*/ 188910 w 3596232"/>
              <a:gd name="connsiteY8" fmla="*/ 0 h 469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96232" h="4694649">
                <a:moveTo>
                  <a:pt x="188910" y="0"/>
                </a:moveTo>
                <a:lnTo>
                  <a:pt x="3407322" y="0"/>
                </a:lnTo>
                <a:cubicBezTo>
                  <a:pt x="3511654" y="0"/>
                  <a:pt x="3596232" y="84578"/>
                  <a:pt x="3596232" y="188910"/>
                </a:cubicBezTo>
                <a:lnTo>
                  <a:pt x="3596232" y="4505739"/>
                </a:lnTo>
                <a:cubicBezTo>
                  <a:pt x="3596232" y="4610071"/>
                  <a:pt x="3511654" y="4694649"/>
                  <a:pt x="3407322" y="4694649"/>
                </a:cubicBezTo>
                <a:lnTo>
                  <a:pt x="188910" y="4694649"/>
                </a:lnTo>
                <a:cubicBezTo>
                  <a:pt x="84578" y="4694649"/>
                  <a:pt x="0" y="4610071"/>
                  <a:pt x="0" y="4505739"/>
                </a:cubicBezTo>
                <a:lnTo>
                  <a:pt x="0" y="188910"/>
                </a:lnTo>
                <a:cubicBezTo>
                  <a:pt x="0" y="84578"/>
                  <a:pt x="84578" y="0"/>
                  <a:pt x="188910" y="0"/>
                </a:cubicBezTo>
                <a:close/>
              </a:path>
            </a:pathLst>
          </a:custGeom>
          <a:solidFill>
            <a:schemeClr val="bg2"/>
          </a:solidFill>
        </p:spPr>
        <p:txBody>
          <a:bodyPr wrap="square">
            <a:noAutofit/>
          </a:bodyPr>
          <a:lstStyle>
            <a:lvl1pPr marL="0" indent="0" algn="ctr">
              <a:buNone/>
              <a:defRPr/>
            </a:lvl1pPr>
          </a:lstStyle>
          <a:p>
            <a:endParaRPr lang="en-US" dirty="0"/>
          </a:p>
        </p:txBody>
      </p:sp>
      <p:cxnSp>
        <p:nvCxnSpPr>
          <p:cNvPr id="23" name="Straight Connector 22">
            <a:extLst>
              <a:ext uri="{FF2B5EF4-FFF2-40B4-BE49-F238E27FC236}">
                <a16:creationId xmlns:a16="http://schemas.microsoft.com/office/drawing/2014/main" id="{94217FB8-20E0-118C-285D-4FEFA1E35326}"/>
              </a:ext>
            </a:extLst>
          </p:cNvPr>
          <p:cNvCxnSpPr>
            <a:cxnSpLocks/>
          </p:cNvCxnSpPr>
          <p:nvPr userDrawn="1"/>
        </p:nvCxnSpPr>
        <p:spPr>
          <a:xfrm>
            <a:off x="581992" y="5867400"/>
            <a:ext cx="56648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ABC3664-186D-E7FA-94A7-CA62E87CDA5E}"/>
              </a:ext>
            </a:extLst>
          </p:cNvPr>
          <p:cNvCxnSpPr>
            <a:cxnSpLocks/>
          </p:cNvCxnSpPr>
          <p:nvPr userDrawn="1"/>
        </p:nvCxnSpPr>
        <p:spPr>
          <a:xfrm>
            <a:off x="581992" y="609600"/>
            <a:ext cx="56648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67402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B0FB16F0-8AD5-B0AE-9C56-88DCA31251D9}"/>
              </a:ext>
            </a:extLst>
          </p:cNvPr>
          <p:cNvSpPr/>
          <p:nvPr userDrawn="1"/>
        </p:nvSpPr>
        <p:spPr>
          <a:xfrm>
            <a:off x="581992" y="677975"/>
            <a:ext cx="10766796" cy="2942607"/>
          </a:xfrm>
          <a:prstGeom prst="roundRect">
            <a:avLst>
              <a:gd name="adj" fmla="val 11894"/>
            </a:avLst>
          </a:prstGeom>
          <a:pattFill prst="lgGrid">
            <a:fgClr>
              <a:schemeClr val="accent2">
                <a:lumMod val="60000"/>
                <a:lumOff val="40000"/>
              </a:schemeClr>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39F0579C-BBD7-4DD3-1C37-C316F6F08BC2}"/>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13" name="Graphic 12">
            <a:extLst>
              <a:ext uri="{FF2B5EF4-FFF2-40B4-BE49-F238E27FC236}">
                <a16:creationId xmlns:a16="http://schemas.microsoft.com/office/drawing/2014/main" id="{61B335A0-563D-0DD7-3AC3-0D27F3193F56}"/>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2955" t="-1334" r="-10741" b="23144"/>
          <a:stretch/>
        </p:blipFill>
        <p:spPr>
          <a:xfrm rot="10800000" flipH="1">
            <a:off x="-10411" y="0"/>
            <a:ext cx="2556844" cy="2209800"/>
          </a:xfrm>
          <a:prstGeom prst="rect">
            <a:avLst/>
          </a:prstGeom>
        </p:spPr>
      </p:pic>
      <p:pic>
        <p:nvPicPr>
          <p:cNvPr id="14" name="Graphic 13">
            <a:extLst>
              <a:ext uri="{FF2B5EF4-FFF2-40B4-BE49-F238E27FC236}">
                <a16:creationId xmlns:a16="http://schemas.microsoft.com/office/drawing/2014/main" id="{7706A4F6-45A9-41CD-5553-543DB8BE288C}"/>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39459" t="46841" r="-10838" b="608"/>
          <a:stretch/>
        </p:blipFill>
        <p:spPr>
          <a:xfrm rot="5400000">
            <a:off x="8882003" y="511012"/>
            <a:ext cx="3829404" cy="2807380"/>
          </a:xfrm>
          <a:prstGeom prst="rect">
            <a:avLst/>
          </a:prstGeom>
        </p:spPr>
      </p:pic>
      <p:sp>
        <p:nvSpPr>
          <p:cNvPr id="15" name="Cross 14">
            <a:extLst>
              <a:ext uri="{FF2B5EF4-FFF2-40B4-BE49-F238E27FC236}">
                <a16:creationId xmlns:a16="http://schemas.microsoft.com/office/drawing/2014/main" id="{92F52620-F282-F4C3-BBCC-13756F044D0E}"/>
              </a:ext>
            </a:extLst>
          </p:cNvPr>
          <p:cNvSpPr/>
          <p:nvPr userDrawn="1"/>
        </p:nvSpPr>
        <p:spPr>
          <a:xfrm rot="2700000">
            <a:off x="3278602" y="389611"/>
            <a:ext cx="654373" cy="654373"/>
          </a:xfrm>
          <a:prstGeom prst="plus">
            <a:avLst>
              <a:gd name="adj" fmla="val 34886"/>
            </a:avLst>
          </a:prstGeom>
          <a:solidFill>
            <a:schemeClr val="accent2">
              <a:lumMod val="50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itle 13">
            <a:extLst>
              <a:ext uri="{FF2B5EF4-FFF2-40B4-BE49-F238E27FC236}">
                <a16:creationId xmlns:a16="http://schemas.microsoft.com/office/drawing/2014/main" id="{B91AE9CC-DB83-56BB-43A9-75FB37CB3915}"/>
              </a:ext>
            </a:extLst>
          </p:cNvPr>
          <p:cNvSpPr>
            <a:spLocks noGrp="1"/>
          </p:cNvSpPr>
          <p:nvPr>
            <p:ph type="title"/>
          </p:nvPr>
        </p:nvSpPr>
        <p:spPr>
          <a:xfrm>
            <a:off x="1636776" y="987552"/>
            <a:ext cx="8156448" cy="2633472"/>
          </a:xfrm>
        </p:spPr>
        <p:txBody>
          <a:bodyPr anchor="ctr">
            <a:normAutofit/>
          </a:bodyPr>
          <a:lstStyle>
            <a:lvl1pPr algn="ctr">
              <a:lnSpc>
                <a:spcPct val="100000"/>
              </a:lnSpc>
              <a:defRPr sz="4800" baseline="0">
                <a:ln w="25400">
                  <a:solidFill>
                    <a:schemeClr val="accent2">
                      <a:lumMod val="50000"/>
                    </a:schemeClr>
                  </a:solidFill>
                </a:ln>
                <a:solidFill>
                  <a:schemeClr val="accent2">
                    <a:lumMod val="20000"/>
                    <a:lumOff val="80000"/>
                  </a:schemeClr>
                </a:solidFill>
              </a:defRPr>
            </a:lvl1pPr>
          </a:lstStyle>
          <a:p>
            <a:r>
              <a:rPr lang="en-GB"/>
              <a:t>Click to edit Master title style</a:t>
            </a:r>
            <a:endParaRPr lang="en-US" dirty="0"/>
          </a:p>
        </p:txBody>
      </p:sp>
      <p:sp>
        <p:nvSpPr>
          <p:cNvPr id="17" name="Content Placeholder 18">
            <a:extLst>
              <a:ext uri="{FF2B5EF4-FFF2-40B4-BE49-F238E27FC236}">
                <a16:creationId xmlns:a16="http://schemas.microsoft.com/office/drawing/2014/main" id="{38EE0AEB-B6D8-567F-532A-4C5C8CDBAAB2}"/>
              </a:ext>
            </a:extLst>
          </p:cNvPr>
          <p:cNvSpPr>
            <a:spLocks noGrp="1"/>
          </p:cNvSpPr>
          <p:nvPr>
            <p:ph sz="quarter" idx="13"/>
          </p:nvPr>
        </p:nvSpPr>
        <p:spPr>
          <a:xfrm>
            <a:off x="585216" y="3995927"/>
            <a:ext cx="5129784" cy="1871029"/>
          </a:xfrm>
        </p:spPr>
        <p:txBody>
          <a:bodyPr/>
          <a:lstStyle>
            <a:lvl1pPr>
              <a:lnSpc>
                <a:spcPct val="100000"/>
              </a:lnSpc>
              <a:spcBef>
                <a:spcPts val="0"/>
              </a:spcBef>
              <a:spcAft>
                <a:spcPts val="600"/>
              </a:spcAft>
              <a:defRPr/>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Content Placeholder 18">
            <a:extLst>
              <a:ext uri="{FF2B5EF4-FFF2-40B4-BE49-F238E27FC236}">
                <a16:creationId xmlns:a16="http://schemas.microsoft.com/office/drawing/2014/main" id="{CB53BDB2-1DE7-6F74-914B-6AB6DCC40F96}"/>
              </a:ext>
            </a:extLst>
          </p:cNvPr>
          <p:cNvSpPr>
            <a:spLocks noGrp="1"/>
          </p:cNvSpPr>
          <p:nvPr>
            <p:ph sz="quarter" idx="14"/>
          </p:nvPr>
        </p:nvSpPr>
        <p:spPr>
          <a:xfrm>
            <a:off x="6099048" y="3995927"/>
            <a:ext cx="5129784" cy="1871029"/>
          </a:xfrm>
        </p:spPr>
        <p:txBody>
          <a:bodyPr/>
          <a:lstStyle>
            <a:lvl1pPr>
              <a:lnSpc>
                <a:spcPct val="100000"/>
              </a:lnSpc>
              <a:spcBef>
                <a:spcPts val="0"/>
              </a:spcBef>
              <a:spcAft>
                <a:spcPts val="600"/>
              </a:spcAft>
              <a:defRPr/>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9E35919E-25CD-A9C7-96B4-418FF31E407D}"/>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E2F4E10E-956F-120F-9A17-F3DD13E8B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755462C-9030-1F53-ABD6-298C4F3B65D3}"/>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90972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lumn with ic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D8DDA-6C9D-8B86-2FC0-8E5F1310BEF5}"/>
              </a:ext>
            </a:extLst>
          </p:cNvPr>
          <p:cNvSpPr>
            <a:spLocks noGrp="1"/>
          </p:cNvSpPr>
          <p:nvPr>
            <p:ph type="title"/>
          </p:nvPr>
        </p:nvSpPr>
        <p:spPr>
          <a:xfrm>
            <a:off x="457200" y="704088"/>
            <a:ext cx="10762488" cy="1143000"/>
          </a:xfrm>
        </p:spPr>
        <p:txBody>
          <a:bodyPr/>
          <a:lstStyle/>
          <a:p>
            <a:r>
              <a:rPr lang="en-GB"/>
              <a:t>Click to edit Master title style</a:t>
            </a:r>
            <a:endParaRPr lang="en-US"/>
          </a:p>
        </p:txBody>
      </p:sp>
      <p:sp>
        <p:nvSpPr>
          <p:cNvPr id="16" name="Content Placeholder 18">
            <a:extLst>
              <a:ext uri="{FF2B5EF4-FFF2-40B4-BE49-F238E27FC236}">
                <a16:creationId xmlns:a16="http://schemas.microsoft.com/office/drawing/2014/main" id="{B8058444-CAAE-9075-06DD-CA7475610897}"/>
              </a:ext>
            </a:extLst>
          </p:cNvPr>
          <p:cNvSpPr>
            <a:spLocks noGrp="1"/>
          </p:cNvSpPr>
          <p:nvPr userDrawn="1">
            <p:ph sz="quarter" idx="13"/>
          </p:nvPr>
        </p:nvSpPr>
        <p:spPr>
          <a:xfrm>
            <a:off x="585216" y="2066545"/>
            <a:ext cx="5129784" cy="1640398"/>
          </a:xfrm>
        </p:spPr>
        <p:txBody>
          <a:bodyPr/>
          <a:lstStyle>
            <a:lvl1pPr>
              <a:lnSpc>
                <a:spcPct val="100000"/>
              </a:lnSpc>
              <a:spcBef>
                <a:spcPts val="0"/>
              </a:spcBef>
              <a:spcAft>
                <a:spcPts val="600"/>
              </a:spcAft>
              <a:defRPr/>
            </a:lvl1pPr>
          </a:lstStyle>
          <a:p>
            <a:pPr lvl="0"/>
            <a:r>
              <a:rPr lang="en-GB"/>
              <a:t>Click to edit Master text styles</a:t>
            </a:r>
          </a:p>
          <a:p>
            <a:pPr lvl="1"/>
            <a:r>
              <a:rPr lang="en-GB"/>
              <a:t>Second level</a:t>
            </a:r>
          </a:p>
          <a:p>
            <a:pPr lvl="2"/>
            <a:r>
              <a:rPr lang="en-GB"/>
              <a:t>Third level</a:t>
            </a:r>
          </a:p>
          <a:p>
            <a:pPr lvl="3"/>
            <a:r>
              <a:rPr lang="en-GB"/>
              <a:t>Fourth level</a:t>
            </a:r>
          </a:p>
        </p:txBody>
      </p:sp>
      <p:sp>
        <p:nvSpPr>
          <p:cNvPr id="17" name="Content Placeholder 18">
            <a:extLst>
              <a:ext uri="{FF2B5EF4-FFF2-40B4-BE49-F238E27FC236}">
                <a16:creationId xmlns:a16="http://schemas.microsoft.com/office/drawing/2014/main" id="{72A43166-102A-35B9-70FB-5E34A959DD83}"/>
              </a:ext>
            </a:extLst>
          </p:cNvPr>
          <p:cNvSpPr>
            <a:spLocks noGrp="1"/>
          </p:cNvSpPr>
          <p:nvPr userDrawn="1">
            <p:ph sz="quarter" idx="14"/>
          </p:nvPr>
        </p:nvSpPr>
        <p:spPr>
          <a:xfrm>
            <a:off x="6099048" y="2066545"/>
            <a:ext cx="5129784" cy="1640398"/>
          </a:xfrm>
        </p:spPr>
        <p:txBody>
          <a:bodyPr/>
          <a:lstStyle>
            <a:lvl1pPr>
              <a:lnSpc>
                <a:spcPct val="100000"/>
              </a:lnSpc>
              <a:spcBef>
                <a:spcPts val="0"/>
              </a:spcBef>
              <a:spcAft>
                <a:spcPts val="600"/>
              </a:spcAft>
              <a:defRPr/>
            </a:lvl1pPr>
          </a:lstStyle>
          <a:p>
            <a:pPr lvl="0"/>
            <a:r>
              <a:rPr lang="en-GB"/>
              <a:t>Click to edit Master text styles</a:t>
            </a:r>
          </a:p>
          <a:p>
            <a:pPr lvl="1"/>
            <a:r>
              <a:rPr lang="en-GB"/>
              <a:t>Second level</a:t>
            </a:r>
          </a:p>
          <a:p>
            <a:pPr lvl="2"/>
            <a:r>
              <a:rPr lang="en-GB"/>
              <a:t>Third level</a:t>
            </a:r>
          </a:p>
          <a:p>
            <a:pPr lvl="3"/>
            <a:r>
              <a:rPr lang="en-GB"/>
              <a:t>Fourth level</a:t>
            </a:r>
          </a:p>
        </p:txBody>
      </p:sp>
      <p:cxnSp>
        <p:nvCxnSpPr>
          <p:cNvPr id="6" name="Straight Connector 5">
            <a:extLst>
              <a:ext uri="{FF2B5EF4-FFF2-40B4-BE49-F238E27FC236}">
                <a16:creationId xmlns:a16="http://schemas.microsoft.com/office/drawing/2014/main" id="{13BC23DD-4FCE-130E-B4E1-D95A8CD6E676}"/>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58BBFEA-903D-D7F6-1BC1-911DE35E8775}"/>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
        <p:nvSpPr>
          <p:cNvPr id="9" name="Rectangle: Rounded Corners 8">
            <a:extLst>
              <a:ext uri="{FF2B5EF4-FFF2-40B4-BE49-F238E27FC236}">
                <a16:creationId xmlns:a16="http://schemas.microsoft.com/office/drawing/2014/main" id="{5A5DE43A-60F4-A089-D93E-741A4D0929DF}"/>
              </a:ext>
            </a:extLst>
          </p:cNvPr>
          <p:cNvSpPr/>
          <p:nvPr/>
        </p:nvSpPr>
        <p:spPr>
          <a:xfrm>
            <a:off x="581992" y="3994574"/>
            <a:ext cx="10770220" cy="1153636"/>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BDC02731-8947-D88F-F80B-F2C65DA57992}"/>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8715414" y="3679037"/>
            <a:ext cx="1998474" cy="1900731"/>
          </a:xfrm>
          <a:prstGeom prst="rect">
            <a:avLst/>
          </a:prstGeom>
        </p:spPr>
      </p:pic>
      <p:pic>
        <p:nvPicPr>
          <p:cNvPr id="11" name="Graphic 10">
            <a:extLst>
              <a:ext uri="{FF2B5EF4-FFF2-40B4-BE49-F238E27FC236}">
                <a16:creationId xmlns:a16="http://schemas.microsoft.com/office/drawing/2014/main" id="{3428FFD0-6816-9A55-2A04-B52A4152E919}"/>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5134816" y="3679037"/>
            <a:ext cx="1998474" cy="1900731"/>
          </a:xfrm>
          <a:prstGeom prst="rect">
            <a:avLst/>
          </a:prstGeom>
        </p:spPr>
      </p:pic>
      <p:pic>
        <p:nvPicPr>
          <p:cNvPr id="12" name="Graphic 11">
            <a:extLst>
              <a:ext uri="{FF2B5EF4-FFF2-40B4-BE49-F238E27FC236}">
                <a16:creationId xmlns:a16="http://schemas.microsoft.com/office/drawing/2014/main" id="{3B769B67-BF85-171D-E468-159DC7A42560}"/>
              </a:ext>
            </a:extLst>
          </p:cNvPr>
          <p:cNvPicPr>
            <a:picLocks noChangeAspect="1"/>
          </p:cNvPicPr>
          <p:nvPr/>
        </p:nvPicPr>
        <p:blipFill rotWithShape="1">
          <a:blip>
            <a:extLst>
              <a:ext uri="{96DAC541-7B7A-43D3-8B79-37D633B846F1}">
                <asvg:svgBlip xmlns:asvg="http://schemas.microsoft.com/office/drawing/2016/SVG/main" r:embed="rId2"/>
              </a:ext>
            </a:extLst>
          </a:blip>
          <a:srcRect l="864" r="-5560"/>
          <a:stretch/>
        </p:blipFill>
        <p:spPr>
          <a:xfrm>
            <a:off x="1390589" y="3679037"/>
            <a:ext cx="1998474" cy="1900731"/>
          </a:xfrm>
          <a:prstGeom prst="rect">
            <a:avLst/>
          </a:prstGeom>
        </p:spPr>
      </p:pic>
      <p:sp>
        <p:nvSpPr>
          <p:cNvPr id="18" name="Picture Placeholder 20">
            <a:extLst>
              <a:ext uri="{FF2B5EF4-FFF2-40B4-BE49-F238E27FC236}">
                <a16:creationId xmlns:a16="http://schemas.microsoft.com/office/drawing/2014/main" id="{15E08D62-18FF-AEA1-A29B-0C212BE31713}"/>
              </a:ext>
            </a:extLst>
          </p:cNvPr>
          <p:cNvSpPr>
            <a:spLocks noGrp="1"/>
          </p:cNvSpPr>
          <p:nvPr userDrawn="1">
            <p:ph type="pic" sz="quarter" idx="15"/>
          </p:nvPr>
        </p:nvSpPr>
        <p:spPr>
          <a:xfrm>
            <a:off x="1918652" y="4208778"/>
            <a:ext cx="841248" cy="841248"/>
          </a:xfrm>
        </p:spPr>
        <p:txBody>
          <a:bodyPr>
            <a:normAutofit/>
          </a:bodyPr>
          <a:lstStyle>
            <a:lvl1pPr marL="0" indent="0" algn="ctr">
              <a:buNone/>
              <a:defRPr sz="1200">
                <a:solidFill>
                  <a:schemeClr val="bg1"/>
                </a:solidFill>
              </a:defRPr>
            </a:lvl1pPr>
          </a:lstStyle>
          <a:p>
            <a:endParaRPr lang="en-US" dirty="0"/>
          </a:p>
        </p:txBody>
      </p:sp>
      <p:sp>
        <p:nvSpPr>
          <p:cNvPr id="20" name="Picture Placeholder 20">
            <a:extLst>
              <a:ext uri="{FF2B5EF4-FFF2-40B4-BE49-F238E27FC236}">
                <a16:creationId xmlns:a16="http://schemas.microsoft.com/office/drawing/2014/main" id="{0C30F2D6-7955-A01D-4414-08BD54DC4C05}"/>
              </a:ext>
            </a:extLst>
          </p:cNvPr>
          <p:cNvSpPr>
            <a:spLocks noGrp="1"/>
          </p:cNvSpPr>
          <p:nvPr>
            <p:ph type="pic" sz="quarter" idx="17"/>
          </p:nvPr>
        </p:nvSpPr>
        <p:spPr>
          <a:xfrm>
            <a:off x="5673788" y="4208778"/>
            <a:ext cx="841248" cy="841248"/>
          </a:xfrm>
        </p:spPr>
        <p:txBody>
          <a:bodyPr>
            <a:normAutofit/>
          </a:bodyPr>
          <a:lstStyle>
            <a:lvl1pPr marL="0" indent="0" algn="ctr">
              <a:buNone/>
              <a:defRPr sz="1200">
                <a:solidFill>
                  <a:schemeClr val="bg1"/>
                </a:solidFill>
              </a:defRPr>
            </a:lvl1pPr>
          </a:lstStyle>
          <a:p>
            <a:endParaRPr lang="en-US" dirty="0"/>
          </a:p>
        </p:txBody>
      </p:sp>
      <p:sp>
        <p:nvSpPr>
          <p:cNvPr id="19" name="Picture Placeholder 20">
            <a:extLst>
              <a:ext uri="{FF2B5EF4-FFF2-40B4-BE49-F238E27FC236}">
                <a16:creationId xmlns:a16="http://schemas.microsoft.com/office/drawing/2014/main" id="{88D95A1F-88CD-45EF-9B7E-52D533D35188}"/>
              </a:ext>
            </a:extLst>
          </p:cNvPr>
          <p:cNvSpPr>
            <a:spLocks noGrp="1"/>
          </p:cNvSpPr>
          <p:nvPr>
            <p:ph type="pic" sz="quarter" idx="16"/>
          </p:nvPr>
        </p:nvSpPr>
        <p:spPr>
          <a:xfrm>
            <a:off x="9202563" y="4157029"/>
            <a:ext cx="841248" cy="841248"/>
          </a:xfrm>
        </p:spPr>
        <p:txBody>
          <a:bodyPr>
            <a:normAutofit/>
          </a:bodyPr>
          <a:lstStyle>
            <a:lvl1pPr marL="0" indent="0" algn="ctr">
              <a:buNone/>
              <a:defRPr sz="1200">
                <a:solidFill>
                  <a:schemeClr val="bg1"/>
                </a:solidFill>
              </a:defRPr>
            </a:lvl1pPr>
          </a:lstStyle>
          <a:p>
            <a:endParaRPr lang="en-US" dirty="0"/>
          </a:p>
        </p:txBody>
      </p:sp>
      <p:sp>
        <p:nvSpPr>
          <p:cNvPr id="3" name="Date Placeholder 2">
            <a:extLst>
              <a:ext uri="{FF2B5EF4-FFF2-40B4-BE49-F238E27FC236}">
                <a16:creationId xmlns:a16="http://schemas.microsoft.com/office/drawing/2014/main" id="{F149425B-7D90-1B71-5868-B3E7A6C8E99C}"/>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967D266C-5561-C631-7A76-C0C47166ED6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F830D7-6165-3054-1914-DB6D1394DC37}"/>
              </a:ext>
            </a:extLst>
          </p:cNvPr>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132612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E0AA7070-5E0F-A195-181C-1F8779194804}"/>
              </a:ext>
            </a:extLst>
          </p:cNvPr>
          <p:cNvSpPr/>
          <p:nvPr userDrawn="1"/>
        </p:nvSpPr>
        <p:spPr>
          <a:xfrm>
            <a:off x="617300" y="2098628"/>
            <a:ext cx="5204302" cy="3326011"/>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
        <p:nvSpPr>
          <p:cNvPr id="9" name="Rectangle: Rounded Corners 8">
            <a:extLst>
              <a:ext uri="{FF2B5EF4-FFF2-40B4-BE49-F238E27FC236}">
                <a16:creationId xmlns:a16="http://schemas.microsoft.com/office/drawing/2014/main" id="{25EBC589-0AFD-F714-9D30-5929AB52587C}"/>
              </a:ext>
            </a:extLst>
          </p:cNvPr>
          <p:cNvSpPr/>
          <p:nvPr userDrawn="1"/>
        </p:nvSpPr>
        <p:spPr>
          <a:xfrm>
            <a:off x="6101646" y="2084190"/>
            <a:ext cx="5302013" cy="3326010"/>
          </a:xfrm>
          <a:prstGeom prst="roundRect">
            <a:avLst>
              <a:gd name="adj" fmla="val 7059"/>
            </a:avLst>
          </a:prstGeom>
          <a:pattFill prst="lgGrid">
            <a:fgClr>
              <a:schemeClr val="accent2">
                <a:lumMod val="60000"/>
                <a:lumOff val="40000"/>
              </a:schemeClr>
            </a:fgClr>
            <a:bgClr>
              <a:schemeClr val="bg1"/>
            </a:bgClr>
          </a:pattFill>
          <a:ln>
            <a:noFill/>
          </a:ln>
          <a:effectLst>
            <a:outerShdw blurRad="50800" dist="38100" dir="8100000" algn="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
        <p:nvSpPr>
          <p:cNvPr id="2" name="Title 1">
            <a:extLst>
              <a:ext uri="{FF2B5EF4-FFF2-40B4-BE49-F238E27FC236}">
                <a16:creationId xmlns:a16="http://schemas.microsoft.com/office/drawing/2014/main" id="{2ABFB934-22A7-686D-6489-5802A4975623}"/>
              </a:ext>
            </a:extLst>
          </p:cNvPr>
          <p:cNvSpPr>
            <a:spLocks noGrp="1"/>
          </p:cNvSpPr>
          <p:nvPr>
            <p:ph type="title"/>
          </p:nvPr>
        </p:nvSpPr>
        <p:spPr>
          <a:xfrm>
            <a:off x="457200" y="621792"/>
            <a:ext cx="10762488" cy="1143000"/>
          </a:xfrm>
        </p:spPr>
        <p:txBody>
          <a:bodyPr/>
          <a:lstStyle>
            <a:lvl1pPr>
              <a:lnSpc>
                <a:spcPct val="100000"/>
              </a:lnSpc>
              <a:defRPr/>
            </a:lvl1pPr>
          </a:lstStyle>
          <a:p>
            <a:r>
              <a:rPr lang="en-GB"/>
              <a:t>Click to edit Master title style</a:t>
            </a:r>
            <a:endParaRPr lang="en-US" dirty="0"/>
          </a:p>
        </p:txBody>
      </p:sp>
      <p:sp>
        <p:nvSpPr>
          <p:cNvPr id="21" name="Content Placeholder 20">
            <a:extLst>
              <a:ext uri="{FF2B5EF4-FFF2-40B4-BE49-F238E27FC236}">
                <a16:creationId xmlns:a16="http://schemas.microsoft.com/office/drawing/2014/main" id="{EFA4554B-98CB-41FF-83FE-16E82D7001B3}"/>
              </a:ext>
            </a:extLst>
          </p:cNvPr>
          <p:cNvSpPr>
            <a:spLocks noGrp="1"/>
          </p:cNvSpPr>
          <p:nvPr>
            <p:ph sz="quarter" idx="13"/>
          </p:nvPr>
        </p:nvSpPr>
        <p:spPr>
          <a:xfrm>
            <a:off x="857251" y="2313833"/>
            <a:ext cx="4724400" cy="2895600"/>
          </a:xfrm>
          <a:custGeom>
            <a:avLst/>
            <a:gdLst>
              <a:gd name="connsiteX0" fmla="*/ 235470 w 4724400"/>
              <a:gd name="connsiteY0" fmla="*/ 0 h 2895600"/>
              <a:gd name="connsiteX1" fmla="*/ 4488930 w 4724400"/>
              <a:gd name="connsiteY1" fmla="*/ 0 h 2895600"/>
              <a:gd name="connsiteX2" fmla="*/ 4724400 w 4724400"/>
              <a:gd name="connsiteY2" fmla="*/ 235470 h 2895600"/>
              <a:gd name="connsiteX3" fmla="*/ 4724400 w 4724400"/>
              <a:gd name="connsiteY3" fmla="*/ 2660130 h 2895600"/>
              <a:gd name="connsiteX4" fmla="*/ 4488930 w 4724400"/>
              <a:gd name="connsiteY4" fmla="*/ 2895600 h 2895600"/>
              <a:gd name="connsiteX5" fmla="*/ 235470 w 4724400"/>
              <a:gd name="connsiteY5" fmla="*/ 2895600 h 2895600"/>
              <a:gd name="connsiteX6" fmla="*/ 188015 w 4724400"/>
              <a:gd name="connsiteY6" fmla="*/ 2890816 h 2895600"/>
              <a:gd name="connsiteX7" fmla="*/ 182053 w 4724400"/>
              <a:gd name="connsiteY7" fmla="*/ 2888966 h 2895600"/>
              <a:gd name="connsiteX8" fmla="*/ 240221 w 4724400"/>
              <a:gd name="connsiteY8" fmla="*/ 2859062 h 2895600"/>
              <a:gd name="connsiteX9" fmla="*/ 283213 w 4724400"/>
              <a:gd name="connsiteY9" fmla="*/ 2577420 h 2895600"/>
              <a:gd name="connsiteX10" fmla="*/ 3325 w 4724400"/>
              <a:gd name="connsiteY10" fmla="*/ 2533112 h 2895600"/>
              <a:gd name="connsiteX11" fmla="*/ 0 w 4724400"/>
              <a:gd name="connsiteY11" fmla="*/ 2536350 h 2895600"/>
              <a:gd name="connsiteX12" fmla="*/ 0 w 4724400"/>
              <a:gd name="connsiteY12" fmla="*/ 235470 h 2895600"/>
              <a:gd name="connsiteX13" fmla="*/ 235470 w 4724400"/>
              <a:gd name="connsiteY13" fmla="*/ 0 h 28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24400" h="2895600">
                <a:moveTo>
                  <a:pt x="235470" y="0"/>
                </a:moveTo>
                <a:lnTo>
                  <a:pt x="4488930" y="0"/>
                </a:lnTo>
                <a:cubicBezTo>
                  <a:pt x="4618976" y="0"/>
                  <a:pt x="4724400" y="105424"/>
                  <a:pt x="4724400" y="235470"/>
                </a:cubicBezTo>
                <a:lnTo>
                  <a:pt x="4724400" y="2660130"/>
                </a:lnTo>
                <a:cubicBezTo>
                  <a:pt x="4724400" y="2790176"/>
                  <a:pt x="4618976" y="2895600"/>
                  <a:pt x="4488930" y="2895600"/>
                </a:cubicBezTo>
                <a:lnTo>
                  <a:pt x="235470" y="2895600"/>
                </a:lnTo>
                <a:cubicBezTo>
                  <a:pt x="219214" y="2895600"/>
                  <a:pt x="203343" y="2893953"/>
                  <a:pt x="188015" y="2890816"/>
                </a:cubicBezTo>
                <a:lnTo>
                  <a:pt x="182053" y="2888966"/>
                </a:lnTo>
                <a:lnTo>
                  <a:pt x="240221" y="2859062"/>
                </a:lnTo>
                <a:cubicBezTo>
                  <a:pt x="329714" y="2793258"/>
                  <a:pt x="349017" y="2666914"/>
                  <a:pt x="283213" y="2577420"/>
                </a:cubicBezTo>
                <a:cubicBezTo>
                  <a:pt x="217847" y="2488365"/>
                  <a:pt x="93258" y="2468624"/>
                  <a:pt x="3325" y="2533112"/>
                </a:cubicBezTo>
                <a:lnTo>
                  <a:pt x="0" y="2536350"/>
                </a:lnTo>
                <a:lnTo>
                  <a:pt x="0" y="235470"/>
                </a:lnTo>
                <a:cubicBezTo>
                  <a:pt x="0" y="105424"/>
                  <a:pt x="105424" y="0"/>
                  <a:pt x="235470" y="0"/>
                </a:cubicBezTo>
                <a:close/>
              </a:path>
            </a:pathLst>
          </a:custGeom>
          <a:solidFill>
            <a:schemeClr val="accent2">
              <a:lumMod val="50000"/>
            </a:schemeClr>
          </a:solidFill>
          <a:effectLst>
            <a:outerShdw blurRad="50800" dist="38100" dir="5400000" algn="t" rotWithShape="0">
              <a:schemeClr val="tx1">
                <a:alpha val="40000"/>
              </a:schemeClr>
            </a:outerShdw>
          </a:effectLst>
        </p:spPr>
        <p:txBody>
          <a:bodyPr wrap="square" lIns="365760" rIns="365760" anchor="ctr">
            <a:noAutofit/>
          </a:bodyPr>
          <a:lstStyle>
            <a:lvl1pPr marL="0" indent="0" algn="ctr">
              <a:lnSpc>
                <a:spcPct val="100000"/>
              </a:lnSpc>
              <a:spcBef>
                <a:spcPts val="0"/>
              </a:spcBef>
              <a:spcAft>
                <a:spcPts val="600"/>
              </a:spcAft>
              <a:buNone/>
              <a:defRPr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stStyle>
          <a:p>
            <a:pPr lvl="0"/>
            <a:r>
              <a:rPr lang="en-GB"/>
              <a:t>Click to edit Master text styles</a:t>
            </a:r>
          </a:p>
        </p:txBody>
      </p:sp>
      <p:sp>
        <p:nvSpPr>
          <p:cNvPr id="23" name="Content Placeholder 22">
            <a:extLst>
              <a:ext uri="{FF2B5EF4-FFF2-40B4-BE49-F238E27FC236}">
                <a16:creationId xmlns:a16="http://schemas.microsoft.com/office/drawing/2014/main" id="{B254B580-B88B-30D6-906C-5D8A5283269B}"/>
              </a:ext>
            </a:extLst>
          </p:cNvPr>
          <p:cNvSpPr>
            <a:spLocks noGrp="1"/>
          </p:cNvSpPr>
          <p:nvPr>
            <p:ph sz="quarter" idx="14"/>
          </p:nvPr>
        </p:nvSpPr>
        <p:spPr>
          <a:xfrm>
            <a:off x="6395461" y="2313833"/>
            <a:ext cx="4724400" cy="2895600"/>
          </a:xfrm>
          <a:custGeom>
            <a:avLst/>
            <a:gdLst>
              <a:gd name="connsiteX0" fmla="*/ 235470 w 4724400"/>
              <a:gd name="connsiteY0" fmla="*/ 0 h 2895600"/>
              <a:gd name="connsiteX1" fmla="*/ 4410363 w 4724400"/>
              <a:gd name="connsiteY1" fmla="*/ 0 h 2895600"/>
              <a:gd name="connsiteX2" fmla="*/ 4402058 w 4724400"/>
              <a:gd name="connsiteY2" fmla="*/ 8305 h 2895600"/>
              <a:gd name="connsiteX3" fmla="*/ 4595726 w 4724400"/>
              <a:gd name="connsiteY3" fmla="*/ 201973 h 2895600"/>
              <a:gd name="connsiteX4" fmla="*/ 4684950 w 4724400"/>
              <a:gd name="connsiteY4" fmla="*/ 112749 h 2895600"/>
              <a:gd name="connsiteX5" fmla="*/ 4705896 w 4724400"/>
              <a:gd name="connsiteY5" fmla="*/ 143815 h 2895600"/>
              <a:gd name="connsiteX6" fmla="*/ 4724400 w 4724400"/>
              <a:gd name="connsiteY6" fmla="*/ 235470 h 2895600"/>
              <a:gd name="connsiteX7" fmla="*/ 4724400 w 4724400"/>
              <a:gd name="connsiteY7" fmla="*/ 2660130 h 2895600"/>
              <a:gd name="connsiteX8" fmla="*/ 4488930 w 4724400"/>
              <a:gd name="connsiteY8" fmla="*/ 2895600 h 2895600"/>
              <a:gd name="connsiteX9" fmla="*/ 235470 w 4724400"/>
              <a:gd name="connsiteY9" fmla="*/ 2895600 h 2895600"/>
              <a:gd name="connsiteX10" fmla="*/ 0 w 4724400"/>
              <a:gd name="connsiteY10" fmla="*/ 2660130 h 2895600"/>
              <a:gd name="connsiteX11" fmla="*/ 0 w 4724400"/>
              <a:gd name="connsiteY11" fmla="*/ 235470 h 2895600"/>
              <a:gd name="connsiteX12" fmla="*/ 235470 w 4724400"/>
              <a:gd name="connsiteY12" fmla="*/ 0 h 289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24400" h="2895600">
                <a:moveTo>
                  <a:pt x="235470" y="0"/>
                </a:moveTo>
                <a:lnTo>
                  <a:pt x="4410363" y="0"/>
                </a:lnTo>
                <a:lnTo>
                  <a:pt x="4402058" y="8305"/>
                </a:lnTo>
                <a:lnTo>
                  <a:pt x="4595726" y="201973"/>
                </a:lnTo>
                <a:lnTo>
                  <a:pt x="4684950" y="112749"/>
                </a:lnTo>
                <a:lnTo>
                  <a:pt x="4705896" y="143815"/>
                </a:lnTo>
                <a:cubicBezTo>
                  <a:pt x="4717811" y="171986"/>
                  <a:pt x="4724400" y="202959"/>
                  <a:pt x="4724400" y="235470"/>
                </a:cubicBezTo>
                <a:lnTo>
                  <a:pt x="4724400" y="2660130"/>
                </a:lnTo>
                <a:cubicBezTo>
                  <a:pt x="4724400" y="2790176"/>
                  <a:pt x="4618976" y="2895600"/>
                  <a:pt x="4488930" y="2895600"/>
                </a:cubicBezTo>
                <a:lnTo>
                  <a:pt x="235470" y="2895600"/>
                </a:lnTo>
                <a:cubicBezTo>
                  <a:pt x="105424" y="2895600"/>
                  <a:pt x="0" y="2790176"/>
                  <a:pt x="0" y="2660130"/>
                </a:cubicBezTo>
                <a:lnTo>
                  <a:pt x="0" y="235470"/>
                </a:lnTo>
                <a:cubicBezTo>
                  <a:pt x="0" y="105424"/>
                  <a:pt x="105424" y="0"/>
                  <a:pt x="235470" y="0"/>
                </a:cubicBezTo>
                <a:close/>
              </a:path>
            </a:pathLst>
          </a:custGeom>
          <a:solidFill>
            <a:schemeClr val="accent2">
              <a:lumMod val="50000"/>
            </a:schemeClr>
          </a:solidFill>
          <a:effectLst>
            <a:outerShdw blurRad="50800" dist="38100" dir="5400000" algn="t" rotWithShape="0">
              <a:schemeClr val="tx1">
                <a:alpha val="40000"/>
              </a:schemeClr>
            </a:outerShdw>
          </a:effectLst>
        </p:spPr>
        <p:txBody>
          <a:bodyPr wrap="square" lIns="365760" rIns="365760" anchor="ctr">
            <a:noAutofit/>
          </a:bodyPr>
          <a:lstStyle>
            <a:lvl1pPr marL="0" indent="0" algn="ctr">
              <a:lnSpc>
                <a:spcPct val="100000"/>
              </a:lnSpc>
              <a:spcBef>
                <a:spcPts val="0"/>
              </a:spcBef>
              <a:spcAft>
                <a:spcPts val="600"/>
              </a:spcAft>
              <a:buNone/>
              <a:defRPr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stStyle>
          <a:p>
            <a:pPr lvl="0"/>
            <a:r>
              <a:rPr lang="en-GB"/>
              <a:t>Click to edit Master text styles</a:t>
            </a:r>
          </a:p>
        </p:txBody>
      </p:sp>
      <p:sp>
        <p:nvSpPr>
          <p:cNvPr id="3" name="Date Placeholder 2">
            <a:extLst>
              <a:ext uri="{FF2B5EF4-FFF2-40B4-BE49-F238E27FC236}">
                <a16:creationId xmlns:a16="http://schemas.microsoft.com/office/drawing/2014/main" id="{538E79F9-00E6-1773-B032-386686A4CE9D}"/>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C4DA5119-9C2C-6866-6CCD-777AFBC294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5D79AB2-758F-7D1A-843D-DFDDA4BD055E}"/>
              </a:ext>
            </a:extLst>
          </p:cNvPr>
          <p:cNvSpPr>
            <a:spLocks noGrp="1"/>
          </p:cNvSpPr>
          <p:nvPr>
            <p:ph type="sldNum" sz="quarter" idx="12"/>
          </p:nvPr>
        </p:nvSpPr>
        <p:spPr/>
        <p:txBody>
          <a:bodyPr/>
          <a:lstStyle/>
          <a:p>
            <a:fld id="{EB37DED6-D4C7-42EE-AB49-D2E39E64FDE4}" type="slidenum">
              <a:rPr lang="en-US" smtClean="0"/>
              <a:pPr/>
              <a:t>‹#›</a:t>
            </a:fld>
            <a:endParaRPr lang="en-US" dirty="0"/>
          </a:p>
        </p:txBody>
      </p:sp>
      <p:cxnSp>
        <p:nvCxnSpPr>
          <p:cNvPr id="6" name="Straight Connector 5">
            <a:extLst>
              <a:ext uri="{FF2B5EF4-FFF2-40B4-BE49-F238E27FC236}">
                <a16:creationId xmlns:a16="http://schemas.microsoft.com/office/drawing/2014/main" id="{35575D10-6B46-1E49-9456-8EB333AA4E78}"/>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F1EEA4E1-2312-3E1A-929C-5BC1477675E0}"/>
              </a:ext>
            </a:extLst>
          </p:cNvPr>
          <p:cNvCxnSpPr>
            <a:cxnSpLocks/>
          </p:cNvCxnSpPr>
          <p:nvPr userDrawn="1"/>
        </p:nvCxnSpPr>
        <p:spPr>
          <a:xfrm>
            <a:off x="581992" y="6096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pic>
        <p:nvPicPr>
          <p:cNvPr id="22" name="Graphic 21">
            <a:extLst>
              <a:ext uri="{FF2B5EF4-FFF2-40B4-BE49-F238E27FC236}">
                <a16:creationId xmlns:a16="http://schemas.microsoft.com/office/drawing/2014/main" id="{EF6A097C-54D2-D4ED-0A10-19FBB24E0539}"/>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6093" t="-16314" r="-13478" b="-3577"/>
          <a:stretch/>
        </p:blipFill>
        <p:spPr>
          <a:xfrm rot="16200000">
            <a:off x="-1671" y="4566367"/>
            <a:ext cx="1237941" cy="1204439"/>
          </a:xfrm>
          <a:prstGeom prst="rect">
            <a:avLst/>
          </a:prstGeom>
        </p:spPr>
      </p:pic>
      <p:sp>
        <p:nvSpPr>
          <p:cNvPr id="24" name="Cross 23">
            <a:extLst>
              <a:ext uri="{FF2B5EF4-FFF2-40B4-BE49-F238E27FC236}">
                <a16:creationId xmlns:a16="http://schemas.microsoft.com/office/drawing/2014/main" id="{5D737375-70B4-3314-9D07-4395BAA26875}"/>
              </a:ext>
            </a:extLst>
          </p:cNvPr>
          <p:cNvSpPr/>
          <p:nvPr userDrawn="1"/>
        </p:nvSpPr>
        <p:spPr>
          <a:xfrm rot="2700000">
            <a:off x="10761662" y="1645591"/>
            <a:ext cx="906072" cy="906072"/>
          </a:xfrm>
          <a:prstGeom prst="plus">
            <a:avLst>
              <a:gd name="adj" fmla="val 34886"/>
            </a:avLst>
          </a:prstGeom>
          <a:solidFill>
            <a:schemeClr val="accent2">
              <a:lumMod val="20000"/>
              <a:lumOff val="80000"/>
            </a:schemeClr>
          </a:solidFill>
          <a:ln w="254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Quire Sans"/>
              <a:ea typeface="+mn-ea"/>
              <a:cs typeface="+mn-cs"/>
            </a:endParaRPr>
          </a:p>
        </p:txBody>
      </p:sp>
    </p:spTree>
    <p:extLst>
      <p:ext uri="{BB962C8B-B14F-4D97-AF65-F5344CB8AC3E}">
        <p14:creationId xmlns:p14="http://schemas.microsoft.com/office/powerpoint/2010/main" val="3109281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18EE-8562-0004-6395-12C315C60132}"/>
              </a:ext>
            </a:extLst>
          </p:cNvPr>
          <p:cNvSpPr>
            <a:spLocks noGrp="1"/>
          </p:cNvSpPr>
          <p:nvPr>
            <p:ph type="title"/>
          </p:nvPr>
        </p:nvSpPr>
        <p:spPr>
          <a:xfrm>
            <a:off x="594360" y="598358"/>
            <a:ext cx="10757851" cy="974410"/>
          </a:xfrm>
        </p:spPr>
        <p:txBody>
          <a:bodyPr/>
          <a:lstStyle/>
          <a:p>
            <a:r>
              <a:rPr lang="en-GB"/>
              <a:t>Click to edit Master title style</a:t>
            </a:r>
            <a:endParaRPr lang="en-US"/>
          </a:p>
        </p:txBody>
      </p:sp>
      <p:sp>
        <p:nvSpPr>
          <p:cNvPr id="7" name="Table Placeholder 6">
            <a:extLst>
              <a:ext uri="{FF2B5EF4-FFF2-40B4-BE49-F238E27FC236}">
                <a16:creationId xmlns:a16="http://schemas.microsoft.com/office/drawing/2014/main" id="{14EE5185-FA14-C59E-8B21-554C836AA043}"/>
              </a:ext>
            </a:extLst>
          </p:cNvPr>
          <p:cNvSpPr>
            <a:spLocks noGrp="1"/>
          </p:cNvSpPr>
          <p:nvPr>
            <p:ph type="tbl" sz="quarter" idx="13"/>
          </p:nvPr>
        </p:nvSpPr>
        <p:spPr>
          <a:xfrm>
            <a:off x="594360" y="1810512"/>
            <a:ext cx="10770221" cy="3486911"/>
          </a:xfrm>
        </p:spPr>
        <p:txBody>
          <a:bodyPr/>
          <a:lstStyle/>
          <a:p>
            <a:endParaRPr lang="en-US" dirty="0"/>
          </a:p>
        </p:txBody>
      </p:sp>
      <p:sp>
        <p:nvSpPr>
          <p:cNvPr id="3" name="Date Placeholder 2">
            <a:extLst>
              <a:ext uri="{FF2B5EF4-FFF2-40B4-BE49-F238E27FC236}">
                <a16:creationId xmlns:a16="http://schemas.microsoft.com/office/drawing/2014/main" id="{6B435FCC-119C-DAE8-FDEE-89D631B41AA9}"/>
              </a:ext>
            </a:extLst>
          </p:cNvPr>
          <p:cNvSpPr>
            <a:spLocks noGrp="1"/>
          </p:cNvSpPr>
          <p:nvPr>
            <p:ph type="dt" sz="half" idx="10"/>
          </p:nvPr>
        </p:nvSpPr>
        <p:spPr/>
        <p:txBody>
          <a:bodyPr/>
          <a:lstStyle/>
          <a:p>
            <a:r>
              <a:rPr lang="en-US"/>
              <a:t>00/00/00</a:t>
            </a:r>
            <a:endParaRPr lang="en-US" dirty="0"/>
          </a:p>
        </p:txBody>
      </p:sp>
      <p:sp>
        <p:nvSpPr>
          <p:cNvPr id="4" name="Footer Placeholder 3">
            <a:extLst>
              <a:ext uri="{FF2B5EF4-FFF2-40B4-BE49-F238E27FC236}">
                <a16:creationId xmlns:a16="http://schemas.microsoft.com/office/drawing/2014/main" id="{D08AF21D-75F1-3AFD-93CD-CCB87A5EDD4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D9F0B52-3400-828A-9D66-4A58DA96B283}"/>
              </a:ext>
            </a:extLst>
          </p:cNvPr>
          <p:cNvSpPr>
            <a:spLocks noGrp="1"/>
          </p:cNvSpPr>
          <p:nvPr>
            <p:ph type="sldNum" sz="quarter" idx="12"/>
          </p:nvPr>
        </p:nvSpPr>
        <p:spPr/>
        <p:txBody>
          <a:bodyPr/>
          <a:lstStyle/>
          <a:p>
            <a:fld id="{EB37DED6-D4C7-42EE-AB49-D2E39E64FDE4}" type="slidenum">
              <a:rPr lang="en-US" smtClean="0"/>
              <a:pPr/>
              <a:t>‹#›</a:t>
            </a:fld>
            <a:endParaRPr lang="en-US" dirty="0"/>
          </a:p>
        </p:txBody>
      </p:sp>
      <p:cxnSp>
        <p:nvCxnSpPr>
          <p:cNvPr id="8" name="Straight Connector 7">
            <a:extLst>
              <a:ext uri="{FF2B5EF4-FFF2-40B4-BE49-F238E27FC236}">
                <a16:creationId xmlns:a16="http://schemas.microsoft.com/office/drawing/2014/main" id="{8A5E65DF-61B4-DD7B-4F58-B3C72D0EECC2}"/>
              </a:ext>
            </a:extLst>
          </p:cNvPr>
          <p:cNvCxnSpPr>
            <a:cxnSpLocks/>
          </p:cNvCxnSpPr>
          <p:nvPr userDrawn="1"/>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103AA81-E3AE-A8F6-A521-8B767B0D1BFC}"/>
              </a:ext>
            </a:extLst>
          </p:cNvPr>
          <p:cNvCxnSpPr>
            <a:cxnSpLocks/>
          </p:cNvCxnSpPr>
          <p:nvPr userDrawn="1"/>
        </p:nvCxnSpPr>
        <p:spPr>
          <a:xfrm>
            <a:off x="581992" y="598358"/>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974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B8B082E-1046-F9A0-7B39-675E9855A2C3}"/>
              </a:ext>
            </a:extLst>
          </p:cNvPr>
          <p:cNvGrpSpPr/>
          <p:nvPr userDrawn="1"/>
        </p:nvGrpSpPr>
        <p:grpSpPr>
          <a:xfrm>
            <a:off x="581992" y="609600"/>
            <a:ext cx="4369420" cy="5257800"/>
            <a:chOff x="581992" y="609600"/>
            <a:chExt cx="10770220" cy="5257800"/>
          </a:xfrm>
        </p:grpSpPr>
        <p:cxnSp>
          <p:nvCxnSpPr>
            <p:cNvPr id="6" name="Straight Connector 5">
              <a:extLst>
                <a:ext uri="{FF2B5EF4-FFF2-40B4-BE49-F238E27FC236}">
                  <a16:creationId xmlns:a16="http://schemas.microsoft.com/office/drawing/2014/main" id="{D7F42B3A-6654-C6D7-D536-755B6583EE52}"/>
                </a:ext>
              </a:extLst>
            </p:cNvPr>
            <p:cNvCxnSpPr>
              <a:cxnSpLocks/>
            </p:cNvCxnSpPr>
            <p:nvPr/>
          </p:nvCxnSpPr>
          <p:spPr>
            <a:xfrm>
              <a:off x="581992" y="5867400"/>
              <a:ext cx="10770220" cy="0"/>
            </a:xfrm>
            <a:prstGeom prst="line">
              <a:avLst/>
            </a:prstGeom>
            <a:ln w="12700">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C8B912-0821-18A3-992F-D5F901A92605}"/>
                </a:ext>
              </a:extLst>
            </p:cNvPr>
            <p:cNvCxnSpPr>
              <a:cxnSpLocks/>
            </p:cNvCxnSpPr>
            <p:nvPr/>
          </p:nvCxnSpPr>
          <p:spPr>
            <a:xfrm>
              <a:off x="581992" y="609600"/>
              <a:ext cx="10770220" cy="0"/>
            </a:xfrm>
            <a:prstGeom prst="line">
              <a:avLst/>
            </a:prstGeom>
            <a:ln w="12700">
              <a:solidFill>
                <a:srgbClr val="435F30"/>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B78823B-1848-DD23-32C1-55B6F35BBB88}"/>
              </a:ext>
            </a:extLst>
          </p:cNvPr>
          <p:cNvSpPr>
            <a:spLocks noGrp="1"/>
          </p:cNvSpPr>
          <p:nvPr>
            <p:ph type="title"/>
          </p:nvPr>
        </p:nvSpPr>
        <p:spPr>
          <a:xfrm>
            <a:off x="521208" y="621792"/>
            <a:ext cx="4430204" cy="1143000"/>
          </a:xfrm>
        </p:spPr>
        <p:txBody>
          <a:bodyPr/>
          <a:lstStyle>
            <a:lvl1pPr>
              <a:lnSpc>
                <a:spcPct val="100000"/>
              </a:lnSpc>
              <a:defRPr/>
            </a:lvl1pPr>
          </a:lstStyle>
          <a:p>
            <a:r>
              <a:rPr lang="en-GB"/>
              <a:t>Click to edit Master title style</a:t>
            </a:r>
            <a:endParaRPr lang="en-US" dirty="0"/>
          </a:p>
        </p:txBody>
      </p:sp>
      <p:sp>
        <p:nvSpPr>
          <p:cNvPr id="9" name="Content Placeholder 18">
            <a:extLst>
              <a:ext uri="{FF2B5EF4-FFF2-40B4-BE49-F238E27FC236}">
                <a16:creationId xmlns:a16="http://schemas.microsoft.com/office/drawing/2014/main" id="{C6369831-3D9F-A5E3-4BD7-A70602CD967A}"/>
              </a:ext>
            </a:extLst>
          </p:cNvPr>
          <p:cNvSpPr>
            <a:spLocks noGrp="1"/>
          </p:cNvSpPr>
          <p:nvPr>
            <p:ph sz="quarter" idx="13"/>
          </p:nvPr>
        </p:nvSpPr>
        <p:spPr>
          <a:xfrm>
            <a:off x="521208" y="2084832"/>
            <a:ext cx="4434840" cy="3703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C55E70E0-6625-D5D7-AF0A-C954D89618EF}"/>
              </a:ext>
            </a:extLst>
          </p:cNvPr>
          <p:cNvSpPr>
            <a:spLocks noGrp="1"/>
          </p:cNvSpPr>
          <p:nvPr>
            <p:ph type="dt" sz="half" idx="10"/>
          </p:nvPr>
        </p:nvSpPr>
        <p:spPr/>
        <p:txBody>
          <a:bodyPr/>
          <a:lstStyle/>
          <a:p>
            <a:r>
              <a:rPr lang="en-US"/>
              <a:t>00/00/00</a:t>
            </a:r>
            <a:endParaRPr lang="en-US" dirty="0"/>
          </a:p>
        </p:txBody>
      </p:sp>
      <p:sp>
        <p:nvSpPr>
          <p:cNvPr id="5" name="Slide Number Placeholder 4">
            <a:extLst>
              <a:ext uri="{FF2B5EF4-FFF2-40B4-BE49-F238E27FC236}">
                <a16:creationId xmlns:a16="http://schemas.microsoft.com/office/drawing/2014/main" id="{44CC3F56-523E-43F4-9B16-07C01F0BC8F4}"/>
              </a:ext>
            </a:extLst>
          </p:cNvPr>
          <p:cNvSpPr>
            <a:spLocks noGrp="1"/>
          </p:cNvSpPr>
          <p:nvPr>
            <p:ph type="sldNum" sz="quarter" idx="12"/>
          </p:nvPr>
        </p:nvSpPr>
        <p:spPr>
          <a:xfrm>
            <a:off x="4133532" y="6190488"/>
            <a:ext cx="919036" cy="210312"/>
          </a:xfrm>
        </p:spPr>
        <p:txBody>
          <a:bodyPr/>
          <a:lstStyle/>
          <a:p>
            <a:fld id="{EB37DED6-D4C7-42EE-AB49-D2E39E64FDE4}" type="slidenum">
              <a:rPr lang="en-US" smtClean="0"/>
              <a:pPr/>
              <a:t>‹#›</a:t>
            </a:fld>
            <a:endParaRPr lang="en-US" dirty="0"/>
          </a:p>
        </p:txBody>
      </p:sp>
      <p:sp>
        <p:nvSpPr>
          <p:cNvPr id="15" name="Table Placeholder 6">
            <a:extLst>
              <a:ext uri="{FF2B5EF4-FFF2-40B4-BE49-F238E27FC236}">
                <a16:creationId xmlns:a16="http://schemas.microsoft.com/office/drawing/2014/main" id="{E9B8BD81-BFB0-9798-902D-2A4DA2A49319}"/>
              </a:ext>
            </a:extLst>
          </p:cNvPr>
          <p:cNvSpPr>
            <a:spLocks noGrp="1"/>
          </p:cNvSpPr>
          <p:nvPr>
            <p:ph type="tbl" sz="quarter" idx="14"/>
          </p:nvPr>
        </p:nvSpPr>
        <p:spPr>
          <a:xfrm>
            <a:off x="5495544" y="603504"/>
            <a:ext cx="6291072" cy="5788152"/>
          </a:xfrm>
        </p:spPr>
        <p:txBody>
          <a:bodyPr/>
          <a:lstStyle/>
          <a:p>
            <a:endParaRPr lang="en-US" dirty="0"/>
          </a:p>
        </p:txBody>
      </p:sp>
    </p:spTree>
    <p:extLst>
      <p:ext uri="{BB962C8B-B14F-4D97-AF65-F5344CB8AC3E}">
        <p14:creationId xmlns:p14="http://schemas.microsoft.com/office/powerpoint/2010/main" val="308876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94361" y="621792"/>
            <a:ext cx="10762488" cy="1143000"/>
          </a:xfrm>
          <a:prstGeom prst="rect">
            <a:avLst/>
          </a:prstGeom>
        </p:spPr>
        <p:txBody>
          <a:bodyPr vert="horz" lIns="121899" tIns="60949" rIns="121899" bIns="60949" rtlCol="0" anchor="b">
            <a:normAutofit/>
          </a:bodyPr>
          <a:lstStyle/>
          <a:p>
            <a:r>
              <a:rPr lang="en-GB"/>
              <a:t>Click to edit Master title style</a:t>
            </a:r>
            <a:endParaRPr dirty="0"/>
          </a:p>
        </p:txBody>
      </p:sp>
      <p:sp>
        <p:nvSpPr>
          <p:cNvPr id="3" name="Text Placeholder 2"/>
          <p:cNvSpPr>
            <a:spLocks noGrp="1"/>
          </p:cNvSpPr>
          <p:nvPr>
            <p:ph type="body" idx="1"/>
          </p:nvPr>
        </p:nvSpPr>
        <p:spPr>
          <a:xfrm>
            <a:off x="594361" y="2112264"/>
            <a:ext cx="10762488" cy="3602736"/>
          </a:xfrm>
          <a:prstGeom prst="rect">
            <a:avLst/>
          </a:prstGeom>
        </p:spPr>
        <p:txBody>
          <a:bodyPr vert="horz" lIns="121899" tIns="60949" rIns="121899" bIns="60949"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57200" y="6190488"/>
            <a:ext cx="1446212" cy="210312"/>
          </a:xfrm>
          <a:prstGeom prst="rect">
            <a:avLst/>
          </a:prstGeom>
        </p:spPr>
        <p:txBody>
          <a:bodyPr vert="horz" lIns="121899" tIns="60949" rIns="121899" bIns="60949" rtlCol="0" anchor="ctr"/>
          <a:lstStyle>
            <a:lvl1pPr algn="l">
              <a:defRPr sz="1000" b="1" i="0" cap="all" spc="200" baseline="0">
                <a:solidFill>
                  <a:schemeClr val="tx2">
                    <a:lumMod val="50000"/>
                  </a:schemeClr>
                </a:solidFill>
              </a:defRPr>
            </a:lvl1pPr>
          </a:lstStyle>
          <a:p>
            <a:r>
              <a:rPr lang="en-US"/>
              <a:t>00/00/00</a:t>
            </a:r>
            <a:endParaRPr lang="en-US" dirty="0"/>
          </a:p>
        </p:txBody>
      </p:sp>
      <p:sp>
        <p:nvSpPr>
          <p:cNvPr id="5" name="Footer Placeholder 4"/>
          <p:cNvSpPr>
            <a:spLocks noGrp="1"/>
          </p:cNvSpPr>
          <p:nvPr>
            <p:ph type="ftr" sz="quarter" idx="3"/>
          </p:nvPr>
        </p:nvSpPr>
        <p:spPr>
          <a:xfrm>
            <a:off x="2986262" y="6190488"/>
            <a:ext cx="6216301" cy="210312"/>
          </a:xfrm>
          <a:prstGeom prst="rect">
            <a:avLst/>
          </a:prstGeom>
        </p:spPr>
        <p:txBody>
          <a:bodyPr vert="horz" lIns="121899" tIns="60949" rIns="121899" bIns="60949" rtlCol="0" anchor="ctr"/>
          <a:lstStyle>
            <a:lvl1pPr algn="ctr">
              <a:defRPr sz="1000" b="1" spc="200" baseline="0">
                <a:solidFill>
                  <a:schemeClr val="tx2">
                    <a:lumMod val="50000"/>
                  </a:schemeClr>
                </a:solidFill>
              </a:defRPr>
            </a:lvl1pPr>
          </a:lstStyle>
          <a:p>
            <a:endParaRPr lang="en-US" dirty="0"/>
          </a:p>
        </p:txBody>
      </p:sp>
      <p:sp>
        <p:nvSpPr>
          <p:cNvPr id="6" name="Slide Number Placeholder 5"/>
          <p:cNvSpPr>
            <a:spLocks noGrp="1"/>
          </p:cNvSpPr>
          <p:nvPr>
            <p:ph type="sldNum" sz="quarter" idx="4"/>
          </p:nvPr>
        </p:nvSpPr>
        <p:spPr>
          <a:xfrm>
            <a:off x="10437812" y="6190488"/>
            <a:ext cx="919036" cy="210312"/>
          </a:xfrm>
          <a:prstGeom prst="rect">
            <a:avLst/>
          </a:prstGeom>
        </p:spPr>
        <p:txBody>
          <a:bodyPr vert="horz" lIns="121899" tIns="60949" rIns="121899" bIns="60949" rtlCol="0" anchor="b"/>
          <a:lstStyle>
            <a:lvl1pPr algn="r">
              <a:defRPr sz="1000" b="1" spc="200" baseline="0">
                <a:solidFill>
                  <a:schemeClr val="tx2">
                    <a:lumMod val="50000"/>
                  </a:schemeClr>
                </a:solidFill>
              </a:defRPr>
            </a:lvl1p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2060187724"/>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07" r:id="rId12"/>
    <p:sldLayoutId id="2147483717"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1218987" rtl="0" eaLnBrk="1" latinLnBrk="0" hangingPunct="1">
        <a:lnSpc>
          <a:spcPct val="85000"/>
        </a:lnSpc>
        <a:spcBef>
          <a:spcPct val="0"/>
        </a:spcBef>
        <a:buNone/>
        <a:tabLst/>
        <a:defRPr sz="2400" b="1"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1800" kern="1200">
          <a:solidFill>
            <a:schemeClr val="accent2">
              <a:lumMod val="50000"/>
            </a:schemeClr>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ourier New" panose="02070309020205020404" pitchFamily="49" charset="0"/>
        <a:buChar char="o"/>
        <a:defRPr sz="1800" kern="1200">
          <a:solidFill>
            <a:schemeClr val="accent2">
              <a:lumMod val="50000"/>
            </a:schemeClr>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600" kern="1200">
          <a:solidFill>
            <a:schemeClr val="accent2">
              <a:lumMod val="50000"/>
            </a:schemeClr>
          </a:solidFill>
          <a:latin typeface="+mn-lt"/>
          <a:ea typeface="+mn-ea"/>
          <a:cs typeface="+mn-cs"/>
        </a:defRPr>
      </a:lvl5pPr>
      <a:lvl6pPr marL="2133226" indent="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None/>
        <a:defRPr sz="1800" kern="1200">
          <a:solidFill>
            <a:schemeClr val="tx2">
              <a:lumMod val="50000"/>
            </a:schemeClr>
          </a:solidFill>
          <a:latin typeface="+mn-lt"/>
          <a:ea typeface="+mn-ea"/>
          <a:cs typeface="+mn-cs"/>
        </a:defRPr>
      </a:lvl6pPr>
      <a:lvl7pPr marL="2845622"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7pPr>
      <a:lvl8pPr marL="3272267"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8pPr>
      <a:lvl9pPr marL="3759862" indent="-285750" algn="l" defTabSz="1218987" rtl="0" eaLnBrk="1" latinLnBrk="0" hangingPunct="1">
        <a:lnSpc>
          <a:spcPct val="95000"/>
        </a:lnSpc>
        <a:spcBef>
          <a:spcPts val="1066"/>
        </a:spcBef>
        <a:buClr>
          <a:schemeClr val="accent6">
            <a:lumMod val="50000"/>
          </a:schemeClr>
        </a:buClr>
        <a:buSzPct val="90000"/>
        <a:buFont typeface="Century Gothic" panose="020B0502020202020204" pitchFamily="34" charset="0"/>
        <a:buChar char="–"/>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31" userDrawn="1">
          <p15:clr>
            <a:srgbClr val="F26B43"/>
          </p15:clr>
        </p15:guide>
        <p15:guide id="2" orient="horz" pos="432" userDrawn="1">
          <p15:clr>
            <a:srgbClr val="F26B43"/>
          </p15:clr>
        </p15:guide>
        <p15:guide id="3" pos="7247" userDrawn="1">
          <p15:clr>
            <a:srgbClr val="F26B43"/>
          </p15:clr>
        </p15:guide>
        <p15:guide id="4"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F3C93-8F1B-C299-E54D-1A0103B31B83}"/>
              </a:ext>
            </a:extLst>
          </p:cNvPr>
          <p:cNvSpPr>
            <a:spLocks noGrp="1"/>
          </p:cNvSpPr>
          <p:nvPr>
            <p:ph type="title"/>
          </p:nvPr>
        </p:nvSpPr>
        <p:spPr>
          <a:xfrm>
            <a:off x="3862164" y="1997964"/>
            <a:ext cx="7772400" cy="2862072"/>
          </a:xfrm>
        </p:spPr>
        <p:txBody>
          <a:bodyPr>
            <a:normAutofit fontScale="90000"/>
          </a:bodyPr>
          <a:lstStyle/>
          <a:p>
            <a:br>
              <a:rPr lang="en-US" sz="3600" dirty="0"/>
            </a:br>
            <a:r>
              <a:rPr lang="en-US" sz="3600" dirty="0"/>
              <a:t>Assignment Title: Component 1 </a:t>
            </a:r>
            <a:br>
              <a:rPr lang="en-US" sz="3600" dirty="0"/>
            </a:br>
            <a:r>
              <a:rPr lang="en-US" sz="3600" dirty="0"/>
              <a:t>Module code: LCBB5012	</a:t>
            </a:r>
            <a:br>
              <a:rPr lang="en-US" sz="3600" dirty="0"/>
            </a:br>
            <a:r>
              <a:rPr lang="en-US" sz="3600" dirty="0"/>
              <a:t>Module: Principles of Human Resource Management</a:t>
            </a:r>
            <a:br>
              <a:rPr lang="en-US" sz="3600" dirty="0"/>
            </a:br>
            <a:r>
              <a:rPr lang="en-US" sz="3600" dirty="0"/>
              <a:t>Student name: Laris Zamfir      </a:t>
            </a:r>
            <a:br>
              <a:rPr lang="en-US" sz="3600" dirty="0"/>
            </a:br>
            <a:r>
              <a:rPr lang="en-US" sz="3600" dirty="0"/>
              <a:t>Student ID number: 2238188</a:t>
            </a:r>
            <a:br>
              <a:rPr lang="en-US" sz="3600" dirty="0"/>
            </a:br>
            <a:r>
              <a:rPr lang="en-US" sz="3600" dirty="0"/>
              <a:t>Lecturer name : Dr Trinh Nguyen</a:t>
            </a:r>
            <a:br>
              <a:rPr lang="en-US" sz="3600" dirty="0"/>
            </a:br>
            <a:endParaRPr lang="en-US" sz="3600" dirty="0"/>
          </a:p>
        </p:txBody>
      </p:sp>
    </p:spTree>
    <p:extLst>
      <p:ext uri="{BB962C8B-B14F-4D97-AF65-F5344CB8AC3E}">
        <p14:creationId xmlns:p14="http://schemas.microsoft.com/office/powerpoint/2010/main" val="3385149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B3C74-6871-4540-E84B-7425A79A98C8}"/>
              </a:ext>
            </a:extLst>
          </p:cNvPr>
          <p:cNvSpPr>
            <a:spLocks noGrp="1"/>
          </p:cNvSpPr>
          <p:nvPr>
            <p:ph type="title"/>
          </p:nvPr>
        </p:nvSpPr>
        <p:spPr>
          <a:xfrm>
            <a:off x="621804" y="-243408"/>
            <a:ext cx="10515600" cy="2852928"/>
          </a:xfrm>
        </p:spPr>
        <p:txBody>
          <a:bodyPr/>
          <a:lstStyle/>
          <a:p>
            <a:r>
              <a:rPr lang="en-US" u="sng" dirty="0"/>
              <a:t>Job Title </a:t>
            </a:r>
          </a:p>
        </p:txBody>
      </p:sp>
      <p:sp>
        <p:nvSpPr>
          <p:cNvPr id="4" name="Rectangle 3">
            <a:extLst>
              <a:ext uri="{FF2B5EF4-FFF2-40B4-BE49-F238E27FC236}">
                <a16:creationId xmlns:a16="http://schemas.microsoft.com/office/drawing/2014/main" id="{FEBA67AC-F6C0-18EA-E93D-1404587DB0F3}"/>
              </a:ext>
            </a:extLst>
          </p:cNvPr>
          <p:cNvSpPr/>
          <p:nvPr/>
        </p:nvSpPr>
        <p:spPr>
          <a:xfrm>
            <a:off x="9628320" y="1895376"/>
            <a:ext cx="73152" cy="2668881"/>
          </a:xfrm>
          <a:prstGeom prst="rect">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6">
            <a:extLst>
              <a:ext uri="{FF2B5EF4-FFF2-40B4-BE49-F238E27FC236}">
                <a16:creationId xmlns:a16="http://schemas.microsoft.com/office/drawing/2014/main" id="{7AC7C85D-AB64-27A0-03CA-5EAD87D84941}"/>
              </a:ext>
            </a:extLst>
          </p:cNvPr>
          <p:cNvSpPr/>
          <p:nvPr/>
        </p:nvSpPr>
        <p:spPr>
          <a:xfrm>
            <a:off x="2212020" y="1686178"/>
            <a:ext cx="3593216" cy="2878079"/>
          </a:xfrm>
          <a:prstGeom prst="roundRect">
            <a:avLst/>
          </a:prstGeom>
          <a:solidFill>
            <a:srgbClr val="F1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spcAft>
                <a:spcPts val="400"/>
              </a:spcAft>
              <a:defRPr sz="1600" b="0">
                <a:solidFill>
                  <a:srgbClr val="26313E"/>
                </a:solidFill>
                <a:latin typeface="Aptos"/>
              </a:defRPr>
            </a:pPr>
            <a:r>
              <a:rPr lang="en-GB" b="1" dirty="0"/>
              <a:t>JOB</a:t>
            </a:r>
            <a:r>
              <a:rPr lang="en-GB" dirty="0"/>
              <a:t>: Graduate AI Strategist</a:t>
            </a:r>
          </a:p>
          <a:p>
            <a:pPr>
              <a:spcAft>
                <a:spcPts val="400"/>
              </a:spcAft>
              <a:defRPr sz="1600" b="0">
                <a:solidFill>
                  <a:srgbClr val="26313E"/>
                </a:solidFill>
                <a:latin typeface="Aptos"/>
              </a:defRPr>
            </a:pPr>
            <a:r>
              <a:rPr lang="en-GB" b="1" dirty="0"/>
              <a:t>Department: </a:t>
            </a:r>
            <a:r>
              <a:rPr lang="en-GB" dirty="0"/>
              <a:t>Digital Learning and Academic Development</a:t>
            </a:r>
          </a:p>
          <a:p>
            <a:pPr>
              <a:spcAft>
                <a:spcPts val="400"/>
              </a:spcAft>
              <a:defRPr sz="1600" b="0">
                <a:solidFill>
                  <a:srgbClr val="26313E"/>
                </a:solidFill>
                <a:latin typeface="Aptos"/>
              </a:defRPr>
            </a:pPr>
            <a:r>
              <a:rPr lang="en-GB" b="1" dirty="0"/>
              <a:t>Reports to:</a:t>
            </a:r>
            <a:r>
              <a:rPr lang="en-GB" dirty="0"/>
              <a:t> relevant digital learning or academic development manager</a:t>
            </a:r>
          </a:p>
        </p:txBody>
      </p:sp>
      <p:sp>
        <p:nvSpPr>
          <p:cNvPr id="8" name="TextBox 7">
            <a:extLst>
              <a:ext uri="{FF2B5EF4-FFF2-40B4-BE49-F238E27FC236}">
                <a16:creationId xmlns:a16="http://schemas.microsoft.com/office/drawing/2014/main" id="{ABB41979-9E03-42EA-1ABB-AE338379D62C}"/>
              </a:ext>
            </a:extLst>
          </p:cNvPr>
          <p:cNvSpPr txBox="1"/>
          <p:nvPr/>
        </p:nvSpPr>
        <p:spPr>
          <a:xfrm>
            <a:off x="2826524" y="1895376"/>
            <a:ext cx="6106160" cy="338554"/>
          </a:xfrm>
          <a:prstGeom prst="rect">
            <a:avLst/>
          </a:prstGeom>
          <a:noFill/>
        </p:spPr>
        <p:txBody>
          <a:bodyPr wrap="square">
            <a:spAutoFit/>
          </a:bodyPr>
          <a:lstStyle/>
          <a:p>
            <a:pPr algn="l">
              <a:spcAft>
                <a:spcPts val="400"/>
              </a:spcAft>
              <a:defRPr sz="1600" b="1">
                <a:solidFill>
                  <a:srgbClr val="12233E"/>
                </a:solidFill>
                <a:latin typeface="Aptos"/>
              </a:defRPr>
            </a:pPr>
            <a:r>
              <a:rPr lang="en-GB" sz="1600" u="sng" dirty="0"/>
              <a:t>Job title &amp; team</a:t>
            </a:r>
          </a:p>
        </p:txBody>
      </p:sp>
      <p:sp>
        <p:nvSpPr>
          <p:cNvPr id="10" name="Rectangle 9">
            <a:extLst>
              <a:ext uri="{FF2B5EF4-FFF2-40B4-BE49-F238E27FC236}">
                <a16:creationId xmlns:a16="http://schemas.microsoft.com/office/drawing/2014/main" id="{B8970919-553F-243A-F875-542351AB7FD4}"/>
              </a:ext>
            </a:extLst>
          </p:cNvPr>
          <p:cNvSpPr/>
          <p:nvPr/>
        </p:nvSpPr>
        <p:spPr>
          <a:xfrm>
            <a:off x="2214364" y="1803352"/>
            <a:ext cx="73152" cy="2668881"/>
          </a:xfrm>
          <a:prstGeom prst="rect">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6">
            <a:extLst>
              <a:ext uri="{FF2B5EF4-FFF2-40B4-BE49-F238E27FC236}">
                <a16:creationId xmlns:a16="http://schemas.microsoft.com/office/drawing/2014/main" id="{2CC6F237-51A0-D2EF-E415-DA8D3F61DDBB}"/>
              </a:ext>
            </a:extLst>
          </p:cNvPr>
          <p:cNvSpPr/>
          <p:nvPr/>
        </p:nvSpPr>
        <p:spPr>
          <a:xfrm>
            <a:off x="6101072" y="1686178"/>
            <a:ext cx="3527248" cy="2852928"/>
          </a:xfrm>
          <a:prstGeom prst="roundRect">
            <a:avLst/>
          </a:prstGeom>
          <a:solidFill>
            <a:srgbClr val="F1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spcAft>
                <a:spcPts val="400"/>
              </a:spcAft>
              <a:defRPr sz="1600" b="0">
                <a:solidFill>
                  <a:srgbClr val="26313E"/>
                </a:solidFill>
                <a:latin typeface="Aptos"/>
              </a:defRPr>
            </a:pPr>
            <a:endParaRPr lang="en-GB" sz="1400" b="1" dirty="0"/>
          </a:p>
          <a:p>
            <a:pPr>
              <a:spcAft>
                <a:spcPts val="400"/>
              </a:spcAft>
              <a:defRPr sz="1600" b="0">
                <a:solidFill>
                  <a:srgbClr val="26313E"/>
                </a:solidFill>
                <a:latin typeface="Aptos"/>
              </a:defRPr>
            </a:pPr>
            <a:r>
              <a:rPr lang="en-GB" sz="1500" b="1" dirty="0"/>
              <a:t>Purpose: </a:t>
            </a:r>
            <a:r>
              <a:rPr lang="en-GB" sz="1500" dirty="0"/>
              <a:t>Help UWTSD students and staff use AI effectively, critically and ethically. The role supports AI literacy, responsible adoption and preparation for changing graduate employment.</a:t>
            </a:r>
          </a:p>
          <a:p>
            <a:pPr>
              <a:spcAft>
                <a:spcPts val="400"/>
              </a:spcAft>
              <a:defRPr sz="1600" b="0">
                <a:solidFill>
                  <a:srgbClr val="26313E"/>
                </a:solidFill>
                <a:latin typeface="Aptos"/>
              </a:defRPr>
            </a:pPr>
            <a:r>
              <a:rPr lang="en-GB" sz="1500" b="1" dirty="0"/>
              <a:t>Main objective: </a:t>
            </a:r>
            <a:r>
              <a:rPr lang="en-GB" sz="1500" dirty="0"/>
              <a:t>Make AI a tool that strengthens learning rather than replaces independent thinking.</a:t>
            </a:r>
          </a:p>
        </p:txBody>
      </p:sp>
      <p:sp>
        <p:nvSpPr>
          <p:cNvPr id="14" name="TextBox 13">
            <a:extLst>
              <a:ext uri="{FF2B5EF4-FFF2-40B4-BE49-F238E27FC236}">
                <a16:creationId xmlns:a16="http://schemas.microsoft.com/office/drawing/2014/main" id="{2AC35434-D76E-870E-4FDD-C728385FD051}"/>
              </a:ext>
            </a:extLst>
          </p:cNvPr>
          <p:cNvSpPr txBox="1"/>
          <p:nvPr/>
        </p:nvSpPr>
        <p:spPr>
          <a:xfrm>
            <a:off x="6784372" y="1887389"/>
            <a:ext cx="4892040" cy="320040"/>
          </a:xfrm>
          <a:prstGeom prst="rect">
            <a:avLst/>
          </a:prstGeom>
          <a:noFill/>
        </p:spPr>
        <p:txBody>
          <a:bodyPr wrap="square" lIns="45720" tIns="36576" rIns="45720" bIns="27432" anchor="t">
            <a:spAutoFit/>
          </a:bodyPr>
          <a:lstStyle/>
          <a:p>
            <a:pPr algn="l">
              <a:spcAft>
                <a:spcPts val="400"/>
              </a:spcAft>
              <a:defRPr sz="1600" b="1">
                <a:solidFill>
                  <a:srgbClr val="12233E"/>
                </a:solidFill>
                <a:latin typeface="Aptos"/>
              </a:defRPr>
            </a:pPr>
            <a:r>
              <a:rPr u="sng" dirty="0"/>
              <a:t>Purpose of the role</a:t>
            </a:r>
          </a:p>
        </p:txBody>
      </p:sp>
    </p:spTree>
    <p:extLst>
      <p:ext uri="{BB962C8B-B14F-4D97-AF65-F5344CB8AC3E}">
        <p14:creationId xmlns:p14="http://schemas.microsoft.com/office/powerpoint/2010/main" val="2505624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F35E291-0627-507F-EE42-A90135ABBAD5}"/>
              </a:ext>
            </a:extLst>
          </p:cNvPr>
          <p:cNvSpPr>
            <a:spLocks noGrp="1"/>
          </p:cNvSpPr>
          <p:nvPr>
            <p:ph type="title"/>
          </p:nvPr>
        </p:nvSpPr>
        <p:spPr>
          <a:xfrm>
            <a:off x="17152" y="-459432"/>
            <a:ext cx="6077260" cy="1520208"/>
          </a:xfrm>
        </p:spPr>
        <p:txBody>
          <a:bodyPr>
            <a:normAutofit/>
          </a:bodyPr>
          <a:lstStyle/>
          <a:p>
            <a:r>
              <a:rPr lang="en-US" sz="3600" u="sng" dirty="0"/>
              <a:t>Working Hours</a:t>
            </a:r>
          </a:p>
        </p:txBody>
      </p:sp>
      <p:sp>
        <p:nvSpPr>
          <p:cNvPr id="4" name="TextBox 3">
            <a:extLst>
              <a:ext uri="{FF2B5EF4-FFF2-40B4-BE49-F238E27FC236}">
                <a16:creationId xmlns:a16="http://schemas.microsoft.com/office/drawing/2014/main" id="{278F4010-D5D1-5427-F3B5-4271AE410CD2}"/>
              </a:ext>
            </a:extLst>
          </p:cNvPr>
          <p:cNvSpPr txBox="1"/>
          <p:nvPr/>
        </p:nvSpPr>
        <p:spPr>
          <a:xfrm>
            <a:off x="117748" y="914401"/>
            <a:ext cx="6096000" cy="4801314"/>
          </a:xfrm>
          <a:prstGeom prst="rect">
            <a:avLst/>
          </a:prstGeom>
          <a:noFill/>
        </p:spPr>
        <p:txBody>
          <a:bodyPr wrap="square">
            <a:spAutoFit/>
          </a:bodyPr>
          <a:lstStyle/>
          <a:p>
            <a:pPr marL="342900" lvl="0" indent="-342900">
              <a:buFont typeface="Arial" panose="020B0604020202020204" pitchFamily="34" charset="0"/>
              <a:buChar char="•"/>
            </a:pPr>
            <a:r>
              <a:rPr lang="en-GB" sz="1800" dirty="0"/>
              <a:t>Full-time position: 37 hours per week.</a:t>
            </a:r>
          </a:p>
          <a:p>
            <a:pPr lvl="0"/>
            <a:endParaRPr lang="en-GB" sz="1800" dirty="0"/>
          </a:p>
          <a:p>
            <a:pPr marL="342900" lvl="0" indent="-342900">
              <a:buFont typeface="Arial" panose="020B0604020202020204" pitchFamily="34" charset="0"/>
              <a:buChar char="•"/>
            </a:pPr>
            <a:r>
              <a:rPr lang="en-GB" sz="1800" dirty="0"/>
              <a:t>Working schedule: Normally Monday to Friday, during standard university working hours.</a:t>
            </a:r>
          </a:p>
          <a:p>
            <a:pPr lvl="0"/>
            <a:endParaRPr lang="en-GB" sz="1800" dirty="0"/>
          </a:p>
          <a:p>
            <a:pPr marL="342900" lvl="0" indent="-342900">
              <a:buFont typeface="Arial" panose="020B0604020202020204" pitchFamily="34" charset="0"/>
              <a:buChar char="•"/>
            </a:pPr>
            <a:r>
              <a:rPr lang="en-GB" sz="1800" dirty="0"/>
              <a:t>Flexibility: Some flexibility may be required to deliver workshops, attend meetings or support students and staff at different times.</a:t>
            </a:r>
          </a:p>
          <a:p>
            <a:pPr lvl="0"/>
            <a:endParaRPr lang="en-GB" sz="1800" dirty="0"/>
          </a:p>
          <a:p>
            <a:pPr marL="342900" lvl="0" indent="-342900">
              <a:buFont typeface="Arial" panose="020B0604020202020204" pitchFamily="34" charset="0"/>
              <a:buChar char="•"/>
            </a:pPr>
            <a:r>
              <a:rPr lang="en-GB" sz="1800" dirty="0"/>
              <a:t>Workload: Time will be divided between planning AI-literacy training, researching AI developments, supporting academic staff and evaluating training outcomes.</a:t>
            </a:r>
          </a:p>
          <a:p>
            <a:pPr lvl="0"/>
            <a:endParaRPr lang="en-GB" sz="1800" dirty="0"/>
          </a:p>
          <a:p>
            <a:pPr marL="342900" lvl="0" indent="-342900">
              <a:buFont typeface="Arial" panose="020B0604020202020204" pitchFamily="34" charset="0"/>
              <a:buChar char="•"/>
            </a:pPr>
            <a:r>
              <a:rPr lang="en-GB" sz="1800" dirty="0"/>
              <a:t>Work-life balance: Working hours and any additional flexibility will follow UWTSD policies and the agreed employment contract.</a:t>
            </a:r>
          </a:p>
        </p:txBody>
      </p:sp>
      <p:pic>
        <p:nvPicPr>
          <p:cNvPr id="13" name="Picture Placeholder 12">
            <a:extLst>
              <a:ext uri="{FF2B5EF4-FFF2-40B4-BE49-F238E27FC236}">
                <a16:creationId xmlns:a16="http://schemas.microsoft.com/office/drawing/2014/main" id="{1A31DB6A-EA33-AADC-2A65-F74F83F84275}"/>
              </a:ext>
            </a:extLst>
          </p:cNvPr>
          <p:cNvPicPr>
            <a:picLocks noGrp="1" noChangeAspect="1"/>
          </p:cNvPicPr>
          <p:nvPr>
            <p:ph type="pic" sz="quarter" idx="10"/>
          </p:nvPr>
        </p:nvPicPr>
        <p:blipFill>
          <a:blip r:embed="rId2"/>
          <a:srcRect l="16334" r="16334"/>
          <a:stretch/>
        </p:blipFill>
        <p:spPr>
          <a:xfrm>
            <a:off x="7534572" y="764704"/>
            <a:ext cx="3730537" cy="5541482"/>
          </a:xfrm>
          <a:prstGeom prst="rect">
            <a:avLst/>
          </a:prstGeom>
          <a:ln>
            <a:noFill/>
          </a:ln>
          <a:effectLst>
            <a:softEdge rad="112500"/>
          </a:effectLst>
        </p:spPr>
      </p:pic>
    </p:spTree>
    <p:extLst>
      <p:ext uri="{BB962C8B-B14F-4D97-AF65-F5344CB8AC3E}">
        <p14:creationId xmlns:p14="http://schemas.microsoft.com/office/powerpoint/2010/main" val="814755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7131C84-B3A5-6FD7-E1E6-5436C764ECEC}"/>
              </a:ext>
            </a:extLst>
          </p:cNvPr>
          <p:cNvSpPr>
            <a:spLocks noGrp="1"/>
          </p:cNvSpPr>
          <p:nvPr>
            <p:ph type="title"/>
          </p:nvPr>
        </p:nvSpPr>
        <p:spPr>
          <a:xfrm>
            <a:off x="6094412" y="-243408"/>
            <a:ext cx="6077188" cy="1007364"/>
          </a:xfrm>
        </p:spPr>
        <p:txBody>
          <a:bodyPr/>
          <a:lstStyle/>
          <a:p>
            <a:r>
              <a:rPr lang="en-US" sz="4400" u="sng" dirty="0"/>
              <a:t>Location of Work</a:t>
            </a:r>
          </a:p>
        </p:txBody>
      </p:sp>
      <p:sp>
        <p:nvSpPr>
          <p:cNvPr id="8" name="Text Placeholder 7">
            <a:extLst>
              <a:ext uri="{FF2B5EF4-FFF2-40B4-BE49-F238E27FC236}">
                <a16:creationId xmlns:a16="http://schemas.microsoft.com/office/drawing/2014/main" id="{0C32F464-DBC7-C358-3B02-859A8875FC49}"/>
              </a:ext>
            </a:extLst>
          </p:cNvPr>
          <p:cNvSpPr>
            <a:spLocks noGrp="1"/>
          </p:cNvSpPr>
          <p:nvPr>
            <p:ph type="body" sz="quarter" idx="13"/>
          </p:nvPr>
        </p:nvSpPr>
        <p:spPr>
          <a:xfrm>
            <a:off x="5374332" y="1146632"/>
            <a:ext cx="6201854" cy="4658632"/>
          </a:xfrm>
        </p:spPr>
        <p:txBody>
          <a:bodyPr>
            <a:normAutofit fontScale="55000" lnSpcReduction="20000"/>
          </a:bodyPr>
          <a:lstStyle/>
          <a:p>
            <a:pPr lvl="0"/>
            <a:r>
              <a:rPr lang="en-GB" sz="3200" dirty="0"/>
              <a:t>Primary location: </a:t>
            </a:r>
            <a:r>
              <a:rPr lang="en-GB" sz="3200" b="0" dirty="0"/>
              <a:t>University of Wales Trinity Saint David (UWTSD), at the relevant university campus in Wales.</a:t>
            </a:r>
          </a:p>
          <a:p>
            <a:pPr lvl="0"/>
            <a:r>
              <a:rPr lang="en-GB" sz="3200" dirty="0"/>
              <a:t>Working arrangement</a:t>
            </a:r>
            <a:r>
              <a:rPr lang="en-GB" sz="3200" b="0" dirty="0"/>
              <a:t>: Hybrid, combining on-campus work with remote working where appropriate.</a:t>
            </a:r>
          </a:p>
          <a:p>
            <a:pPr lvl="0"/>
            <a:r>
              <a:rPr lang="en-GB" sz="3200" dirty="0"/>
              <a:t>On-campus responsibilities</a:t>
            </a:r>
            <a:r>
              <a:rPr lang="en-GB" sz="3200" b="0" dirty="0"/>
              <a:t>: Deliver AI-literacy workshops, meet with academic staff and students, and collaborate with library, careers and learner-development teams.</a:t>
            </a:r>
          </a:p>
          <a:p>
            <a:pPr lvl="0"/>
            <a:r>
              <a:rPr lang="en-GB" sz="3200" dirty="0"/>
              <a:t>Remote responsibilities</a:t>
            </a:r>
            <a:r>
              <a:rPr lang="en-GB" sz="3200" b="0" dirty="0"/>
              <a:t>: Research AI developments, prepare training materials, attend online meetings and evaluate training outcomes.</a:t>
            </a:r>
          </a:p>
          <a:p>
            <a:pPr lvl="0"/>
            <a:r>
              <a:rPr lang="en-GB" sz="3200" dirty="0"/>
              <a:t>Travel:</a:t>
            </a:r>
            <a:r>
              <a:rPr lang="en-GB" sz="3200" b="0" dirty="0"/>
              <a:t> Occasional travel between UWTSD campuses may be required, depending on university needs.</a:t>
            </a:r>
          </a:p>
          <a:p>
            <a:endParaRPr lang="en-US" dirty="0"/>
          </a:p>
        </p:txBody>
      </p:sp>
      <p:pic>
        <p:nvPicPr>
          <p:cNvPr id="16" name="Picture Placeholder 15">
            <a:extLst>
              <a:ext uri="{FF2B5EF4-FFF2-40B4-BE49-F238E27FC236}">
                <a16:creationId xmlns:a16="http://schemas.microsoft.com/office/drawing/2014/main" id="{2C527D7C-4779-74A0-B708-2279E0497B4E}"/>
              </a:ext>
            </a:extLst>
          </p:cNvPr>
          <p:cNvPicPr>
            <a:picLocks noGrp="1" noChangeAspect="1"/>
          </p:cNvPicPr>
          <p:nvPr>
            <p:ph type="pic" sz="quarter" idx="14"/>
          </p:nvPr>
        </p:nvPicPr>
        <p:blipFill>
          <a:blip r:embed="rId2"/>
          <a:srcRect l="30054" r="30054"/>
          <a:stretch/>
        </p:blipFill>
        <p:spPr>
          <a:xfrm>
            <a:off x="909836" y="785908"/>
            <a:ext cx="4070654" cy="5565998"/>
          </a:xfrm>
          <a:custGeom>
            <a:avLst/>
            <a:gdLst>
              <a:gd name="connsiteX0" fmla="*/ 622312 w 3733799"/>
              <a:gd name="connsiteY0" fmla="*/ 0 h 5105400"/>
              <a:gd name="connsiteX1" fmla="*/ 3111487 w 3733799"/>
              <a:gd name="connsiteY1" fmla="*/ 0 h 5105400"/>
              <a:gd name="connsiteX2" fmla="*/ 3733799 w 3733799"/>
              <a:gd name="connsiteY2" fmla="*/ 622312 h 5105400"/>
              <a:gd name="connsiteX3" fmla="*/ 3733799 w 3733799"/>
              <a:gd name="connsiteY3" fmla="*/ 4414839 h 5105400"/>
              <a:gd name="connsiteX4" fmla="*/ 3709388 w 3733799"/>
              <a:gd name="connsiteY4" fmla="*/ 4390428 h 5105400"/>
              <a:gd name="connsiteX5" fmla="*/ 3485877 w 3733799"/>
              <a:gd name="connsiteY5" fmla="*/ 4613939 h 5105400"/>
              <a:gd name="connsiteX6" fmla="*/ 3262366 w 3733799"/>
              <a:gd name="connsiteY6" fmla="*/ 4390428 h 5105400"/>
              <a:gd name="connsiteX7" fmla="*/ 3068698 w 3733799"/>
              <a:gd name="connsiteY7" fmla="*/ 4584096 h 5105400"/>
              <a:gd name="connsiteX8" fmla="*/ 3292209 w 3733799"/>
              <a:gd name="connsiteY8" fmla="*/ 4807607 h 5105400"/>
              <a:gd name="connsiteX9" fmla="*/ 3068698 w 3733799"/>
              <a:gd name="connsiteY9" fmla="*/ 5031118 h 5105400"/>
              <a:gd name="connsiteX10" fmla="*/ 3140096 w 3733799"/>
              <a:gd name="connsiteY10" fmla="*/ 5102516 h 5105400"/>
              <a:gd name="connsiteX11" fmla="*/ 3111487 w 3733799"/>
              <a:gd name="connsiteY11" fmla="*/ 5105400 h 5105400"/>
              <a:gd name="connsiteX12" fmla="*/ 622312 w 3733799"/>
              <a:gd name="connsiteY12" fmla="*/ 5105400 h 5105400"/>
              <a:gd name="connsiteX13" fmla="*/ 0 w 3733799"/>
              <a:gd name="connsiteY13" fmla="*/ 4483088 h 5105400"/>
              <a:gd name="connsiteX14" fmla="*/ 0 w 3733799"/>
              <a:gd name="connsiteY14" fmla="*/ 622312 h 5105400"/>
              <a:gd name="connsiteX15" fmla="*/ 622312 w 3733799"/>
              <a:gd name="connsiteY15" fmla="*/ 0 h 5105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3799" h="5105400">
                <a:moveTo>
                  <a:pt x="622312" y="0"/>
                </a:moveTo>
                <a:lnTo>
                  <a:pt x="3111487" y="0"/>
                </a:lnTo>
                <a:cubicBezTo>
                  <a:pt x="3455180" y="0"/>
                  <a:pt x="3733799" y="278619"/>
                  <a:pt x="3733799" y="622312"/>
                </a:cubicBezTo>
                <a:lnTo>
                  <a:pt x="3733799" y="4414839"/>
                </a:lnTo>
                <a:lnTo>
                  <a:pt x="3709388" y="4390428"/>
                </a:lnTo>
                <a:lnTo>
                  <a:pt x="3485877" y="4613939"/>
                </a:lnTo>
                <a:lnTo>
                  <a:pt x="3262366" y="4390428"/>
                </a:lnTo>
                <a:lnTo>
                  <a:pt x="3068698" y="4584096"/>
                </a:lnTo>
                <a:lnTo>
                  <a:pt x="3292209" y="4807607"/>
                </a:lnTo>
                <a:lnTo>
                  <a:pt x="3068698" y="5031118"/>
                </a:lnTo>
                <a:lnTo>
                  <a:pt x="3140096" y="5102516"/>
                </a:lnTo>
                <a:lnTo>
                  <a:pt x="3111487" y="5105400"/>
                </a:lnTo>
                <a:lnTo>
                  <a:pt x="622312" y="5105400"/>
                </a:lnTo>
                <a:cubicBezTo>
                  <a:pt x="278619" y="5105400"/>
                  <a:pt x="0" y="4826781"/>
                  <a:pt x="0" y="4483088"/>
                </a:cubicBezTo>
                <a:lnTo>
                  <a:pt x="0" y="622312"/>
                </a:lnTo>
                <a:cubicBezTo>
                  <a:pt x="0" y="278619"/>
                  <a:pt x="278619" y="0"/>
                  <a:pt x="622312" y="0"/>
                </a:cubicBezTo>
                <a:close/>
              </a:path>
            </a:pathLst>
          </a:custGeom>
          <a:solidFill>
            <a:srgbClr val="EBEBEB"/>
          </a:solidFill>
        </p:spPr>
      </p:pic>
    </p:spTree>
    <p:extLst>
      <p:ext uri="{BB962C8B-B14F-4D97-AF65-F5344CB8AC3E}">
        <p14:creationId xmlns:p14="http://schemas.microsoft.com/office/powerpoint/2010/main" val="162089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72C62-2829-62A2-2392-845ECFFECA64}"/>
              </a:ext>
            </a:extLst>
          </p:cNvPr>
          <p:cNvSpPr>
            <a:spLocks noGrp="1"/>
          </p:cNvSpPr>
          <p:nvPr>
            <p:ph type="title"/>
          </p:nvPr>
        </p:nvSpPr>
        <p:spPr>
          <a:xfrm>
            <a:off x="3236912" y="-571500"/>
            <a:ext cx="5715000" cy="1143000"/>
          </a:xfrm>
        </p:spPr>
        <p:txBody>
          <a:bodyPr>
            <a:normAutofit/>
          </a:bodyPr>
          <a:lstStyle/>
          <a:p>
            <a:r>
              <a:rPr lang="en-US" sz="3200" u="sng" dirty="0"/>
              <a:t>Nature of Work: Hybrid</a:t>
            </a:r>
          </a:p>
        </p:txBody>
      </p:sp>
      <p:sp>
        <p:nvSpPr>
          <p:cNvPr id="3" name="Content Placeholder 2">
            <a:extLst>
              <a:ext uri="{FF2B5EF4-FFF2-40B4-BE49-F238E27FC236}">
                <a16:creationId xmlns:a16="http://schemas.microsoft.com/office/drawing/2014/main" id="{72BA9163-569E-A3C0-0597-0B638CDE2F16}"/>
              </a:ext>
            </a:extLst>
          </p:cNvPr>
          <p:cNvSpPr>
            <a:spLocks noGrp="1"/>
          </p:cNvSpPr>
          <p:nvPr>
            <p:ph sz="quarter" idx="13"/>
          </p:nvPr>
        </p:nvSpPr>
        <p:spPr>
          <a:xfrm>
            <a:off x="477788" y="764704"/>
            <a:ext cx="6480720" cy="5023448"/>
          </a:xfrm>
        </p:spPr>
        <p:txBody>
          <a:bodyPr>
            <a:normAutofit/>
          </a:bodyPr>
          <a:lstStyle/>
          <a:p>
            <a:pPr marL="0" indent="0">
              <a:buNone/>
            </a:pPr>
            <a:r>
              <a:rPr lang="en-GB" dirty="0"/>
              <a:t>The Graduate AI Strategist role will follow a proposed hybrid working model, combining on-campus and remote work.</a:t>
            </a:r>
          </a:p>
          <a:p>
            <a:pPr marL="0" indent="0">
              <a:buNone/>
            </a:pPr>
            <a:r>
              <a:rPr lang="en-GB" b="1" dirty="0"/>
              <a:t>On-campus work: </a:t>
            </a:r>
            <a:r>
              <a:rPr lang="en-GB" dirty="0"/>
              <a:t>Deliver AI-literacy workshops, meet with students and academic staff, and collaborate with library, careers and learner-development teams.</a:t>
            </a:r>
          </a:p>
          <a:p>
            <a:pPr marL="0" indent="0">
              <a:buNone/>
            </a:pPr>
            <a:r>
              <a:rPr lang="en-GB" b="1" dirty="0"/>
              <a:t>Remote work: </a:t>
            </a:r>
            <a:r>
              <a:rPr lang="en-GB" dirty="0"/>
              <a:t>Research AI developments, prepare training materials, analyse feedback and attend online meetings.</a:t>
            </a:r>
          </a:p>
          <a:p>
            <a:pPr marL="0" indent="0">
              <a:buNone/>
            </a:pPr>
            <a:r>
              <a:rPr lang="en-GB" b="1" dirty="0"/>
              <a:t>Flexibility</a:t>
            </a:r>
            <a:r>
              <a:rPr lang="en-GB" dirty="0"/>
              <a:t>: Balance on-site and remote responsibilities according to university needs and the training schedule.</a:t>
            </a:r>
          </a:p>
          <a:p>
            <a:pPr marL="0" indent="0">
              <a:buNone/>
            </a:pPr>
            <a:r>
              <a:rPr lang="en-GB" b="1" dirty="0"/>
              <a:t>Collaboration: </a:t>
            </a:r>
            <a:r>
              <a:rPr lang="en-GB" dirty="0"/>
              <a:t>Use digital communication tools to maintain effective contact with colleagues and students.</a:t>
            </a:r>
          </a:p>
          <a:p>
            <a:pPr marL="0" indent="0">
              <a:buNone/>
            </a:pPr>
            <a:endParaRPr lang="en-US" dirty="0"/>
          </a:p>
        </p:txBody>
      </p:sp>
      <p:sp>
        <p:nvSpPr>
          <p:cNvPr id="7" name="Slide Number Placeholder 6">
            <a:extLst>
              <a:ext uri="{FF2B5EF4-FFF2-40B4-BE49-F238E27FC236}">
                <a16:creationId xmlns:a16="http://schemas.microsoft.com/office/drawing/2014/main" id="{2DB37071-568A-71AF-F46D-EC22A5690AED}"/>
              </a:ext>
            </a:extLst>
          </p:cNvPr>
          <p:cNvSpPr>
            <a:spLocks noGrp="1"/>
          </p:cNvSpPr>
          <p:nvPr>
            <p:ph type="sldNum" sz="quarter" idx="12"/>
          </p:nvPr>
        </p:nvSpPr>
        <p:spPr>
          <a:xfrm>
            <a:off x="10437812" y="6190488"/>
            <a:ext cx="919036" cy="210312"/>
          </a:xfrm>
        </p:spPr>
        <p:txBody>
          <a:bodyPr/>
          <a:lstStyle/>
          <a:p>
            <a:fld id="{EB37DED6-D4C7-42EE-AB49-D2E39E64FDE4}" type="slidenum">
              <a:rPr lang="en-US" smtClean="0"/>
              <a:pPr/>
              <a:t>5</a:t>
            </a:fld>
            <a:endParaRPr lang="en-US" dirty="0"/>
          </a:p>
        </p:txBody>
      </p:sp>
      <p:pic>
        <p:nvPicPr>
          <p:cNvPr id="9" name="Picture 8">
            <a:extLst>
              <a:ext uri="{FF2B5EF4-FFF2-40B4-BE49-F238E27FC236}">
                <a16:creationId xmlns:a16="http://schemas.microsoft.com/office/drawing/2014/main" id="{EF6E233B-D244-69F0-4665-4EACE8E189C6}"/>
              </a:ext>
            </a:extLst>
          </p:cNvPr>
          <p:cNvPicPr>
            <a:picLocks noChangeAspect="1"/>
          </p:cNvPicPr>
          <p:nvPr/>
        </p:nvPicPr>
        <p:blipFill>
          <a:blip r:embed="rId2"/>
          <a:stretch>
            <a:fillRect/>
          </a:stretch>
        </p:blipFill>
        <p:spPr>
          <a:xfrm>
            <a:off x="6958508" y="1124744"/>
            <a:ext cx="4464497" cy="4176464"/>
          </a:xfrm>
          <a:prstGeom prst="rect">
            <a:avLst/>
          </a:prstGeom>
        </p:spPr>
      </p:pic>
    </p:spTree>
    <p:extLst>
      <p:ext uri="{BB962C8B-B14F-4D97-AF65-F5344CB8AC3E}">
        <p14:creationId xmlns:p14="http://schemas.microsoft.com/office/powerpoint/2010/main" val="1597159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9EBF9-A175-A75F-D0E5-09A8D7680064}"/>
              </a:ext>
            </a:extLst>
          </p:cNvPr>
          <p:cNvSpPr>
            <a:spLocks noGrp="1"/>
          </p:cNvSpPr>
          <p:nvPr>
            <p:ph type="title"/>
          </p:nvPr>
        </p:nvSpPr>
        <p:spPr>
          <a:xfrm>
            <a:off x="2422004" y="-459432"/>
            <a:ext cx="5878004" cy="1072864"/>
          </a:xfrm>
        </p:spPr>
        <p:txBody>
          <a:bodyPr>
            <a:normAutofit/>
          </a:bodyPr>
          <a:lstStyle/>
          <a:p>
            <a:r>
              <a:rPr lang="en-US" sz="3600" u="sng" dirty="0"/>
              <a:t>Salary</a:t>
            </a:r>
          </a:p>
        </p:txBody>
      </p:sp>
      <p:sp>
        <p:nvSpPr>
          <p:cNvPr id="3" name="Content Placeholder 2">
            <a:extLst>
              <a:ext uri="{FF2B5EF4-FFF2-40B4-BE49-F238E27FC236}">
                <a16:creationId xmlns:a16="http://schemas.microsoft.com/office/drawing/2014/main" id="{2C39180D-E7B4-5A2E-6C98-6687D7BDC833}"/>
              </a:ext>
            </a:extLst>
          </p:cNvPr>
          <p:cNvSpPr>
            <a:spLocks noGrp="1"/>
          </p:cNvSpPr>
          <p:nvPr>
            <p:ph sz="quarter" idx="13"/>
          </p:nvPr>
        </p:nvSpPr>
        <p:spPr>
          <a:xfrm>
            <a:off x="405780" y="764704"/>
            <a:ext cx="6624736" cy="4824536"/>
          </a:xfrm>
        </p:spPr>
        <p:txBody>
          <a:bodyPr/>
          <a:lstStyle/>
          <a:p>
            <a:pPr marL="0" indent="0">
              <a:buNone/>
            </a:pPr>
            <a:r>
              <a:rPr lang="en-GB" sz="2800" dirty="0"/>
              <a:t>The proposed salary for the Graduate AI Strategist position is £28,000–£32,000 per annum, depending on the successful candidate’s qualifications, skills and relevant experience. The role would offer the opportunity to develop professional expertise in artificial intelligence, digital education and responsible AI implementation within a higher education environment</a:t>
            </a:r>
            <a:r>
              <a:rPr lang="en-GB" dirty="0"/>
              <a:t>.</a:t>
            </a:r>
            <a:endParaRPr lang="en-US" dirty="0"/>
          </a:p>
        </p:txBody>
      </p:sp>
      <p:sp>
        <p:nvSpPr>
          <p:cNvPr id="9" name="Slide Number Placeholder 8">
            <a:extLst>
              <a:ext uri="{FF2B5EF4-FFF2-40B4-BE49-F238E27FC236}">
                <a16:creationId xmlns:a16="http://schemas.microsoft.com/office/drawing/2014/main" id="{C46E05B3-97C3-F143-7BE6-5D6CA108D069}"/>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6</a:t>
            </a:fld>
            <a:endParaRPr lang="en-US" dirty="0"/>
          </a:p>
        </p:txBody>
      </p:sp>
      <p:pic>
        <p:nvPicPr>
          <p:cNvPr id="5" name="Picture 4">
            <a:extLst>
              <a:ext uri="{FF2B5EF4-FFF2-40B4-BE49-F238E27FC236}">
                <a16:creationId xmlns:a16="http://schemas.microsoft.com/office/drawing/2014/main" id="{929911D0-0282-69AB-8E43-4659109ADF0E}"/>
              </a:ext>
            </a:extLst>
          </p:cNvPr>
          <p:cNvPicPr>
            <a:picLocks noChangeAspect="1"/>
          </p:cNvPicPr>
          <p:nvPr/>
        </p:nvPicPr>
        <p:blipFill>
          <a:blip r:embed="rId2"/>
          <a:stretch>
            <a:fillRect/>
          </a:stretch>
        </p:blipFill>
        <p:spPr>
          <a:xfrm>
            <a:off x="7102524" y="404664"/>
            <a:ext cx="4968552" cy="6192688"/>
          </a:xfrm>
          <a:prstGeom prst="rect">
            <a:avLst/>
          </a:prstGeom>
        </p:spPr>
      </p:pic>
    </p:spTree>
    <p:extLst>
      <p:ext uri="{BB962C8B-B14F-4D97-AF65-F5344CB8AC3E}">
        <p14:creationId xmlns:p14="http://schemas.microsoft.com/office/powerpoint/2010/main" val="1876377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392A14-5A35-51B6-0275-EEC9E1587FDE}"/>
              </a:ext>
            </a:extLst>
          </p:cNvPr>
          <p:cNvSpPr>
            <a:spLocks noGrp="1"/>
          </p:cNvSpPr>
          <p:nvPr>
            <p:ph type="title"/>
          </p:nvPr>
        </p:nvSpPr>
        <p:spPr>
          <a:xfrm>
            <a:off x="765820" y="-571500"/>
            <a:ext cx="5878004" cy="1143000"/>
          </a:xfrm>
        </p:spPr>
        <p:txBody>
          <a:bodyPr>
            <a:normAutofit/>
          </a:bodyPr>
          <a:lstStyle/>
          <a:p>
            <a:r>
              <a:rPr lang="en-US" sz="2800" dirty="0"/>
              <a:t>Key duties and responsibilities</a:t>
            </a:r>
          </a:p>
        </p:txBody>
      </p:sp>
      <p:sp>
        <p:nvSpPr>
          <p:cNvPr id="4" name="Content Placeholder 3">
            <a:extLst>
              <a:ext uri="{FF2B5EF4-FFF2-40B4-BE49-F238E27FC236}">
                <a16:creationId xmlns:a16="http://schemas.microsoft.com/office/drawing/2014/main" id="{F5B5DBDF-A366-D6BA-8154-DB59B964B81F}"/>
              </a:ext>
            </a:extLst>
          </p:cNvPr>
          <p:cNvSpPr>
            <a:spLocks noGrp="1"/>
          </p:cNvSpPr>
          <p:nvPr>
            <p:ph sz="quarter" idx="13"/>
          </p:nvPr>
        </p:nvSpPr>
        <p:spPr>
          <a:xfrm>
            <a:off x="117748" y="764703"/>
            <a:ext cx="6281464" cy="5092535"/>
          </a:xfrm>
        </p:spPr>
        <p:txBody>
          <a:bodyPr/>
          <a:lstStyle/>
          <a:p>
            <a:pPr marL="0" indent="0">
              <a:buNone/>
            </a:pPr>
            <a:r>
              <a:rPr lang="en-GB" b="1" dirty="0"/>
              <a:t>The role connects AI knowledge with practical teaching and student support.</a:t>
            </a:r>
          </a:p>
        </p:txBody>
      </p:sp>
      <p:sp>
        <p:nvSpPr>
          <p:cNvPr id="13" name="Slide Number Placeholder 12">
            <a:extLst>
              <a:ext uri="{FF2B5EF4-FFF2-40B4-BE49-F238E27FC236}">
                <a16:creationId xmlns:a16="http://schemas.microsoft.com/office/drawing/2014/main" id="{8112CD07-3990-76F7-EE39-32B1BE09516E}"/>
              </a:ext>
            </a:extLst>
          </p:cNvPr>
          <p:cNvSpPr>
            <a:spLocks noGrp="1"/>
          </p:cNvSpPr>
          <p:nvPr>
            <p:ph type="sldNum" sz="quarter" idx="12"/>
          </p:nvPr>
        </p:nvSpPr>
        <p:spPr>
          <a:xfrm>
            <a:off x="5480176" y="6190488"/>
            <a:ext cx="919036" cy="210312"/>
          </a:xfrm>
        </p:spPr>
        <p:txBody>
          <a:bodyPr/>
          <a:lstStyle/>
          <a:p>
            <a:fld id="{EB37DED6-D4C7-42EE-AB49-D2E39E64FDE4}" type="slidenum">
              <a:rPr lang="en-US" smtClean="0"/>
              <a:pPr/>
              <a:t>7</a:t>
            </a:fld>
            <a:endParaRPr lang="en-US" dirty="0"/>
          </a:p>
        </p:txBody>
      </p:sp>
      <p:sp>
        <p:nvSpPr>
          <p:cNvPr id="5" name="Oval 4">
            <a:extLst>
              <a:ext uri="{FF2B5EF4-FFF2-40B4-BE49-F238E27FC236}">
                <a16:creationId xmlns:a16="http://schemas.microsoft.com/office/drawing/2014/main" id="{B69B49F2-3766-ECBF-E776-50CE5CEAD70A}"/>
              </a:ext>
            </a:extLst>
          </p:cNvPr>
          <p:cNvSpPr/>
          <p:nvPr/>
        </p:nvSpPr>
        <p:spPr>
          <a:xfrm>
            <a:off x="868680" y="1965960"/>
            <a:ext cx="347472" cy="347472"/>
          </a:xfrm>
          <a:prstGeom prst="ellipse">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694EA518-4FB4-82CE-CAFD-F32688F76964}"/>
              </a:ext>
            </a:extLst>
          </p:cNvPr>
          <p:cNvSpPr txBox="1"/>
          <p:nvPr/>
        </p:nvSpPr>
        <p:spPr>
          <a:xfrm>
            <a:off x="868680" y="2034034"/>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1</a:t>
            </a:r>
          </a:p>
        </p:txBody>
      </p:sp>
      <p:sp>
        <p:nvSpPr>
          <p:cNvPr id="10" name="Oval 9">
            <a:extLst>
              <a:ext uri="{FF2B5EF4-FFF2-40B4-BE49-F238E27FC236}">
                <a16:creationId xmlns:a16="http://schemas.microsoft.com/office/drawing/2014/main" id="{9C99D150-3C8A-AB34-809A-FC44FE5CD62C}"/>
              </a:ext>
            </a:extLst>
          </p:cNvPr>
          <p:cNvSpPr/>
          <p:nvPr/>
        </p:nvSpPr>
        <p:spPr>
          <a:xfrm>
            <a:off x="868680" y="2587752"/>
            <a:ext cx="347472" cy="347472"/>
          </a:xfrm>
          <a:prstGeom prst="ellipse">
            <a:avLst/>
          </a:prstGeom>
          <a:solidFill>
            <a:srgbClr val="285F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03E4BCF7-1B2C-19A5-A3FD-7963636A48C8}"/>
              </a:ext>
            </a:extLst>
          </p:cNvPr>
          <p:cNvSpPr txBox="1"/>
          <p:nvPr/>
        </p:nvSpPr>
        <p:spPr>
          <a:xfrm>
            <a:off x="868680" y="2651760"/>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2</a:t>
            </a:r>
          </a:p>
        </p:txBody>
      </p:sp>
      <p:sp>
        <p:nvSpPr>
          <p:cNvPr id="15" name="Oval 14">
            <a:extLst>
              <a:ext uri="{FF2B5EF4-FFF2-40B4-BE49-F238E27FC236}">
                <a16:creationId xmlns:a16="http://schemas.microsoft.com/office/drawing/2014/main" id="{6AB6E283-E612-1588-98C8-198B69B462CA}"/>
              </a:ext>
            </a:extLst>
          </p:cNvPr>
          <p:cNvSpPr/>
          <p:nvPr/>
        </p:nvSpPr>
        <p:spPr>
          <a:xfrm>
            <a:off x="868680" y="3209544"/>
            <a:ext cx="347472" cy="347472"/>
          </a:xfrm>
          <a:prstGeom prst="ellipse">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a:extLst>
              <a:ext uri="{FF2B5EF4-FFF2-40B4-BE49-F238E27FC236}">
                <a16:creationId xmlns:a16="http://schemas.microsoft.com/office/drawing/2014/main" id="{5FB0039D-AF62-FB41-F257-96139FD3BC5C}"/>
              </a:ext>
            </a:extLst>
          </p:cNvPr>
          <p:cNvSpPr txBox="1"/>
          <p:nvPr/>
        </p:nvSpPr>
        <p:spPr>
          <a:xfrm>
            <a:off x="868680" y="3273551"/>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3</a:t>
            </a:r>
          </a:p>
        </p:txBody>
      </p:sp>
      <p:sp>
        <p:nvSpPr>
          <p:cNvPr id="19" name="Oval 18">
            <a:extLst>
              <a:ext uri="{FF2B5EF4-FFF2-40B4-BE49-F238E27FC236}">
                <a16:creationId xmlns:a16="http://schemas.microsoft.com/office/drawing/2014/main" id="{178BF69E-709A-2938-74C4-DDA4BFD4DEA1}"/>
              </a:ext>
            </a:extLst>
          </p:cNvPr>
          <p:cNvSpPr/>
          <p:nvPr/>
        </p:nvSpPr>
        <p:spPr>
          <a:xfrm>
            <a:off x="868680" y="3831335"/>
            <a:ext cx="347472" cy="347472"/>
          </a:xfrm>
          <a:prstGeom prst="ellipse">
            <a:avLst/>
          </a:prstGeom>
          <a:solidFill>
            <a:srgbClr val="285F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a:extLst>
              <a:ext uri="{FF2B5EF4-FFF2-40B4-BE49-F238E27FC236}">
                <a16:creationId xmlns:a16="http://schemas.microsoft.com/office/drawing/2014/main" id="{4B8FBA3B-4400-4D5E-9AFC-53CD545082A0}"/>
              </a:ext>
            </a:extLst>
          </p:cNvPr>
          <p:cNvSpPr txBox="1"/>
          <p:nvPr/>
        </p:nvSpPr>
        <p:spPr>
          <a:xfrm>
            <a:off x="868680" y="3895344"/>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4</a:t>
            </a:r>
          </a:p>
        </p:txBody>
      </p:sp>
      <p:sp>
        <p:nvSpPr>
          <p:cNvPr id="23" name="Oval 22">
            <a:extLst>
              <a:ext uri="{FF2B5EF4-FFF2-40B4-BE49-F238E27FC236}">
                <a16:creationId xmlns:a16="http://schemas.microsoft.com/office/drawing/2014/main" id="{61CDE6AA-CB79-B0F3-6F4E-5340978C3478}"/>
              </a:ext>
            </a:extLst>
          </p:cNvPr>
          <p:cNvSpPr/>
          <p:nvPr/>
        </p:nvSpPr>
        <p:spPr>
          <a:xfrm>
            <a:off x="868680" y="4453128"/>
            <a:ext cx="347472" cy="347472"/>
          </a:xfrm>
          <a:prstGeom prst="ellipse">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a:extLst>
              <a:ext uri="{FF2B5EF4-FFF2-40B4-BE49-F238E27FC236}">
                <a16:creationId xmlns:a16="http://schemas.microsoft.com/office/drawing/2014/main" id="{F406A466-E90A-9A77-22D8-97B3411F049B}"/>
              </a:ext>
            </a:extLst>
          </p:cNvPr>
          <p:cNvSpPr txBox="1"/>
          <p:nvPr/>
        </p:nvSpPr>
        <p:spPr>
          <a:xfrm>
            <a:off x="868680" y="4517136"/>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5</a:t>
            </a:r>
          </a:p>
        </p:txBody>
      </p:sp>
      <p:sp>
        <p:nvSpPr>
          <p:cNvPr id="27" name="Oval 26">
            <a:extLst>
              <a:ext uri="{FF2B5EF4-FFF2-40B4-BE49-F238E27FC236}">
                <a16:creationId xmlns:a16="http://schemas.microsoft.com/office/drawing/2014/main" id="{9704C38E-DC5E-BEE7-1721-A1D63CE18387}"/>
              </a:ext>
            </a:extLst>
          </p:cNvPr>
          <p:cNvSpPr/>
          <p:nvPr/>
        </p:nvSpPr>
        <p:spPr>
          <a:xfrm>
            <a:off x="868680" y="5074920"/>
            <a:ext cx="347472" cy="347472"/>
          </a:xfrm>
          <a:prstGeom prst="ellipse">
            <a:avLst/>
          </a:prstGeom>
          <a:solidFill>
            <a:srgbClr val="285F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a:extLst>
              <a:ext uri="{FF2B5EF4-FFF2-40B4-BE49-F238E27FC236}">
                <a16:creationId xmlns:a16="http://schemas.microsoft.com/office/drawing/2014/main" id="{71518696-EFD2-4E1A-F766-208032395438}"/>
              </a:ext>
            </a:extLst>
          </p:cNvPr>
          <p:cNvSpPr txBox="1"/>
          <p:nvPr/>
        </p:nvSpPr>
        <p:spPr>
          <a:xfrm>
            <a:off x="868680" y="5138928"/>
            <a:ext cx="347472" cy="182880"/>
          </a:xfrm>
          <a:prstGeom prst="rect">
            <a:avLst/>
          </a:prstGeom>
          <a:noFill/>
        </p:spPr>
        <p:txBody>
          <a:bodyPr wrap="square" lIns="45720" tIns="36576" rIns="45720" bIns="27432" anchor="t">
            <a:spAutoFit/>
          </a:bodyPr>
          <a:lstStyle/>
          <a:p>
            <a:pPr algn="ctr">
              <a:spcAft>
                <a:spcPts val="400"/>
              </a:spcAft>
              <a:defRPr sz="1100" b="1">
                <a:solidFill>
                  <a:srgbClr val="FFFFFF"/>
                </a:solidFill>
                <a:latin typeface="Aptos"/>
              </a:defRPr>
            </a:pPr>
            <a:r>
              <a:t>6</a:t>
            </a:r>
          </a:p>
        </p:txBody>
      </p:sp>
      <p:sp>
        <p:nvSpPr>
          <p:cNvPr id="31" name="TextBox 30">
            <a:extLst>
              <a:ext uri="{FF2B5EF4-FFF2-40B4-BE49-F238E27FC236}">
                <a16:creationId xmlns:a16="http://schemas.microsoft.com/office/drawing/2014/main" id="{9CA90D44-0670-B310-1041-4E319D21BA98}"/>
              </a:ext>
            </a:extLst>
          </p:cNvPr>
          <p:cNvSpPr txBox="1"/>
          <p:nvPr/>
        </p:nvSpPr>
        <p:spPr>
          <a:xfrm>
            <a:off x="1230236" y="1965960"/>
            <a:ext cx="5584256" cy="587853"/>
          </a:xfrm>
          <a:prstGeom prst="rect">
            <a:avLst/>
          </a:prstGeom>
          <a:noFill/>
        </p:spPr>
        <p:txBody>
          <a:bodyPr wrap="square" lIns="45720" tIns="36576" rIns="45720" bIns="27432" anchor="t">
            <a:spAutoFit/>
          </a:bodyPr>
          <a:lstStyle/>
          <a:p>
            <a:pPr algn="l">
              <a:spcAft>
                <a:spcPts val="400"/>
              </a:spcAft>
              <a:defRPr sz="1700" b="0">
                <a:solidFill>
                  <a:srgbClr val="26313E"/>
                </a:solidFill>
                <a:latin typeface="Aptos"/>
              </a:defRPr>
            </a:pPr>
            <a:r>
              <a:rPr dirty="0"/>
              <a:t>Research AI developments affecting higher education and graduate employment.</a:t>
            </a:r>
          </a:p>
        </p:txBody>
      </p:sp>
      <p:sp>
        <p:nvSpPr>
          <p:cNvPr id="33" name="TextBox 32">
            <a:extLst>
              <a:ext uri="{FF2B5EF4-FFF2-40B4-BE49-F238E27FC236}">
                <a16:creationId xmlns:a16="http://schemas.microsoft.com/office/drawing/2014/main" id="{7E976A7F-1BDF-D171-DFCF-BBB5CEDAFF1D}"/>
              </a:ext>
            </a:extLst>
          </p:cNvPr>
          <p:cNvSpPr txBox="1"/>
          <p:nvPr/>
        </p:nvSpPr>
        <p:spPr>
          <a:xfrm>
            <a:off x="1244320" y="2628900"/>
            <a:ext cx="9875520" cy="411480"/>
          </a:xfrm>
          <a:prstGeom prst="rect">
            <a:avLst/>
          </a:prstGeom>
          <a:noFill/>
        </p:spPr>
        <p:txBody>
          <a:bodyPr wrap="square" lIns="45720" tIns="36576" rIns="45720" bIns="27432" anchor="t">
            <a:spAutoFit/>
          </a:bodyPr>
          <a:lstStyle/>
          <a:p>
            <a:pPr algn="l">
              <a:spcAft>
                <a:spcPts val="400"/>
              </a:spcAft>
              <a:defRPr sz="1700" b="0">
                <a:solidFill>
                  <a:srgbClr val="26313E"/>
                </a:solidFill>
                <a:latin typeface="Aptos"/>
              </a:defRPr>
            </a:pPr>
            <a:r>
              <a:rPr dirty="0"/>
              <a:t>Design practical AI-literacy workshops for students.</a:t>
            </a:r>
          </a:p>
        </p:txBody>
      </p:sp>
      <p:sp>
        <p:nvSpPr>
          <p:cNvPr id="35" name="TextBox 34">
            <a:extLst>
              <a:ext uri="{FF2B5EF4-FFF2-40B4-BE49-F238E27FC236}">
                <a16:creationId xmlns:a16="http://schemas.microsoft.com/office/drawing/2014/main" id="{AFB382AB-0FD5-4C49-FE5C-225027E97FB6}"/>
              </a:ext>
            </a:extLst>
          </p:cNvPr>
          <p:cNvSpPr txBox="1"/>
          <p:nvPr/>
        </p:nvSpPr>
        <p:spPr>
          <a:xfrm>
            <a:off x="1244320" y="3148654"/>
            <a:ext cx="6096000" cy="615553"/>
          </a:xfrm>
          <a:prstGeom prst="rect">
            <a:avLst/>
          </a:prstGeom>
          <a:noFill/>
        </p:spPr>
        <p:txBody>
          <a:bodyPr wrap="square">
            <a:spAutoFit/>
          </a:bodyPr>
          <a:lstStyle/>
          <a:p>
            <a:pPr algn="l">
              <a:spcAft>
                <a:spcPts val="400"/>
              </a:spcAft>
              <a:defRPr sz="1700" b="0">
                <a:solidFill>
                  <a:srgbClr val="26313E"/>
                </a:solidFill>
                <a:latin typeface="Aptos"/>
              </a:defRPr>
            </a:pPr>
            <a:r>
              <a:rPr lang="en-GB" sz="1700" dirty="0"/>
              <a:t>Help academic staff build appropriate AI-related learning activities.</a:t>
            </a:r>
          </a:p>
        </p:txBody>
      </p:sp>
      <p:sp>
        <p:nvSpPr>
          <p:cNvPr id="37" name="TextBox 36">
            <a:extLst>
              <a:ext uri="{FF2B5EF4-FFF2-40B4-BE49-F238E27FC236}">
                <a16:creationId xmlns:a16="http://schemas.microsoft.com/office/drawing/2014/main" id="{4B9E9B0E-56F6-1E02-8858-02210FB8AC5A}"/>
              </a:ext>
            </a:extLst>
          </p:cNvPr>
          <p:cNvSpPr txBox="1"/>
          <p:nvPr/>
        </p:nvSpPr>
        <p:spPr>
          <a:xfrm>
            <a:off x="1216152" y="3837573"/>
            <a:ext cx="6096000" cy="615553"/>
          </a:xfrm>
          <a:prstGeom prst="rect">
            <a:avLst/>
          </a:prstGeom>
          <a:noFill/>
        </p:spPr>
        <p:txBody>
          <a:bodyPr wrap="square">
            <a:spAutoFit/>
          </a:bodyPr>
          <a:lstStyle/>
          <a:p>
            <a:pPr algn="l">
              <a:spcAft>
                <a:spcPts val="400"/>
              </a:spcAft>
              <a:defRPr sz="1700" b="0">
                <a:solidFill>
                  <a:srgbClr val="26313E"/>
                </a:solidFill>
                <a:latin typeface="Aptos"/>
              </a:defRPr>
            </a:pPr>
            <a:r>
              <a:rPr lang="en-GB" sz="1700" dirty="0"/>
              <a:t>Promote academic integrity, privacy, fairness and responsible use.</a:t>
            </a:r>
          </a:p>
        </p:txBody>
      </p:sp>
      <p:sp>
        <p:nvSpPr>
          <p:cNvPr id="39" name="TextBox 38">
            <a:extLst>
              <a:ext uri="{FF2B5EF4-FFF2-40B4-BE49-F238E27FC236}">
                <a16:creationId xmlns:a16="http://schemas.microsoft.com/office/drawing/2014/main" id="{52EAA075-C815-1D47-0F40-2614487D23D9}"/>
              </a:ext>
            </a:extLst>
          </p:cNvPr>
          <p:cNvSpPr txBox="1"/>
          <p:nvPr/>
        </p:nvSpPr>
        <p:spPr>
          <a:xfrm>
            <a:off x="1216152" y="4459367"/>
            <a:ext cx="6096000" cy="615553"/>
          </a:xfrm>
          <a:prstGeom prst="rect">
            <a:avLst/>
          </a:prstGeom>
          <a:noFill/>
        </p:spPr>
        <p:txBody>
          <a:bodyPr wrap="square">
            <a:spAutoFit/>
          </a:bodyPr>
          <a:lstStyle/>
          <a:p>
            <a:pPr algn="l">
              <a:spcAft>
                <a:spcPts val="400"/>
              </a:spcAft>
              <a:defRPr sz="1700" b="0">
                <a:solidFill>
                  <a:srgbClr val="26313E"/>
                </a:solidFill>
                <a:latin typeface="Aptos"/>
              </a:defRPr>
            </a:pPr>
            <a:r>
              <a:rPr lang="en-GB" sz="1700" dirty="0"/>
              <a:t>Collaborate with library, learner-development and careers teams.</a:t>
            </a:r>
          </a:p>
        </p:txBody>
      </p:sp>
      <p:sp>
        <p:nvSpPr>
          <p:cNvPr id="41" name="TextBox 40">
            <a:extLst>
              <a:ext uri="{FF2B5EF4-FFF2-40B4-BE49-F238E27FC236}">
                <a16:creationId xmlns:a16="http://schemas.microsoft.com/office/drawing/2014/main" id="{43DAF7FF-2A72-88F6-57ED-400EC2FB9932}"/>
              </a:ext>
            </a:extLst>
          </p:cNvPr>
          <p:cNvSpPr txBox="1"/>
          <p:nvPr/>
        </p:nvSpPr>
        <p:spPr>
          <a:xfrm>
            <a:off x="1251910" y="5127752"/>
            <a:ext cx="6096000" cy="353943"/>
          </a:xfrm>
          <a:prstGeom prst="rect">
            <a:avLst/>
          </a:prstGeom>
          <a:noFill/>
        </p:spPr>
        <p:txBody>
          <a:bodyPr wrap="square">
            <a:spAutoFit/>
          </a:bodyPr>
          <a:lstStyle/>
          <a:p>
            <a:pPr algn="l">
              <a:spcAft>
                <a:spcPts val="400"/>
              </a:spcAft>
              <a:defRPr sz="1700" b="0">
                <a:solidFill>
                  <a:srgbClr val="26313E"/>
                </a:solidFill>
                <a:latin typeface="Aptos"/>
              </a:defRPr>
            </a:pPr>
            <a:r>
              <a:rPr lang="en-GB" sz="1700" dirty="0"/>
              <a:t>Evaluate training using feedback and evidence of learning.</a:t>
            </a:r>
          </a:p>
        </p:txBody>
      </p:sp>
      <p:sp>
        <p:nvSpPr>
          <p:cNvPr id="43" name="TextBox 42">
            <a:extLst>
              <a:ext uri="{FF2B5EF4-FFF2-40B4-BE49-F238E27FC236}">
                <a16:creationId xmlns:a16="http://schemas.microsoft.com/office/drawing/2014/main" id="{DDEC66EB-124D-4CE8-9A84-01938730F05B}"/>
              </a:ext>
            </a:extLst>
          </p:cNvPr>
          <p:cNvSpPr txBox="1"/>
          <p:nvPr/>
        </p:nvSpPr>
        <p:spPr>
          <a:xfrm>
            <a:off x="117748" y="6375412"/>
            <a:ext cx="6096000" cy="307777"/>
          </a:xfrm>
          <a:prstGeom prst="rect">
            <a:avLst/>
          </a:prstGeom>
          <a:noFill/>
        </p:spPr>
        <p:txBody>
          <a:bodyPr wrap="square">
            <a:spAutoFit/>
          </a:bodyPr>
          <a:lstStyle/>
          <a:p>
            <a:r>
              <a:rPr lang="en-GB" sz="1400" dirty="0"/>
              <a:t>Evidence: Wang et al. (2024). </a:t>
            </a:r>
          </a:p>
        </p:txBody>
      </p:sp>
      <p:pic>
        <p:nvPicPr>
          <p:cNvPr id="47" name="Picture Placeholder 46">
            <a:extLst>
              <a:ext uri="{FF2B5EF4-FFF2-40B4-BE49-F238E27FC236}">
                <a16:creationId xmlns:a16="http://schemas.microsoft.com/office/drawing/2014/main" id="{EC6BA494-2C3B-0B0B-ED4E-6D7375453D04}"/>
              </a:ext>
            </a:extLst>
          </p:cNvPr>
          <p:cNvPicPr>
            <a:picLocks noGrp="1" noChangeAspect="1"/>
          </p:cNvPicPr>
          <p:nvPr>
            <p:ph type="pic" sz="quarter" idx="14"/>
          </p:nvPr>
        </p:nvPicPr>
        <p:blipFill>
          <a:blip r:embed="rId2"/>
          <a:srcRect l="27657" r="27657"/>
          <a:stretch/>
        </p:blipFill>
        <p:spPr>
          <a:xfrm>
            <a:off x="7196712" y="912768"/>
            <a:ext cx="4123433" cy="5382876"/>
          </a:xfrm>
          <a:custGeom>
            <a:avLst/>
            <a:gdLst>
              <a:gd name="connsiteX0" fmla="*/ 188910 w 3596232"/>
              <a:gd name="connsiteY0" fmla="*/ 0 h 4694649"/>
              <a:gd name="connsiteX1" fmla="*/ 3407322 w 3596232"/>
              <a:gd name="connsiteY1" fmla="*/ 0 h 4694649"/>
              <a:gd name="connsiteX2" fmla="*/ 3596232 w 3596232"/>
              <a:gd name="connsiteY2" fmla="*/ 188910 h 4694649"/>
              <a:gd name="connsiteX3" fmla="*/ 3596232 w 3596232"/>
              <a:gd name="connsiteY3" fmla="*/ 4505739 h 4694649"/>
              <a:gd name="connsiteX4" fmla="*/ 3407322 w 3596232"/>
              <a:gd name="connsiteY4" fmla="*/ 4694649 h 4694649"/>
              <a:gd name="connsiteX5" fmla="*/ 188910 w 3596232"/>
              <a:gd name="connsiteY5" fmla="*/ 4694649 h 4694649"/>
              <a:gd name="connsiteX6" fmla="*/ 0 w 3596232"/>
              <a:gd name="connsiteY6" fmla="*/ 4505739 h 4694649"/>
              <a:gd name="connsiteX7" fmla="*/ 0 w 3596232"/>
              <a:gd name="connsiteY7" fmla="*/ 188910 h 4694649"/>
              <a:gd name="connsiteX8" fmla="*/ 188910 w 3596232"/>
              <a:gd name="connsiteY8" fmla="*/ 0 h 469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96232" h="4694649">
                <a:moveTo>
                  <a:pt x="188910" y="0"/>
                </a:moveTo>
                <a:lnTo>
                  <a:pt x="3407322" y="0"/>
                </a:lnTo>
                <a:cubicBezTo>
                  <a:pt x="3511654" y="0"/>
                  <a:pt x="3596232" y="84578"/>
                  <a:pt x="3596232" y="188910"/>
                </a:cubicBezTo>
                <a:lnTo>
                  <a:pt x="3596232" y="4505739"/>
                </a:lnTo>
                <a:cubicBezTo>
                  <a:pt x="3596232" y="4610071"/>
                  <a:pt x="3511654" y="4694649"/>
                  <a:pt x="3407322" y="4694649"/>
                </a:cubicBezTo>
                <a:lnTo>
                  <a:pt x="188910" y="4694649"/>
                </a:lnTo>
                <a:cubicBezTo>
                  <a:pt x="84578" y="4694649"/>
                  <a:pt x="0" y="4610071"/>
                  <a:pt x="0" y="4505739"/>
                </a:cubicBezTo>
                <a:lnTo>
                  <a:pt x="0" y="188910"/>
                </a:lnTo>
                <a:cubicBezTo>
                  <a:pt x="0" y="84578"/>
                  <a:pt x="84578" y="0"/>
                  <a:pt x="188910" y="0"/>
                </a:cubicBezTo>
                <a:close/>
              </a:path>
            </a:pathLst>
          </a:custGeom>
          <a:solidFill>
            <a:srgbClr val="EBEBEB"/>
          </a:solidFill>
        </p:spPr>
      </p:pic>
    </p:spTree>
    <p:extLst>
      <p:ext uri="{BB962C8B-B14F-4D97-AF65-F5344CB8AC3E}">
        <p14:creationId xmlns:p14="http://schemas.microsoft.com/office/powerpoint/2010/main" val="2957184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C86C8-8325-5B93-FA65-F7E66D0550A9}"/>
              </a:ext>
            </a:extLst>
          </p:cNvPr>
          <p:cNvSpPr>
            <a:spLocks noGrp="1"/>
          </p:cNvSpPr>
          <p:nvPr>
            <p:ph type="title"/>
          </p:nvPr>
        </p:nvSpPr>
        <p:spPr>
          <a:xfrm>
            <a:off x="594360" y="620688"/>
            <a:ext cx="10757851" cy="952080"/>
          </a:xfrm>
        </p:spPr>
        <p:txBody>
          <a:bodyPr>
            <a:normAutofit fontScale="90000"/>
          </a:bodyPr>
          <a:lstStyle/>
          <a:p>
            <a:br>
              <a:rPr lang="en-US" dirty="0"/>
            </a:br>
            <a:br>
              <a:rPr lang="en-US" dirty="0"/>
            </a:br>
            <a:endParaRPr lang="en-US" dirty="0"/>
          </a:p>
        </p:txBody>
      </p:sp>
      <p:sp>
        <p:nvSpPr>
          <p:cNvPr id="14" name="Slide Number Placeholder 13">
            <a:extLst>
              <a:ext uri="{FF2B5EF4-FFF2-40B4-BE49-F238E27FC236}">
                <a16:creationId xmlns:a16="http://schemas.microsoft.com/office/drawing/2014/main" id="{754FE25C-B960-B5DF-23F7-D25DF0AF46EB}"/>
              </a:ext>
            </a:extLst>
          </p:cNvPr>
          <p:cNvSpPr>
            <a:spLocks noGrp="1"/>
          </p:cNvSpPr>
          <p:nvPr>
            <p:ph type="sldNum" sz="quarter" idx="12"/>
          </p:nvPr>
        </p:nvSpPr>
        <p:spPr>
          <a:xfrm>
            <a:off x="10437812" y="6190488"/>
            <a:ext cx="919036" cy="210312"/>
          </a:xfrm>
        </p:spPr>
        <p:txBody>
          <a:bodyPr/>
          <a:lstStyle/>
          <a:p>
            <a:fld id="{EB37DED6-D4C7-42EE-AB49-D2E39E64FDE4}" type="slidenum">
              <a:rPr lang="en-US" smtClean="0"/>
              <a:pPr/>
              <a:t>8</a:t>
            </a:fld>
            <a:endParaRPr lang="en-US" dirty="0"/>
          </a:p>
        </p:txBody>
      </p:sp>
      <p:sp>
        <p:nvSpPr>
          <p:cNvPr id="6" name="TextBox 5">
            <a:extLst>
              <a:ext uri="{FF2B5EF4-FFF2-40B4-BE49-F238E27FC236}">
                <a16:creationId xmlns:a16="http://schemas.microsoft.com/office/drawing/2014/main" id="{C5A4962F-BB60-56A3-DBE4-D1EDFC6C1030}"/>
              </a:ext>
            </a:extLst>
          </p:cNvPr>
          <p:cNvSpPr txBox="1"/>
          <p:nvPr/>
        </p:nvSpPr>
        <p:spPr>
          <a:xfrm>
            <a:off x="3046412" y="35952"/>
            <a:ext cx="6096000" cy="2616101"/>
          </a:xfrm>
          <a:prstGeom prst="rect">
            <a:avLst/>
          </a:prstGeom>
          <a:noFill/>
        </p:spPr>
        <p:txBody>
          <a:bodyPr wrap="square">
            <a:spAutoFit/>
          </a:bodyPr>
          <a:lstStyle/>
          <a:p>
            <a:r>
              <a:rPr lang="en-US" sz="2800" b="1" u="sng" dirty="0"/>
              <a:t>Essential and Desirable Qualities</a:t>
            </a:r>
            <a:br>
              <a:rPr lang="en-US" sz="2800" b="1" dirty="0"/>
            </a:br>
            <a:br>
              <a:rPr lang="en-US" sz="2800" b="1" dirty="0"/>
            </a:br>
            <a:br>
              <a:rPr lang="en-US" sz="2800" b="1" dirty="0"/>
            </a:br>
            <a:br>
              <a:rPr lang="en-US" sz="2800" b="1" dirty="0"/>
            </a:br>
            <a:br>
              <a:rPr lang="en-US" sz="2800" b="1" dirty="0"/>
            </a:br>
            <a:endParaRPr lang="en-GB" b="1" dirty="0"/>
          </a:p>
        </p:txBody>
      </p:sp>
      <p:sp>
        <p:nvSpPr>
          <p:cNvPr id="8" name="TextBox 7">
            <a:extLst>
              <a:ext uri="{FF2B5EF4-FFF2-40B4-BE49-F238E27FC236}">
                <a16:creationId xmlns:a16="http://schemas.microsoft.com/office/drawing/2014/main" id="{512B614E-B87E-6E19-A5F5-1CDEE061AAD4}"/>
              </a:ext>
            </a:extLst>
          </p:cNvPr>
          <p:cNvSpPr txBox="1"/>
          <p:nvPr/>
        </p:nvSpPr>
        <p:spPr>
          <a:xfrm>
            <a:off x="392665" y="655135"/>
            <a:ext cx="11161240" cy="461665"/>
          </a:xfrm>
          <a:prstGeom prst="rect">
            <a:avLst/>
          </a:prstGeom>
          <a:noFill/>
        </p:spPr>
        <p:txBody>
          <a:bodyPr wrap="square">
            <a:spAutoFit/>
          </a:bodyPr>
          <a:lstStyle/>
          <a:p>
            <a:r>
              <a:rPr lang="en-GB" dirty="0"/>
              <a:t>Essential criteria are required; desirable criteria strengthen an application.</a:t>
            </a:r>
          </a:p>
        </p:txBody>
      </p:sp>
      <p:sp>
        <p:nvSpPr>
          <p:cNvPr id="10" name="Rectangle 9">
            <a:extLst>
              <a:ext uri="{FF2B5EF4-FFF2-40B4-BE49-F238E27FC236}">
                <a16:creationId xmlns:a16="http://schemas.microsoft.com/office/drawing/2014/main" id="{D130722D-65F4-FF54-2B3F-23D4F646AE04}"/>
              </a:ext>
            </a:extLst>
          </p:cNvPr>
          <p:cNvSpPr/>
          <p:nvPr/>
        </p:nvSpPr>
        <p:spPr>
          <a:xfrm>
            <a:off x="11784259" y="1653505"/>
            <a:ext cx="73152" cy="3611880"/>
          </a:xfrm>
          <a:prstGeom prst="rect">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6">
            <a:extLst>
              <a:ext uri="{FF2B5EF4-FFF2-40B4-BE49-F238E27FC236}">
                <a16:creationId xmlns:a16="http://schemas.microsoft.com/office/drawing/2014/main" id="{DD566385-1C52-DFCF-F183-CA23E499E901}"/>
              </a:ext>
            </a:extLst>
          </p:cNvPr>
          <p:cNvSpPr/>
          <p:nvPr/>
        </p:nvSpPr>
        <p:spPr>
          <a:xfrm>
            <a:off x="720316" y="1607215"/>
            <a:ext cx="4510000" cy="3624456"/>
          </a:xfrm>
          <a:prstGeom prst="roundRect">
            <a:avLst/>
          </a:prstGeom>
          <a:solidFill>
            <a:srgbClr val="F1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spcAft>
                <a:spcPts val="400"/>
              </a:spcAft>
              <a:buFont typeface="Arial" panose="020B0604020202020204" pitchFamily="34" charset="0"/>
              <a:buChar char="•"/>
              <a:defRPr sz="1400" b="0">
                <a:solidFill>
                  <a:srgbClr val="26313E"/>
                </a:solidFill>
                <a:latin typeface="Aptos"/>
              </a:defRPr>
            </a:pPr>
            <a:r>
              <a:rPr lang="en-GB" sz="1600" dirty="0"/>
              <a:t>Strong communication and presentation</a:t>
            </a:r>
          </a:p>
          <a:p>
            <a:pPr>
              <a:spcAft>
                <a:spcPts val="400"/>
              </a:spcAft>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Digital confidence and critical thinking</a:t>
            </a:r>
          </a:p>
          <a:p>
            <a:pPr>
              <a:spcAft>
                <a:spcPts val="400"/>
              </a:spcAft>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Awareness of AI limitations, bias and misinformation</a:t>
            </a:r>
          </a:p>
          <a:p>
            <a:pPr>
              <a:spcAft>
                <a:spcPts val="400"/>
              </a:spcAft>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 Understanding of academic integrity and privacy</a:t>
            </a:r>
          </a:p>
          <a:p>
            <a:pPr>
              <a:spcAft>
                <a:spcPts val="400"/>
              </a:spcAft>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 Teamwork, organisation and problem-solving</a:t>
            </a:r>
          </a:p>
        </p:txBody>
      </p:sp>
      <p:sp>
        <p:nvSpPr>
          <p:cNvPr id="16" name="TextBox 15">
            <a:extLst>
              <a:ext uri="{FF2B5EF4-FFF2-40B4-BE49-F238E27FC236}">
                <a16:creationId xmlns:a16="http://schemas.microsoft.com/office/drawing/2014/main" id="{DBDEC0C9-3A3D-B4EE-666A-67C84A3A6C58}"/>
              </a:ext>
            </a:extLst>
          </p:cNvPr>
          <p:cNvSpPr txBox="1"/>
          <p:nvPr/>
        </p:nvSpPr>
        <p:spPr>
          <a:xfrm>
            <a:off x="2147236" y="1278809"/>
            <a:ext cx="6096000" cy="369332"/>
          </a:xfrm>
          <a:prstGeom prst="rect">
            <a:avLst/>
          </a:prstGeom>
          <a:noFill/>
        </p:spPr>
        <p:txBody>
          <a:bodyPr wrap="square">
            <a:spAutoFit/>
          </a:bodyPr>
          <a:lstStyle/>
          <a:p>
            <a:pPr algn="l">
              <a:spcAft>
                <a:spcPts val="400"/>
              </a:spcAft>
              <a:defRPr sz="1600" b="1">
                <a:solidFill>
                  <a:srgbClr val="12233E"/>
                </a:solidFill>
                <a:latin typeface="Aptos"/>
              </a:defRPr>
            </a:pPr>
            <a:r>
              <a:rPr lang="en-GB" sz="1800" u="sng" dirty="0"/>
              <a:t>Essential</a:t>
            </a:r>
          </a:p>
        </p:txBody>
      </p:sp>
      <p:sp>
        <p:nvSpPr>
          <p:cNvPr id="18" name="Rectangle 17">
            <a:extLst>
              <a:ext uri="{FF2B5EF4-FFF2-40B4-BE49-F238E27FC236}">
                <a16:creationId xmlns:a16="http://schemas.microsoft.com/office/drawing/2014/main" id="{269065B8-E7E3-3499-5896-616173E96A01}"/>
              </a:ext>
            </a:extLst>
          </p:cNvPr>
          <p:cNvSpPr/>
          <p:nvPr/>
        </p:nvSpPr>
        <p:spPr>
          <a:xfrm>
            <a:off x="700482" y="1661486"/>
            <a:ext cx="73152" cy="3611880"/>
          </a:xfrm>
          <a:prstGeom prst="rect">
            <a:avLst/>
          </a:prstGeom>
          <a:solidFill>
            <a:srgbClr val="1E919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6">
            <a:extLst>
              <a:ext uri="{FF2B5EF4-FFF2-40B4-BE49-F238E27FC236}">
                <a16:creationId xmlns:a16="http://schemas.microsoft.com/office/drawing/2014/main" id="{EC4723E7-741E-3B56-F271-670A856A5349}"/>
              </a:ext>
            </a:extLst>
          </p:cNvPr>
          <p:cNvSpPr/>
          <p:nvPr/>
        </p:nvSpPr>
        <p:spPr>
          <a:xfrm>
            <a:off x="7274259" y="1572768"/>
            <a:ext cx="4510000" cy="3700598"/>
          </a:xfrm>
          <a:prstGeom prst="roundRect">
            <a:avLst/>
          </a:prstGeom>
          <a:solidFill>
            <a:srgbClr val="F1F6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285750" indent="-285750">
              <a:spcAft>
                <a:spcPts val="400"/>
              </a:spcAft>
              <a:buFont typeface="Arial" panose="020B0604020202020204" pitchFamily="34" charset="0"/>
              <a:buChar char="•"/>
              <a:defRPr sz="1400" b="0">
                <a:solidFill>
                  <a:srgbClr val="26313E"/>
                </a:solidFill>
                <a:latin typeface="Aptos"/>
              </a:defRPr>
            </a:pPr>
            <a:r>
              <a:rPr lang="en-GB" sz="1600" dirty="0"/>
              <a:t> Experience supporting students or delivering training</a:t>
            </a:r>
          </a:p>
          <a:p>
            <a:pPr marL="285750" indent="-285750">
              <a:spcAft>
                <a:spcPts val="400"/>
              </a:spcAft>
              <a:buFont typeface="Arial" panose="020B0604020202020204" pitchFamily="34" charset="0"/>
              <a:buChar char="•"/>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Knowledge of digital learning and AI tools</a:t>
            </a:r>
          </a:p>
          <a:p>
            <a:pPr marL="285750" indent="-285750">
              <a:spcAft>
                <a:spcPts val="400"/>
              </a:spcAft>
              <a:buFont typeface="Arial" panose="020B0604020202020204" pitchFamily="34" charset="0"/>
              <a:buChar char="•"/>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Awareness of graduate recruitment and changing workplace skills</a:t>
            </a:r>
          </a:p>
          <a:p>
            <a:pPr marL="285750" indent="-285750">
              <a:spcAft>
                <a:spcPts val="400"/>
              </a:spcAft>
              <a:buFont typeface="Arial" panose="020B0604020202020204" pitchFamily="34" charset="0"/>
              <a:buChar char="•"/>
              <a:defRPr sz="1400" b="0">
                <a:solidFill>
                  <a:srgbClr val="26313E"/>
                </a:solidFill>
                <a:latin typeface="Aptos"/>
              </a:defRPr>
            </a:pPr>
            <a:endParaRPr lang="en-GB" sz="1600" dirty="0"/>
          </a:p>
          <a:p>
            <a:pPr marL="285750" indent="-285750">
              <a:spcAft>
                <a:spcPts val="400"/>
              </a:spcAft>
              <a:buFont typeface="Arial" panose="020B0604020202020204" pitchFamily="34" charset="0"/>
              <a:buChar char="•"/>
              <a:defRPr sz="1400" b="0">
                <a:solidFill>
                  <a:srgbClr val="26313E"/>
                </a:solidFill>
                <a:latin typeface="Aptos"/>
              </a:defRPr>
            </a:pPr>
            <a:r>
              <a:rPr lang="en-GB" sz="1600" dirty="0"/>
              <a:t>Ability to explain technical ideas clearly to non-specialists</a:t>
            </a:r>
          </a:p>
          <a:p>
            <a:pPr marL="285750" indent="-285750">
              <a:spcAft>
                <a:spcPts val="400"/>
              </a:spcAft>
              <a:buFont typeface="Arial" panose="020B0604020202020204" pitchFamily="34" charset="0"/>
              <a:buChar char="•"/>
              <a:defRPr sz="1400" b="0">
                <a:solidFill>
                  <a:srgbClr val="26313E"/>
                </a:solidFill>
                <a:latin typeface="Aptos"/>
              </a:defRPr>
            </a:pPr>
            <a:endParaRPr lang="en-GB" dirty="0"/>
          </a:p>
        </p:txBody>
      </p:sp>
      <p:sp>
        <p:nvSpPr>
          <p:cNvPr id="24" name="TextBox 23">
            <a:extLst>
              <a:ext uri="{FF2B5EF4-FFF2-40B4-BE49-F238E27FC236}">
                <a16:creationId xmlns:a16="http://schemas.microsoft.com/office/drawing/2014/main" id="{84F9BDC3-7791-BBF8-70FE-A6A2B9FBF264}"/>
              </a:ext>
            </a:extLst>
          </p:cNvPr>
          <p:cNvSpPr txBox="1"/>
          <p:nvPr/>
        </p:nvSpPr>
        <p:spPr>
          <a:xfrm>
            <a:off x="8809411" y="1297097"/>
            <a:ext cx="6096000" cy="369332"/>
          </a:xfrm>
          <a:prstGeom prst="rect">
            <a:avLst/>
          </a:prstGeom>
          <a:noFill/>
        </p:spPr>
        <p:txBody>
          <a:bodyPr wrap="square">
            <a:spAutoFit/>
          </a:bodyPr>
          <a:lstStyle/>
          <a:p>
            <a:pPr algn="l">
              <a:spcAft>
                <a:spcPts val="400"/>
              </a:spcAft>
              <a:defRPr sz="1600" b="1">
                <a:solidFill>
                  <a:srgbClr val="12233E"/>
                </a:solidFill>
                <a:latin typeface="Aptos"/>
              </a:defRPr>
            </a:pPr>
            <a:r>
              <a:rPr lang="en-GB" sz="1800" u="sng" dirty="0"/>
              <a:t>Desirable</a:t>
            </a:r>
          </a:p>
        </p:txBody>
      </p:sp>
      <p:sp>
        <p:nvSpPr>
          <p:cNvPr id="26" name="TextBox 25">
            <a:extLst>
              <a:ext uri="{FF2B5EF4-FFF2-40B4-BE49-F238E27FC236}">
                <a16:creationId xmlns:a16="http://schemas.microsoft.com/office/drawing/2014/main" id="{91B77460-7CB4-80C0-B578-180DCBC3B3A9}"/>
              </a:ext>
            </a:extLst>
          </p:cNvPr>
          <p:cNvSpPr txBox="1"/>
          <p:nvPr/>
        </p:nvSpPr>
        <p:spPr>
          <a:xfrm>
            <a:off x="1341884" y="5354103"/>
            <a:ext cx="10659543" cy="400110"/>
          </a:xfrm>
          <a:prstGeom prst="rect">
            <a:avLst/>
          </a:prstGeom>
          <a:noFill/>
        </p:spPr>
        <p:txBody>
          <a:bodyPr wrap="square">
            <a:spAutoFit/>
          </a:bodyPr>
          <a:lstStyle/>
          <a:p>
            <a:r>
              <a:rPr lang="en-GB" sz="2000" dirty="0"/>
              <a:t>Candidates should assess evidence of skills, not just familiarity with AI tools.</a:t>
            </a:r>
          </a:p>
        </p:txBody>
      </p:sp>
      <p:pic>
        <p:nvPicPr>
          <p:cNvPr id="27" name="Picture 26" descr="The Most Desirable Qualities of a Person in the Workplace">
            <a:extLst>
              <a:ext uri="{FF2B5EF4-FFF2-40B4-BE49-F238E27FC236}">
                <a16:creationId xmlns:a16="http://schemas.microsoft.com/office/drawing/2014/main" id="{1B5B6B17-AC6B-C232-3FA0-D9A45D113585}"/>
              </a:ext>
            </a:extLst>
          </p:cNvPr>
          <p:cNvPicPr>
            <a:picLocks noChangeAspect="1"/>
          </p:cNvPicPr>
          <p:nvPr/>
        </p:nvPicPr>
        <p:blipFill>
          <a:blip r:embed="rId2"/>
          <a:stretch>
            <a:fillRect/>
          </a:stretch>
        </p:blipFill>
        <p:spPr>
          <a:xfrm>
            <a:off x="5339714" y="1866627"/>
            <a:ext cx="1825147" cy="1503600"/>
          </a:xfrm>
          <a:prstGeom prst="rect">
            <a:avLst/>
          </a:prstGeom>
          <a:ln>
            <a:noFill/>
          </a:ln>
          <a:effectLst>
            <a:softEdge rad="112500"/>
          </a:effectLst>
        </p:spPr>
      </p:pic>
      <p:pic>
        <p:nvPicPr>
          <p:cNvPr id="28" name="Picture 27" descr="The Most Important Leadership Quality One Can Have">
            <a:extLst>
              <a:ext uri="{FF2B5EF4-FFF2-40B4-BE49-F238E27FC236}">
                <a16:creationId xmlns:a16="http://schemas.microsoft.com/office/drawing/2014/main" id="{A5BC4E9F-8A87-29FC-EF29-88C3C6326CB1}"/>
              </a:ext>
            </a:extLst>
          </p:cNvPr>
          <p:cNvPicPr>
            <a:picLocks noChangeAspect="1"/>
          </p:cNvPicPr>
          <p:nvPr/>
        </p:nvPicPr>
        <p:blipFill>
          <a:blip r:embed="rId3"/>
          <a:stretch>
            <a:fillRect/>
          </a:stretch>
        </p:blipFill>
        <p:spPr>
          <a:xfrm>
            <a:off x="5304837" y="3465573"/>
            <a:ext cx="1825147" cy="1581794"/>
          </a:xfrm>
          <a:prstGeom prst="rect">
            <a:avLst/>
          </a:prstGeom>
          <a:ln>
            <a:noFill/>
          </a:ln>
          <a:effectLst>
            <a:softEdge rad="112500"/>
          </a:effectLst>
        </p:spPr>
      </p:pic>
      <p:sp>
        <p:nvSpPr>
          <p:cNvPr id="30" name="TextBox 29">
            <a:extLst>
              <a:ext uri="{FF2B5EF4-FFF2-40B4-BE49-F238E27FC236}">
                <a16:creationId xmlns:a16="http://schemas.microsoft.com/office/drawing/2014/main" id="{678FD2DA-49F6-D9DA-EF90-721B6FC7A822}"/>
              </a:ext>
            </a:extLst>
          </p:cNvPr>
          <p:cNvSpPr txBox="1"/>
          <p:nvPr/>
        </p:nvSpPr>
        <p:spPr>
          <a:xfrm>
            <a:off x="117748" y="6004929"/>
            <a:ext cx="7452360" cy="276999"/>
          </a:xfrm>
          <a:prstGeom prst="rect">
            <a:avLst/>
          </a:prstGeom>
          <a:noFill/>
        </p:spPr>
        <p:txBody>
          <a:bodyPr wrap="square">
            <a:spAutoFit/>
          </a:bodyPr>
          <a:lstStyle/>
          <a:p>
            <a:r>
              <a:rPr lang="en-GB" sz="1200" dirty="0"/>
              <a:t>Evidence: Mouta, Pinto-Llorente &amp; Torrecilla-Sánchez (2024); Bond et al. (2024).</a:t>
            </a:r>
          </a:p>
        </p:txBody>
      </p:sp>
    </p:spTree>
    <p:extLst>
      <p:ext uri="{BB962C8B-B14F-4D97-AF65-F5344CB8AC3E}">
        <p14:creationId xmlns:p14="http://schemas.microsoft.com/office/powerpoint/2010/main" val="3011122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3BBA9E-A49E-39EC-F844-E5587D29D477}"/>
              </a:ext>
            </a:extLst>
          </p:cNvPr>
          <p:cNvSpPr>
            <a:spLocks noGrp="1"/>
          </p:cNvSpPr>
          <p:nvPr>
            <p:ph type="title"/>
          </p:nvPr>
        </p:nvSpPr>
        <p:spPr>
          <a:xfrm>
            <a:off x="-15900" y="-601409"/>
            <a:ext cx="12359109" cy="1837359"/>
          </a:xfrm>
        </p:spPr>
        <p:txBody>
          <a:bodyPr>
            <a:normAutofit/>
          </a:bodyPr>
          <a:lstStyle/>
          <a:p>
            <a:pPr algn="ctr"/>
            <a:r>
              <a:rPr lang="en-GB" u="sng" dirty="0"/>
              <a:t>Alongside other commonly found items on job descriptions and Person Specifications</a:t>
            </a:r>
            <a:br>
              <a:rPr lang="en-GB" u="sng" dirty="0"/>
            </a:br>
            <a:endParaRPr lang="en-US" u="sng" dirty="0"/>
          </a:p>
        </p:txBody>
      </p:sp>
      <p:sp>
        <p:nvSpPr>
          <p:cNvPr id="10" name="Slide Number Placeholder 9">
            <a:extLst>
              <a:ext uri="{FF2B5EF4-FFF2-40B4-BE49-F238E27FC236}">
                <a16:creationId xmlns:a16="http://schemas.microsoft.com/office/drawing/2014/main" id="{A70AB493-62A3-904C-6F5A-33A0B9F43FBF}"/>
              </a:ext>
            </a:extLst>
          </p:cNvPr>
          <p:cNvSpPr>
            <a:spLocks noGrp="1"/>
          </p:cNvSpPr>
          <p:nvPr>
            <p:ph type="sldNum" sz="quarter" idx="12"/>
          </p:nvPr>
        </p:nvSpPr>
        <p:spPr>
          <a:xfrm>
            <a:off x="4133532" y="6190488"/>
            <a:ext cx="919036" cy="210312"/>
          </a:xfrm>
        </p:spPr>
        <p:txBody>
          <a:bodyPr/>
          <a:lstStyle/>
          <a:p>
            <a:fld id="{EB37DED6-D4C7-42EE-AB49-D2E39E64FDE4}" type="slidenum">
              <a:rPr lang="en-US" smtClean="0"/>
              <a:pPr/>
              <a:t>9</a:t>
            </a:fld>
            <a:endParaRPr lang="en-US" dirty="0"/>
          </a:p>
        </p:txBody>
      </p:sp>
      <p:sp>
        <p:nvSpPr>
          <p:cNvPr id="13" name="TextBox 12">
            <a:extLst>
              <a:ext uri="{FF2B5EF4-FFF2-40B4-BE49-F238E27FC236}">
                <a16:creationId xmlns:a16="http://schemas.microsoft.com/office/drawing/2014/main" id="{35328441-5C4F-3665-218F-76D0049B2C6E}"/>
              </a:ext>
            </a:extLst>
          </p:cNvPr>
          <p:cNvSpPr txBox="1"/>
          <p:nvPr/>
        </p:nvSpPr>
        <p:spPr>
          <a:xfrm>
            <a:off x="117748" y="1154562"/>
            <a:ext cx="4104456" cy="372410"/>
          </a:xfrm>
          <a:prstGeom prst="rect">
            <a:avLst/>
          </a:prstGeom>
          <a:noFill/>
        </p:spPr>
        <p:txBody>
          <a:bodyPr wrap="square" lIns="45720" tIns="36576" rIns="45720" bIns="27432" anchor="t">
            <a:spAutoFit/>
          </a:bodyPr>
          <a:lstStyle/>
          <a:p>
            <a:pPr algn="l">
              <a:spcAft>
                <a:spcPts val="400"/>
              </a:spcAft>
              <a:defRPr sz="2700" b="1">
                <a:solidFill>
                  <a:srgbClr val="12233E"/>
                </a:solidFill>
                <a:latin typeface="Aptos"/>
              </a:defRPr>
            </a:pPr>
            <a:r>
              <a:rPr sz="2000" u="sng" dirty="0"/>
              <a:t>AI-literacy programme for 2026–27</a:t>
            </a:r>
          </a:p>
        </p:txBody>
      </p:sp>
      <p:sp>
        <p:nvSpPr>
          <p:cNvPr id="15" name="TextBox 14">
            <a:extLst>
              <a:ext uri="{FF2B5EF4-FFF2-40B4-BE49-F238E27FC236}">
                <a16:creationId xmlns:a16="http://schemas.microsoft.com/office/drawing/2014/main" id="{5B3D0991-0A25-A8D7-29BA-827AAC9D1992}"/>
              </a:ext>
            </a:extLst>
          </p:cNvPr>
          <p:cNvSpPr txBox="1"/>
          <p:nvPr/>
        </p:nvSpPr>
        <p:spPr>
          <a:xfrm>
            <a:off x="-15900" y="1586663"/>
            <a:ext cx="4256648" cy="5047536"/>
          </a:xfrm>
          <a:prstGeom prst="rect">
            <a:avLst/>
          </a:prstGeom>
          <a:noFill/>
        </p:spPr>
        <p:txBody>
          <a:bodyPr wrap="square">
            <a:spAutoFit/>
          </a:bodyPr>
          <a:lstStyle/>
          <a:p>
            <a:r>
              <a:rPr lang="en-GB" sz="1800" dirty="0"/>
              <a:t>Teach students when to use AI, how to question it and when not to use it.</a:t>
            </a:r>
          </a:p>
          <a:p>
            <a:pPr marL="342900" indent="-342900">
              <a:buFont typeface="+mj-lt"/>
              <a:buAutoNum type="arabicPeriod"/>
            </a:pPr>
            <a:r>
              <a:rPr lang="en-GB" sz="1800" dirty="0"/>
              <a:t>AI fundamentals &amp; appropriate use</a:t>
            </a:r>
          </a:p>
          <a:p>
            <a:pPr marL="342900" indent="-342900">
              <a:buFont typeface="+mj-lt"/>
              <a:buAutoNum type="arabicPeriod"/>
            </a:pPr>
            <a:r>
              <a:rPr lang="en-GB" sz="1800" dirty="0"/>
              <a:t>Prompting and critical evaluation</a:t>
            </a:r>
          </a:p>
          <a:p>
            <a:pPr marL="342900" indent="-342900">
              <a:buFont typeface="+mj-lt"/>
              <a:buAutoNum type="arabicPeriod"/>
            </a:pPr>
            <a:r>
              <a:rPr lang="en-GB" sz="1800" dirty="0"/>
              <a:t>Accuracy and source verification</a:t>
            </a:r>
          </a:p>
          <a:p>
            <a:pPr marL="342900" indent="-342900">
              <a:buFont typeface="+mj-lt"/>
              <a:buAutoNum type="arabicPeriod"/>
            </a:pPr>
            <a:r>
              <a:rPr lang="en-GB" sz="1800" dirty="0"/>
              <a:t>Bias, fairness and accessibility</a:t>
            </a:r>
          </a:p>
          <a:p>
            <a:pPr marL="342900" indent="-342900">
              <a:buFont typeface="+mj-lt"/>
              <a:buAutoNum type="arabicPeriod"/>
            </a:pPr>
            <a:r>
              <a:rPr lang="en-GB" sz="1800" dirty="0"/>
              <a:t>Privacy and data protection</a:t>
            </a:r>
          </a:p>
          <a:p>
            <a:pPr marL="342900" indent="-342900">
              <a:buFont typeface="+mj-lt"/>
              <a:buAutoNum type="arabicPeriod"/>
            </a:pPr>
            <a:r>
              <a:rPr lang="en-GB" sz="1800" dirty="0"/>
              <a:t>Integrity, disclosure and referencing</a:t>
            </a:r>
          </a:p>
          <a:p>
            <a:pPr marL="342900" indent="-342900">
              <a:buFont typeface="+mj-lt"/>
              <a:buAutoNum type="arabicPeriod"/>
            </a:pPr>
            <a:r>
              <a:rPr lang="en-GB" sz="1800" dirty="0"/>
              <a:t>Subject-specific and workplace scenarios</a:t>
            </a:r>
          </a:p>
          <a:p>
            <a:pPr marL="342900" indent="-342900">
              <a:buFont typeface="+mj-lt"/>
              <a:buAutoNum type="arabicPeriod"/>
            </a:pPr>
            <a:r>
              <a:rPr lang="en-GB" sz="1800" dirty="0"/>
              <a:t>Final task: demonstrate responsible use</a:t>
            </a:r>
          </a:p>
          <a:p>
            <a:endParaRPr lang="en-GB" sz="1600" dirty="0"/>
          </a:p>
          <a:p>
            <a:pPr marL="285750" indent="-285750">
              <a:buFont typeface="Arial" panose="020B0604020202020204" pitchFamily="34" charset="0"/>
              <a:buChar char="•"/>
            </a:pPr>
            <a:endParaRPr lang="en-GB" sz="1600" dirty="0"/>
          </a:p>
          <a:p>
            <a:r>
              <a:rPr lang="en-GB" sz="1000" dirty="0"/>
              <a:t>Evidence: Tzirides et al. (2024) discuss combining human and artificial intelligence to enhance AI literacy.</a:t>
            </a:r>
          </a:p>
          <a:p>
            <a:endParaRPr lang="en-GB" sz="1600" dirty="0"/>
          </a:p>
        </p:txBody>
      </p:sp>
      <p:sp>
        <p:nvSpPr>
          <p:cNvPr id="83" name="TextBox 82">
            <a:extLst>
              <a:ext uri="{FF2B5EF4-FFF2-40B4-BE49-F238E27FC236}">
                <a16:creationId xmlns:a16="http://schemas.microsoft.com/office/drawing/2014/main" id="{AA8A8C1A-6C6D-9938-985E-77B89AD177F2}"/>
              </a:ext>
            </a:extLst>
          </p:cNvPr>
          <p:cNvSpPr txBox="1"/>
          <p:nvPr/>
        </p:nvSpPr>
        <p:spPr>
          <a:xfrm>
            <a:off x="5201219" y="1154562"/>
            <a:ext cx="2926446" cy="680186"/>
          </a:xfrm>
          <a:prstGeom prst="rect">
            <a:avLst/>
          </a:prstGeom>
          <a:noFill/>
        </p:spPr>
        <p:txBody>
          <a:bodyPr wrap="square" lIns="45720" tIns="36576" rIns="45720" bIns="27432" anchor="t">
            <a:spAutoFit/>
          </a:bodyPr>
          <a:lstStyle/>
          <a:p>
            <a:pPr algn="l">
              <a:spcAft>
                <a:spcPts val="400"/>
              </a:spcAft>
              <a:defRPr sz="2700" b="1">
                <a:solidFill>
                  <a:srgbClr val="12233E"/>
                </a:solidFill>
                <a:latin typeface="Aptos"/>
              </a:defRPr>
            </a:pPr>
            <a:r>
              <a:rPr lang="en-GB" sz="2000" u="sng" dirty="0"/>
              <a:t>What each university service should do</a:t>
            </a:r>
          </a:p>
        </p:txBody>
      </p:sp>
      <p:sp>
        <p:nvSpPr>
          <p:cNvPr id="87" name="TextBox 86">
            <a:extLst>
              <a:ext uri="{FF2B5EF4-FFF2-40B4-BE49-F238E27FC236}">
                <a16:creationId xmlns:a16="http://schemas.microsoft.com/office/drawing/2014/main" id="{9D0BE6D6-6F04-8576-DEC6-BEC1A0AE9FDD}"/>
              </a:ext>
            </a:extLst>
          </p:cNvPr>
          <p:cNvSpPr txBox="1"/>
          <p:nvPr/>
        </p:nvSpPr>
        <p:spPr>
          <a:xfrm>
            <a:off x="4536118" y="1772867"/>
            <a:ext cx="4256648" cy="6247864"/>
          </a:xfrm>
          <a:prstGeom prst="rect">
            <a:avLst/>
          </a:prstGeom>
          <a:noFill/>
        </p:spPr>
        <p:txBody>
          <a:bodyPr wrap="square">
            <a:spAutoFit/>
          </a:bodyPr>
          <a:lstStyle/>
          <a:p>
            <a:pPr marL="285750" indent="-285750">
              <a:buFont typeface="Wingdings" panose="05000000000000000000" pitchFamily="2" charset="2"/>
              <a:buChar char="Ø"/>
            </a:pPr>
            <a:r>
              <a:rPr lang="en-GB" sz="1800" b="1" dirty="0"/>
              <a:t>Academic staff</a:t>
            </a:r>
            <a:r>
              <a:rPr lang="en-GB" sz="1800" dirty="0"/>
              <a:t>- Set clear assessment rules; model critical use.</a:t>
            </a:r>
          </a:p>
          <a:p>
            <a:pPr marL="285750" indent="-285750">
              <a:buFont typeface="Wingdings" panose="05000000000000000000" pitchFamily="2" charset="2"/>
              <a:buChar char="Ø"/>
            </a:pPr>
            <a:r>
              <a:rPr lang="en-GB" sz="1800" b="1" dirty="0"/>
              <a:t>Library staff </a:t>
            </a:r>
            <a:r>
              <a:rPr lang="en-GB" sz="1800" dirty="0"/>
              <a:t>- Teach source checking, referencing and information literacy.</a:t>
            </a:r>
          </a:p>
          <a:p>
            <a:pPr marL="285750" indent="-285750">
              <a:buFont typeface="Wingdings" panose="05000000000000000000" pitchFamily="2" charset="2"/>
              <a:buChar char="Ø"/>
            </a:pPr>
            <a:r>
              <a:rPr lang="en-GB" sz="1800" b="1" dirty="0"/>
              <a:t>Learner developers </a:t>
            </a:r>
            <a:r>
              <a:rPr lang="en-GB" sz="1800" dirty="0"/>
              <a:t>- Build writing, reasoning and digital confidence.</a:t>
            </a:r>
          </a:p>
          <a:p>
            <a:pPr marL="285750" indent="-285750">
              <a:buFont typeface="Wingdings" panose="05000000000000000000" pitchFamily="2" charset="2"/>
              <a:buChar char="Ø"/>
            </a:pPr>
            <a:r>
              <a:rPr lang="en-GB" sz="1800" b="1" dirty="0"/>
              <a:t>Careers officers </a:t>
            </a:r>
            <a:r>
              <a:rPr lang="en-GB" sz="1800" dirty="0"/>
              <a:t>- Connect AI literacy with workplace skills and employability.</a:t>
            </a:r>
          </a:p>
          <a:p>
            <a:pPr marL="285750" indent="-285750">
              <a:buFont typeface="Wingdings" panose="05000000000000000000" pitchFamily="2" charset="2"/>
              <a:buChar char="Ø"/>
            </a:pPr>
            <a:r>
              <a:rPr lang="en-GB" sz="1800" b="1" dirty="0"/>
              <a:t>Management &amp; IT </a:t>
            </a:r>
            <a:r>
              <a:rPr lang="en-GB" sz="1800" dirty="0"/>
              <a:t>- Approve tools, set policy, protect data and train staff.</a:t>
            </a:r>
          </a:p>
          <a:p>
            <a:r>
              <a:rPr lang="en-GB" sz="1000" dirty="0"/>
              <a:t> </a:t>
            </a:r>
          </a:p>
          <a:p>
            <a:endParaRPr lang="en-GB" sz="1000" dirty="0"/>
          </a:p>
          <a:p>
            <a:endParaRPr lang="en-GB" sz="1000" dirty="0"/>
          </a:p>
          <a:p>
            <a:endParaRPr lang="en-GB" sz="1000" dirty="0"/>
          </a:p>
          <a:p>
            <a:r>
              <a:rPr lang="en-GB" sz="1000" dirty="0"/>
              <a:t> </a:t>
            </a:r>
          </a:p>
          <a:p>
            <a:r>
              <a:rPr lang="en-GB" sz="1800" dirty="0"/>
              <a:t> </a:t>
            </a:r>
          </a:p>
          <a:p>
            <a:pPr marL="285750" indent="-285750">
              <a:buFont typeface="Wingdings" panose="05000000000000000000" pitchFamily="2" charset="2"/>
              <a:buChar char="Ø"/>
            </a:pPr>
            <a:endParaRPr lang="en-GB" sz="1600" dirty="0"/>
          </a:p>
          <a:p>
            <a:pPr marL="285750" indent="-285750">
              <a:buFont typeface="Wingdings" panose="05000000000000000000" pitchFamily="2" charset="2"/>
              <a:buChar char="Ø"/>
            </a:pPr>
            <a:endParaRPr lang="en-GB" sz="1600" dirty="0"/>
          </a:p>
          <a:p>
            <a:pPr marL="285750" indent="-285750">
              <a:buFont typeface="Wingdings" panose="05000000000000000000" pitchFamily="2" charset="2"/>
              <a:buChar char="Ø"/>
            </a:pPr>
            <a:endParaRPr lang="en-GB" sz="1600" dirty="0"/>
          </a:p>
          <a:p>
            <a:pPr marL="285750" indent="-285750">
              <a:buFont typeface="Wingdings" panose="05000000000000000000" pitchFamily="2" charset="2"/>
              <a:buChar char="Ø"/>
            </a:pPr>
            <a:endParaRPr lang="en-GB" sz="1600" dirty="0"/>
          </a:p>
          <a:p>
            <a:r>
              <a:rPr lang="en-GB" sz="1600" dirty="0"/>
              <a:t> </a:t>
            </a:r>
          </a:p>
        </p:txBody>
      </p:sp>
      <p:sp>
        <p:nvSpPr>
          <p:cNvPr id="89" name="TextBox 88">
            <a:extLst>
              <a:ext uri="{FF2B5EF4-FFF2-40B4-BE49-F238E27FC236}">
                <a16:creationId xmlns:a16="http://schemas.microsoft.com/office/drawing/2014/main" id="{BF89CCDB-155D-29F9-3569-9E8047858C0C}"/>
              </a:ext>
            </a:extLst>
          </p:cNvPr>
          <p:cNvSpPr txBox="1"/>
          <p:nvPr/>
        </p:nvSpPr>
        <p:spPr>
          <a:xfrm>
            <a:off x="9125290" y="660581"/>
            <a:ext cx="2926446" cy="680186"/>
          </a:xfrm>
          <a:prstGeom prst="rect">
            <a:avLst/>
          </a:prstGeom>
          <a:noFill/>
        </p:spPr>
        <p:txBody>
          <a:bodyPr wrap="square" lIns="45720" tIns="36576" rIns="45720" bIns="27432" anchor="t">
            <a:spAutoFit/>
          </a:bodyPr>
          <a:lstStyle/>
          <a:p>
            <a:pPr algn="l">
              <a:spcAft>
                <a:spcPts val="400"/>
              </a:spcAft>
              <a:defRPr sz="2700" b="1">
                <a:solidFill>
                  <a:srgbClr val="12233E"/>
                </a:solidFill>
                <a:latin typeface="Aptos"/>
              </a:defRPr>
            </a:pPr>
            <a:r>
              <a:rPr lang="en-GB" sz="2000" u="sng" dirty="0"/>
              <a:t>Eight questions for the candidate</a:t>
            </a:r>
          </a:p>
        </p:txBody>
      </p:sp>
      <p:sp>
        <p:nvSpPr>
          <p:cNvPr id="93" name="TextBox 92">
            <a:extLst>
              <a:ext uri="{FF2B5EF4-FFF2-40B4-BE49-F238E27FC236}">
                <a16:creationId xmlns:a16="http://schemas.microsoft.com/office/drawing/2014/main" id="{52337FD1-3E4F-3B8D-4D33-2CCECD88E5B5}"/>
              </a:ext>
            </a:extLst>
          </p:cNvPr>
          <p:cNvSpPr txBox="1"/>
          <p:nvPr/>
        </p:nvSpPr>
        <p:spPr>
          <a:xfrm>
            <a:off x="8792766" y="1355954"/>
            <a:ext cx="3396059" cy="6001643"/>
          </a:xfrm>
          <a:prstGeom prst="rect">
            <a:avLst/>
          </a:prstGeom>
          <a:noFill/>
        </p:spPr>
        <p:txBody>
          <a:bodyPr wrap="square">
            <a:spAutoFit/>
          </a:bodyPr>
          <a:lstStyle/>
          <a:p>
            <a:pPr marL="342900" indent="-342900">
              <a:buFont typeface="+mj-lt"/>
              <a:buAutoNum type="arabicPeriod"/>
            </a:pPr>
            <a:r>
              <a:rPr lang="en-GB" sz="1600" dirty="0"/>
              <a:t>What does AI literacy mean in higher education?</a:t>
            </a:r>
          </a:p>
          <a:p>
            <a:pPr marL="342900" indent="-342900">
              <a:buFont typeface="+mj-lt"/>
              <a:buAutoNum type="arabicPeriod"/>
            </a:pPr>
            <a:r>
              <a:rPr lang="en-GB" sz="1600" dirty="0"/>
              <a:t>How would you teach students to verify AI-generated information?</a:t>
            </a:r>
          </a:p>
          <a:p>
            <a:pPr marL="342900" indent="-342900">
              <a:buFont typeface="+mj-lt"/>
              <a:buAutoNum type="arabicPeriod"/>
            </a:pPr>
            <a:r>
              <a:rPr lang="en-GB" sz="1600" dirty="0"/>
              <a:t>How should students disclose AI use in assessed work?</a:t>
            </a:r>
          </a:p>
          <a:p>
            <a:pPr marL="342900" indent="-342900">
              <a:buFont typeface="+mj-lt"/>
              <a:buAutoNum type="arabicPeriod"/>
            </a:pPr>
            <a:r>
              <a:rPr lang="en-GB" sz="1600" dirty="0"/>
              <a:t>How would you support a lecturer concerned about AI misuse?</a:t>
            </a:r>
          </a:p>
          <a:p>
            <a:pPr marL="342900" indent="-342900">
              <a:buFont typeface="+mj-lt"/>
              <a:buAutoNum type="arabicPeriod"/>
            </a:pPr>
            <a:r>
              <a:rPr lang="en-GB" sz="1600" dirty="0"/>
              <a:t>What role should library staff play in AI literacy?</a:t>
            </a:r>
          </a:p>
          <a:p>
            <a:pPr marL="342900" indent="-342900">
              <a:buFont typeface="+mj-lt"/>
              <a:buAutoNum type="arabicPeriod"/>
            </a:pPr>
            <a:r>
              <a:rPr lang="en-GB" sz="1600" dirty="0"/>
              <a:t>How would you protect student data when using AI tools?</a:t>
            </a:r>
          </a:p>
          <a:p>
            <a:pPr marL="342900" indent="-342900">
              <a:buFont typeface="+mj-lt"/>
              <a:buAutoNum type="arabicPeriod"/>
            </a:pPr>
            <a:r>
              <a:rPr lang="en-GB" sz="1600" dirty="0"/>
              <a:t>How would you measure whether your training programme works?</a:t>
            </a:r>
          </a:p>
          <a:p>
            <a:pPr marL="342900" indent="-342900">
              <a:buFont typeface="+mj-lt"/>
              <a:buAutoNum type="arabicPeriod"/>
            </a:pPr>
            <a:r>
              <a:rPr lang="en-GB" sz="1600" dirty="0"/>
              <a:t>What would you do if an AI tool produced biased advice?</a:t>
            </a:r>
          </a:p>
          <a:p>
            <a:pPr marL="342900" indent="-342900">
              <a:buFont typeface="+mj-lt"/>
              <a:buAutoNum type="arabicPeriod"/>
            </a:pPr>
            <a:endParaRPr lang="en-GB" sz="1600" dirty="0"/>
          </a:p>
          <a:p>
            <a:pPr marL="342900" indent="-342900">
              <a:buFont typeface="+mj-lt"/>
              <a:buAutoNum type="arabicPeriod"/>
            </a:pPr>
            <a:endParaRPr lang="en-GB" sz="1600" dirty="0"/>
          </a:p>
          <a:p>
            <a:pPr marL="342900" indent="-342900">
              <a:buFont typeface="+mj-lt"/>
              <a:buAutoNum type="arabicPeriod"/>
            </a:pPr>
            <a:endParaRPr lang="en-GB" sz="1600" dirty="0"/>
          </a:p>
        </p:txBody>
      </p:sp>
      <p:sp>
        <p:nvSpPr>
          <p:cNvPr id="94" name="TextBox 93">
            <a:extLst>
              <a:ext uri="{FF2B5EF4-FFF2-40B4-BE49-F238E27FC236}">
                <a16:creationId xmlns:a16="http://schemas.microsoft.com/office/drawing/2014/main" id="{34571B00-D16A-E525-D077-F1082F09AABD}"/>
              </a:ext>
            </a:extLst>
          </p:cNvPr>
          <p:cNvSpPr txBox="1"/>
          <p:nvPr/>
        </p:nvSpPr>
        <p:spPr>
          <a:xfrm>
            <a:off x="5366774" y="5665214"/>
            <a:ext cx="3591547" cy="735586"/>
          </a:xfrm>
          <a:prstGeom prst="rect">
            <a:avLst/>
          </a:prstGeom>
          <a:noFill/>
        </p:spPr>
        <p:txBody>
          <a:bodyPr wrap="square" rtlCol="0">
            <a:spAutoFit/>
          </a:bodyPr>
          <a:lstStyle/>
          <a:p>
            <a:pPr>
              <a:lnSpc>
                <a:spcPct val="95000"/>
              </a:lnSpc>
            </a:pPr>
            <a:r>
              <a:rPr lang="en-GB" sz="1000" dirty="0"/>
              <a:t>Evidence: Wang et al. (2024) examine university policies, resources and guidelines for generative AI.</a:t>
            </a:r>
          </a:p>
          <a:p>
            <a:pPr>
              <a:lnSpc>
                <a:spcPct val="95000"/>
              </a:lnSpc>
            </a:pPr>
            <a:endParaRPr lang="en-GB" dirty="0"/>
          </a:p>
        </p:txBody>
      </p:sp>
    </p:spTree>
    <p:extLst>
      <p:ext uri="{BB962C8B-B14F-4D97-AF65-F5344CB8AC3E}">
        <p14:creationId xmlns:p14="http://schemas.microsoft.com/office/powerpoint/2010/main" val="405195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ABAE4-1460-733A-7FF2-78480E2AAD71}"/>
              </a:ext>
            </a:extLst>
          </p:cNvPr>
          <p:cNvSpPr>
            <a:spLocks noGrp="1"/>
          </p:cNvSpPr>
          <p:nvPr>
            <p:ph type="title"/>
          </p:nvPr>
        </p:nvSpPr>
        <p:spPr>
          <a:xfrm>
            <a:off x="4654252" y="-315416"/>
            <a:ext cx="10757851" cy="974410"/>
          </a:xfrm>
        </p:spPr>
        <p:txBody>
          <a:bodyPr>
            <a:normAutofit/>
          </a:bodyPr>
          <a:lstStyle/>
          <a:p>
            <a:r>
              <a:rPr lang="en-GB" sz="3600" u="sng" dirty="0"/>
              <a:t>REFRENCES</a:t>
            </a:r>
          </a:p>
        </p:txBody>
      </p:sp>
      <p:sp>
        <p:nvSpPr>
          <p:cNvPr id="4" name="Slide Number Placeholder 3">
            <a:extLst>
              <a:ext uri="{FF2B5EF4-FFF2-40B4-BE49-F238E27FC236}">
                <a16:creationId xmlns:a16="http://schemas.microsoft.com/office/drawing/2014/main" id="{D0D614CB-63A2-3AA1-5B13-A2A7B8046E1B}"/>
              </a:ext>
            </a:extLst>
          </p:cNvPr>
          <p:cNvSpPr>
            <a:spLocks noGrp="1"/>
          </p:cNvSpPr>
          <p:nvPr>
            <p:ph type="sldNum" sz="quarter" idx="12"/>
          </p:nvPr>
        </p:nvSpPr>
        <p:spPr/>
        <p:txBody>
          <a:bodyPr/>
          <a:lstStyle/>
          <a:p>
            <a:fld id="{EB37DED6-D4C7-42EE-AB49-D2E39E64FDE4}" type="slidenum">
              <a:rPr lang="en-US" smtClean="0"/>
              <a:pPr/>
              <a:t>10</a:t>
            </a:fld>
            <a:endParaRPr lang="en-US" dirty="0"/>
          </a:p>
        </p:txBody>
      </p:sp>
      <p:sp>
        <p:nvSpPr>
          <p:cNvPr id="6" name="TextBox 5">
            <a:extLst>
              <a:ext uri="{FF2B5EF4-FFF2-40B4-BE49-F238E27FC236}">
                <a16:creationId xmlns:a16="http://schemas.microsoft.com/office/drawing/2014/main" id="{197045F2-581D-5526-3EED-2F877C6B10BD}"/>
              </a:ext>
            </a:extLst>
          </p:cNvPr>
          <p:cNvSpPr txBox="1"/>
          <p:nvPr/>
        </p:nvSpPr>
        <p:spPr>
          <a:xfrm>
            <a:off x="722312" y="1412776"/>
            <a:ext cx="10744200" cy="2556597"/>
          </a:xfrm>
          <a:prstGeom prst="rect">
            <a:avLst/>
          </a:prstGeom>
          <a:noFill/>
        </p:spPr>
        <p:txBody>
          <a:bodyPr wrap="square" lIns="36576" tIns="27432" rIns="36576">
            <a:spAutoFit/>
          </a:bodyPr>
          <a:lstStyle/>
          <a:p>
            <a:pPr marL="171450" indent="-171450">
              <a:spcAft>
                <a:spcPts val="800"/>
              </a:spcAft>
              <a:buFont typeface="Arial" panose="020B0604020202020204" pitchFamily="34" charset="0"/>
              <a:buChar char="•"/>
              <a:defRPr sz="1200">
                <a:solidFill>
                  <a:srgbClr val="26313E"/>
                </a:solidFill>
                <a:latin typeface="Aptos"/>
              </a:defRPr>
            </a:pPr>
            <a:r>
              <a:rPr dirty="0"/>
              <a:t>Bond, M. et al. (2024). ‘A meta systematic review of artificial intelligence in higher education’. International Journal of Educational Technology in Higher Education, 21, 4. https://doi.org/10.1186/s41239-023-00436-z</a:t>
            </a:r>
          </a:p>
          <a:p>
            <a:pPr marL="171450" indent="-171450">
              <a:spcAft>
                <a:spcPts val="800"/>
              </a:spcAft>
              <a:buFont typeface="Arial" panose="020B0604020202020204" pitchFamily="34" charset="0"/>
              <a:buChar char="•"/>
              <a:defRPr sz="1100">
                <a:solidFill>
                  <a:srgbClr val="26313E"/>
                </a:solidFill>
                <a:latin typeface="Aptos"/>
              </a:defRPr>
            </a:pPr>
            <a:r>
              <a:rPr dirty="0"/>
              <a:t>Mouta, A., Pinto-Llorente, A.M. and Torrecilla-Sánchez, E.M. (2024). ‘Uncovering Blind Spots in Education Ethics’. International Journal of Artificial Intelligence in Education, 34, 1166–1205. https://doi.org/10.1007/s40593-023-00384-9</a:t>
            </a:r>
          </a:p>
          <a:p>
            <a:pPr marL="171450" indent="-171450">
              <a:spcAft>
                <a:spcPts val="800"/>
              </a:spcAft>
              <a:buFont typeface="Arial" panose="020B0604020202020204" pitchFamily="34" charset="0"/>
              <a:buChar char="•"/>
              <a:defRPr sz="1200">
                <a:solidFill>
                  <a:srgbClr val="26313E"/>
                </a:solidFill>
                <a:latin typeface="Aptos"/>
              </a:defRPr>
            </a:pPr>
            <a:r>
              <a:rPr dirty="0" err="1"/>
              <a:t>Tzirides</a:t>
            </a:r>
            <a:r>
              <a:rPr dirty="0"/>
              <a:t>, A.O. et al. (2024). ‘Combining human and artificial intelligence for enhanced AI literacy in higher education’. Computers and Education Open, 6, 100184. https://doi.org/10.1016/j.caeo.2024.100184</a:t>
            </a:r>
          </a:p>
          <a:p>
            <a:pPr marL="171450" indent="-171450">
              <a:spcAft>
                <a:spcPts val="800"/>
              </a:spcAft>
              <a:buFont typeface="Arial" panose="020B0604020202020204" pitchFamily="34" charset="0"/>
              <a:buChar char="•"/>
              <a:defRPr sz="1100">
                <a:solidFill>
                  <a:srgbClr val="26313E"/>
                </a:solidFill>
                <a:latin typeface="Aptos"/>
              </a:defRPr>
            </a:pPr>
            <a:r>
              <a:rPr dirty="0"/>
              <a:t>Wang, H., Dang, A., Wu, Z. and Mac, S. (2024). ‘Generative AI in higher education: Seeing ChatGPT through universities’ policies, resources, and guidelines’. Computers and Education: Artificial Intelligence, 7, 100326. https://doi.org/10.1016/j.caeai.2024.100326</a:t>
            </a:r>
          </a:p>
          <a:p>
            <a:pPr marL="171450" indent="-171450">
              <a:spcAft>
                <a:spcPts val="800"/>
              </a:spcAft>
              <a:buFont typeface="Arial" panose="020B0604020202020204" pitchFamily="34" charset="0"/>
              <a:buChar char="•"/>
              <a:defRPr sz="1200">
                <a:solidFill>
                  <a:srgbClr val="26313E"/>
                </a:solidFill>
                <a:latin typeface="Aptos"/>
              </a:defRPr>
            </a:pPr>
            <a:r>
              <a:rPr dirty="0"/>
              <a:t>Yusuf, A., Pervin, N. and Román-González, M. (2024). ‘Generative AI and the future of higher education’. International Journal of Educational Technology in Higher Education, 21, 21. https://doi.org/10.1186/s41239-024-00453-6</a:t>
            </a:r>
          </a:p>
          <a:p>
            <a:pPr marL="171450" indent="-171450">
              <a:spcAft>
                <a:spcPts val="800"/>
              </a:spcAft>
              <a:buFont typeface="Arial" panose="020B0604020202020204" pitchFamily="34" charset="0"/>
              <a:buChar char="•"/>
              <a:defRPr sz="1200">
                <a:solidFill>
                  <a:srgbClr val="26313E"/>
                </a:solidFill>
                <a:latin typeface="Aptos"/>
              </a:defRPr>
            </a:pPr>
            <a:r>
              <a:rPr dirty="0"/>
              <a:t>UNESCO (2023). Guidance for Generative AI in Education and Research. https://www.unesco.org/en/articles/guidance-generative-ai-education-and-research</a:t>
            </a:r>
          </a:p>
        </p:txBody>
      </p:sp>
    </p:spTree>
    <p:extLst>
      <p:ext uri="{BB962C8B-B14F-4D97-AF65-F5344CB8AC3E}">
        <p14:creationId xmlns:p14="http://schemas.microsoft.com/office/powerpoint/2010/main" val="154993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ustom">
  <a:themeElements>
    <a:clrScheme name="Custom 14">
      <a:dk1>
        <a:sysClr val="windowText" lastClr="000000"/>
      </a:dk1>
      <a:lt1>
        <a:sysClr val="window" lastClr="FFFFFF"/>
      </a:lt1>
      <a:dk2>
        <a:srgbClr val="445EA2"/>
      </a:dk2>
      <a:lt2>
        <a:srgbClr val="EBEBEB"/>
      </a:lt2>
      <a:accent1>
        <a:srgbClr val="4495A2"/>
      </a:accent1>
      <a:accent2>
        <a:srgbClr val="7CA655"/>
      </a:accent2>
      <a:accent3>
        <a:srgbClr val="DFB240"/>
      </a:accent3>
      <a:accent4>
        <a:srgbClr val="DF8C40"/>
      </a:accent4>
      <a:accent5>
        <a:srgbClr val="DF5D40"/>
      </a:accent5>
      <a:accent6>
        <a:srgbClr val="8760AD"/>
      </a:accent6>
      <a:hlink>
        <a:srgbClr val="DF5D40"/>
      </a:hlink>
      <a:folHlink>
        <a:srgbClr val="8760AD"/>
      </a:folHlink>
    </a:clrScheme>
    <a:fontScheme name="Custom 1">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TM00677232_win32_KB_V4" id="{7C2CD246-3174-4527-8E3B-96BB004DC883}" vid="{2E14CB92-0E49-42FE-A66D-7EE51C3C8E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CB68CE-DF93-40D4-8A63-5E263F94334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6533545-1DB7-477E-8A8F-96BCFAC4DF02}">
  <ds:schemaRefs>
    <ds:schemaRef ds:uri="http://schemas.microsoft.com/sharepoint/v3/contenttype/forms"/>
  </ds:schemaRefs>
</ds:datastoreItem>
</file>

<file path=customXml/itemProps3.xml><?xml version="1.0" encoding="utf-8"?>
<ds:datastoreItem xmlns:ds="http://schemas.openxmlformats.org/officeDocument/2006/customXml" ds:itemID="{8F09779A-09CC-406F-88A8-8C570F23E8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{0BF562E9-6E5D-4548-BE98-D1606193DDA9}TF5cdbbf25-f254-4b34-bce1-8cc9b834d9ebf61b7a88_win32-c2f9367ef925</Template>
  <TotalTime>130</TotalTime>
  <Words>1212</Words>
  <Application>Microsoft Office PowerPoint</Application>
  <PresentationFormat>Custom</PresentationFormat>
  <Paragraphs>127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Century Gothic</vt:lpstr>
      <vt:lpstr>Courier New</vt:lpstr>
      <vt:lpstr>Quire Sans</vt:lpstr>
      <vt:lpstr>Wingdings</vt:lpstr>
      <vt:lpstr>Custom</vt:lpstr>
      <vt:lpstr> Assignment Title: Component 1  Module code: LCBB5012  Module: Principles of Human Resource Management Student name: Laris Zamfir       Student ID number: 2238188 Lecturer name : Dr Trinh Nguyen </vt:lpstr>
      <vt:lpstr>Job Title </vt:lpstr>
      <vt:lpstr>Working Hours</vt:lpstr>
      <vt:lpstr>Location of Work</vt:lpstr>
      <vt:lpstr>Nature of Work: Hybrid</vt:lpstr>
      <vt:lpstr>Salary</vt:lpstr>
      <vt:lpstr>Key duties and responsibilities</vt:lpstr>
      <vt:lpstr>  </vt:lpstr>
      <vt:lpstr>Alongside other commonly found items on job descriptions and Person Specifications </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caraman lidia</dc:creator>
  <cp:lastModifiedBy>caraman lidia</cp:lastModifiedBy>
  <cp:revision>2</cp:revision>
  <dcterms:created xsi:type="dcterms:W3CDTF">2026-10-15T18:28:43Z</dcterms:created>
  <dcterms:modified xsi:type="dcterms:W3CDTF">2026-10-15T20:39:02Z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