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webextensions/webextension2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389B3C-EB78-404A-A3FF-9397489E9097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256F522E-3506-40F4-9891-F016DFC6C8E3}">
      <dgm:prSet custT="1"/>
      <dgm:spPr/>
      <dgm:t>
        <a:bodyPr/>
        <a:lstStyle/>
        <a:p>
          <a:pPr algn="just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Knowledge management (KM) is crucial for organizational success and sustainable growth, as it enables companies to manage their knowledge resources effectively.</a:t>
          </a:r>
        </a:p>
      </dgm:t>
    </dgm:pt>
    <dgm:pt modelId="{C3ED3B0A-2FA6-4CCA-B06F-221B6A54AD12}" type="parTrans" cxnId="{30B7D4E7-D274-4ED3-ACEC-88B40971BD83}">
      <dgm:prSet/>
      <dgm:spPr/>
      <dgm:t>
        <a:bodyPr/>
        <a:lstStyle/>
        <a:p>
          <a:endParaRPr lang="en-GB"/>
        </a:p>
      </dgm:t>
    </dgm:pt>
    <dgm:pt modelId="{17704460-0B4B-43A8-A454-A4CA70E1A95D}" type="sibTrans" cxnId="{30B7D4E7-D274-4ED3-ACEC-88B40971BD83}">
      <dgm:prSet/>
      <dgm:spPr/>
      <dgm:t>
        <a:bodyPr/>
        <a:lstStyle/>
        <a:p>
          <a:endParaRPr lang="en-GB"/>
        </a:p>
      </dgm:t>
    </dgm:pt>
    <dgm:pt modelId="{529B0ADB-08E4-4527-B35D-0898F1CF3A49}">
      <dgm:prSet custT="1"/>
      <dgm:spPr/>
      <dgm:t>
        <a:bodyPr/>
        <a:lstStyle/>
        <a:p>
          <a:pPr algn="just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Amazon and Siemens present special opportunities and challenges when it comes to managing their knowledge assets, which makes them perfect case studies for KM research.</a:t>
          </a:r>
        </a:p>
      </dgm:t>
    </dgm:pt>
    <dgm:pt modelId="{29E79EC2-B993-48EE-B2FA-19D5618C4C61}" type="parTrans" cxnId="{3CC1EF6C-7E9C-46A3-BC18-21BBCAE65919}">
      <dgm:prSet/>
      <dgm:spPr/>
      <dgm:t>
        <a:bodyPr/>
        <a:lstStyle/>
        <a:p>
          <a:endParaRPr lang="en-GB"/>
        </a:p>
      </dgm:t>
    </dgm:pt>
    <dgm:pt modelId="{A29780B4-CF2D-4238-A49A-C886A9D256C8}" type="sibTrans" cxnId="{3CC1EF6C-7E9C-46A3-BC18-21BBCAE65919}">
      <dgm:prSet/>
      <dgm:spPr/>
      <dgm:t>
        <a:bodyPr/>
        <a:lstStyle/>
        <a:p>
          <a:endParaRPr lang="en-GB"/>
        </a:p>
      </dgm:t>
    </dgm:pt>
    <dgm:pt modelId="{8D13B0D4-B0EB-4DE7-A707-254A698A4566}">
      <dgm:prSet phldrT="[Text]" custT="1"/>
      <dgm:spPr/>
      <dgm:t>
        <a:bodyPr/>
        <a:lstStyle/>
        <a:p>
          <a:pPr algn="just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KM empowers organizations to focus on knowledge acquisition, storage, and utilization, fostering problem-solving, learning, strategic planning, and decision-making.</a:t>
          </a:r>
        </a:p>
      </dgm:t>
    </dgm:pt>
    <dgm:pt modelId="{516F1F94-AA28-449E-A8F0-C9A022D735F6}" type="sibTrans" cxnId="{BF13117C-D9BD-4A16-AA44-61DE123DBE97}">
      <dgm:prSet/>
      <dgm:spPr/>
      <dgm:t>
        <a:bodyPr/>
        <a:lstStyle/>
        <a:p>
          <a:endParaRPr lang="en-GB"/>
        </a:p>
      </dgm:t>
    </dgm:pt>
    <dgm:pt modelId="{34CC8FBE-14C0-48D0-8F17-60333F6A2115}" type="parTrans" cxnId="{BF13117C-D9BD-4A16-AA44-61DE123DBE97}">
      <dgm:prSet/>
      <dgm:spPr/>
      <dgm:t>
        <a:bodyPr/>
        <a:lstStyle/>
        <a:p>
          <a:endParaRPr lang="en-GB"/>
        </a:p>
      </dgm:t>
    </dgm:pt>
    <dgm:pt modelId="{9F6C79EA-2CB6-4DAE-A401-AB83152760C0}" type="pres">
      <dgm:prSet presAssocID="{EA389B3C-EB78-404A-A3FF-9397489E9097}" presName="outerComposite" presStyleCnt="0">
        <dgm:presLayoutVars>
          <dgm:chMax val="5"/>
          <dgm:dir/>
          <dgm:resizeHandles val="exact"/>
        </dgm:presLayoutVars>
      </dgm:prSet>
      <dgm:spPr/>
    </dgm:pt>
    <dgm:pt modelId="{74BE4C44-3C5D-4F11-B723-D07538D1456E}" type="pres">
      <dgm:prSet presAssocID="{EA389B3C-EB78-404A-A3FF-9397489E9097}" presName="dummyMaxCanvas" presStyleCnt="0">
        <dgm:presLayoutVars/>
      </dgm:prSet>
      <dgm:spPr/>
    </dgm:pt>
    <dgm:pt modelId="{9338D2ED-46EB-4AF8-8B38-82BC5208EDC0}" type="pres">
      <dgm:prSet presAssocID="{EA389B3C-EB78-404A-A3FF-9397489E9097}" presName="ThreeNodes_1" presStyleLbl="node1" presStyleIdx="0" presStyleCnt="3">
        <dgm:presLayoutVars>
          <dgm:bulletEnabled val="1"/>
        </dgm:presLayoutVars>
      </dgm:prSet>
      <dgm:spPr/>
    </dgm:pt>
    <dgm:pt modelId="{1357EDBE-70B0-4A5B-95C0-2C7C9CB64E85}" type="pres">
      <dgm:prSet presAssocID="{EA389B3C-EB78-404A-A3FF-9397489E9097}" presName="ThreeNodes_2" presStyleLbl="node1" presStyleIdx="1" presStyleCnt="3">
        <dgm:presLayoutVars>
          <dgm:bulletEnabled val="1"/>
        </dgm:presLayoutVars>
      </dgm:prSet>
      <dgm:spPr/>
    </dgm:pt>
    <dgm:pt modelId="{68F3F09B-89B7-4D73-B24F-293954956676}" type="pres">
      <dgm:prSet presAssocID="{EA389B3C-EB78-404A-A3FF-9397489E9097}" presName="ThreeNodes_3" presStyleLbl="node1" presStyleIdx="2" presStyleCnt="3">
        <dgm:presLayoutVars>
          <dgm:bulletEnabled val="1"/>
        </dgm:presLayoutVars>
      </dgm:prSet>
      <dgm:spPr/>
    </dgm:pt>
    <dgm:pt modelId="{7F65A432-2338-403A-9608-4A03C9A00383}" type="pres">
      <dgm:prSet presAssocID="{EA389B3C-EB78-404A-A3FF-9397489E9097}" presName="ThreeConn_1-2" presStyleLbl="fgAccFollowNode1" presStyleIdx="0" presStyleCnt="2">
        <dgm:presLayoutVars>
          <dgm:bulletEnabled val="1"/>
        </dgm:presLayoutVars>
      </dgm:prSet>
      <dgm:spPr/>
    </dgm:pt>
    <dgm:pt modelId="{887A0C4D-2B94-461E-95A2-7686B06C8544}" type="pres">
      <dgm:prSet presAssocID="{EA389B3C-EB78-404A-A3FF-9397489E9097}" presName="ThreeConn_2-3" presStyleLbl="fgAccFollowNode1" presStyleIdx="1" presStyleCnt="2">
        <dgm:presLayoutVars>
          <dgm:bulletEnabled val="1"/>
        </dgm:presLayoutVars>
      </dgm:prSet>
      <dgm:spPr/>
    </dgm:pt>
    <dgm:pt modelId="{E304F647-E7A6-473A-98CE-C7E9E1D8A130}" type="pres">
      <dgm:prSet presAssocID="{EA389B3C-EB78-404A-A3FF-9397489E9097}" presName="ThreeNodes_1_text" presStyleLbl="node1" presStyleIdx="2" presStyleCnt="3">
        <dgm:presLayoutVars>
          <dgm:bulletEnabled val="1"/>
        </dgm:presLayoutVars>
      </dgm:prSet>
      <dgm:spPr/>
    </dgm:pt>
    <dgm:pt modelId="{003C5FD8-52D5-42C9-950A-F223C3CD3304}" type="pres">
      <dgm:prSet presAssocID="{EA389B3C-EB78-404A-A3FF-9397489E9097}" presName="ThreeNodes_2_text" presStyleLbl="node1" presStyleIdx="2" presStyleCnt="3">
        <dgm:presLayoutVars>
          <dgm:bulletEnabled val="1"/>
        </dgm:presLayoutVars>
      </dgm:prSet>
      <dgm:spPr/>
    </dgm:pt>
    <dgm:pt modelId="{4A207BCB-4587-4F6D-865B-C32F34651F2A}" type="pres">
      <dgm:prSet presAssocID="{EA389B3C-EB78-404A-A3FF-9397489E9097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09BABC0E-1020-4325-954F-B3D9E87309B3}" type="presOf" srcId="{256F522E-3506-40F4-9891-F016DFC6C8E3}" destId="{9338D2ED-46EB-4AF8-8B38-82BC5208EDC0}" srcOrd="0" destOrd="0" presId="urn:microsoft.com/office/officeart/2005/8/layout/vProcess5"/>
    <dgm:cxn modelId="{B5AA1210-1CCB-40F0-8AA9-2C9D5E0EFBD6}" type="presOf" srcId="{516F1F94-AA28-449E-A8F0-C9A022D735F6}" destId="{887A0C4D-2B94-461E-95A2-7686B06C8544}" srcOrd="0" destOrd="0" presId="urn:microsoft.com/office/officeart/2005/8/layout/vProcess5"/>
    <dgm:cxn modelId="{D784C51B-DAC6-4081-BC01-A4104CFAC5A0}" type="presOf" srcId="{256F522E-3506-40F4-9891-F016DFC6C8E3}" destId="{E304F647-E7A6-473A-98CE-C7E9E1D8A130}" srcOrd="1" destOrd="0" presId="urn:microsoft.com/office/officeart/2005/8/layout/vProcess5"/>
    <dgm:cxn modelId="{28973B37-9D9F-4574-A295-D8AC7DB62F6D}" type="presOf" srcId="{17704460-0B4B-43A8-A454-A4CA70E1A95D}" destId="{7F65A432-2338-403A-9608-4A03C9A00383}" srcOrd="0" destOrd="0" presId="urn:microsoft.com/office/officeart/2005/8/layout/vProcess5"/>
    <dgm:cxn modelId="{5858AA3C-D5D0-4F81-B058-F676BB41FB7B}" type="presOf" srcId="{EA389B3C-EB78-404A-A3FF-9397489E9097}" destId="{9F6C79EA-2CB6-4DAE-A401-AB83152760C0}" srcOrd="0" destOrd="0" presId="urn:microsoft.com/office/officeart/2005/8/layout/vProcess5"/>
    <dgm:cxn modelId="{7848F03E-48DF-4740-83DE-1BAB2AF04472}" type="presOf" srcId="{8D13B0D4-B0EB-4DE7-A707-254A698A4566}" destId="{1357EDBE-70B0-4A5B-95C0-2C7C9CB64E85}" srcOrd="0" destOrd="0" presId="urn:microsoft.com/office/officeart/2005/8/layout/vProcess5"/>
    <dgm:cxn modelId="{3CC1EF6C-7E9C-46A3-BC18-21BBCAE65919}" srcId="{EA389B3C-EB78-404A-A3FF-9397489E9097}" destId="{529B0ADB-08E4-4527-B35D-0898F1CF3A49}" srcOrd="2" destOrd="0" parTransId="{29E79EC2-B993-48EE-B2FA-19D5618C4C61}" sibTransId="{A29780B4-CF2D-4238-A49A-C886A9D256C8}"/>
    <dgm:cxn modelId="{BF13117C-D9BD-4A16-AA44-61DE123DBE97}" srcId="{EA389B3C-EB78-404A-A3FF-9397489E9097}" destId="{8D13B0D4-B0EB-4DE7-A707-254A698A4566}" srcOrd="1" destOrd="0" parTransId="{34CC8FBE-14C0-48D0-8F17-60333F6A2115}" sibTransId="{516F1F94-AA28-449E-A8F0-C9A022D735F6}"/>
    <dgm:cxn modelId="{B007F0A1-F6BC-433A-815D-6A6F3EEEA0D0}" type="presOf" srcId="{529B0ADB-08E4-4527-B35D-0898F1CF3A49}" destId="{4A207BCB-4587-4F6D-865B-C32F34651F2A}" srcOrd="1" destOrd="0" presId="urn:microsoft.com/office/officeart/2005/8/layout/vProcess5"/>
    <dgm:cxn modelId="{4A09D4BE-D232-4F71-A064-5CBF9C46AE3C}" type="presOf" srcId="{8D13B0D4-B0EB-4DE7-A707-254A698A4566}" destId="{003C5FD8-52D5-42C9-950A-F223C3CD3304}" srcOrd="1" destOrd="0" presId="urn:microsoft.com/office/officeart/2005/8/layout/vProcess5"/>
    <dgm:cxn modelId="{30B7D4E7-D274-4ED3-ACEC-88B40971BD83}" srcId="{EA389B3C-EB78-404A-A3FF-9397489E9097}" destId="{256F522E-3506-40F4-9891-F016DFC6C8E3}" srcOrd="0" destOrd="0" parTransId="{C3ED3B0A-2FA6-4CCA-B06F-221B6A54AD12}" sibTransId="{17704460-0B4B-43A8-A454-A4CA70E1A95D}"/>
    <dgm:cxn modelId="{69D34AED-E2E4-4A82-A19E-1DC3A588947E}" type="presOf" srcId="{529B0ADB-08E4-4527-B35D-0898F1CF3A49}" destId="{68F3F09B-89B7-4D73-B24F-293954956676}" srcOrd="0" destOrd="0" presId="urn:microsoft.com/office/officeart/2005/8/layout/vProcess5"/>
    <dgm:cxn modelId="{7B7434FF-55D0-4FA2-BF39-DFE46373C611}" type="presParOf" srcId="{9F6C79EA-2CB6-4DAE-A401-AB83152760C0}" destId="{74BE4C44-3C5D-4F11-B723-D07538D1456E}" srcOrd="0" destOrd="0" presId="urn:microsoft.com/office/officeart/2005/8/layout/vProcess5"/>
    <dgm:cxn modelId="{B80D40F8-F106-4437-91F6-6750073B267C}" type="presParOf" srcId="{9F6C79EA-2CB6-4DAE-A401-AB83152760C0}" destId="{9338D2ED-46EB-4AF8-8B38-82BC5208EDC0}" srcOrd="1" destOrd="0" presId="urn:microsoft.com/office/officeart/2005/8/layout/vProcess5"/>
    <dgm:cxn modelId="{201EA75D-8021-4CED-8EEF-64B6E50BE45A}" type="presParOf" srcId="{9F6C79EA-2CB6-4DAE-A401-AB83152760C0}" destId="{1357EDBE-70B0-4A5B-95C0-2C7C9CB64E85}" srcOrd="2" destOrd="0" presId="urn:microsoft.com/office/officeart/2005/8/layout/vProcess5"/>
    <dgm:cxn modelId="{D5750CFF-2066-479E-B8BC-5E83E4F546ED}" type="presParOf" srcId="{9F6C79EA-2CB6-4DAE-A401-AB83152760C0}" destId="{68F3F09B-89B7-4D73-B24F-293954956676}" srcOrd="3" destOrd="0" presId="urn:microsoft.com/office/officeart/2005/8/layout/vProcess5"/>
    <dgm:cxn modelId="{36B60DBA-24EB-46E9-9595-9890D8D6DBC5}" type="presParOf" srcId="{9F6C79EA-2CB6-4DAE-A401-AB83152760C0}" destId="{7F65A432-2338-403A-9608-4A03C9A00383}" srcOrd="4" destOrd="0" presId="urn:microsoft.com/office/officeart/2005/8/layout/vProcess5"/>
    <dgm:cxn modelId="{A3D41B8C-87E2-4A0F-B8F1-54FB221916A9}" type="presParOf" srcId="{9F6C79EA-2CB6-4DAE-A401-AB83152760C0}" destId="{887A0C4D-2B94-461E-95A2-7686B06C8544}" srcOrd="5" destOrd="0" presId="urn:microsoft.com/office/officeart/2005/8/layout/vProcess5"/>
    <dgm:cxn modelId="{08E37102-67C4-4540-84F4-BA843F51E706}" type="presParOf" srcId="{9F6C79EA-2CB6-4DAE-A401-AB83152760C0}" destId="{E304F647-E7A6-473A-98CE-C7E9E1D8A130}" srcOrd="6" destOrd="0" presId="urn:microsoft.com/office/officeart/2005/8/layout/vProcess5"/>
    <dgm:cxn modelId="{9759AD35-BC30-4D9F-BA52-B6A2A322D524}" type="presParOf" srcId="{9F6C79EA-2CB6-4DAE-A401-AB83152760C0}" destId="{003C5FD8-52D5-42C9-950A-F223C3CD3304}" srcOrd="7" destOrd="0" presId="urn:microsoft.com/office/officeart/2005/8/layout/vProcess5"/>
    <dgm:cxn modelId="{E985AC57-FA2E-46B5-88F0-EBF6C9D51421}" type="presParOf" srcId="{9F6C79EA-2CB6-4DAE-A401-AB83152760C0}" destId="{4A207BCB-4587-4F6D-865B-C32F34651F2A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522DD28-36A5-4691-A572-BF4CF9002DA8}" type="doc">
      <dgm:prSet loTypeId="urn:microsoft.com/office/officeart/2005/8/layout/hierarchy3" loCatId="hierarchy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3D833031-79D1-42C2-81C3-70A286DEA159}">
      <dgm:prSet phldrT="[Text]"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Amazon</a:t>
          </a:r>
        </a:p>
      </dgm:t>
    </dgm:pt>
    <dgm:pt modelId="{7744B5E3-8FD4-4639-B183-21A7754826B4}" type="parTrans" cxnId="{F3312324-A9D2-4253-B19B-F097BBAAF5C4}">
      <dgm:prSet/>
      <dgm:spPr/>
      <dgm:t>
        <a:bodyPr/>
        <a:lstStyle/>
        <a:p>
          <a:endParaRPr lang="en-GB"/>
        </a:p>
      </dgm:t>
    </dgm:pt>
    <dgm:pt modelId="{E7119FAF-4D97-4D5C-9AE8-05F79DCB8729}" type="sibTrans" cxnId="{F3312324-A9D2-4253-B19B-F097BBAAF5C4}">
      <dgm:prSet/>
      <dgm:spPr/>
      <dgm:t>
        <a:bodyPr/>
        <a:lstStyle/>
        <a:p>
          <a:endParaRPr lang="en-GB"/>
        </a:p>
      </dgm:t>
    </dgm:pt>
    <dgm:pt modelId="{5ED31F7B-1F35-4B65-B870-85DD4358DFE7}">
      <dgm:prSet phldrT="[Text]" custT="1"/>
      <dgm:spPr/>
      <dgm:t>
        <a:bodyPr/>
        <a:lstStyle/>
        <a:p>
          <a:pPr algn="l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From customer data, employee feedback, research projects, and industry trends.</a:t>
          </a:r>
        </a:p>
      </dgm:t>
    </dgm:pt>
    <dgm:pt modelId="{E286002A-DFAB-49B5-AB28-4A838302618F}" type="parTrans" cxnId="{F9B0D2EA-EC19-47CE-B16F-4ACFEEEDD003}">
      <dgm:prSet/>
      <dgm:spPr/>
      <dgm:t>
        <a:bodyPr/>
        <a:lstStyle/>
        <a:p>
          <a:endParaRPr lang="en-GB"/>
        </a:p>
      </dgm:t>
    </dgm:pt>
    <dgm:pt modelId="{54626186-840B-47DE-A7CA-1550209814E1}" type="sibTrans" cxnId="{F9B0D2EA-EC19-47CE-B16F-4ACFEEEDD003}">
      <dgm:prSet/>
      <dgm:spPr/>
      <dgm:t>
        <a:bodyPr/>
        <a:lstStyle/>
        <a:p>
          <a:endParaRPr lang="en-GB"/>
        </a:p>
      </dgm:t>
    </dgm:pt>
    <dgm:pt modelId="{1A4A482A-80F2-4C08-8440-3A041CA2ECE7}">
      <dgm:prSet phldrT="[Text]" custT="1"/>
      <dgm:spPr/>
      <dgm:t>
        <a:bodyPr/>
        <a:lstStyle/>
        <a:p>
          <a:pPr algn="l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Offline storage solutions, leveraging its cloud computing services (AWS).</a:t>
          </a:r>
        </a:p>
      </dgm:t>
    </dgm:pt>
    <dgm:pt modelId="{6A757150-57EF-4DF4-BD8A-5AD1369F6923}" type="parTrans" cxnId="{20BD73A1-0D1A-4130-800F-44FB585A8ACC}">
      <dgm:prSet/>
      <dgm:spPr/>
      <dgm:t>
        <a:bodyPr/>
        <a:lstStyle/>
        <a:p>
          <a:endParaRPr lang="en-GB"/>
        </a:p>
      </dgm:t>
    </dgm:pt>
    <dgm:pt modelId="{6DB52DEF-A4CE-4BEB-9AA2-A10DC132C899}" type="sibTrans" cxnId="{20BD73A1-0D1A-4130-800F-44FB585A8ACC}">
      <dgm:prSet/>
      <dgm:spPr/>
      <dgm:t>
        <a:bodyPr/>
        <a:lstStyle/>
        <a:p>
          <a:endParaRPr lang="en-GB"/>
        </a:p>
      </dgm:t>
    </dgm:pt>
    <dgm:pt modelId="{D9D826A2-B6D6-4A97-939D-5EE92168D555}">
      <dgm:prSet phldrT="[Text]" custT="1"/>
      <dgm:spPr/>
      <dgm:t>
        <a:bodyPr/>
        <a:lstStyle/>
        <a:p>
          <a:r>
            <a:rPr lang="en-GB" sz="1800" b="1" dirty="0">
              <a:latin typeface="Arial" panose="020B0604020202020204" pitchFamily="34" charset="0"/>
              <a:cs typeface="Arial" panose="020B0604020202020204" pitchFamily="34" charset="0"/>
            </a:rPr>
            <a:t>Siemens</a:t>
          </a:r>
        </a:p>
      </dgm:t>
    </dgm:pt>
    <dgm:pt modelId="{934CE740-C0EF-4293-A2CC-571336A7D61A}" type="parTrans" cxnId="{8B100A66-DBF9-4608-8E81-6C093824DED4}">
      <dgm:prSet/>
      <dgm:spPr/>
      <dgm:t>
        <a:bodyPr/>
        <a:lstStyle/>
        <a:p>
          <a:endParaRPr lang="en-GB"/>
        </a:p>
      </dgm:t>
    </dgm:pt>
    <dgm:pt modelId="{AB29BE51-3F5B-4C19-A1E3-6E215F811D81}" type="sibTrans" cxnId="{8B100A66-DBF9-4608-8E81-6C093824DED4}">
      <dgm:prSet/>
      <dgm:spPr/>
      <dgm:t>
        <a:bodyPr/>
        <a:lstStyle/>
        <a:p>
          <a:endParaRPr lang="en-GB"/>
        </a:p>
      </dgm:t>
    </dgm:pt>
    <dgm:pt modelId="{A01BB8A9-7CCE-48B1-B8D9-CCBE01B624A4}">
      <dgm:prSet phldrT="[Text]" custT="1"/>
      <dgm:spPr/>
      <dgm:t>
        <a:bodyPr/>
        <a:lstStyle/>
        <a:p>
          <a:pPr algn="l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From internal expertise, partnerships, and real-time sensors.</a:t>
          </a:r>
        </a:p>
      </dgm:t>
    </dgm:pt>
    <dgm:pt modelId="{1252E09C-E8AD-4EC8-8E50-948EC3E58500}" type="parTrans" cxnId="{D1B25F58-2F10-4D35-868E-9C6D16DAE18A}">
      <dgm:prSet/>
      <dgm:spPr/>
      <dgm:t>
        <a:bodyPr/>
        <a:lstStyle/>
        <a:p>
          <a:endParaRPr lang="en-GB"/>
        </a:p>
      </dgm:t>
    </dgm:pt>
    <dgm:pt modelId="{AE150C9A-DD20-4EE2-BBC6-06DFABDC329C}" type="sibTrans" cxnId="{D1B25F58-2F10-4D35-868E-9C6D16DAE18A}">
      <dgm:prSet/>
      <dgm:spPr/>
      <dgm:t>
        <a:bodyPr/>
        <a:lstStyle/>
        <a:p>
          <a:endParaRPr lang="en-GB"/>
        </a:p>
      </dgm:t>
    </dgm:pt>
    <dgm:pt modelId="{5CD4D616-A159-43A3-B91B-FCE977CC8ADC}">
      <dgm:prSet phldrT="[Text]" custT="1"/>
      <dgm:spPr/>
      <dgm:t>
        <a:bodyPr/>
        <a:lstStyle/>
        <a:p>
          <a:pPr algn="l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They use internal data storage systems and cloud-based solutions for storing knowledge assets.</a:t>
          </a:r>
        </a:p>
      </dgm:t>
    </dgm:pt>
    <dgm:pt modelId="{44775185-AB94-414A-8413-50180EDE7F7C}" type="parTrans" cxnId="{9B3CE053-AE70-4552-84B0-887C7B5A8E97}">
      <dgm:prSet/>
      <dgm:spPr/>
      <dgm:t>
        <a:bodyPr/>
        <a:lstStyle/>
        <a:p>
          <a:endParaRPr lang="en-GB"/>
        </a:p>
      </dgm:t>
    </dgm:pt>
    <dgm:pt modelId="{4F7EA779-5A5F-4499-AAA0-316FEDC33340}" type="sibTrans" cxnId="{9B3CE053-AE70-4552-84B0-887C7B5A8E97}">
      <dgm:prSet/>
      <dgm:spPr/>
      <dgm:t>
        <a:bodyPr/>
        <a:lstStyle/>
        <a:p>
          <a:endParaRPr lang="en-GB"/>
        </a:p>
      </dgm:t>
    </dgm:pt>
    <dgm:pt modelId="{A8237377-77A1-4184-9533-AE9C9DBF6AB5}">
      <dgm:prSet custT="1"/>
      <dgm:spPr/>
      <dgm:t>
        <a:bodyPr/>
        <a:lstStyle/>
        <a:p>
          <a:pPr algn="l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On intranet platforms and tools for knowledge sharing among employees.</a:t>
          </a:r>
        </a:p>
      </dgm:t>
    </dgm:pt>
    <dgm:pt modelId="{098FF0EF-DDAC-4AB5-8442-7C662E626511}" type="parTrans" cxnId="{34FE3437-CADC-4349-AF1C-7EFAB78051F9}">
      <dgm:prSet/>
      <dgm:spPr/>
      <dgm:t>
        <a:bodyPr/>
        <a:lstStyle/>
        <a:p>
          <a:endParaRPr lang="en-GB"/>
        </a:p>
      </dgm:t>
    </dgm:pt>
    <dgm:pt modelId="{2F214047-AEBD-4EAF-9F28-92071A1920E6}" type="sibTrans" cxnId="{34FE3437-CADC-4349-AF1C-7EFAB78051F9}">
      <dgm:prSet/>
      <dgm:spPr/>
      <dgm:t>
        <a:bodyPr/>
        <a:lstStyle/>
        <a:p>
          <a:endParaRPr lang="en-GB"/>
        </a:p>
      </dgm:t>
    </dgm:pt>
    <dgm:pt modelId="{37F36CCF-453D-4094-A16A-886210FD9DA3}">
      <dgm:prSet custT="1"/>
      <dgm:spPr/>
      <dgm:t>
        <a:bodyPr/>
        <a:lstStyle/>
        <a:p>
          <a:pPr algn="l"/>
          <a:r>
            <a:rPr lang="it-IT" sz="1800" b="0" i="0" dirty="0">
              <a:latin typeface="Arial" panose="020B0604020202020204" pitchFamily="34" charset="0"/>
              <a:cs typeface="Arial" panose="020B0604020202020204" pitchFamily="34" charset="0"/>
            </a:rPr>
            <a:t>For R&amp;D in AI, ML, </a:t>
          </a:r>
          <a:r>
            <a:rPr lang="en-GB" sz="1800" b="0" i="0" dirty="0">
              <a:latin typeface="Arial" panose="020B0604020202020204" pitchFamily="34" charset="0"/>
              <a:cs typeface="Arial" panose="020B0604020202020204" pitchFamily="34" charset="0"/>
            </a:rPr>
            <a:t>as well as to improve operational efficiency and personalize the customer experience.</a:t>
          </a:r>
          <a:endParaRPr lang="en-GB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740738-264A-4A02-BC95-E62342513276}" type="parTrans" cxnId="{97C3ABBD-434D-4997-8878-A2AB173282B3}">
      <dgm:prSet/>
      <dgm:spPr/>
      <dgm:t>
        <a:bodyPr/>
        <a:lstStyle/>
        <a:p>
          <a:endParaRPr lang="en-GB"/>
        </a:p>
      </dgm:t>
    </dgm:pt>
    <dgm:pt modelId="{92E223D7-A16C-4351-8C34-E0C1B4E9C200}" type="sibTrans" cxnId="{97C3ABBD-434D-4997-8878-A2AB173282B3}">
      <dgm:prSet/>
      <dgm:spPr/>
      <dgm:t>
        <a:bodyPr/>
        <a:lstStyle/>
        <a:p>
          <a:endParaRPr lang="en-GB"/>
        </a:p>
      </dgm:t>
    </dgm:pt>
    <dgm:pt modelId="{0068F709-5E04-47BD-85C1-DB7F76373E53}">
      <dgm:prSet custT="1"/>
      <dgm:spPr/>
      <dgm:t>
        <a:bodyPr/>
        <a:lstStyle/>
        <a:p>
          <a:pPr algn="l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On collaboration platforms, internal portals, wikis, and events to facilitate knowledge sharing among employees.</a:t>
          </a:r>
        </a:p>
      </dgm:t>
    </dgm:pt>
    <dgm:pt modelId="{1D5325CF-3123-4C00-80F1-50AFF3BFEC26}" type="parTrans" cxnId="{BD5373D4-EFF5-4583-A4A0-D5477CD588B5}">
      <dgm:prSet/>
      <dgm:spPr/>
      <dgm:t>
        <a:bodyPr/>
        <a:lstStyle/>
        <a:p>
          <a:endParaRPr lang="en-GB"/>
        </a:p>
      </dgm:t>
    </dgm:pt>
    <dgm:pt modelId="{6D5D473A-055F-413F-BBE7-7CD5DBF81CF7}" type="sibTrans" cxnId="{BD5373D4-EFF5-4583-A4A0-D5477CD588B5}">
      <dgm:prSet/>
      <dgm:spPr/>
      <dgm:t>
        <a:bodyPr/>
        <a:lstStyle/>
        <a:p>
          <a:endParaRPr lang="en-GB"/>
        </a:p>
      </dgm:t>
    </dgm:pt>
    <dgm:pt modelId="{9F983C9B-20C8-4E3B-A152-795E1BFF2AE3}">
      <dgm:prSet custT="1"/>
      <dgm:spPr/>
      <dgm:t>
        <a:bodyPr/>
        <a:lstStyle/>
        <a:p>
          <a:pPr algn="l"/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To develop innovative solutions like digital twins, focusing on decision-making, process improvement, skill development, and problem-solving</a:t>
          </a:r>
        </a:p>
      </dgm:t>
    </dgm:pt>
    <dgm:pt modelId="{39EBF2C7-00CF-490D-9C5D-6B7CF027E62F}" type="parTrans" cxnId="{3D1AE03C-EFC2-45ED-B367-AB03189C8C33}">
      <dgm:prSet/>
      <dgm:spPr/>
      <dgm:t>
        <a:bodyPr/>
        <a:lstStyle/>
        <a:p>
          <a:endParaRPr lang="en-GB"/>
        </a:p>
      </dgm:t>
    </dgm:pt>
    <dgm:pt modelId="{0005A90D-3E41-4278-B6CE-8EB0EC228B82}" type="sibTrans" cxnId="{3D1AE03C-EFC2-45ED-B367-AB03189C8C33}">
      <dgm:prSet/>
      <dgm:spPr/>
      <dgm:t>
        <a:bodyPr/>
        <a:lstStyle/>
        <a:p>
          <a:endParaRPr lang="en-GB"/>
        </a:p>
      </dgm:t>
    </dgm:pt>
    <dgm:pt modelId="{A8DE7F18-6CF5-48D9-A441-595CB967C17A}" type="pres">
      <dgm:prSet presAssocID="{6522DD28-36A5-4691-A572-BF4CF9002DA8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3314EB0-1559-4586-8D2F-13F27594EEC2}" type="pres">
      <dgm:prSet presAssocID="{3D833031-79D1-42C2-81C3-70A286DEA159}" presName="root" presStyleCnt="0"/>
      <dgm:spPr/>
    </dgm:pt>
    <dgm:pt modelId="{1A34CE9A-5072-4B96-87EE-8ACA1D50CF4D}" type="pres">
      <dgm:prSet presAssocID="{3D833031-79D1-42C2-81C3-70A286DEA159}" presName="rootComposite" presStyleCnt="0"/>
      <dgm:spPr/>
    </dgm:pt>
    <dgm:pt modelId="{585BF5C2-179E-4F6A-AE16-0DE056F59F43}" type="pres">
      <dgm:prSet presAssocID="{3D833031-79D1-42C2-81C3-70A286DEA159}" presName="rootText" presStyleLbl="node1" presStyleIdx="0" presStyleCnt="2"/>
      <dgm:spPr/>
    </dgm:pt>
    <dgm:pt modelId="{0BB703D8-D263-462D-8170-BFA2C6D464AB}" type="pres">
      <dgm:prSet presAssocID="{3D833031-79D1-42C2-81C3-70A286DEA159}" presName="rootConnector" presStyleLbl="node1" presStyleIdx="0" presStyleCnt="2"/>
      <dgm:spPr/>
    </dgm:pt>
    <dgm:pt modelId="{AE64A60A-DEEA-4166-BDC2-C146BCC1B516}" type="pres">
      <dgm:prSet presAssocID="{3D833031-79D1-42C2-81C3-70A286DEA159}" presName="childShape" presStyleCnt="0"/>
      <dgm:spPr/>
    </dgm:pt>
    <dgm:pt modelId="{47EA05B8-700B-4092-83EA-36EEAC52FFC5}" type="pres">
      <dgm:prSet presAssocID="{E286002A-DFAB-49B5-AB28-4A838302618F}" presName="Name13" presStyleLbl="parChTrans1D2" presStyleIdx="0" presStyleCnt="8"/>
      <dgm:spPr/>
    </dgm:pt>
    <dgm:pt modelId="{F1FE89F4-A94D-4658-92E8-121149F67874}" type="pres">
      <dgm:prSet presAssocID="{5ED31F7B-1F35-4B65-B870-85DD4358DFE7}" presName="childText" presStyleLbl="bgAcc1" presStyleIdx="0" presStyleCnt="8" custScaleX="345000" custScaleY="99284">
        <dgm:presLayoutVars>
          <dgm:bulletEnabled val="1"/>
        </dgm:presLayoutVars>
      </dgm:prSet>
      <dgm:spPr/>
    </dgm:pt>
    <dgm:pt modelId="{74A1103A-2CF4-40AB-9D37-F814DCD17A73}" type="pres">
      <dgm:prSet presAssocID="{6A757150-57EF-4DF4-BD8A-5AD1369F6923}" presName="Name13" presStyleLbl="parChTrans1D2" presStyleIdx="1" presStyleCnt="8"/>
      <dgm:spPr/>
    </dgm:pt>
    <dgm:pt modelId="{898BE010-355E-44B3-AFEB-9271F4EC6686}" type="pres">
      <dgm:prSet presAssocID="{1A4A482A-80F2-4C08-8440-3A041CA2ECE7}" presName="childText" presStyleLbl="bgAcc1" presStyleIdx="1" presStyleCnt="8" custScaleX="343673" custScaleY="102853">
        <dgm:presLayoutVars>
          <dgm:bulletEnabled val="1"/>
        </dgm:presLayoutVars>
      </dgm:prSet>
      <dgm:spPr/>
    </dgm:pt>
    <dgm:pt modelId="{5AA34F2A-A4B3-4220-B5D7-C77EC2830307}" type="pres">
      <dgm:prSet presAssocID="{098FF0EF-DDAC-4AB5-8442-7C662E626511}" presName="Name13" presStyleLbl="parChTrans1D2" presStyleIdx="2" presStyleCnt="8"/>
      <dgm:spPr/>
    </dgm:pt>
    <dgm:pt modelId="{62D835DC-888E-4248-BF8D-92EEF79B3DCF}" type="pres">
      <dgm:prSet presAssocID="{A8237377-77A1-4184-9533-AE9C9DBF6AB5}" presName="childText" presStyleLbl="bgAcc1" presStyleIdx="2" presStyleCnt="8" custScaleX="347625">
        <dgm:presLayoutVars>
          <dgm:bulletEnabled val="1"/>
        </dgm:presLayoutVars>
      </dgm:prSet>
      <dgm:spPr/>
    </dgm:pt>
    <dgm:pt modelId="{3E5B39D9-6DFB-4E5A-AA95-27EE36F43E18}" type="pres">
      <dgm:prSet presAssocID="{A9740738-264A-4A02-BC95-E62342513276}" presName="Name13" presStyleLbl="parChTrans1D2" presStyleIdx="3" presStyleCnt="8"/>
      <dgm:spPr/>
    </dgm:pt>
    <dgm:pt modelId="{B033E9E8-0969-4730-8ECA-694D23C1A981}" type="pres">
      <dgm:prSet presAssocID="{37F36CCF-453D-4094-A16A-886210FD9DA3}" presName="childText" presStyleLbl="bgAcc1" presStyleIdx="3" presStyleCnt="8" custScaleX="359885" custScaleY="139041">
        <dgm:presLayoutVars>
          <dgm:bulletEnabled val="1"/>
        </dgm:presLayoutVars>
      </dgm:prSet>
      <dgm:spPr/>
    </dgm:pt>
    <dgm:pt modelId="{5128F3AD-8CA3-4332-BF4A-C619422AE50A}" type="pres">
      <dgm:prSet presAssocID="{D9D826A2-B6D6-4A97-939D-5EE92168D555}" presName="root" presStyleCnt="0"/>
      <dgm:spPr/>
    </dgm:pt>
    <dgm:pt modelId="{4688E608-3835-47B1-B6F9-C00217B91920}" type="pres">
      <dgm:prSet presAssocID="{D9D826A2-B6D6-4A97-939D-5EE92168D555}" presName="rootComposite" presStyleCnt="0"/>
      <dgm:spPr/>
    </dgm:pt>
    <dgm:pt modelId="{66656247-0941-47FE-9A55-EE8D6DBDACA3}" type="pres">
      <dgm:prSet presAssocID="{D9D826A2-B6D6-4A97-939D-5EE92168D555}" presName="rootText" presStyleLbl="node1" presStyleIdx="1" presStyleCnt="2"/>
      <dgm:spPr/>
    </dgm:pt>
    <dgm:pt modelId="{ABC8D1BA-4C61-4991-B739-40B8EDEAE15C}" type="pres">
      <dgm:prSet presAssocID="{D9D826A2-B6D6-4A97-939D-5EE92168D555}" presName="rootConnector" presStyleLbl="node1" presStyleIdx="1" presStyleCnt="2"/>
      <dgm:spPr/>
    </dgm:pt>
    <dgm:pt modelId="{9DD7BDE4-B920-406C-B40C-C62E5EA7839E}" type="pres">
      <dgm:prSet presAssocID="{D9D826A2-B6D6-4A97-939D-5EE92168D555}" presName="childShape" presStyleCnt="0"/>
      <dgm:spPr/>
    </dgm:pt>
    <dgm:pt modelId="{6397BA06-0C85-4F21-9B0C-3A6EB2BB2BD6}" type="pres">
      <dgm:prSet presAssocID="{1252E09C-E8AD-4EC8-8E50-948EC3E58500}" presName="Name13" presStyleLbl="parChTrans1D2" presStyleIdx="4" presStyleCnt="8"/>
      <dgm:spPr/>
    </dgm:pt>
    <dgm:pt modelId="{E82794D0-FA4C-42F9-A174-DC2C5DF98C87}" type="pres">
      <dgm:prSet presAssocID="{A01BB8A9-7CCE-48B1-B8D9-CCBE01B624A4}" presName="childText" presStyleLbl="bgAcc1" presStyleIdx="4" presStyleCnt="8" custScaleX="346418">
        <dgm:presLayoutVars>
          <dgm:bulletEnabled val="1"/>
        </dgm:presLayoutVars>
      </dgm:prSet>
      <dgm:spPr/>
    </dgm:pt>
    <dgm:pt modelId="{363C75E7-7F83-4D44-8A11-F10B482E73CA}" type="pres">
      <dgm:prSet presAssocID="{44775185-AB94-414A-8413-50180EDE7F7C}" presName="Name13" presStyleLbl="parChTrans1D2" presStyleIdx="5" presStyleCnt="8"/>
      <dgm:spPr/>
    </dgm:pt>
    <dgm:pt modelId="{E402B128-86C7-4433-AF91-B0F129F0D7F7}" type="pres">
      <dgm:prSet presAssocID="{5CD4D616-A159-43A3-B91B-FCE977CC8ADC}" presName="childText" presStyleLbl="bgAcc1" presStyleIdx="5" presStyleCnt="8" custScaleX="346708">
        <dgm:presLayoutVars>
          <dgm:bulletEnabled val="1"/>
        </dgm:presLayoutVars>
      </dgm:prSet>
      <dgm:spPr/>
    </dgm:pt>
    <dgm:pt modelId="{5F217938-7FAA-43D4-AE05-41B6DDC8E403}" type="pres">
      <dgm:prSet presAssocID="{1D5325CF-3123-4C00-80F1-50AFF3BFEC26}" presName="Name13" presStyleLbl="parChTrans1D2" presStyleIdx="6" presStyleCnt="8"/>
      <dgm:spPr/>
    </dgm:pt>
    <dgm:pt modelId="{F731B20D-87C2-4BE9-BC87-0126D88A97C4}" type="pres">
      <dgm:prSet presAssocID="{0068F709-5E04-47BD-85C1-DB7F76373E53}" presName="childText" presStyleLbl="bgAcc1" presStyleIdx="6" presStyleCnt="8" custScaleX="369217">
        <dgm:presLayoutVars>
          <dgm:bulletEnabled val="1"/>
        </dgm:presLayoutVars>
      </dgm:prSet>
      <dgm:spPr/>
    </dgm:pt>
    <dgm:pt modelId="{0BAE1EA8-7E18-43B1-BE82-719EBFD9DB78}" type="pres">
      <dgm:prSet presAssocID="{39EBF2C7-00CF-490D-9C5D-6B7CF027E62F}" presName="Name13" presStyleLbl="parChTrans1D2" presStyleIdx="7" presStyleCnt="8"/>
      <dgm:spPr/>
    </dgm:pt>
    <dgm:pt modelId="{00863DBA-1BF4-4C43-AD89-B92A9402497B}" type="pres">
      <dgm:prSet presAssocID="{9F983C9B-20C8-4E3B-A152-795E1BFF2AE3}" presName="childText" presStyleLbl="bgAcc1" presStyleIdx="7" presStyleCnt="8" custScaleX="366836" custScaleY="141752">
        <dgm:presLayoutVars>
          <dgm:bulletEnabled val="1"/>
        </dgm:presLayoutVars>
      </dgm:prSet>
      <dgm:spPr/>
    </dgm:pt>
  </dgm:ptLst>
  <dgm:cxnLst>
    <dgm:cxn modelId="{302AE604-8A71-4A4C-A786-F31A6D7FDEC7}" type="presOf" srcId="{3D833031-79D1-42C2-81C3-70A286DEA159}" destId="{585BF5C2-179E-4F6A-AE16-0DE056F59F43}" srcOrd="0" destOrd="0" presId="urn:microsoft.com/office/officeart/2005/8/layout/hierarchy3"/>
    <dgm:cxn modelId="{8DC92F19-8903-4219-8D25-9FFCF6D8F31D}" type="presOf" srcId="{0068F709-5E04-47BD-85C1-DB7F76373E53}" destId="{F731B20D-87C2-4BE9-BC87-0126D88A97C4}" srcOrd="0" destOrd="0" presId="urn:microsoft.com/office/officeart/2005/8/layout/hierarchy3"/>
    <dgm:cxn modelId="{C8373223-02DF-4662-B13E-26D6B9288D99}" type="presOf" srcId="{3D833031-79D1-42C2-81C3-70A286DEA159}" destId="{0BB703D8-D263-462D-8170-BFA2C6D464AB}" srcOrd="1" destOrd="0" presId="urn:microsoft.com/office/officeart/2005/8/layout/hierarchy3"/>
    <dgm:cxn modelId="{F3312324-A9D2-4253-B19B-F097BBAAF5C4}" srcId="{6522DD28-36A5-4691-A572-BF4CF9002DA8}" destId="{3D833031-79D1-42C2-81C3-70A286DEA159}" srcOrd="0" destOrd="0" parTransId="{7744B5E3-8FD4-4639-B183-21A7754826B4}" sibTransId="{E7119FAF-4D97-4D5C-9AE8-05F79DCB8729}"/>
    <dgm:cxn modelId="{AB28A52A-F641-480E-8382-92290F37663A}" type="presOf" srcId="{37F36CCF-453D-4094-A16A-886210FD9DA3}" destId="{B033E9E8-0969-4730-8ECA-694D23C1A981}" srcOrd="0" destOrd="0" presId="urn:microsoft.com/office/officeart/2005/8/layout/hierarchy3"/>
    <dgm:cxn modelId="{7B765C30-50B8-45DA-BC2F-FDA07608E783}" type="presOf" srcId="{39EBF2C7-00CF-490D-9C5D-6B7CF027E62F}" destId="{0BAE1EA8-7E18-43B1-BE82-719EBFD9DB78}" srcOrd="0" destOrd="0" presId="urn:microsoft.com/office/officeart/2005/8/layout/hierarchy3"/>
    <dgm:cxn modelId="{34FE3437-CADC-4349-AF1C-7EFAB78051F9}" srcId="{3D833031-79D1-42C2-81C3-70A286DEA159}" destId="{A8237377-77A1-4184-9533-AE9C9DBF6AB5}" srcOrd="2" destOrd="0" parTransId="{098FF0EF-DDAC-4AB5-8442-7C662E626511}" sibTransId="{2F214047-AEBD-4EAF-9F28-92071A1920E6}"/>
    <dgm:cxn modelId="{3D1AE03C-EFC2-45ED-B367-AB03189C8C33}" srcId="{D9D826A2-B6D6-4A97-939D-5EE92168D555}" destId="{9F983C9B-20C8-4E3B-A152-795E1BFF2AE3}" srcOrd="3" destOrd="0" parTransId="{39EBF2C7-00CF-490D-9C5D-6B7CF027E62F}" sibTransId="{0005A90D-3E41-4278-B6CE-8EB0EC228B82}"/>
    <dgm:cxn modelId="{2AABEC60-3B6C-48BC-95A3-EC5377ABAA80}" type="presOf" srcId="{D9D826A2-B6D6-4A97-939D-5EE92168D555}" destId="{66656247-0941-47FE-9A55-EE8D6DBDACA3}" srcOrd="0" destOrd="0" presId="urn:microsoft.com/office/officeart/2005/8/layout/hierarchy3"/>
    <dgm:cxn modelId="{09B9E863-4B9C-4983-8B68-33C926A3D2DC}" type="presOf" srcId="{1D5325CF-3123-4C00-80F1-50AFF3BFEC26}" destId="{5F217938-7FAA-43D4-AE05-41B6DDC8E403}" srcOrd="0" destOrd="0" presId="urn:microsoft.com/office/officeart/2005/8/layout/hierarchy3"/>
    <dgm:cxn modelId="{6CC87445-F240-4FA6-AE99-714B62A60711}" type="presOf" srcId="{A01BB8A9-7CCE-48B1-B8D9-CCBE01B624A4}" destId="{E82794D0-FA4C-42F9-A174-DC2C5DF98C87}" srcOrd="0" destOrd="0" presId="urn:microsoft.com/office/officeart/2005/8/layout/hierarchy3"/>
    <dgm:cxn modelId="{8B100A66-DBF9-4608-8E81-6C093824DED4}" srcId="{6522DD28-36A5-4691-A572-BF4CF9002DA8}" destId="{D9D826A2-B6D6-4A97-939D-5EE92168D555}" srcOrd="1" destOrd="0" parTransId="{934CE740-C0EF-4293-A2CC-571336A7D61A}" sibTransId="{AB29BE51-3F5B-4C19-A1E3-6E215F811D81}"/>
    <dgm:cxn modelId="{1754804D-94F1-4F6E-83DE-F47762E30632}" type="presOf" srcId="{A9740738-264A-4A02-BC95-E62342513276}" destId="{3E5B39D9-6DFB-4E5A-AA95-27EE36F43E18}" srcOrd="0" destOrd="0" presId="urn:microsoft.com/office/officeart/2005/8/layout/hierarchy3"/>
    <dgm:cxn modelId="{F1EED273-C25A-405E-AE03-FEC7B7C92867}" type="presOf" srcId="{44775185-AB94-414A-8413-50180EDE7F7C}" destId="{363C75E7-7F83-4D44-8A11-F10B482E73CA}" srcOrd="0" destOrd="0" presId="urn:microsoft.com/office/officeart/2005/8/layout/hierarchy3"/>
    <dgm:cxn modelId="{9B3CE053-AE70-4552-84B0-887C7B5A8E97}" srcId="{D9D826A2-B6D6-4A97-939D-5EE92168D555}" destId="{5CD4D616-A159-43A3-B91B-FCE977CC8ADC}" srcOrd="1" destOrd="0" parTransId="{44775185-AB94-414A-8413-50180EDE7F7C}" sibTransId="{4F7EA779-5A5F-4499-AAA0-316FEDC33340}"/>
    <dgm:cxn modelId="{20154975-611C-440A-AB8A-632CE7382790}" type="presOf" srcId="{9F983C9B-20C8-4E3B-A152-795E1BFF2AE3}" destId="{00863DBA-1BF4-4C43-AD89-B92A9402497B}" srcOrd="0" destOrd="0" presId="urn:microsoft.com/office/officeart/2005/8/layout/hierarchy3"/>
    <dgm:cxn modelId="{D1B25F58-2F10-4D35-868E-9C6D16DAE18A}" srcId="{D9D826A2-B6D6-4A97-939D-5EE92168D555}" destId="{A01BB8A9-7CCE-48B1-B8D9-CCBE01B624A4}" srcOrd="0" destOrd="0" parTransId="{1252E09C-E8AD-4EC8-8E50-948EC3E58500}" sibTransId="{AE150C9A-DD20-4EE2-BBC6-06DFABDC329C}"/>
    <dgm:cxn modelId="{0F96B779-DA16-4B3C-AD69-9B67C67E2EF6}" type="presOf" srcId="{5ED31F7B-1F35-4B65-B870-85DD4358DFE7}" destId="{F1FE89F4-A94D-4658-92E8-121149F67874}" srcOrd="0" destOrd="0" presId="urn:microsoft.com/office/officeart/2005/8/layout/hierarchy3"/>
    <dgm:cxn modelId="{C515EF87-CF9E-4EEB-9FD6-3AC537EF358F}" type="presOf" srcId="{D9D826A2-B6D6-4A97-939D-5EE92168D555}" destId="{ABC8D1BA-4C61-4991-B739-40B8EDEAE15C}" srcOrd="1" destOrd="0" presId="urn:microsoft.com/office/officeart/2005/8/layout/hierarchy3"/>
    <dgm:cxn modelId="{3F505D8A-2734-41E4-A35C-789EBF79BADE}" type="presOf" srcId="{098FF0EF-DDAC-4AB5-8442-7C662E626511}" destId="{5AA34F2A-A4B3-4220-B5D7-C77EC2830307}" srcOrd="0" destOrd="0" presId="urn:microsoft.com/office/officeart/2005/8/layout/hierarchy3"/>
    <dgm:cxn modelId="{20BD73A1-0D1A-4130-800F-44FB585A8ACC}" srcId="{3D833031-79D1-42C2-81C3-70A286DEA159}" destId="{1A4A482A-80F2-4C08-8440-3A041CA2ECE7}" srcOrd="1" destOrd="0" parTransId="{6A757150-57EF-4DF4-BD8A-5AD1369F6923}" sibTransId="{6DB52DEF-A4CE-4BEB-9AA2-A10DC132C899}"/>
    <dgm:cxn modelId="{DE040CA5-DB27-4644-9575-67BFD8ABFC1F}" type="presOf" srcId="{E286002A-DFAB-49B5-AB28-4A838302618F}" destId="{47EA05B8-700B-4092-83EA-36EEAC52FFC5}" srcOrd="0" destOrd="0" presId="urn:microsoft.com/office/officeart/2005/8/layout/hierarchy3"/>
    <dgm:cxn modelId="{09C43BB2-4E50-46BA-8FB2-6F863F3BADB8}" type="presOf" srcId="{5CD4D616-A159-43A3-B91B-FCE977CC8ADC}" destId="{E402B128-86C7-4433-AF91-B0F129F0D7F7}" srcOrd="0" destOrd="0" presId="urn:microsoft.com/office/officeart/2005/8/layout/hierarchy3"/>
    <dgm:cxn modelId="{97C3ABBD-434D-4997-8878-A2AB173282B3}" srcId="{3D833031-79D1-42C2-81C3-70A286DEA159}" destId="{37F36CCF-453D-4094-A16A-886210FD9DA3}" srcOrd="3" destOrd="0" parTransId="{A9740738-264A-4A02-BC95-E62342513276}" sibTransId="{92E223D7-A16C-4351-8C34-E0C1B4E9C200}"/>
    <dgm:cxn modelId="{DC0136C9-FC4A-4C7A-B97A-7E0104AC6970}" type="presOf" srcId="{1A4A482A-80F2-4C08-8440-3A041CA2ECE7}" destId="{898BE010-355E-44B3-AFEB-9271F4EC6686}" srcOrd="0" destOrd="0" presId="urn:microsoft.com/office/officeart/2005/8/layout/hierarchy3"/>
    <dgm:cxn modelId="{BD5373D4-EFF5-4583-A4A0-D5477CD588B5}" srcId="{D9D826A2-B6D6-4A97-939D-5EE92168D555}" destId="{0068F709-5E04-47BD-85C1-DB7F76373E53}" srcOrd="2" destOrd="0" parTransId="{1D5325CF-3123-4C00-80F1-50AFF3BFEC26}" sibTransId="{6D5D473A-055F-413F-BBE7-7CD5DBF81CF7}"/>
    <dgm:cxn modelId="{737975D7-E513-4F6D-82DB-3162BDB3D922}" type="presOf" srcId="{6A757150-57EF-4DF4-BD8A-5AD1369F6923}" destId="{74A1103A-2CF4-40AB-9D37-F814DCD17A73}" srcOrd="0" destOrd="0" presId="urn:microsoft.com/office/officeart/2005/8/layout/hierarchy3"/>
    <dgm:cxn modelId="{32DEBFDF-8D9E-4523-BCAF-DBE6F300E1E3}" type="presOf" srcId="{1252E09C-E8AD-4EC8-8E50-948EC3E58500}" destId="{6397BA06-0C85-4F21-9B0C-3A6EB2BB2BD6}" srcOrd="0" destOrd="0" presId="urn:microsoft.com/office/officeart/2005/8/layout/hierarchy3"/>
    <dgm:cxn modelId="{998716E7-D3B7-4B42-B42A-87C92899FFE4}" type="presOf" srcId="{6522DD28-36A5-4691-A572-BF4CF9002DA8}" destId="{A8DE7F18-6CF5-48D9-A441-595CB967C17A}" srcOrd="0" destOrd="0" presId="urn:microsoft.com/office/officeart/2005/8/layout/hierarchy3"/>
    <dgm:cxn modelId="{F9B0D2EA-EC19-47CE-B16F-4ACFEEEDD003}" srcId="{3D833031-79D1-42C2-81C3-70A286DEA159}" destId="{5ED31F7B-1F35-4B65-B870-85DD4358DFE7}" srcOrd="0" destOrd="0" parTransId="{E286002A-DFAB-49B5-AB28-4A838302618F}" sibTransId="{54626186-840B-47DE-A7CA-1550209814E1}"/>
    <dgm:cxn modelId="{FF0BA1FF-DE90-4DB2-8A25-613D7F4EE7EC}" type="presOf" srcId="{A8237377-77A1-4184-9533-AE9C9DBF6AB5}" destId="{62D835DC-888E-4248-BF8D-92EEF79B3DCF}" srcOrd="0" destOrd="0" presId="urn:microsoft.com/office/officeart/2005/8/layout/hierarchy3"/>
    <dgm:cxn modelId="{8150B8D0-3EBD-4736-8CCC-59E60404AF62}" type="presParOf" srcId="{A8DE7F18-6CF5-48D9-A441-595CB967C17A}" destId="{A3314EB0-1559-4586-8D2F-13F27594EEC2}" srcOrd="0" destOrd="0" presId="urn:microsoft.com/office/officeart/2005/8/layout/hierarchy3"/>
    <dgm:cxn modelId="{13A74A12-C6BB-4137-937B-E9F111138AAA}" type="presParOf" srcId="{A3314EB0-1559-4586-8D2F-13F27594EEC2}" destId="{1A34CE9A-5072-4B96-87EE-8ACA1D50CF4D}" srcOrd="0" destOrd="0" presId="urn:microsoft.com/office/officeart/2005/8/layout/hierarchy3"/>
    <dgm:cxn modelId="{21AE5EF0-BBDA-47DF-BF9E-D345165D323C}" type="presParOf" srcId="{1A34CE9A-5072-4B96-87EE-8ACA1D50CF4D}" destId="{585BF5C2-179E-4F6A-AE16-0DE056F59F43}" srcOrd="0" destOrd="0" presId="urn:microsoft.com/office/officeart/2005/8/layout/hierarchy3"/>
    <dgm:cxn modelId="{96F3A174-F7F3-4B71-B935-EAB37270EC7B}" type="presParOf" srcId="{1A34CE9A-5072-4B96-87EE-8ACA1D50CF4D}" destId="{0BB703D8-D263-462D-8170-BFA2C6D464AB}" srcOrd="1" destOrd="0" presId="urn:microsoft.com/office/officeart/2005/8/layout/hierarchy3"/>
    <dgm:cxn modelId="{30512C08-BB06-443E-8186-1034DAEE7459}" type="presParOf" srcId="{A3314EB0-1559-4586-8D2F-13F27594EEC2}" destId="{AE64A60A-DEEA-4166-BDC2-C146BCC1B516}" srcOrd="1" destOrd="0" presId="urn:microsoft.com/office/officeart/2005/8/layout/hierarchy3"/>
    <dgm:cxn modelId="{68C6F7EE-C5B5-4E24-B959-3834B1E01D4B}" type="presParOf" srcId="{AE64A60A-DEEA-4166-BDC2-C146BCC1B516}" destId="{47EA05B8-700B-4092-83EA-36EEAC52FFC5}" srcOrd="0" destOrd="0" presId="urn:microsoft.com/office/officeart/2005/8/layout/hierarchy3"/>
    <dgm:cxn modelId="{1657BC09-BB10-47C4-8408-DD0E13539895}" type="presParOf" srcId="{AE64A60A-DEEA-4166-BDC2-C146BCC1B516}" destId="{F1FE89F4-A94D-4658-92E8-121149F67874}" srcOrd="1" destOrd="0" presId="urn:microsoft.com/office/officeart/2005/8/layout/hierarchy3"/>
    <dgm:cxn modelId="{D699A99A-B215-4803-9B20-64E883E26619}" type="presParOf" srcId="{AE64A60A-DEEA-4166-BDC2-C146BCC1B516}" destId="{74A1103A-2CF4-40AB-9D37-F814DCD17A73}" srcOrd="2" destOrd="0" presId="urn:microsoft.com/office/officeart/2005/8/layout/hierarchy3"/>
    <dgm:cxn modelId="{2E4E5842-48EE-44D8-82D9-99D1371C137F}" type="presParOf" srcId="{AE64A60A-DEEA-4166-BDC2-C146BCC1B516}" destId="{898BE010-355E-44B3-AFEB-9271F4EC6686}" srcOrd="3" destOrd="0" presId="urn:microsoft.com/office/officeart/2005/8/layout/hierarchy3"/>
    <dgm:cxn modelId="{F7596EEF-2DBA-4B1A-A42D-985E5E06EED4}" type="presParOf" srcId="{AE64A60A-DEEA-4166-BDC2-C146BCC1B516}" destId="{5AA34F2A-A4B3-4220-B5D7-C77EC2830307}" srcOrd="4" destOrd="0" presId="urn:microsoft.com/office/officeart/2005/8/layout/hierarchy3"/>
    <dgm:cxn modelId="{7387C056-71A9-43D7-B971-3E026C3799A8}" type="presParOf" srcId="{AE64A60A-DEEA-4166-BDC2-C146BCC1B516}" destId="{62D835DC-888E-4248-BF8D-92EEF79B3DCF}" srcOrd="5" destOrd="0" presId="urn:microsoft.com/office/officeart/2005/8/layout/hierarchy3"/>
    <dgm:cxn modelId="{3EC77D85-6672-4A01-8D92-99746CA62508}" type="presParOf" srcId="{AE64A60A-DEEA-4166-BDC2-C146BCC1B516}" destId="{3E5B39D9-6DFB-4E5A-AA95-27EE36F43E18}" srcOrd="6" destOrd="0" presId="urn:microsoft.com/office/officeart/2005/8/layout/hierarchy3"/>
    <dgm:cxn modelId="{1AD44A07-0BBB-42ED-9732-62A251E34D06}" type="presParOf" srcId="{AE64A60A-DEEA-4166-BDC2-C146BCC1B516}" destId="{B033E9E8-0969-4730-8ECA-694D23C1A981}" srcOrd="7" destOrd="0" presId="urn:microsoft.com/office/officeart/2005/8/layout/hierarchy3"/>
    <dgm:cxn modelId="{F2F91268-0048-497F-B6A3-FC6A88BB3260}" type="presParOf" srcId="{A8DE7F18-6CF5-48D9-A441-595CB967C17A}" destId="{5128F3AD-8CA3-4332-BF4A-C619422AE50A}" srcOrd="1" destOrd="0" presId="urn:microsoft.com/office/officeart/2005/8/layout/hierarchy3"/>
    <dgm:cxn modelId="{63B6A1B1-A902-4088-8C74-F8E3A487BC5A}" type="presParOf" srcId="{5128F3AD-8CA3-4332-BF4A-C619422AE50A}" destId="{4688E608-3835-47B1-B6F9-C00217B91920}" srcOrd="0" destOrd="0" presId="urn:microsoft.com/office/officeart/2005/8/layout/hierarchy3"/>
    <dgm:cxn modelId="{58AC56C8-5A13-451B-BD10-965D8E3AC058}" type="presParOf" srcId="{4688E608-3835-47B1-B6F9-C00217B91920}" destId="{66656247-0941-47FE-9A55-EE8D6DBDACA3}" srcOrd="0" destOrd="0" presId="urn:microsoft.com/office/officeart/2005/8/layout/hierarchy3"/>
    <dgm:cxn modelId="{38BE821E-F3FF-41D4-84AB-5884FF1DA3BE}" type="presParOf" srcId="{4688E608-3835-47B1-B6F9-C00217B91920}" destId="{ABC8D1BA-4C61-4991-B739-40B8EDEAE15C}" srcOrd="1" destOrd="0" presId="urn:microsoft.com/office/officeart/2005/8/layout/hierarchy3"/>
    <dgm:cxn modelId="{E5F7A540-8DE6-4423-A1C4-151300DDCF27}" type="presParOf" srcId="{5128F3AD-8CA3-4332-BF4A-C619422AE50A}" destId="{9DD7BDE4-B920-406C-B40C-C62E5EA7839E}" srcOrd="1" destOrd="0" presId="urn:microsoft.com/office/officeart/2005/8/layout/hierarchy3"/>
    <dgm:cxn modelId="{C1F4014C-E950-4C86-B7CA-B74CC09D86F9}" type="presParOf" srcId="{9DD7BDE4-B920-406C-B40C-C62E5EA7839E}" destId="{6397BA06-0C85-4F21-9B0C-3A6EB2BB2BD6}" srcOrd="0" destOrd="0" presId="urn:microsoft.com/office/officeart/2005/8/layout/hierarchy3"/>
    <dgm:cxn modelId="{120D95FA-8C6E-4BA6-A838-B1EA82AAFC99}" type="presParOf" srcId="{9DD7BDE4-B920-406C-B40C-C62E5EA7839E}" destId="{E82794D0-FA4C-42F9-A174-DC2C5DF98C87}" srcOrd="1" destOrd="0" presId="urn:microsoft.com/office/officeart/2005/8/layout/hierarchy3"/>
    <dgm:cxn modelId="{33CE4C43-B64A-4498-B6B2-3E018DBA95DB}" type="presParOf" srcId="{9DD7BDE4-B920-406C-B40C-C62E5EA7839E}" destId="{363C75E7-7F83-4D44-8A11-F10B482E73CA}" srcOrd="2" destOrd="0" presId="urn:microsoft.com/office/officeart/2005/8/layout/hierarchy3"/>
    <dgm:cxn modelId="{314841D5-65BF-403C-AE4C-04D62C377F9E}" type="presParOf" srcId="{9DD7BDE4-B920-406C-B40C-C62E5EA7839E}" destId="{E402B128-86C7-4433-AF91-B0F129F0D7F7}" srcOrd="3" destOrd="0" presId="urn:microsoft.com/office/officeart/2005/8/layout/hierarchy3"/>
    <dgm:cxn modelId="{C963973C-3DF9-499D-94E3-3B32572F9BF2}" type="presParOf" srcId="{9DD7BDE4-B920-406C-B40C-C62E5EA7839E}" destId="{5F217938-7FAA-43D4-AE05-41B6DDC8E403}" srcOrd="4" destOrd="0" presId="urn:microsoft.com/office/officeart/2005/8/layout/hierarchy3"/>
    <dgm:cxn modelId="{80A1BE8A-F62C-45E4-AB7A-E9AD50306D28}" type="presParOf" srcId="{9DD7BDE4-B920-406C-B40C-C62E5EA7839E}" destId="{F731B20D-87C2-4BE9-BC87-0126D88A97C4}" srcOrd="5" destOrd="0" presId="urn:microsoft.com/office/officeart/2005/8/layout/hierarchy3"/>
    <dgm:cxn modelId="{284645E6-D476-4384-A4A7-2093EAD291BF}" type="presParOf" srcId="{9DD7BDE4-B920-406C-B40C-C62E5EA7839E}" destId="{0BAE1EA8-7E18-43B1-BE82-719EBFD9DB78}" srcOrd="6" destOrd="0" presId="urn:microsoft.com/office/officeart/2005/8/layout/hierarchy3"/>
    <dgm:cxn modelId="{9A43B20C-7473-48F4-A5F3-3C85C61639A1}" type="presParOf" srcId="{9DD7BDE4-B920-406C-B40C-C62E5EA7839E}" destId="{00863DBA-1BF4-4C43-AD89-B92A9402497B}" srcOrd="7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2B7AF0A-7B68-4CA5-B881-6955896A8046}" type="doc">
      <dgm:prSet loTypeId="urn:microsoft.com/office/officeart/2016/7/layout/VerticalHollowActionList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2ED1BDD-90FD-4D32-B0E2-44F7EF2D3F75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Incorporate AI, ML, and big data analytics into KM systems for enhanced performance and competitive advantage.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4D90787-3D25-48E9-A63E-5DE1790B13D6}" type="parTrans" cxnId="{0E667734-B813-4776-9C4C-AC8D0ACBE6D7}">
      <dgm:prSet/>
      <dgm:spPr/>
      <dgm:t>
        <a:bodyPr/>
        <a:lstStyle/>
        <a:p>
          <a:endParaRPr lang="en-US"/>
        </a:p>
      </dgm:t>
    </dgm:pt>
    <dgm:pt modelId="{6D2ED9F6-9255-41C9-BAE4-BDACB4B557E3}" type="sibTrans" cxnId="{0E667734-B813-4776-9C4C-AC8D0ACBE6D7}">
      <dgm:prSet/>
      <dgm:spPr/>
      <dgm:t>
        <a:bodyPr/>
        <a:lstStyle/>
        <a:p>
          <a:endParaRPr lang="en-US"/>
        </a:p>
      </dgm:t>
    </dgm:pt>
    <dgm:pt modelId="{8983AEFA-E5E6-4FE7-B39E-07827576D8D3}">
      <dgm:prSet/>
      <dgm:spPr/>
      <dgm:t>
        <a:bodyPr/>
        <a:lstStyle/>
        <a:p>
          <a:endParaRPr lang="en-US" dirty="0"/>
        </a:p>
      </dgm:t>
    </dgm:pt>
    <dgm:pt modelId="{A33B2546-5DE4-4C54-8CBF-200D3316EA84}" type="parTrans" cxnId="{E7579E22-3567-4277-94C8-BC87DDD8F8CE}">
      <dgm:prSet/>
      <dgm:spPr/>
      <dgm:t>
        <a:bodyPr/>
        <a:lstStyle/>
        <a:p>
          <a:endParaRPr lang="en-US"/>
        </a:p>
      </dgm:t>
    </dgm:pt>
    <dgm:pt modelId="{752144E0-27B0-486C-AE97-3BBCCF9D0F0E}" type="sibTrans" cxnId="{E7579E22-3567-4277-94C8-BC87DDD8F8CE}">
      <dgm:prSet/>
      <dgm:spPr/>
      <dgm:t>
        <a:bodyPr/>
        <a:lstStyle/>
        <a:p>
          <a:endParaRPr lang="en-US"/>
        </a:p>
      </dgm:t>
    </dgm:pt>
    <dgm:pt modelId="{CBA48BEF-A43D-40D8-8DA4-3E972C7EF3AB}">
      <dgm:prSet custT="1"/>
      <dgm:spPr/>
      <dgm:t>
        <a:bodyPr/>
        <a:lstStyle/>
        <a:p>
          <a:pPr algn="l"/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Invest </a:t>
          </a: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in user-friendly collaboration tools and interactive platforms to facilitate effective knowledge sharing and collaboration.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4599F0-AE81-4282-BD72-3D5BAFC4EDEB}" type="parTrans" cxnId="{E58ADCBB-BA1A-408B-888D-3D95E67B2252}">
      <dgm:prSet/>
      <dgm:spPr/>
      <dgm:t>
        <a:bodyPr/>
        <a:lstStyle/>
        <a:p>
          <a:endParaRPr lang="en-US"/>
        </a:p>
      </dgm:t>
    </dgm:pt>
    <dgm:pt modelId="{017EBC68-7860-4646-88FA-B2469F44E4EB}" type="sibTrans" cxnId="{E58ADCBB-BA1A-408B-888D-3D95E67B2252}">
      <dgm:prSet/>
      <dgm:spPr/>
      <dgm:t>
        <a:bodyPr/>
        <a:lstStyle/>
        <a:p>
          <a:endParaRPr lang="en-US"/>
        </a:p>
      </dgm:t>
    </dgm:pt>
    <dgm:pt modelId="{48E0470A-1436-40F1-9AE3-98E132D06BED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Prioritize cultural change initiatives to foster a culture of knowledge sharing, learning, and innovation.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FC5F0D-0BF6-4815-90B9-C6C7E098676A}" type="parTrans" cxnId="{FB211E02-5CC0-4E99-94C9-FBEB383503ED}">
      <dgm:prSet/>
      <dgm:spPr/>
      <dgm:t>
        <a:bodyPr/>
        <a:lstStyle/>
        <a:p>
          <a:endParaRPr lang="en-US"/>
        </a:p>
      </dgm:t>
    </dgm:pt>
    <dgm:pt modelId="{D852DF7C-A572-4C67-B369-66D1845CE6E7}" type="sibTrans" cxnId="{FB211E02-5CC0-4E99-94C9-FBEB383503ED}">
      <dgm:prSet/>
      <dgm:spPr/>
      <dgm:t>
        <a:bodyPr/>
        <a:lstStyle/>
        <a:p>
          <a:endParaRPr lang="en-US"/>
        </a:p>
      </dgm:t>
    </dgm:pt>
    <dgm:pt modelId="{ACF97F84-8F3B-4563-ABBE-23B33AD6E083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Implement robust encryption protocols and compliance frameworks to safeguard sensitive information and ensure data security.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F88256-2C80-4B1D-855B-9C642558BD6F}" type="parTrans" cxnId="{DD3F756D-F260-4F61-A7FD-6DEDECDC5259}">
      <dgm:prSet/>
      <dgm:spPr/>
      <dgm:t>
        <a:bodyPr/>
        <a:lstStyle/>
        <a:p>
          <a:endParaRPr lang="en-US"/>
        </a:p>
      </dgm:t>
    </dgm:pt>
    <dgm:pt modelId="{850C1734-B6EB-4D5F-8030-9B4204AE1098}" type="sibTrans" cxnId="{DD3F756D-F260-4F61-A7FD-6DEDECDC5259}">
      <dgm:prSet/>
      <dgm:spPr/>
      <dgm:t>
        <a:bodyPr/>
        <a:lstStyle/>
        <a:p>
          <a:endParaRPr lang="en-US"/>
        </a:p>
      </dgm:t>
    </dgm:pt>
    <dgm:pt modelId="{B35858F8-5C6E-49BB-ACF1-B49B36A33279}">
      <dgm:prSet/>
      <dgm:spPr/>
      <dgm:t>
        <a:bodyPr/>
        <a:lstStyle/>
        <a:p>
          <a:endParaRPr lang="en-US" dirty="0"/>
        </a:p>
      </dgm:t>
    </dgm:pt>
    <dgm:pt modelId="{91759676-68E2-4B58-8536-E09D8F0145F6}" type="parTrans" cxnId="{20825217-9ED8-4073-8BF2-FFBA90DF45C5}">
      <dgm:prSet/>
      <dgm:spPr/>
      <dgm:t>
        <a:bodyPr/>
        <a:lstStyle/>
        <a:p>
          <a:endParaRPr lang="en-US"/>
        </a:p>
      </dgm:t>
    </dgm:pt>
    <dgm:pt modelId="{75AF1507-D51D-4B8B-B47F-4A4BD53693F1}" type="sibTrans" cxnId="{20825217-9ED8-4073-8BF2-FFBA90DF45C5}">
      <dgm:prSet/>
      <dgm:spPr/>
      <dgm:t>
        <a:bodyPr/>
        <a:lstStyle/>
        <a:p>
          <a:endParaRPr lang="en-US"/>
        </a:p>
      </dgm:t>
    </dgm:pt>
    <dgm:pt modelId="{EF7750F1-E0BD-4AF3-B6BA-01DFE0B2D92D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Allocate resources for extensive training programs to equip employees with essential skills for effective knowledge utilization.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27B7D6-607C-4A09-A04D-5D0031897877}" type="parTrans" cxnId="{B00BA609-B4C9-49DF-B60B-ACFDBE319749}">
      <dgm:prSet/>
      <dgm:spPr/>
      <dgm:t>
        <a:bodyPr/>
        <a:lstStyle/>
        <a:p>
          <a:endParaRPr lang="en-US"/>
        </a:p>
      </dgm:t>
    </dgm:pt>
    <dgm:pt modelId="{FC7B2CAE-37B6-4F35-BE04-591688F0CC89}" type="sibTrans" cxnId="{B00BA609-B4C9-49DF-B60B-ACFDBE319749}">
      <dgm:prSet/>
      <dgm:spPr/>
      <dgm:t>
        <a:bodyPr/>
        <a:lstStyle/>
        <a:p>
          <a:endParaRPr lang="en-US"/>
        </a:p>
      </dgm:t>
    </dgm:pt>
    <dgm:pt modelId="{90678A95-3FD5-4120-A9F1-3296A7A2C3A4}">
      <dgm:prSet/>
      <dgm:spPr/>
      <dgm:t>
        <a:bodyPr/>
        <a:lstStyle/>
        <a:p>
          <a:endParaRPr lang="en-US" dirty="0"/>
        </a:p>
      </dgm:t>
    </dgm:pt>
    <dgm:pt modelId="{6877DC00-D8C2-4C15-8AEC-5F972991ED98}" type="parTrans" cxnId="{7BC58568-0023-4210-B813-15F956E231F0}">
      <dgm:prSet/>
      <dgm:spPr/>
      <dgm:t>
        <a:bodyPr/>
        <a:lstStyle/>
        <a:p>
          <a:endParaRPr lang="en-US"/>
        </a:p>
      </dgm:t>
    </dgm:pt>
    <dgm:pt modelId="{25E4A199-C8B9-4959-A54E-B6150FF6325A}" type="sibTrans" cxnId="{7BC58568-0023-4210-B813-15F956E231F0}">
      <dgm:prSet/>
      <dgm:spPr/>
      <dgm:t>
        <a:bodyPr/>
        <a:lstStyle/>
        <a:p>
          <a:endParaRPr lang="en-US"/>
        </a:p>
      </dgm:t>
    </dgm:pt>
    <dgm:pt modelId="{1655B217-5EF1-493E-84CE-A8AC1FDC54B2}">
      <dgm:prSet custT="1"/>
      <dgm:spPr/>
      <dgm:t>
        <a:bodyPr/>
        <a:lstStyle/>
        <a:p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Create systems for continuous monitoring and assessment to evaluate performance and pinpoint areas requiring improvement.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BEB91B-366E-4E57-8766-F4CE2FA95520}" type="parTrans" cxnId="{C531677A-3F6A-4DD4-A232-207E74CBBF28}">
      <dgm:prSet/>
      <dgm:spPr/>
      <dgm:t>
        <a:bodyPr/>
        <a:lstStyle/>
        <a:p>
          <a:endParaRPr lang="en-US"/>
        </a:p>
      </dgm:t>
    </dgm:pt>
    <dgm:pt modelId="{1E2A6954-702C-4616-85F2-55EA40AF832B}" type="sibTrans" cxnId="{C531677A-3F6A-4DD4-A232-207E74CBBF28}">
      <dgm:prSet/>
      <dgm:spPr/>
      <dgm:t>
        <a:bodyPr/>
        <a:lstStyle/>
        <a:p>
          <a:endParaRPr lang="en-US"/>
        </a:p>
      </dgm:t>
    </dgm:pt>
    <dgm:pt modelId="{B17EFA1C-E47D-43B1-A577-1E20B9EA026C}">
      <dgm:prSet/>
      <dgm:spPr/>
      <dgm:t>
        <a:bodyPr/>
        <a:lstStyle/>
        <a:p>
          <a:endParaRPr lang="en-US" dirty="0"/>
        </a:p>
      </dgm:t>
    </dgm:pt>
    <dgm:pt modelId="{024A514E-57F8-47B6-A053-708C217D7640}" type="sibTrans" cxnId="{BA5525AD-70A8-4B1C-AB9E-221812F49E30}">
      <dgm:prSet/>
      <dgm:spPr/>
      <dgm:t>
        <a:bodyPr/>
        <a:lstStyle/>
        <a:p>
          <a:endParaRPr lang="en-US"/>
        </a:p>
      </dgm:t>
    </dgm:pt>
    <dgm:pt modelId="{BAB61E2F-D9FF-4F6E-88F1-7668C7F04CDB}" type="parTrans" cxnId="{BA5525AD-70A8-4B1C-AB9E-221812F49E30}">
      <dgm:prSet/>
      <dgm:spPr/>
      <dgm:t>
        <a:bodyPr/>
        <a:lstStyle/>
        <a:p>
          <a:endParaRPr lang="en-US"/>
        </a:p>
      </dgm:t>
    </dgm:pt>
    <dgm:pt modelId="{36E5FE84-B751-43FA-911B-C51338962740}">
      <dgm:prSet/>
      <dgm:spPr/>
      <dgm:t>
        <a:bodyPr/>
        <a:lstStyle/>
        <a:p>
          <a:endParaRPr lang="en-US" dirty="0"/>
        </a:p>
      </dgm:t>
    </dgm:pt>
    <dgm:pt modelId="{512A4802-2016-4ABD-A174-FB4B0A9FF277}" type="sibTrans" cxnId="{CA89F3E6-65CF-48F0-B8CF-9376F8DF6CC8}">
      <dgm:prSet/>
      <dgm:spPr/>
      <dgm:t>
        <a:bodyPr/>
        <a:lstStyle/>
        <a:p>
          <a:endParaRPr lang="en-US"/>
        </a:p>
      </dgm:t>
    </dgm:pt>
    <dgm:pt modelId="{20C7588F-E871-4EEF-A8E5-13F3CEC70AF6}" type="parTrans" cxnId="{CA89F3E6-65CF-48F0-B8CF-9376F8DF6CC8}">
      <dgm:prSet/>
      <dgm:spPr/>
      <dgm:t>
        <a:bodyPr/>
        <a:lstStyle/>
        <a:p>
          <a:endParaRPr lang="en-US"/>
        </a:p>
      </dgm:t>
    </dgm:pt>
    <dgm:pt modelId="{298D8216-B609-4E41-9E57-E01B639BF6A6}">
      <dgm:prSet/>
      <dgm:spPr/>
      <dgm:t>
        <a:bodyPr/>
        <a:lstStyle/>
        <a:p>
          <a:endParaRPr lang="en-US" dirty="0"/>
        </a:p>
      </dgm:t>
    </dgm:pt>
    <dgm:pt modelId="{80033610-F589-4FC7-B89D-5A6488535B1B}" type="sibTrans" cxnId="{439A5DAA-9059-44B8-97AE-8B5EF0CF3052}">
      <dgm:prSet/>
      <dgm:spPr/>
      <dgm:t>
        <a:bodyPr/>
        <a:lstStyle/>
        <a:p>
          <a:endParaRPr lang="en-US"/>
        </a:p>
      </dgm:t>
    </dgm:pt>
    <dgm:pt modelId="{BA0FCE41-A2D4-4F60-87B0-75E3EF4813AF}" type="parTrans" cxnId="{439A5DAA-9059-44B8-97AE-8B5EF0CF3052}">
      <dgm:prSet/>
      <dgm:spPr/>
      <dgm:t>
        <a:bodyPr/>
        <a:lstStyle/>
        <a:p>
          <a:endParaRPr lang="en-US"/>
        </a:p>
      </dgm:t>
    </dgm:pt>
    <dgm:pt modelId="{93487F9E-98EA-4ACE-97D4-6FE1259B298E}" type="pres">
      <dgm:prSet presAssocID="{62B7AF0A-7B68-4CA5-B881-6955896A8046}" presName="Name0" presStyleCnt="0">
        <dgm:presLayoutVars>
          <dgm:dir/>
          <dgm:animLvl val="lvl"/>
          <dgm:resizeHandles val="exact"/>
        </dgm:presLayoutVars>
      </dgm:prSet>
      <dgm:spPr/>
    </dgm:pt>
    <dgm:pt modelId="{4EB82794-9671-4A80-9A8B-6AACEDD4FF34}" type="pres">
      <dgm:prSet presAssocID="{298D8216-B609-4E41-9E57-E01B639BF6A6}" presName="linNode" presStyleCnt="0"/>
      <dgm:spPr/>
    </dgm:pt>
    <dgm:pt modelId="{9B8104C2-AE8B-4CC3-860F-251C72B6F6D1}" type="pres">
      <dgm:prSet presAssocID="{298D8216-B609-4E41-9E57-E01B639BF6A6}" presName="parentText" presStyleLbl="solidFgAcc1" presStyleIdx="0" presStyleCnt="6">
        <dgm:presLayoutVars>
          <dgm:chMax val="1"/>
          <dgm:bulletEnabled/>
        </dgm:presLayoutVars>
      </dgm:prSet>
      <dgm:spPr/>
    </dgm:pt>
    <dgm:pt modelId="{CE238536-1BD3-41BE-9EC5-1944DD94C297}" type="pres">
      <dgm:prSet presAssocID="{298D8216-B609-4E41-9E57-E01B639BF6A6}" presName="descendantText" presStyleLbl="alignNode1" presStyleIdx="0" presStyleCnt="6" custScaleX="2000000">
        <dgm:presLayoutVars>
          <dgm:bulletEnabled/>
        </dgm:presLayoutVars>
      </dgm:prSet>
      <dgm:spPr/>
    </dgm:pt>
    <dgm:pt modelId="{CC95E97B-79C9-4421-9FBC-340D7D049F4F}" type="pres">
      <dgm:prSet presAssocID="{80033610-F589-4FC7-B89D-5A6488535B1B}" presName="sp" presStyleCnt="0"/>
      <dgm:spPr/>
    </dgm:pt>
    <dgm:pt modelId="{6908A8EB-E2E3-46AC-967E-6C1C8BDAA4EC}" type="pres">
      <dgm:prSet presAssocID="{8983AEFA-E5E6-4FE7-B39E-07827576D8D3}" presName="linNode" presStyleCnt="0"/>
      <dgm:spPr/>
    </dgm:pt>
    <dgm:pt modelId="{85647116-E382-4BAA-A1D4-C64E32097777}" type="pres">
      <dgm:prSet presAssocID="{8983AEFA-E5E6-4FE7-B39E-07827576D8D3}" presName="parentText" presStyleLbl="solidFgAcc1" presStyleIdx="1" presStyleCnt="6">
        <dgm:presLayoutVars>
          <dgm:chMax val="1"/>
          <dgm:bulletEnabled/>
        </dgm:presLayoutVars>
      </dgm:prSet>
      <dgm:spPr/>
    </dgm:pt>
    <dgm:pt modelId="{52A24808-75D5-459B-9FE9-D554665EE4B7}" type="pres">
      <dgm:prSet presAssocID="{8983AEFA-E5E6-4FE7-B39E-07827576D8D3}" presName="descendantText" presStyleLbl="alignNode1" presStyleIdx="1" presStyleCnt="6" custScaleX="2000000">
        <dgm:presLayoutVars>
          <dgm:bulletEnabled/>
        </dgm:presLayoutVars>
      </dgm:prSet>
      <dgm:spPr/>
    </dgm:pt>
    <dgm:pt modelId="{48FCB1B8-2257-45F6-A308-1BB4A145039F}" type="pres">
      <dgm:prSet presAssocID="{752144E0-27B0-486C-AE97-3BBCCF9D0F0E}" presName="sp" presStyleCnt="0"/>
      <dgm:spPr/>
    </dgm:pt>
    <dgm:pt modelId="{374B4553-0DC3-4E50-95CE-77823D324983}" type="pres">
      <dgm:prSet presAssocID="{B17EFA1C-E47D-43B1-A577-1E20B9EA026C}" presName="linNode" presStyleCnt="0"/>
      <dgm:spPr/>
    </dgm:pt>
    <dgm:pt modelId="{FA7C11CD-CBB8-4A30-9F92-69246ABE4B6C}" type="pres">
      <dgm:prSet presAssocID="{B17EFA1C-E47D-43B1-A577-1E20B9EA026C}" presName="parentText" presStyleLbl="solidFgAcc1" presStyleIdx="2" presStyleCnt="6">
        <dgm:presLayoutVars>
          <dgm:chMax val="1"/>
          <dgm:bulletEnabled/>
        </dgm:presLayoutVars>
      </dgm:prSet>
      <dgm:spPr/>
    </dgm:pt>
    <dgm:pt modelId="{B2E46CE7-F153-4BC8-9247-BF632A0AE26D}" type="pres">
      <dgm:prSet presAssocID="{B17EFA1C-E47D-43B1-A577-1E20B9EA026C}" presName="descendantText" presStyleLbl="alignNode1" presStyleIdx="2" presStyleCnt="6" custScaleX="2000000">
        <dgm:presLayoutVars>
          <dgm:bulletEnabled/>
        </dgm:presLayoutVars>
      </dgm:prSet>
      <dgm:spPr/>
    </dgm:pt>
    <dgm:pt modelId="{5CAA5627-37FB-4573-B469-67ED7E638810}" type="pres">
      <dgm:prSet presAssocID="{024A514E-57F8-47B6-A053-708C217D7640}" presName="sp" presStyleCnt="0"/>
      <dgm:spPr/>
    </dgm:pt>
    <dgm:pt modelId="{127A6B94-1D4E-4728-BF86-3AF624A7FDE3}" type="pres">
      <dgm:prSet presAssocID="{36E5FE84-B751-43FA-911B-C51338962740}" presName="linNode" presStyleCnt="0"/>
      <dgm:spPr/>
    </dgm:pt>
    <dgm:pt modelId="{A12C64DC-ED8A-44E9-BC26-67EB29D4F3C4}" type="pres">
      <dgm:prSet presAssocID="{36E5FE84-B751-43FA-911B-C51338962740}" presName="parentText" presStyleLbl="solidFgAcc1" presStyleIdx="3" presStyleCnt="6">
        <dgm:presLayoutVars>
          <dgm:chMax val="1"/>
          <dgm:bulletEnabled/>
        </dgm:presLayoutVars>
      </dgm:prSet>
      <dgm:spPr/>
    </dgm:pt>
    <dgm:pt modelId="{B1322D32-AFA4-47D4-BE42-D8B3C7C50B02}" type="pres">
      <dgm:prSet presAssocID="{36E5FE84-B751-43FA-911B-C51338962740}" presName="descendantText" presStyleLbl="alignNode1" presStyleIdx="3" presStyleCnt="6" custScaleX="2000000">
        <dgm:presLayoutVars>
          <dgm:bulletEnabled/>
        </dgm:presLayoutVars>
      </dgm:prSet>
      <dgm:spPr/>
    </dgm:pt>
    <dgm:pt modelId="{420D1D84-B365-4029-85E2-70A0546D3992}" type="pres">
      <dgm:prSet presAssocID="{512A4802-2016-4ABD-A174-FB4B0A9FF277}" presName="sp" presStyleCnt="0"/>
      <dgm:spPr/>
    </dgm:pt>
    <dgm:pt modelId="{D0F92918-654E-45E6-869A-444FAE4E4492}" type="pres">
      <dgm:prSet presAssocID="{B35858F8-5C6E-49BB-ACF1-B49B36A33279}" presName="linNode" presStyleCnt="0"/>
      <dgm:spPr/>
    </dgm:pt>
    <dgm:pt modelId="{612B762D-E1D2-4A84-8681-38E4E91AE23F}" type="pres">
      <dgm:prSet presAssocID="{B35858F8-5C6E-49BB-ACF1-B49B36A33279}" presName="parentText" presStyleLbl="solidFgAcc1" presStyleIdx="4" presStyleCnt="6">
        <dgm:presLayoutVars>
          <dgm:chMax val="1"/>
          <dgm:bulletEnabled/>
        </dgm:presLayoutVars>
      </dgm:prSet>
      <dgm:spPr/>
    </dgm:pt>
    <dgm:pt modelId="{46D97D31-CA5D-439B-A90C-C2CA8F7B72A4}" type="pres">
      <dgm:prSet presAssocID="{B35858F8-5C6E-49BB-ACF1-B49B36A33279}" presName="descendantText" presStyleLbl="alignNode1" presStyleIdx="4" presStyleCnt="6" custScaleX="2000000">
        <dgm:presLayoutVars>
          <dgm:bulletEnabled/>
        </dgm:presLayoutVars>
      </dgm:prSet>
      <dgm:spPr/>
    </dgm:pt>
    <dgm:pt modelId="{E72508D6-86F1-430F-9515-47A492EC1F8E}" type="pres">
      <dgm:prSet presAssocID="{75AF1507-D51D-4B8B-B47F-4A4BD53693F1}" presName="sp" presStyleCnt="0"/>
      <dgm:spPr/>
    </dgm:pt>
    <dgm:pt modelId="{72A0673D-7A1F-40E7-A439-24238147844C}" type="pres">
      <dgm:prSet presAssocID="{90678A95-3FD5-4120-A9F1-3296A7A2C3A4}" presName="linNode" presStyleCnt="0"/>
      <dgm:spPr/>
    </dgm:pt>
    <dgm:pt modelId="{00038FD2-C79C-489E-A47E-7744B3BD8922}" type="pres">
      <dgm:prSet presAssocID="{90678A95-3FD5-4120-A9F1-3296A7A2C3A4}" presName="parentText" presStyleLbl="solidFgAcc1" presStyleIdx="5" presStyleCnt="6">
        <dgm:presLayoutVars>
          <dgm:chMax val="1"/>
          <dgm:bulletEnabled/>
        </dgm:presLayoutVars>
      </dgm:prSet>
      <dgm:spPr/>
    </dgm:pt>
    <dgm:pt modelId="{C9697BB5-9489-4710-A020-D902736A2DE4}" type="pres">
      <dgm:prSet presAssocID="{90678A95-3FD5-4120-A9F1-3296A7A2C3A4}" presName="descendantText" presStyleLbl="alignNode1" presStyleIdx="5" presStyleCnt="6" custScaleX="2000000">
        <dgm:presLayoutVars>
          <dgm:bulletEnabled/>
        </dgm:presLayoutVars>
      </dgm:prSet>
      <dgm:spPr/>
    </dgm:pt>
  </dgm:ptLst>
  <dgm:cxnLst>
    <dgm:cxn modelId="{FB211E02-5CC0-4E99-94C9-FBEB383503ED}" srcId="{B17EFA1C-E47D-43B1-A577-1E20B9EA026C}" destId="{48E0470A-1436-40F1-9AE3-98E132D06BED}" srcOrd="0" destOrd="0" parTransId="{F7FC5F0D-0BF6-4815-90B9-C6C7E098676A}" sibTransId="{D852DF7C-A572-4C67-B369-66D1845CE6E7}"/>
    <dgm:cxn modelId="{B00BA609-B4C9-49DF-B60B-ACFDBE319749}" srcId="{B35858F8-5C6E-49BB-ACF1-B49B36A33279}" destId="{EF7750F1-E0BD-4AF3-B6BA-01DFE0B2D92D}" srcOrd="0" destOrd="0" parTransId="{1C27B7D6-607C-4A09-A04D-5D0031897877}" sibTransId="{FC7B2CAE-37B6-4F35-BE04-591688F0CC89}"/>
    <dgm:cxn modelId="{13ACAF0B-37DD-4870-93E6-AD303D81B9BF}" type="presOf" srcId="{EF7750F1-E0BD-4AF3-B6BA-01DFE0B2D92D}" destId="{46D97D31-CA5D-439B-A90C-C2CA8F7B72A4}" srcOrd="0" destOrd="0" presId="urn:microsoft.com/office/officeart/2016/7/layout/VerticalHollowActionList"/>
    <dgm:cxn modelId="{6AC4700F-E3AE-452F-B9D3-6C9DE4920854}" type="presOf" srcId="{62B7AF0A-7B68-4CA5-B881-6955896A8046}" destId="{93487F9E-98EA-4ACE-97D4-6FE1259B298E}" srcOrd="0" destOrd="0" presId="urn:microsoft.com/office/officeart/2016/7/layout/VerticalHollowActionList"/>
    <dgm:cxn modelId="{20825217-9ED8-4073-8BF2-FFBA90DF45C5}" srcId="{62B7AF0A-7B68-4CA5-B881-6955896A8046}" destId="{B35858F8-5C6E-49BB-ACF1-B49B36A33279}" srcOrd="4" destOrd="0" parTransId="{91759676-68E2-4B58-8536-E09D8F0145F6}" sibTransId="{75AF1507-D51D-4B8B-B47F-4A4BD53693F1}"/>
    <dgm:cxn modelId="{E7579E22-3567-4277-94C8-BC87DDD8F8CE}" srcId="{62B7AF0A-7B68-4CA5-B881-6955896A8046}" destId="{8983AEFA-E5E6-4FE7-B39E-07827576D8D3}" srcOrd="1" destOrd="0" parTransId="{A33B2546-5DE4-4C54-8CBF-200D3316EA84}" sibTransId="{752144E0-27B0-486C-AE97-3BBCCF9D0F0E}"/>
    <dgm:cxn modelId="{386A3428-4AF7-4BA2-A121-45237D47C26D}" type="presOf" srcId="{298D8216-B609-4E41-9E57-E01B639BF6A6}" destId="{9B8104C2-AE8B-4CC3-860F-251C72B6F6D1}" srcOrd="0" destOrd="0" presId="urn:microsoft.com/office/officeart/2016/7/layout/VerticalHollowActionList"/>
    <dgm:cxn modelId="{C25EAB2D-204C-4080-81AF-9FDCB762EB8F}" type="presOf" srcId="{90678A95-3FD5-4120-A9F1-3296A7A2C3A4}" destId="{00038FD2-C79C-489E-A47E-7744B3BD8922}" srcOrd="0" destOrd="0" presId="urn:microsoft.com/office/officeart/2016/7/layout/VerticalHollowActionList"/>
    <dgm:cxn modelId="{0E667734-B813-4776-9C4C-AC8D0ACBE6D7}" srcId="{298D8216-B609-4E41-9E57-E01B639BF6A6}" destId="{42ED1BDD-90FD-4D32-B0E2-44F7EF2D3F75}" srcOrd="0" destOrd="0" parTransId="{94D90787-3D25-48E9-A63E-5DE1790B13D6}" sibTransId="{6D2ED9F6-9255-41C9-BAE4-BDACB4B557E3}"/>
    <dgm:cxn modelId="{7BC58568-0023-4210-B813-15F956E231F0}" srcId="{62B7AF0A-7B68-4CA5-B881-6955896A8046}" destId="{90678A95-3FD5-4120-A9F1-3296A7A2C3A4}" srcOrd="5" destOrd="0" parTransId="{6877DC00-D8C2-4C15-8AEC-5F972991ED98}" sibTransId="{25E4A199-C8B9-4959-A54E-B6150FF6325A}"/>
    <dgm:cxn modelId="{C08CF24B-329D-458A-A449-F3958C57DC22}" type="presOf" srcId="{CBA48BEF-A43D-40D8-8DA4-3E972C7EF3AB}" destId="{52A24808-75D5-459B-9FE9-D554665EE4B7}" srcOrd="0" destOrd="0" presId="urn:microsoft.com/office/officeart/2016/7/layout/VerticalHollowActionList"/>
    <dgm:cxn modelId="{DD3F756D-F260-4F61-A7FD-6DEDECDC5259}" srcId="{36E5FE84-B751-43FA-911B-C51338962740}" destId="{ACF97F84-8F3B-4563-ABBE-23B33AD6E083}" srcOrd="0" destOrd="0" parTransId="{A3F88256-2C80-4B1D-855B-9C642558BD6F}" sibTransId="{850C1734-B6EB-4D5F-8030-9B4204AE1098}"/>
    <dgm:cxn modelId="{05243476-CAB5-4622-AEF6-A12CE7ECFE0B}" type="presOf" srcId="{ACF97F84-8F3B-4563-ABBE-23B33AD6E083}" destId="{B1322D32-AFA4-47D4-BE42-D8B3C7C50B02}" srcOrd="0" destOrd="0" presId="urn:microsoft.com/office/officeart/2016/7/layout/VerticalHollowActionList"/>
    <dgm:cxn modelId="{C531677A-3F6A-4DD4-A232-207E74CBBF28}" srcId="{90678A95-3FD5-4120-A9F1-3296A7A2C3A4}" destId="{1655B217-5EF1-493E-84CE-A8AC1FDC54B2}" srcOrd="0" destOrd="0" parTransId="{2FBEB91B-366E-4E57-8766-F4CE2FA95520}" sibTransId="{1E2A6954-702C-4616-85F2-55EA40AF832B}"/>
    <dgm:cxn modelId="{8B32448E-2C17-4085-A06D-0D7A7E078241}" type="presOf" srcId="{48E0470A-1436-40F1-9AE3-98E132D06BED}" destId="{B2E46CE7-F153-4BC8-9247-BF632A0AE26D}" srcOrd="0" destOrd="0" presId="urn:microsoft.com/office/officeart/2016/7/layout/VerticalHollowActionList"/>
    <dgm:cxn modelId="{439A5DAA-9059-44B8-97AE-8B5EF0CF3052}" srcId="{62B7AF0A-7B68-4CA5-B881-6955896A8046}" destId="{298D8216-B609-4E41-9E57-E01B639BF6A6}" srcOrd="0" destOrd="0" parTransId="{BA0FCE41-A2D4-4F60-87B0-75E3EF4813AF}" sibTransId="{80033610-F589-4FC7-B89D-5A6488535B1B}"/>
    <dgm:cxn modelId="{BA5525AD-70A8-4B1C-AB9E-221812F49E30}" srcId="{62B7AF0A-7B68-4CA5-B881-6955896A8046}" destId="{B17EFA1C-E47D-43B1-A577-1E20B9EA026C}" srcOrd="2" destOrd="0" parTransId="{BAB61E2F-D9FF-4F6E-88F1-7668C7F04CDB}" sibTransId="{024A514E-57F8-47B6-A053-708C217D7640}"/>
    <dgm:cxn modelId="{E58ADCBB-BA1A-408B-888D-3D95E67B2252}" srcId="{8983AEFA-E5E6-4FE7-B39E-07827576D8D3}" destId="{CBA48BEF-A43D-40D8-8DA4-3E972C7EF3AB}" srcOrd="0" destOrd="0" parTransId="{FD4599F0-AE81-4282-BD72-3D5BAFC4EDEB}" sibTransId="{017EBC68-7860-4646-88FA-B2469F44E4EB}"/>
    <dgm:cxn modelId="{882A64C1-77B1-442D-BC80-28E6B497771D}" type="presOf" srcId="{8983AEFA-E5E6-4FE7-B39E-07827576D8D3}" destId="{85647116-E382-4BAA-A1D4-C64E32097777}" srcOrd="0" destOrd="0" presId="urn:microsoft.com/office/officeart/2016/7/layout/VerticalHollowActionList"/>
    <dgm:cxn modelId="{0A6CB2C7-9EF8-448D-A433-871A124F040B}" type="presOf" srcId="{B35858F8-5C6E-49BB-ACF1-B49B36A33279}" destId="{612B762D-E1D2-4A84-8681-38E4E91AE23F}" srcOrd="0" destOrd="0" presId="urn:microsoft.com/office/officeart/2016/7/layout/VerticalHollowActionList"/>
    <dgm:cxn modelId="{AB4BD6D3-5059-4D35-9422-FE8FA877524C}" type="presOf" srcId="{42ED1BDD-90FD-4D32-B0E2-44F7EF2D3F75}" destId="{CE238536-1BD3-41BE-9EC5-1944DD94C297}" srcOrd="0" destOrd="0" presId="urn:microsoft.com/office/officeart/2016/7/layout/VerticalHollowActionList"/>
    <dgm:cxn modelId="{76CD32E1-9498-4F08-A66F-3E5C9AE8505E}" type="presOf" srcId="{1655B217-5EF1-493E-84CE-A8AC1FDC54B2}" destId="{C9697BB5-9489-4710-A020-D902736A2DE4}" srcOrd="0" destOrd="0" presId="urn:microsoft.com/office/officeart/2016/7/layout/VerticalHollowActionList"/>
    <dgm:cxn modelId="{CA89F3E6-65CF-48F0-B8CF-9376F8DF6CC8}" srcId="{62B7AF0A-7B68-4CA5-B881-6955896A8046}" destId="{36E5FE84-B751-43FA-911B-C51338962740}" srcOrd="3" destOrd="0" parTransId="{20C7588F-E871-4EEF-A8E5-13F3CEC70AF6}" sibTransId="{512A4802-2016-4ABD-A174-FB4B0A9FF277}"/>
    <dgm:cxn modelId="{5F60EFED-F27A-469A-89E6-2A6830A227F4}" type="presOf" srcId="{36E5FE84-B751-43FA-911B-C51338962740}" destId="{A12C64DC-ED8A-44E9-BC26-67EB29D4F3C4}" srcOrd="0" destOrd="0" presId="urn:microsoft.com/office/officeart/2016/7/layout/VerticalHollowActionList"/>
    <dgm:cxn modelId="{B1533FEE-9D21-430A-A766-A2F449088F9B}" type="presOf" srcId="{B17EFA1C-E47D-43B1-A577-1E20B9EA026C}" destId="{FA7C11CD-CBB8-4A30-9F92-69246ABE4B6C}" srcOrd="0" destOrd="0" presId="urn:microsoft.com/office/officeart/2016/7/layout/VerticalHollowActionList"/>
    <dgm:cxn modelId="{060EC19A-E5D7-4EBA-A983-F1A0E32B4977}" type="presParOf" srcId="{93487F9E-98EA-4ACE-97D4-6FE1259B298E}" destId="{4EB82794-9671-4A80-9A8B-6AACEDD4FF34}" srcOrd="0" destOrd="0" presId="urn:microsoft.com/office/officeart/2016/7/layout/VerticalHollowActionList"/>
    <dgm:cxn modelId="{72B96E88-BADF-44CB-BDAB-2BBC638B15E7}" type="presParOf" srcId="{4EB82794-9671-4A80-9A8B-6AACEDD4FF34}" destId="{9B8104C2-AE8B-4CC3-860F-251C72B6F6D1}" srcOrd="0" destOrd="0" presId="urn:microsoft.com/office/officeart/2016/7/layout/VerticalHollowActionList"/>
    <dgm:cxn modelId="{4C11D3DF-17EE-4113-830C-2A62FE62E1D6}" type="presParOf" srcId="{4EB82794-9671-4A80-9A8B-6AACEDD4FF34}" destId="{CE238536-1BD3-41BE-9EC5-1944DD94C297}" srcOrd="1" destOrd="0" presId="urn:microsoft.com/office/officeart/2016/7/layout/VerticalHollowActionList"/>
    <dgm:cxn modelId="{72BE516F-568F-4F9C-A709-98EA1A3C5BE9}" type="presParOf" srcId="{93487F9E-98EA-4ACE-97D4-6FE1259B298E}" destId="{CC95E97B-79C9-4421-9FBC-340D7D049F4F}" srcOrd="1" destOrd="0" presId="urn:microsoft.com/office/officeart/2016/7/layout/VerticalHollowActionList"/>
    <dgm:cxn modelId="{9EB150BE-CBE8-44FE-97EF-B16AE9C85746}" type="presParOf" srcId="{93487F9E-98EA-4ACE-97D4-6FE1259B298E}" destId="{6908A8EB-E2E3-46AC-967E-6C1C8BDAA4EC}" srcOrd="2" destOrd="0" presId="urn:microsoft.com/office/officeart/2016/7/layout/VerticalHollowActionList"/>
    <dgm:cxn modelId="{47E862F1-74A4-4EC6-A6E2-6045E8988C22}" type="presParOf" srcId="{6908A8EB-E2E3-46AC-967E-6C1C8BDAA4EC}" destId="{85647116-E382-4BAA-A1D4-C64E32097777}" srcOrd="0" destOrd="0" presId="urn:microsoft.com/office/officeart/2016/7/layout/VerticalHollowActionList"/>
    <dgm:cxn modelId="{173C0561-2CD0-4A80-BB47-4B60317D8B95}" type="presParOf" srcId="{6908A8EB-E2E3-46AC-967E-6C1C8BDAA4EC}" destId="{52A24808-75D5-459B-9FE9-D554665EE4B7}" srcOrd="1" destOrd="0" presId="urn:microsoft.com/office/officeart/2016/7/layout/VerticalHollowActionList"/>
    <dgm:cxn modelId="{6A67F401-1514-4525-B27D-55B1A1552DDE}" type="presParOf" srcId="{93487F9E-98EA-4ACE-97D4-6FE1259B298E}" destId="{48FCB1B8-2257-45F6-A308-1BB4A145039F}" srcOrd="3" destOrd="0" presId="urn:microsoft.com/office/officeart/2016/7/layout/VerticalHollowActionList"/>
    <dgm:cxn modelId="{A93C8027-FED3-4C04-8230-3586633BD3F5}" type="presParOf" srcId="{93487F9E-98EA-4ACE-97D4-6FE1259B298E}" destId="{374B4553-0DC3-4E50-95CE-77823D324983}" srcOrd="4" destOrd="0" presId="urn:microsoft.com/office/officeart/2016/7/layout/VerticalHollowActionList"/>
    <dgm:cxn modelId="{1178B5D8-FA80-4EF1-9B6B-0F758ADBB601}" type="presParOf" srcId="{374B4553-0DC3-4E50-95CE-77823D324983}" destId="{FA7C11CD-CBB8-4A30-9F92-69246ABE4B6C}" srcOrd="0" destOrd="0" presId="urn:microsoft.com/office/officeart/2016/7/layout/VerticalHollowActionList"/>
    <dgm:cxn modelId="{F1EBF6B5-2CB5-4259-A602-E3D335A9934B}" type="presParOf" srcId="{374B4553-0DC3-4E50-95CE-77823D324983}" destId="{B2E46CE7-F153-4BC8-9247-BF632A0AE26D}" srcOrd="1" destOrd="0" presId="urn:microsoft.com/office/officeart/2016/7/layout/VerticalHollowActionList"/>
    <dgm:cxn modelId="{A0EB45EE-78E9-46C1-A17C-C6C9C8B31833}" type="presParOf" srcId="{93487F9E-98EA-4ACE-97D4-6FE1259B298E}" destId="{5CAA5627-37FB-4573-B469-67ED7E638810}" srcOrd="5" destOrd="0" presId="urn:microsoft.com/office/officeart/2016/7/layout/VerticalHollowActionList"/>
    <dgm:cxn modelId="{B6BAC9CA-CBE7-4EA4-87A6-C82DF62F68B4}" type="presParOf" srcId="{93487F9E-98EA-4ACE-97D4-6FE1259B298E}" destId="{127A6B94-1D4E-4728-BF86-3AF624A7FDE3}" srcOrd="6" destOrd="0" presId="urn:microsoft.com/office/officeart/2016/7/layout/VerticalHollowActionList"/>
    <dgm:cxn modelId="{1F3CB95E-176D-41DC-ADC6-DBF159446DCF}" type="presParOf" srcId="{127A6B94-1D4E-4728-BF86-3AF624A7FDE3}" destId="{A12C64DC-ED8A-44E9-BC26-67EB29D4F3C4}" srcOrd="0" destOrd="0" presId="urn:microsoft.com/office/officeart/2016/7/layout/VerticalHollowActionList"/>
    <dgm:cxn modelId="{7240E24C-3B2E-4BA0-8377-F0F2FD58726C}" type="presParOf" srcId="{127A6B94-1D4E-4728-BF86-3AF624A7FDE3}" destId="{B1322D32-AFA4-47D4-BE42-D8B3C7C50B02}" srcOrd="1" destOrd="0" presId="urn:microsoft.com/office/officeart/2016/7/layout/VerticalHollowActionList"/>
    <dgm:cxn modelId="{CF197B80-55F4-4CE8-AED2-803CCD84207F}" type="presParOf" srcId="{93487F9E-98EA-4ACE-97D4-6FE1259B298E}" destId="{420D1D84-B365-4029-85E2-70A0546D3992}" srcOrd="7" destOrd="0" presId="urn:microsoft.com/office/officeart/2016/7/layout/VerticalHollowActionList"/>
    <dgm:cxn modelId="{5C0DDE5D-AD7C-49E0-924A-7E67952244AD}" type="presParOf" srcId="{93487F9E-98EA-4ACE-97D4-6FE1259B298E}" destId="{D0F92918-654E-45E6-869A-444FAE4E4492}" srcOrd="8" destOrd="0" presId="urn:microsoft.com/office/officeart/2016/7/layout/VerticalHollowActionList"/>
    <dgm:cxn modelId="{A5AEFC8E-8944-4FC5-9E4D-4BAD471BFFDA}" type="presParOf" srcId="{D0F92918-654E-45E6-869A-444FAE4E4492}" destId="{612B762D-E1D2-4A84-8681-38E4E91AE23F}" srcOrd="0" destOrd="0" presId="urn:microsoft.com/office/officeart/2016/7/layout/VerticalHollowActionList"/>
    <dgm:cxn modelId="{1E68342F-AE8A-4CA1-A25E-F691FE75F685}" type="presParOf" srcId="{D0F92918-654E-45E6-869A-444FAE4E4492}" destId="{46D97D31-CA5D-439B-A90C-C2CA8F7B72A4}" srcOrd="1" destOrd="0" presId="urn:microsoft.com/office/officeart/2016/7/layout/VerticalHollowActionList"/>
    <dgm:cxn modelId="{A1BE82CD-46B1-42C2-9B3E-C0EBD2373908}" type="presParOf" srcId="{93487F9E-98EA-4ACE-97D4-6FE1259B298E}" destId="{E72508D6-86F1-430F-9515-47A492EC1F8E}" srcOrd="9" destOrd="0" presId="urn:microsoft.com/office/officeart/2016/7/layout/VerticalHollowActionList"/>
    <dgm:cxn modelId="{1D154D64-8F97-4212-A34A-4C86E612206B}" type="presParOf" srcId="{93487F9E-98EA-4ACE-97D4-6FE1259B298E}" destId="{72A0673D-7A1F-40E7-A439-24238147844C}" srcOrd="10" destOrd="0" presId="urn:microsoft.com/office/officeart/2016/7/layout/VerticalHollowActionList"/>
    <dgm:cxn modelId="{B54F2732-9FBA-4231-B541-F0E4C16D289A}" type="presParOf" srcId="{72A0673D-7A1F-40E7-A439-24238147844C}" destId="{00038FD2-C79C-489E-A47E-7744B3BD8922}" srcOrd="0" destOrd="0" presId="urn:microsoft.com/office/officeart/2016/7/layout/VerticalHollowActionList"/>
    <dgm:cxn modelId="{63E8924A-DFF2-47B8-ABED-B2F1598D9D31}" type="presParOf" srcId="{72A0673D-7A1F-40E7-A439-24238147844C}" destId="{C9697BB5-9489-4710-A020-D902736A2DE4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38D2ED-46EB-4AF8-8B38-82BC5208EDC0}">
      <dsp:nvSpPr>
        <dsp:cNvPr id="0" name=""/>
        <dsp:cNvSpPr/>
      </dsp:nvSpPr>
      <dsp:spPr>
        <a:xfrm>
          <a:off x="0" y="0"/>
          <a:ext cx="8938260" cy="130725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Knowledge management (KM) is crucial for organizational success and sustainable growth, as it enables companies to manage their knowledge resources effectively.</a:t>
          </a:r>
        </a:p>
      </dsp:txBody>
      <dsp:txXfrm>
        <a:off x="38288" y="38288"/>
        <a:ext cx="7527628" cy="1230681"/>
      </dsp:txXfrm>
    </dsp:sp>
    <dsp:sp modelId="{1357EDBE-70B0-4A5B-95C0-2C7C9CB64E85}">
      <dsp:nvSpPr>
        <dsp:cNvPr id="0" name=""/>
        <dsp:cNvSpPr/>
      </dsp:nvSpPr>
      <dsp:spPr>
        <a:xfrm>
          <a:off x="788669" y="1525133"/>
          <a:ext cx="8938260" cy="1307257"/>
        </a:xfrm>
        <a:prstGeom prst="roundRect">
          <a:avLst>
            <a:gd name="adj" fmla="val 1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KM empowers organizations to focus on knowledge acquisition, storage, and utilization, fostering problem-solving, learning, strategic planning, and decision-making.</a:t>
          </a:r>
        </a:p>
      </dsp:txBody>
      <dsp:txXfrm>
        <a:off x="826957" y="1563421"/>
        <a:ext cx="7223296" cy="1230681"/>
      </dsp:txXfrm>
    </dsp:sp>
    <dsp:sp modelId="{68F3F09B-89B7-4D73-B24F-293954956676}">
      <dsp:nvSpPr>
        <dsp:cNvPr id="0" name=""/>
        <dsp:cNvSpPr/>
      </dsp:nvSpPr>
      <dsp:spPr>
        <a:xfrm>
          <a:off x="1577339" y="3050266"/>
          <a:ext cx="8938260" cy="1307257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just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Amazon and Siemens present special opportunities and challenges when it comes to managing their knowledge assets, which makes them perfect case studies for KM research.</a:t>
          </a:r>
        </a:p>
      </dsp:txBody>
      <dsp:txXfrm>
        <a:off x="1615627" y="3088554"/>
        <a:ext cx="7223296" cy="1230681"/>
      </dsp:txXfrm>
    </dsp:sp>
    <dsp:sp modelId="{7F65A432-2338-403A-9608-4A03C9A00383}">
      <dsp:nvSpPr>
        <dsp:cNvPr id="0" name=""/>
        <dsp:cNvSpPr/>
      </dsp:nvSpPr>
      <dsp:spPr>
        <a:xfrm>
          <a:off x="8088542" y="991336"/>
          <a:ext cx="849717" cy="84971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8279728" y="991336"/>
        <a:ext cx="467345" cy="639412"/>
      </dsp:txXfrm>
    </dsp:sp>
    <dsp:sp modelId="{887A0C4D-2B94-461E-95A2-7686B06C8544}">
      <dsp:nvSpPr>
        <dsp:cNvPr id="0" name=""/>
        <dsp:cNvSpPr/>
      </dsp:nvSpPr>
      <dsp:spPr>
        <a:xfrm>
          <a:off x="8877212" y="2507755"/>
          <a:ext cx="849717" cy="849717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9068398" y="2507755"/>
        <a:ext cx="467345" cy="6394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5BF5C2-179E-4F6A-AE16-0DE056F59F43}">
      <dsp:nvSpPr>
        <dsp:cNvPr id="0" name=""/>
        <dsp:cNvSpPr/>
      </dsp:nvSpPr>
      <dsp:spPr>
        <a:xfrm>
          <a:off x="6297" y="17289"/>
          <a:ext cx="1392749" cy="69637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Amazon</a:t>
          </a:r>
        </a:p>
      </dsp:txBody>
      <dsp:txXfrm>
        <a:off x="26693" y="37685"/>
        <a:ext cx="1351957" cy="655582"/>
      </dsp:txXfrm>
    </dsp:sp>
    <dsp:sp modelId="{47EA05B8-700B-4092-83EA-36EEAC52FFC5}">
      <dsp:nvSpPr>
        <dsp:cNvPr id="0" name=""/>
        <dsp:cNvSpPr/>
      </dsp:nvSpPr>
      <dsp:spPr>
        <a:xfrm>
          <a:off x="145572" y="713664"/>
          <a:ext cx="139274" cy="5197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19788"/>
              </a:lnTo>
              <a:lnTo>
                <a:pt x="139274" y="519788"/>
              </a:lnTo>
            </a:path>
          </a:pathLst>
        </a:custGeom>
        <a:noFill/>
        <a:ln w="1905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FE89F4-A94D-4658-92E8-121149F67874}">
      <dsp:nvSpPr>
        <dsp:cNvPr id="0" name=""/>
        <dsp:cNvSpPr/>
      </dsp:nvSpPr>
      <dsp:spPr>
        <a:xfrm>
          <a:off x="284847" y="887757"/>
          <a:ext cx="3843989" cy="69138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From customer data, employee feedback, research projects, and industry trends.</a:t>
          </a:r>
        </a:p>
      </dsp:txBody>
      <dsp:txXfrm>
        <a:off x="305097" y="908007"/>
        <a:ext cx="3803489" cy="650888"/>
      </dsp:txXfrm>
    </dsp:sp>
    <dsp:sp modelId="{74A1103A-2CF4-40AB-9D37-F814DCD17A73}">
      <dsp:nvSpPr>
        <dsp:cNvPr id="0" name=""/>
        <dsp:cNvSpPr/>
      </dsp:nvSpPr>
      <dsp:spPr>
        <a:xfrm>
          <a:off x="145572" y="713664"/>
          <a:ext cx="139274" cy="139769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97697"/>
              </a:lnTo>
              <a:lnTo>
                <a:pt x="139274" y="1397697"/>
              </a:lnTo>
            </a:path>
          </a:pathLst>
        </a:custGeom>
        <a:noFill/>
        <a:ln w="1905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8BE010-355E-44B3-AFEB-9271F4EC6686}">
      <dsp:nvSpPr>
        <dsp:cNvPr id="0" name=""/>
        <dsp:cNvSpPr/>
      </dsp:nvSpPr>
      <dsp:spPr>
        <a:xfrm>
          <a:off x="284847" y="1753240"/>
          <a:ext cx="3829203" cy="7162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Offline storage solutions, leveraging its cloud computing services (AWS).</a:t>
          </a:r>
        </a:p>
      </dsp:txBody>
      <dsp:txXfrm>
        <a:off x="305825" y="1774218"/>
        <a:ext cx="3787247" cy="674286"/>
      </dsp:txXfrm>
    </dsp:sp>
    <dsp:sp modelId="{5AA34F2A-A4B3-4220-B5D7-C77EC2830307}">
      <dsp:nvSpPr>
        <dsp:cNvPr id="0" name=""/>
        <dsp:cNvSpPr/>
      </dsp:nvSpPr>
      <dsp:spPr>
        <a:xfrm>
          <a:off x="145572" y="713664"/>
          <a:ext cx="139274" cy="227809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78099"/>
              </a:lnTo>
              <a:lnTo>
                <a:pt x="139274" y="2278099"/>
              </a:lnTo>
            </a:path>
          </a:pathLst>
        </a:custGeom>
        <a:noFill/>
        <a:ln w="1905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D835DC-888E-4248-BF8D-92EEF79B3DCF}">
      <dsp:nvSpPr>
        <dsp:cNvPr id="0" name=""/>
        <dsp:cNvSpPr/>
      </dsp:nvSpPr>
      <dsp:spPr>
        <a:xfrm>
          <a:off x="284847" y="2643576"/>
          <a:ext cx="3873236" cy="6963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On intranet platforms and tools for knowledge sharing among employees.</a:t>
          </a:r>
        </a:p>
      </dsp:txBody>
      <dsp:txXfrm>
        <a:off x="305243" y="2663972"/>
        <a:ext cx="3832444" cy="655582"/>
      </dsp:txXfrm>
    </dsp:sp>
    <dsp:sp modelId="{3E5B39D9-6DFB-4E5A-AA95-27EE36F43E18}">
      <dsp:nvSpPr>
        <dsp:cNvPr id="0" name=""/>
        <dsp:cNvSpPr/>
      </dsp:nvSpPr>
      <dsp:spPr>
        <a:xfrm>
          <a:off x="145572" y="713664"/>
          <a:ext cx="139274" cy="328450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84504"/>
              </a:lnTo>
              <a:lnTo>
                <a:pt x="139274" y="3284504"/>
              </a:lnTo>
            </a:path>
          </a:pathLst>
        </a:custGeom>
        <a:noFill/>
        <a:ln w="1905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33E9E8-0969-4730-8ECA-694D23C1A981}">
      <dsp:nvSpPr>
        <dsp:cNvPr id="0" name=""/>
        <dsp:cNvSpPr/>
      </dsp:nvSpPr>
      <dsp:spPr>
        <a:xfrm>
          <a:off x="284847" y="3514044"/>
          <a:ext cx="4009837" cy="9682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it-IT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For R&amp;D in AI, ML, </a:t>
          </a:r>
          <a:r>
            <a:rPr lang="en-GB" sz="1800" b="0" i="0" kern="1200" dirty="0">
              <a:latin typeface="Arial" panose="020B0604020202020204" pitchFamily="34" charset="0"/>
              <a:cs typeface="Arial" panose="020B0604020202020204" pitchFamily="34" charset="0"/>
            </a:rPr>
            <a:t>as well as to improve operational efficiency and personalize the customer experience.</a:t>
          </a:r>
          <a:endParaRPr lang="en-GB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3206" y="3542403"/>
        <a:ext cx="3953119" cy="911528"/>
      </dsp:txXfrm>
    </dsp:sp>
    <dsp:sp modelId="{66656247-0941-47FE-9A55-EE8D6DBDACA3}">
      <dsp:nvSpPr>
        <dsp:cNvPr id="0" name=""/>
        <dsp:cNvSpPr/>
      </dsp:nvSpPr>
      <dsp:spPr>
        <a:xfrm>
          <a:off x="4364322" y="17289"/>
          <a:ext cx="1392749" cy="69637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latin typeface="Arial" panose="020B0604020202020204" pitchFamily="34" charset="0"/>
              <a:cs typeface="Arial" panose="020B0604020202020204" pitchFamily="34" charset="0"/>
            </a:rPr>
            <a:t>Siemens</a:t>
          </a:r>
        </a:p>
      </dsp:txBody>
      <dsp:txXfrm>
        <a:off x="4384718" y="37685"/>
        <a:ext cx="1351957" cy="655582"/>
      </dsp:txXfrm>
    </dsp:sp>
    <dsp:sp modelId="{6397BA06-0C85-4F21-9B0C-3A6EB2BB2BD6}">
      <dsp:nvSpPr>
        <dsp:cNvPr id="0" name=""/>
        <dsp:cNvSpPr/>
      </dsp:nvSpPr>
      <dsp:spPr>
        <a:xfrm>
          <a:off x="4503597" y="713664"/>
          <a:ext cx="139274" cy="5222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22281"/>
              </a:lnTo>
              <a:lnTo>
                <a:pt x="139274" y="522281"/>
              </a:lnTo>
            </a:path>
          </a:pathLst>
        </a:custGeom>
        <a:noFill/>
        <a:ln w="1905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82794D0-FA4C-42F9-A174-DC2C5DF98C87}">
      <dsp:nvSpPr>
        <dsp:cNvPr id="0" name=""/>
        <dsp:cNvSpPr/>
      </dsp:nvSpPr>
      <dsp:spPr>
        <a:xfrm>
          <a:off x="4642872" y="887757"/>
          <a:ext cx="3859788" cy="6963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From internal expertise, partnerships, and real-time sensors.</a:t>
          </a:r>
        </a:p>
      </dsp:txBody>
      <dsp:txXfrm>
        <a:off x="4663268" y="908153"/>
        <a:ext cx="3818996" cy="655582"/>
      </dsp:txXfrm>
    </dsp:sp>
    <dsp:sp modelId="{363C75E7-7F83-4D44-8A11-F10B482E73CA}">
      <dsp:nvSpPr>
        <dsp:cNvPr id="0" name=""/>
        <dsp:cNvSpPr/>
      </dsp:nvSpPr>
      <dsp:spPr>
        <a:xfrm>
          <a:off x="4503597" y="713664"/>
          <a:ext cx="139274" cy="139274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92749"/>
              </a:lnTo>
              <a:lnTo>
                <a:pt x="139274" y="1392749"/>
              </a:lnTo>
            </a:path>
          </a:pathLst>
        </a:custGeom>
        <a:noFill/>
        <a:ln w="1905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02B128-86C7-4433-AF91-B0F129F0D7F7}">
      <dsp:nvSpPr>
        <dsp:cNvPr id="0" name=""/>
        <dsp:cNvSpPr/>
      </dsp:nvSpPr>
      <dsp:spPr>
        <a:xfrm>
          <a:off x="4642872" y="1758226"/>
          <a:ext cx="3863019" cy="6963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They use internal data storage systems and cloud-based solutions for storing knowledge assets.</a:t>
          </a:r>
        </a:p>
      </dsp:txBody>
      <dsp:txXfrm>
        <a:off x="4663268" y="1778622"/>
        <a:ext cx="3822227" cy="655582"/>
      </dsp:txXfrm>
    </dsp:sp>
    <dsp:sp modelId="{5F217938-7FAA-43D4-AE05-41B6DDC8E403}">
      <dsp:nvSpPr>
        <dsp:cNvPr id="0" name=""/>
        <dsp:cNvSpPr/>
      </dsp:nvSpPr>
      <dsp:spPr>
        <a:xfrm>
          <a:off x="4503597" y="713664"/>
          <a:ext cx="139274" cy="226321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63218"/>
              </a:lnTo>
              <a:lnTo>
                <a:pt x="139274" y="2263218"/>
              </a:lnTo>
            </a:path>
          </a:pathLst>
        </a:custGeom>
        <a:noFill/>
        <a:ln w="1905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31B20D-87C2-4BE9-BC87-0126D88A97C4}">
      <dsp:nvSpPr>
        <dsp:cNvPr id="0" name=""/>
        <dsp:cNvSpPr/>
      </dsp:nvSpPr>
      <dsp:spPr>
        <a:xfrm>
          <a:off x="4642872" y="2628694"/>
          <a:ext cx="4113814" cy="69637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On collaboration platforms, internal portals, wikis, and events to facilitate knowledge sharing among employees.</a:t>
          </a:r>
        </a:p>
      </dsp:txBody>
      <dsp:txXfrm>
        <a:off x="4663268" y="2649090"/>
        <a:ext cx="4073022" cy="655582"/>
      </dsp:txXfrm>
    </dsp:sp>
    <dsp:sp modelId="{0BAE1EA8-7E18-43B1-BE82-719EBFD9DB78}">
      <dsp:nvSpPr>
        <dsp:cNvPr id="0" name=""/>
        <dsp:cNvSpPr/>
      </dsp:nvSpPr>
      <dsp:spPr>
        <a:xfrm>
          <a:off x="4503597" y="713664"/>
          <a:ext cx="139274" cy="327906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279061"/>
              </a:lnTo>
              <a:lnTo>
                <a:pt x="139274" y="3279061"/>
              </a:lnTo>
            </a:path>
          </a:pathLst>
        </a:custGeom>
        <a:noFill/>
        <a:ln w="19050" cap="flat" cmpd="sng" algn="ctr">
          <a:solidFill>
            <a:schemeClr val="accent6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863DBA-1BF4-4C43-AD89-B92A9402497B}">
      <dsp:nvSpPr>
        <dsp:cNvPr id="0" name=""/>
        <dsp:cNvSpPr/>
      </dsp:nvSpPr>
      <dsp:spPr>
        <a:xfrm>
          <a:off x="4642872" y="3499163"/>
          <a:ext cx="4087285" cy="9871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To develop innovative solutions like digital twins, focusing on decision-making, process improvement, skill development, and problem-solving</a:t>
          </a:r>
        </a:p>
      </dsp:txBody>
      <dsp:txXfrm>
        <a:off x="4671784" y="3528075"/>
        <a:ext cx="4029461" cy="92930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238536-1BD3-41BE-9EC5-1944DD94C297}">
      <dsp:nvSpPr>
        <dsp:cNvPr id="0" name=""/>
        <dsp:cNvSpPr/>
      </dsp:nvSpPr>
      <dsp:spPr>
        <a:xfrm>
          <a:off x="78896" y="692"/>
          <a:ext cx="6222464" cy="90029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37" tIns="228676" rIns="6037" bIns="22867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Incorporate AI, ML, and big data analytics into KM systems for enhanced performance and competitive advantage.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896" y="692"/>
        <a:ext cx="6222464" cy="900297"/>
      </dsp:txXfrm>
    </dsp:sp>
    <dsp:sp modelId="{9B8104C2-AE8B-4CC3-860F-251C72B6F6D1}">
      <dsp:nvSpPr>
        <dsp:cNvPr id="0" name=""/>
        <dsp:cNvSpPr/>
      </dsp:nvSpPr>
      <dsp:spPr>
        <a:xfrm>
          <a:off x="1115" y="692"/>
          <a:ext cx="77780" cy="90029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16" tIns="88929" rIns="4116" bIns="8892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 dirty="0"/>
        </a:p>
      </dsp:txBody>
      <dsp:txXfrm>
        <a:off x="1115" y="692"/>
        <a:ext cx="77780" cy="900297"/>
      </dsp:txXfrm>
    </dsp:sp>
    <dsp:sp modelId="{52A24808-75D5-459B-9FE9-D554665EE4B7}">
      <dsp:nvSpPr>
        <dsp:cNvPr id="0" name=""/>
        <dsp:cNvSpPr/>
      </dsp:nvSpPr>
      <dsp:spPr>
        <a:xfrm>
          <a:off x="78896" y="955007"/>
          <a:ext cx="6222464" cy="900297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9050" cap="flat" cmpd="sng" algn="ctr">
          <a:solidFill>
            <a:schemeClr val="accent5">
              <a:hueOff val="-1351709"/>
              <a:satOff val="-3484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37" tIns="228676" rIns="6037" bIns="22867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Invest </a:t>
          </a: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in user-friendly collaboration tools and interactive platforms to facilitate effective knowledge sharing and collaboration.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896" y="955007"/>
        <a:ext cx="6222464" cy="900297"/>
      </dsp:txXfrm>
    </dsp:sp>
    <dsp:sp modelId="{85647116-E382-4BAA-A1D4-C64E32097777}">
      <dsp:nvSpPr>
        <dsp:cNvPr id="0" name=""/>
        <dsp:cNvSpPr/>
      </dsp:nvSpPr>
      <dsp:spPr>
        <a:xfrm>
          <a:off x="1115" y="955007"/>
          <a:ext cx="77780" cy="90029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-1351709"/>
              <a:satOff val="-3484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16" tIns="88929" rIns="4116" bIns="8892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 dirty="0"/>
        </a:p>
      </dsp:txBody>
      <dsp:txXfrm>
        <a:off x="1115" y="955007"/>
        <a:ext cx="77780" cy="900297"/>
      </dsp:txXfrm>
    </dsp:sp>
    <dsp:sp modelId="{B2E46CE7-F153-4BC8-9247-BF632A0AE26D}">
      <dsp:nvSpPr>
        <dsp:cNvPr id="0" name=""/>
        <dsp:cNvSpPr/>
      </dsp:nvSpPr>
      <dsp:spPr>
        <a:xfrm>
          <a:off x="78896" y="1909322"/>
          <a:ext cx="6222464" cy="900297"/>
        </a:xfrm>
        <a:prstGeom prst="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9050" cap="flat" cmpd="sng" algn="ctr">
          <a:solidFill>
            <a:schemeClr val="accent5">
              <a:hueOff val="-2703417"/>
              <a:satOff val="-6968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37" tIns="228676" rIns="6037" bIns="22867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Prioritize cultural change initiatives to foster a culture of knowledge sharing, learning, and innovation.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896" y="1909322"/>
        <a:ext cx="6222464" cy="900297"/>
      </dsp:txXfrm>
    </dsp:sp>
    <dsp:sp modelId="{FA7C11CD-CBB8-4A30-9F92-69246ABE4B6C}">
      <dsp:nvSpPr>
        <dsp:cNvPr id="0" name=""/>
        <dsp:cNvSpPr/>
      </dsp:nvSpPr>
      <dsp:spPr>
        <a:xfrm>
          <a:off x="1115" y="1909322"/>
          <a:ext cx="77780" cy="90029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-2703417"/>
              <a:satOff val="-6968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16" tIns="88929" rIns="4116" bIns="8892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 dirty="0"/>
        </a:p>
      </dsp:txBody>
      <dsp:txXfrm>
        <a:off x="1115" y="1909322"/>
        <a:ext cx="77780" cy="900297"/>
      </dsp:txXfrm>
    </dsp:sp>
    <dsp:sp modelId="{B1322D32-AFA4-47D4-BE42-D8B3C7C50B02}">
      <dsp:nvSpPr>
        <dsp:cNvPr id="0" name=""/>
        <dsp:cNvSpPr/>
      </dsp:nvSpPr>
      <dsp:spPr>
        <a:xfrm>
          <a:off x="78896" y="2863637"/>
          <a:ext cx="6222464" cy="900297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9050" cap="flat" cmpd="sng" algn="ctr">
          <a:solidFill>
            <a:schemeClr val="accent5">
              <a:hueOff val="-4055126"/>
              <a:satOff val="-10451"/>
              <a:lumOff val="-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37" tIns="228676" rIns="6037" bIns="22867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Implement robust encryption protocols and compliance frameworks to safeguard sensitive information and ensure data security.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896" y="2863637"/>
        <a:ext cx="6222464" cy="900297"/>
      </dsp:txXfrm>
    </dsp:sp>
    <dsp:sp modelId="{A12C64DC-ED8A-44E9-BC26-67EB29D4F3C4}">
      <dsp:nvSpPr>
        <dsp:cNvPr id="0" name=""/>
        <dsp:cNvSpPr/>
      </dsp:nvSpPr>
      <dsp:spPr>
        <a:xfrm>
          <a:off x="1115" y="2863637"/>
          <a:ext cx="77780" cy="90029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-4055126"/>
              <a:satOff val="-10451"/>
              <a:lumOff val="-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16" tIns="88929" rIns="4116" bIns="8892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 dirty="0"/>
        </a:p>
      </dsp:txBody>
      <dsp:txXfrm>
        <a:off x="1115" y="2863637"/>
        <a:ext cx="77780" cy="900297"/>
      </dsp:txXfrm>
    </dsp:sp>
    <dsp:sp modelId="{46D97D31-CA5D-439B-A90C-C2CA8F7B72A4}">
      <dsp:nvSpPr>
        <dsp:cNvPr id="0" name=""/>
        <dsp:cNvSpPr/>
      </dsp:nvSpPr>
      <dsp:spPr>
        <a:xfrm>
          <a:off x="78896" y="3817953"/>
          <a:ext cx="6222464" cy="900297"/>
        </a:xfrm>
        <a:prstGeom prst="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9050" cap="flat" cmpd="sng" algn="ctr">
          <a:solidFill>
            <a:schemeClr val="accent5">
              <a:hueOff val="-5406834"/>
              <a:satOff val="-13935"/>
              <a:lumOff val="-9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37" tIns="228676" rIns="6037" bIns="22867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Allocate resources for extensive training programs to equip employees with essential skills for effective knowledge utilization.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896" y="3817953"/>
        <a:ext cx="6222464" cy="900297"/>
      </dsp:txXfrm>
    </dsp:sp>
    <dsp:sp modelId="{612B762D-E1D2-4A84-8681-38E4E91AE23F}">
      <dsp:nvSpPr>
        <dsp:cNvPr id="0" name=""/>
        <dsp:cNvSpPr/>
      </dsp:nvSpPr>
      <dsp:spPr>
        <a:xfrm>
          <a:off x="1115" y="3817953"/>
          <a:ext cx="77780" cy="90029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-5406834"/>
              <a:satOff val="-13935"/>
              <a:lumOff val="-9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16" tIns="88929" rIns="4116" bIns="8892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 dirty="0"/>
        </a:p>
      </dsp:txBody>
      <dsp:txXfrm>
        <a:off x="1115" y="3817953"/>
        <a:ext cx="77780" cy="900297"/>
      </dsp:txXfrm>
    </dsp:sp>
    <dsp:sp modelId="{C9697BB5-9489-4710-A020-D902736A2DE4}">
      <dsp:nvSpPr>
        <dsp:cNvPr id="0" name=""/>
        <dsp:cNvSpPr/>
      </dsp:nvSpPr>
      <dsp:spPr>
        <a:xfrm>
          <a:off x="78896" y="4772268"/>
          <a:ext cx="6222464" cy="900297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90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37" tIns="228676" rIns="6037" bIns="22867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Create systems for continuous monitoring and assessment to evaluate performance and pinpoint areas requiring improvement.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8896" y="4772268"/>
        <a:ext cx="6222464" cy="900297"/>
      </dsp:txXfrm>
    </dsp:sp>
    <dsp:sp modelId="{00038FD2-C79C-489E-A47E-7744B3BD8922}">
      <dsp:nvSpPr>
        <dsp:cNvPr id="0" name=""/>
        <dsp:cNvSpPr/>
      </dsp:nvSpPr>
      <dsp:spPr>
        <a:xfrm>
          <a:off x="1115" y="4772268"/>
          <a:ext cx="77780" cy="90029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16" tIns="88929" rIns="4116" bIns="88929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 dirty="0"/>
        </a:p>
      </dsp:txBody>
      <dsp:txXfrm>
        <a:off x="1115" y="4772268"/>
        <a:ext cx="77780" cy="9002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35D3C-8226-6FF7-2801-BE8B7C27EB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700682-14AB-2BCF-1883-4EC006320C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78A2FA-D48F-ED98-C9DA-769E14423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0A5F-4F0F-4383-9FD8-D178767D0250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26DFB0-D089-6B67-FF51-4CE378C9E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57A69-B322-DA60-44FE-2D186F29D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5EB-91F9-4B18-9795-08FFD2CEC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994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F6062-5FBB-A563-2A44-45A9A9CC7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0436C-B7DA-4EF7-FF98-EA0720CEB3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9A4FC4-287A-D8A7-313B-AE55B698E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0A5F-4F0F-4383-9FD8-D178767D0250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AD7CD3-9EFA-9941-587A-905F310FC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9E626A-6D8C-218C-09A9-BCC030672B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5EB-91F9-4B18-9795-08FFD2CEC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368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E9000-07F2-05A3-91AF-E878AD777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087A57-F0D3-DEB8-709A-E264AF48AE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42B81A-5E8A-F2AE-7844-6C4EACCE3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0A5F-4F0F-4383-9FD8-D178767D0250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268CAA-1BC5-0873-5B12-BB05E7D242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6672AD-D02D-A91A-3F06-73B68BCB7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5EB-91F9-4B18-9795-08FFD2CEC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22277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F12E8B-FE56-E22A-B7A9-F465F66244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03665-AB98-6C8C-CD28-1A99D9706D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9CE2AA-DC82-CFA9-5C48-F95F385EB5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DA3792-5884-B119-415A-6977545F64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0A5F-4F0F-4383-9FD8-D178767D0250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6267F1-926D-0E89-B9F7-58FC56909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BB2A38-DDF8-D467-9341-4C83EBA24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5EB-91F9-4B18-9795-08FFD2CEC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2091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81AA2-59BE-BB4E-E8BE-A6CFE7506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3AC8C6-5459-56FC-D604-591231A2B1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8F102D-DE74-F0DF-385D-82AE2C5634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174EC0-9ABC-BD99-DB51-14499FA577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89CB54-6E57-B864-CE1E-C4AB6EDDB0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A86F8E1-0250-4E0F-0177-200086168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0A5F-4F0F-4383-9FD8-D178767D0250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FC4C92-4CF8-7072-50D3-52280B8675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F30FD1-C4F9-E279-C0DB-DA481920A5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5EB-91F9-4B18-9795-08FFD2CEC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2551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A4E67-D6CD-BF5C-36CD-9A536458A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2BC010-A36F-BE33-0EE9-4B4E78EF93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0A5F-4F0F-4383-9FD8-D178767D0250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9DAC7D-902C-A974-355C-3E8ADDBEF5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6A7AA4-2A4D-5E71-A255-B58B7D6E8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5EB-91F9-4B18-9795-08FFD2CEC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341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99D8255-B8C8-CA67-B674-7B2F6E6F6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0A5F-4F0F-4383-9FD8-D178767D0250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E6EFB0-A0C6-BF6C-83EA-0E6322C7EE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16D8BE-D576-B92E-AE88-78047CD64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5EB-91F9-4B18-9795-08FFD2CEC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5008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2DC8C-6D8F-1B48-0E2E-FAD25CB7E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779E9-77EE-9D3D-56E5-C05305E5E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295B53-1D00-4D51-38E7-09DC9B3538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D2F6D2-F4F9-F530-8B4B-14ADB580F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0A5F-4F0F-4383-9FD8-D178767D0250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0493C2-559F-2EEF-C7B9-5376FE68F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9E426C-BDA3-63C1-98CA-D79E94D09A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5EB-91F9-4B18-9795-08FFD2CEC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26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1644D-171A-5CF9-72E2-94B617AD7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E46A9D-80D7-9F1F-A5A5-1AF1D7B3B6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D7D6BB-7B86-970A-3573-F589A52C1C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20A759-E2BB-96FF-F0D1-4E5EBC293B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0A5F-4F0F-4383-9FD8-D178767D0250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615D0B-9045-B32C-EEF5-64020D9FA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692EAB-4A5D-C463-63CA-DAD5E8E49F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5EB-91F9-4B18-9795-08FFD2CEC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1476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87CD0-74A4-2983-E85A-EB631C75FD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E2A51F-FFE3-883A-2D47-D3B7CB3951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0D394A-F4CC-5E70-FF45-908F30E21F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0A5F-4F0F-4383-9FD8-D178767D0250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8EDA22-A599-D950-0D6F-744FF3DF55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576F00-5237-9DAD-0EFF-79F948AEB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5EB-91F9-4B18-9795-08FFD2CEC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005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1FC4D3-2B04-B368-36DC-868BFBE499B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E870C2-81A7-496F-9DC2-01CD12EF69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4D95BF-194D-C8E5-127B-E6E4D40D5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510A5F-4F0F-4383-9FD8-D178767D0250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140A71-66B0-23D2-C050-2C46D8BE4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E02349-8B4A-6BAA-6194-53FAC37EE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0F5EB-91F9-4B18-9795-08FFD2CEC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728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E619F65-C203-B156-CC53-09503E12FE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D9592-A5D9-95B5-23E2-FF3C0C6A65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E2CB8B-429E-0C38-00CC-7B007BB421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510A5F-4F0F-4383-9FD8-D178767D0250}" type="datetimeFigureOut">
              <a:rPr lang="en-GB" smtClean="0"/>
              <a:t>14/03/2024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6219E0-5816-A949-506C-0E2AC41AE9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BC8F54-EC2D-DF1C-A2C6-760C0953D0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0F5EB-91F9-4B18-9795-08FFD2CECA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364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2307/41166000" TargetMode="External"/><Relationship Id="rId2" Type="http://schemas.openxmlformats.org/officeDocument/2006/relationships/hyperlink" Target="https://www.youtube.com/watch?v=5CUYAvg7R2Q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762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C0BFD5-EC0D-47AB-1214-366E610983AA}"/>
              </a:ext>
            </a:extLst>
          </p:cNvPr>
          <p:cNvSpPr txBox="1"/>
          <p:nvPr/>
        </p:nvSpPr>
        <p:spPr>
          <a:xfrm>
            <a:off x="5413375" y="625475"/>
            <a:ext cx="6408738" cy="5454650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Module Name: Knowledge and Information Management Skills for the Workplace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BMSW5106</a:t>
            </a:r>
          </a:p>
          <a:p>
            <a:pPr>
              <a:spcAft>
                <a:spcPts val="600"/>
              </a:spcAft>
            </a:pPr>
            <a:r>
              <a:rPr lang="en-GB" sz="2800" dirty="0"/>
              <a:t>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B84141-5A8F-2601-D7CE-592C30B3CB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212006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Knowledge Management for Amazon and Siemens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A0D0036-A44B-60D7-B05B-F2A16A9A0E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90735" y="5024384"/>
            <a:ext cx="4831378" cy="1208141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Livia Monica Dragan (2130234)</a:t>
            </a:r>
          </a:p>
          <a:p>
            <a:pPr algn="l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Lecturer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Essa Bah</a:t>
            </a:r>
          </a:p>
        </p:txBody>
      </p:sp>
    </p:spTree>
    <p:extLst>
      <p:ext uri="{BB962C8B-B14F-4D97-AF65-F5344CB8AC3E}">
        <p14:creationId xmlns:p14="http://schemas.microsoft.com/office/powerpoint/2010/main" val="27219162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A24BFC-9240-70E8-F153-9CF923F12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6032"/>
            <a:ext cx="10506456" cy="1014984"/>
          </a:xfrm>
          <a:prstGeom prst="ellipse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5953" y="1634502"/>
            <a:ext cx="1045159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41248" y="1538176"/>
            <a:ext cx="1873457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E423E4D6-C297-0B8F-7123-68C8F194AA2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41494297"/>
              </p:ext>
            </p:extLst>
          </p:nvPr>
        </p:nvGraphicFramePr>
        <p:xfrm>
          <a:off x="838200" y="1926266"/>
          <a:ext cx="105156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6275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9" name="Arc 38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32" name="Diagram 31">
            <a:extLst>
              <a:ext uri="{FF2B5EF4-FFF2-40B4-BE49-F238E27FC236}">
                <a16:creationId xmlns:a16="http://schemas.microsoft.com/office/drawing/2014/main" id="{B38715AC-B5A8-2751-ADFE-1848739BB9C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23624352"/>
              </p:ext>
            </p:extLst>
          </p:nvPr>
        </p:nvGraphicFramePr>
        <p:xfrm>
          <a:off x="2672863" y="1163567"/>
          <a:ext cx="8762984" cy="45035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35" name="Group 34">
            <a:extLst>
              <a:ext uri="{FF2B5EF4-FFF2-40B4-BE49-F238E27FC236}">
                <a16:creationId xmlns:a16="http://schemas.microsoft.com/office/drawing/2014/main" id="{5A17324F-679C-185F-0039-0207946C3AE1}"/>
              </a:ext>
            </a:extLst>
          </p:cNvPr>
          <p:cNvGrpSpPr/>
          <p:nvPr/>
        </p:nvGrpSpPr>
        <p:grpSpPr>
          <a:xfrm>
            <a:off x="880756" y="1984442"/>
            <a:ext cx="1571648" cy="3501369"/>
            <a:chOff x="1425677" y="2673232"/>
            <a:chExt cx="2802194" cy="2671505"/>
          </a:xfr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DB3E25F6-4DFE-E16C-644D-79990E379AEF}"/>
                </a:ext>
              </a:extLst>
            </p:cNvPr>
            <p:cNvSpPr/>
            <p:nvPr/>
          </p:nvSpPr>
          <p:spPr>
            <a:xfrm>
              <a:off x="1425677" y="2673232"/>
              <a:ext cx="2802193" cy="599040"/>
            </a:xfrm>
            <a:custGeom>
              <a:avLst/>
              <a:gdLst>
                <a:gd name="connsiteX0" fmla="*/ 0 w 2802193"/>
                <a:gd name="connsiteY0" fmla="*/ 99842 h 599040"/>
                <a:gd name="connsiteX1" fmla="*/ 99842 w 2802193"/>
                <a:gd name="connsiteY1" fmla="*/ 0 h 599040"/>
                <a:gd name="connsiteX2" fmla="*/ 2702351 w 2802193"/>
                <a:gd name="connsiteY2" fmla="*/ 0 h 599040"/>
                <a:gd name="connsiteX3" fmla="*/ 2802193 w 2802193"/>
                <a:gd name="connsiteY3" fmla="*/ 99842 h 599040"/>
                <a:gd name="connsiteX4" fmla="*/ 2802193 w 2802193"/>
                <a:gd name="connsiteY4" fmla="*/ 499198 h 599040"/>
                <a:gd name="connsiteX5" fmla="*/ 2702351 w 2802193"/>
                <a:gd name="connsiteY5" fmla="*/ 599040 h 599040"/>
                <a:gd name="connsiteX6" fmla="*/ 99842 w 2802193"/>
                <a:gd name="connsiteY6" fmla="*/ 599040 h 599040"/>
                <a:gd name="connsiteX7" fmla="*/ 0 w 2802193"/>
                <a:gd name="connsiteY7" fmla="*/ 499198 h 599040"/>
                <a:gd name="connsiteX8" fmla="*/ 0 w 2802193"/>
                <a:gd name="connsiteY8" fmla="*/ 99842 h 599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02193" h="599040">
                  <a:moveTo>
                    <a:pt x="0" y="99842"/>
                  </a:moveTo>
                  <a:cubicBezTo>
                    <a:pt x="0" y="44701"/>
                    <a:pt x="44701" y="0"/>
                    <a:pt x="99842" y="0"/>
                  </a:cubicBezTo>
                  <a:lnTo>
                    <a:pt x="2702351" y="0"/>
                  </a:lnTo>
                  <a:cubicBezTo>
                    <a:pt x="2757492" y="0"/>
                    <a:pt x="2802193" y="44701"/>
                    <a:pt x="2802193" y="99842"/>
                  </a:cubicBezTo>
                  <a:lnTo>
                    <a:pt x="2802193" y="499198"/>
                  </a:lnTo>
                  <a:cubicBezTo>
                    <a:pt x="2802193" y="554339"/>
                    <a:pt x="2757492" y="599040"/>
                    <a:pt x="2702351" y="599040"/>
                  </a:cubicBezTo>
                  <a:lnTo>
                    <a:pt x="99842" y="599040"/>
                  </a:lnTo>
                  <a:cubicBezTo>
                    <a:pt x="44701" y="599040"/>
                    <a:pt x="0" y="554339"/>
                    <a:pt x="0" y="499198"/>
                  </a:cubicBezTo>
                  <a:lnTo>
                    <a:pt x="0" y="99842"/>
                  </a:lnTo>
                  <a:close/>
                </a:path>
              </a:pathLst>
            </a:custGeom>
            <a:grp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20683" tIns="120683" rIns="120683" bIns="120683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400" b="1" kern="12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49F02CE3-03D4-E20F-85CC-E58A8587C0F0}"/>
                </a:ext>
              </a:extLst>
            </p:cNvPr>
            <p:cNvSpPr/>
            <p:nvPr/>
          </p:nvSpPr>
          <p:spPr>
            <a:xfrm>
              <a:off x="1425678" y="3363297"/>
              <a:ext cx="2802193" cy="599040"/>
            </a:xfrm>
            <a:custGeom>
              <a:avLst/>
              <a:gdLst>
                <a:gd name="connsiteX0" fmla="*/ 0 w 2802193"/>
                <a:gd name="connsiteY0" fmla="*/ 99842 h 599040"/>
                <a:gd name="connsiteX1" fmla="*/ 99842 w 2802193"/>
                <a:gd name="connsiteY1" fmla="*/ 0 h 599040"/>
                <a:gd name="connsiteX2" fmla="*/ 2702351 w 2802193"/>
                <a:gd name="connsiteY2" fmla="*/ 0 h 599040"/>
                <a:gd name="connsiteX3" fmla="*/ 2802193 w 2802193"/>
                <a:gd name="connsiteY3" fmla="*/ 99842 h 599040"/>
                <a:gd name="connsiteX4" fmla="*/ 2802193 w 2802193"/>
                <a:gd name="connsiteY4" fmla="*/ 499198 h 599040"/>
                <a:gd name="connsiteX5" fmla="*/ 2702351 w 2802193"/>
                <a:gd name="connsiteY5" fmla="*/ 599040 h 599040"/>
                <a:gd name="connsiteX6" fmla="*/ 99842 w 2802193"/>
                <a:gd name="connsiteY6" fmla="*/ 599040 h 599040"/>
                <a:gd name="connsiteX7" fmla="*/ 0 w 2802193"/>
                <a:gd name="connsiteY7" fmla="*/ 499198 h 599040"/>
                <a:gd name="connsiteX8" fmla="*/ 0 w 2802193"/>
                <a:gd name="connsiteY8" fmla="*/ 99842 h 599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02193" h="599040">
                  <a:moveTo>
                    <a:pt x="0" y="99842"/>
                  </a:moveTo>
                  <a:cubicBezTo>
                    <a:pt x="0" y="44701"/>
                    <a:pt x="44701" y="0"/>
                    <a:pt x="99842" y="0"/>
                  </a:cubicBezTo>
                  <a:lnTo>
                    <a:pt x="2702351" y="0"/>
                  </a:lnTo>
                  <a:cubicBezTo>
                    <a:pt x="2757492" y="0"/>
                    <a:pt x="2802193" y="44701"/>
                    <a:pt x="2802193" y="99842"/>
                  </a:cubicBezTo>
                  <a:lnTo>
                    <a:pt x="2802193" y="499198"/>
                  </a:lnTo>
                  <a:cubicBezTo>
                    <a:pt x="2802193" y="554339"/>
                    <a:pt x="2757492" y="599040"/>
                    <a:pt x="2702351" y="599040"/>
                  </a:cubicBezTo>
                  <a:lnTo>
                    <a:pt x="99842" y="599040"/>
                  </a:lnTo>
                  <a:cubicBezTo>
                    <a:pt x="44701" y="599040"/>
                    <a:pt x="0" y="554339"/>
                    <a:pt x="0" y="499198"/>
                  </a:cubicBezTo>
                  <a:lnTo>
                    <a:pt x="0" y="99842"/>
                  </a:lnTo>
                  <a:close/>
                </a:path>
              </a:pathLst>
            </a:custGeom>
            <a:grp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20683" tIns="120683" rIns="120683" bIns="120683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400" b="1" kern="12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91FC925F-1803-6BC5-5C90-ECFF376E87E3}"/>
                </a:ext>
              </a:extLst>
            </p:cNvPr>
            <p:cNvSpPr/>
            <p:nvPr/>
          </p:nvSpPr>
          <p:spPr>
            <a:xfrm>
              <a:off x="1425678" y="4054497"/>
              <a:ext cx="2802193" cy="599040"/>
            </a:xfrm>
            <a:custGeom>
              <a:avLst/>
              <a:gdLst>
                <a:gd name="connsiteX0" fmla="*/ 0 w 2802193"/>
                <a:gd name="connsiteY0" fmla="*/ 99842 h 599040"/>
                <a:gd name="connsiteX1" fmla="*/ 99842 w 2802193"/>
                <a:gd name="connsiteY1" fmla="*/ 0 h 599040"/>
                <a:gd name="connsiteX2" fmla="*/ 2702351 w 2802193"/>
                <a:gd name="connsiteY2" fmla="*/ 0 h 599040"/>
                <a:gd name="connsiteX3" fmla="*/ 2802193 w 2802193"/>
                <a:gd name="connsiteY3" fmla="*/ 99842 h 599040"/>
                <a:gd name="connsiteX4" fmla="*/ 2802193 w 2802193"/>
                <a:gd name="connsiteY4" fmla="*/ 499198 h 599040"/>
                <a:gd name="connsiteX5" fmla="*/ 2702351 w 2802193"/>
                <a:gd name="connsiteY5" fmla="*/ 599040 h 599040"/>
                <a:gd name="connsiteX6" fmla="*/ 99842 w 2802193"/>
                <a:gd name="connsiteY6" fmla="*/ 599040 h 599040"/>
                <a:gd name="connsiteX7" fmla="*/ 0 w 2802193"/>
                <a:gd name="connsiteY7" fmla="*/ 499198 h 599040"/>
                <a:gd name="connsiteX8" fmla="*/ 0 w 2802193"/>
                <a:gd name="connsiteY8" fmla="*/ 99842 h 599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02193" h="599040">
                  <a:moveTo>
                    <a:pt x="0" y="99842"/>
                  </a:moveTo>
                  <a:cubicBezTo>
                    <a:pt x="0" y="44701"/>
                    <a:pt x="44701" y="0"/>
                    <a:pt x="99842" y="0"/>
                  </a:cubicBezTo>
                  <a:lnTo>
                    <a:pt x="2702351" y="0"/>
                  </a:lnTo>
                  <a:cubicBezTo>
                    <a:pt x="2757492" y="0"/>
                    <a:pt x="2802193" y="44701"/>
                    <a:pt x="2802193" y="99842"/>
                  </a:cubicBezTo>
                  <a:lnTo>
                    <a:pt x="2802193" y="499198"/>
                  </a:lnTo>
                  <a:cubicBezTo>
                    <a:pt x="2802193" y="554339"/>
                    <a:pt x="2757492" y="599040"/>
                    <a:pt x="2702351" y="599040"/>
                  </a:cubicBezTo>
                  <a:lnTo>
                    <a:pt x="99842" y="599040"/>
                  </a:lnTo>
                  <a:cubicBezTo>
                    <a:pt x="44701" y="599040"/>
                    <a:pt x="0" y="554339"/>
                    <a:pt x="0" y="499198"/>
                  </a:cubicBezTo>
                  <a:lnTo>
                    <a:pt x="0" y="99842"/>
                  </a:lnTo>
                  <a:close/>
                </a:path>
              </a:pathLst>
            </a:custGeom>
            <a:grp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20683" tIns="120683" rIns="120683" bIns="120683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400" b="1" kern="12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B3A199E-612B-ABAD-F0D5-1732EC0D2814}"/>
                </a:ext>
              </a:extLst>
            </p:cNvPr>
            <p:cNvSpPr/>
            <p:nvPr/>
          </p:nvSpPr>
          <p:spPr>
            <a:xfrm>
              <a:off x="1425678" y="4745697"/>
              <a:ext cx="2802193" cy="599040"/>
            </a:xfrm>
            <a:custGeom>
              <a:avLst/>
              <a:gdLst>
                <a:gd name="connsiteX0" fmla="*/ 0 w 2802193"/>
                <a:gd name="connsiteY0" fmla="*/ 99842 h 599040"/>
                <a:gd name="connsiteX1" fmla="*/ 99842 w 2802193"/>
                <a:gd name="connsiteY1" fmla="*/ 0 h 599040"/>
                <a:gd name="connsiteX2" fmla="*/ 2702351 w 2802193"/>
                <a:gd name="connsiteY2" fmla="*/ 0 h 599040"/>
                <a:gd name="connsiteX3" fmla="*/ 2802193 w 2802193"/>
                <a:gd name="connsiteY3" fmla="*/ 99842 h 599040"/>
                <a:gd name="connsiteX4" fmla="*/ 2802193 w 2802193"/>
                <a:gd name="connsiteY4" fmla="*/ 499198 h 599040"/>
                <a:gd name="connsiteX5" fmla="*/ 2702351 w 2802193"/>
                <a:gd name="connsiteY5" fmla="*/ 599040 h 599040"/>
                <a:gd name="connsiteX6" fmla="*/ 99842 w 2802193"/>
                <a:gd name="connsiteY6" fmla="*/ 599040 h 599040"/>
                <a:gd name="connsiteX7" fmla="*/ 0 w 2802193"/>
                <a:gd name="connsiteY7" fmla="*/ 499198 h 599040"/>
                <a:gd name="connsiteX8" fmla="*/ 0 w 2802193"/>
                <a:gd name="connsiteY8" fmla="*/ 99842 h 5990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02193" h="599040">
                  <a:moveTo>
                    <a:pt x="0" y="99842"/>
                  </a:moveTo>
                  <a:cubicBezTo>
                    <a:pt x="0" y="44701"/>
                    <a:pt x="44701" y="0"/>
                    <a:pt x="99842" y="0"/>
                  </a:cubicBezTo>
                  <a:lnTo>
                    <a:pt x="2702351" y="0"/>
                  </a:lnTo>
                  <a:cubicBezTo>
                    <a:pt x="2757492" y="0"/>
                    <a:pt x="2802193" y="44701"/>
                    <a:pt x="2802193" y="99842"/>
                  </a:cubicBezTo>
                  <a:lnTo>
                    <a:pt x="2802193" y="499198"/>
                  </a:lnTo>
                  <a:cubicBezTo>
                    <a:pt x="2802193" y="554339"/>
                    <a:pt x="2757492" y="599040"/>
                    <a:pt x="2702351" y="599040"/>
                  </a:cubicBezTo>
                  <a:lnTo>
                    <a:pt x="99842" y="599040"/>
                  </a:lnTo>
                  <a:cubicBezTo>
                    <a:pt x="44701" y="599040"/>
                    <a:pt x="0" y="554339"/>
                    <a:pt x="0" y="499198"/>
                  </a:cubicBezTo>
                  <a:lnTo>
                    <a:pt x="0" y="99842"/>
                  </a:lnTo>
                  <a:close/>
                </a:path>
              </a:pathLst>
            </a:custGeom>
            <a:grpFill/>
            <a:ln>
              <a:solidFill>
                <a:schemeClr val="accent2">
                  <a:lumMod val="75000"/>
                </a:schemeClr>
              </a:solidFill>
            </a:ln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20683" tIns="120683" rIns="120683" bIns="120683" numCol="1" spcCol="1270" anchor="ctr" anchorCtr="0">
              <a:noAutofit/>
            </a:bodyPr>
            <a:lstStyle/>
            <a:p>
              <a:pPr marL="0" lvl="0" indent="0" algn="l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400" b="1" kern="120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endParaRPr>
            </a:p>
          </p:txBody>
        </p:sp>
      </p:grpSp>
      <p:sp>
        <p:nvSpPr>
          <p:cNvPr id="46" name="TextBox 45">
            <a:extLst>
              <a:ext uri="{FF2B5EF4-FFF2-40B4-BE49-F238E27FC236}">
                <a16:creationId xmlns:a16="http://schemas.microsoft.com/office/drawing/2014/main" id="{993A888E-4EBE-598B-E47A-08568F012E68}"/>
              </a:ext>
            </a:extLst>
          </p:cNvPr>
          <p:cNvSpPr txBox="1"/>
          <p:nvPr/>
        </p:nvSpPr>
        <p:spPr>
          <a:xfrm>
            <a:off x="1117895" y="2165152"/>
            <a:ext cx="1268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Collecting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2B967E71-4DEF-7DBB-618F-9240F0B0A965}"/>
              </a:ext>
            </a:extLst>
          </p:cNvPr>
          <p:cNvSpPr txBox="1"/>
          <p:nvPr/>
        </p:nvSpPr>
        <p:spPr>
          <a:xfrm>
            <a:off x="1034345" y="3123430"/>
            <a:ext cx="1268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Storing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2652230D-9010-FE97-D797-B507B8027131}"/>
              </a:ext>
            </a:extLst>
          </p:cNvPr>
          <p:cNvSpPr txBox="1"/>
          <p:nvPr/>
        </p:nvSpPr>
        <p:spPr>
          <a:xfrm>
            <a:off x="1117896" y="3949612"/>
            <a:ext cx="10741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Sharing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B164857C-63BE-0592-A841-A071B7BD4274}"/>
              </a:ext>
            </a:extLst>
          </p:cNvPr>
          <p:cNvSpPr txBox="1"/>
          <p:nvPr/>
        </p:nvSpPr>
        <p:spPr>
          <a:xfrm>
            <a:off x="1117895" y="4848484"/>
            <a:ext cx="1268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Applying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E49199E6-62FE-C175-9E7F-3D6CD88E0464}"/>
              </a:ext>
            </a:extLst>
          </p:cNvPr>
          <p:cNvSpPr txBox="1"/>
          <p:nvPr/>
        </p:nvSpPr>
        <p:spPr>
          <a:xfrm>
            <a:off x="3333159" y="350951"/>
            <a:ext cx="57011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Knowledge Management Process</a:t>
            </a:r>
          </a:p>
        </p:txBody>
      </p:sp>
    </p:spTree>
    <p:extLst>
      <p:ext uri="{BB962C8B-B14F-4D97-AF65-F5344CB8AC3E}">
        <p14:creationId xmlns:p14="http://schemas.microsoft.com/office/powerpoint/2010/main" val="21029365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EDAF8E-4071-A1AC-400A-7D00C2420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297" y="993058"/>
            <a:ext cx="3903405" cy="1707939"/>
          </a:xfrm>
        </p:spPr>
        <p:txBody>
          <a:bodyPr anchor="t">
            <a:normAutofit/>
          </a:bodyPr>
          <a:lstStyle/>
          <a:p>
            <a:r>
              <a:rPr lang="en-GB" sz="2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 for Amazon and Siemens Knowledge Management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AAB7AE51-5F51-59BC-085F-8D726E91FB9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42983691"/>
              </p:ext>
            </p:extLst>
          </p:nvPr>
        </p:nvGraphicFramePr>
        <p:xfrm>
          <a:off x="5407742" y="589891"/>
          <a:ext cx="6302476" cy="56732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51222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849ED0-7BBB-6408-4193-0C3135072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215" y="643467"/>
            <a:ext cx="3928481" cy="55710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in Knowledge Management at Amazon and Siemens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99627C-C0ED-339F-A68B-97B5B06E4F90}"/>
              </a:ext>
            </a:extLst>
          </p:cNvPr>
          <p:cNvSpPr>
            <a:spLocks/>
          </p:cNvSpPr>
          <p:nvPr/>
        </p:nvSpPr>
        <p:spPr>
          <a:xfrm>
            <a:off x="5237018" y="2082769"/>
            <a:ext cx="3091910" cy="493906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 defTabSz="539496"/>
            <a:r>
              <a:rPr lang="en-GB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Amazon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ABD7E1-C02A-A6CD-F15A-6FEEC12C6524}"/>
              </a:ext>
            </a:extLst>
          </p:cNvPr>
          <p:cNvSpPr>
            <a:spLocks/>
          </p:cNvSpPr>
          <p:nvPr/>
        </p:nvSpPr>
        <p:spPr>
          <a:xfrm>
            <a:off x="5083277" y="2694517"/>
            <a:ext cx="3245651" cy="3136845"/>
          </a:xfrm>
          <a:prstGeom prst="rect">
            <a:avLst/>
          </a:prstGeom>
        </p:spPr>
        <p:txBody>
          <a:bodyPr>
            <a:noAutofit/>
          </a:bodyPr>
          <a:lstStyle/>
          <a:p>
            <a:pPr marL="171450" indent="-171450" defTabSz="539496">
              <a:buFont typeface="Arial" panose="020B0604020202020204" pitchFamily="34" charset="0"/>
              <a:buChar char="•"/>
            </a:pPr>
            <a:r>
              <a:rPr lang="en-GB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Ensuring robust data security while effectively </a:t>
            </a:r>
            <a:r>
              <a:rPr lang="en-GB" kern="120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analyzing</a:t>
            </a:r>
            <a:r>
              <a:rPr lang="en-GB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customer data.</a:t>
            </a:r>
          </a:p>
          <a:p>
            <a:pPr marL="171450" indent="-171450" defTabSz="539496">
              <a:buFont typeface="Arial" panose="020B0604020202020204" pitchFamily="34" charset="0"/>
              <a:buChar char="•"/>
            </a:pPr>
            <a:r>
              <a:rPr lang="en-GB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Amazon predominantly relies on internal data but could enhance its approach by integrating external partnerships and collaborations encouraging employees to embrace external knowledge.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858FC0-675D-C99B-144A-DCC2B7E732FC}"/>
              </a:ext>
            </a:extLst>
          </p:cNvPr>
          <p:cNvSpPr>
            <a:spLocks/>
          </p:cNvSpPr>
          <p:nvPr/>
        </p:nvSpPr>
        <p:spPr>
          <a:xfrm>
            <a:off x="8433610" y="2082769"/>
            <a:ext cx="3107137" cy="493906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ctr" defTabSz="539496"/>
            <a:r>
              <a:rPr lang="en-GB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Siemens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DF7D5D-8D5A-450E-DF5E-849917F3025E}"/>
              </a:ext>
            </a:extLst>
          </p:cNvPr>
          <p:cNvSpPr>
            <a:spLocks/>
          </p:cNvSpPr>
          <p:nvPr/>
        </p:nvSpPr>
        <p:spPr>
          <a:xfrm>
            <a:off x="8433610" y="2576675"/>
            <a:ext cx="3245651" cy="3568486"/>
          </a:xfrm>
          <a:prstGeom prst="rect">
            <a:avLst/>
          </a:prstGeom>
        </p:spPr>
        <p:txBody>
          <a:bodyPr>
            <a:noAutofit/>
          </a:bodyPr>
          <a:lstStyle/>
          <a:p>
            <a:pPr marL="171450" indent="-171450" defTabSz="539496">
              <a:buFont typeface="Arial" panose="020B0604020202020204" pitchFamily="34" charset="0"/>
              <a:buChar char="•"/>
            </a:pPr>
            <a:r>
              <a:rPr lang="en-GB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Fostering an open, innovative culture that embraces knowledge sharing and collaboration.</a:t>
            </a:r>
          </a:p>
          <a:p>
            <a:pPr marL="171450" indent="-171450" defTabSz="539496">
              <a:buFont typeface="Arial" panose="020B0604020202020204" pitchFamily="34" charset="0"/>
              <a:buChar char="•"/>
            </a:pPr>
            <a:r>
              <a:rPr lang="en-GB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Upgrading or replacing legacy systems to facilitate the integration of advanced technologies.</a:t>
            </a:r>
          </a:p>
          <a:p>
            <a:pPr marL="171450" indent="-171450" defTabSz="539496">
              <a:buFont typeface="Arial" panose="020B0604020202020204" pitchFamily="34" charset="0"/>
              <a:buChar char="•"/>
            </a:pPr>
            <a:r>
              <a:rPr lang="en-GB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Implementing consistent knowledge-sharing practices across various business units and regions.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387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86FF76B9-219D-4469-AF87-0236D2903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B88BD78-87E1-424D-B479-C37D8E41B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0964637" y="2358"/>
            <a:ext cx="1876653" cy="1766008"/>
            <a:chOff x="-648769" y="2358"/>
            <a:chExt cx="1876653" cy="1766008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05EB894-9410-4B20-95E4-7A25101AB8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-415188" y="-231223"/>
              <a:ext cx="1409491" cy="1876653"/>
            </a:xfrm>
            <a:custGeom>
              <a:avLst/>
              <a:gdLst>
                <a:gd name="connsiteX0" fmla="*/ 0 w 1409491"/>
                <a:gd name="connsiteY0" fmla="*/ 643075 h 1876653"/>
                <a:gd name="connsiteX1" fmla="*/ 643075 w 1409491"/>
                <a:gd name="connsiteY1" fmla="*/ 0 h 1876653"/>
                <a:gd name="connsiteX2" fmla="*/ 1409491 w 1409491"/>
                <a:gd name="connsiteY2" fmla="*/ 0 h 1876653"/>
                <a:gd name="connsiteX3" fmla="*/ 1409491 w 1409491"/>
                <a:gd name="connsiteY3" fmla="*/ 1876653 h 1876653"/>
                <a:gd name="connsiteX4" fmla="*/ 1233578 w 1409491"/>
                <a:gd name="connsiteY4" fmla="*/ 1876653 h 18766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491" h="1876653">
                  <a:moveTo>
                    <a:pt x="0" y="643075"/>
                  </a:moveTo>
                  <a:lnTo>
                    <a:pt x="643075" y="0"/>
                  </a:lnTo>
                  <a:lnTo>
                    <a:pt x="1409491" y="0"/>
                  </a:lnTo>
                  <a:lnTo>
                    <a:pt x="1409491" y="1876653"/>
                  </a:lnTo>
                  <a:lnTo>
                    <a:pt x="1233578" y="1876653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66E38B6-B050-4340-8E8F-3A971DADC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1285" y="128278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3719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633C5E46-DAC5-4661-9C87-22B08E2A5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43436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CE89590-775D-7E70-F346-E0BA4DA768FD}"/>
              </a:ext>
            </a:extLst>
          </p:cNvPr>
          <p:cNvSpPr/>
          <p:nvPr/>
        </p:nvSpPr>
        <p:spPr>
          <a:xfrm>
            <a:off x="643467" y="1328283"/>
            <a:ext cx="3699933" cy="259349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D2D798-ACFC-6A00-339D-45251E141EA9}"/>
              </a:ext>
            </a:extLst>
          </p:cNvPr>
          <p:cNvSpPr txBox="1"/>
          <p:nvPr/>
        </p:nvSpPr>
        <p:spPr>
          <a:xfrm>
            <a:off x="1502064" y="2417222"/>
            <a:ext cx="23279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822960"/>
            <a:r>
              <a:rPr lang="en-GB" sz="2400" b="1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Conclusions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3084B7AC-CDBE-548C-1176-5FB980553BF7}"/>
              </a:ext>
            </a:extLst>
          </p:cNvPr>
          <p:cNvSpPr txBox="1"/>
          <p:nvPr/>
        </p:nvSpPr>
        <p:spPr>
          <a:xfrm>
            <a:off x="4555837" y="2585200"/>
            <a:ext cx="6992696" cy="3315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75" indent="-162000" defTabSz="822960">
              <a:lnSpc>
                <a:spcPts val="2250"/>
              </a:lnSpc>
              <a:buFont typeface="Arial" panose="020B0604020202020204" pitchFamily="34" charset="0"/>
              <a:buChar char="•"/>
            </a:pPr>
            <a:r>
              <a:rPr lang="en-GB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Effective knowledge management is crucial in the information age for organizational success.</a:t>
            </a:r>
          </a:p>
          <a:p>
            <a:pPr marL="257175" indent="-162000" defTabSz="822960">
              <a:lnSpc>
                <a:spcPts val="2250"/>
              </a:lnSpc>
              <a:buFont typeface="Arial" panose="020B0604020202020204" pitchFamily="34" charset="0"/>
              <a:buChar char="•"/>
            </a:pPr>
            <a:r>
              <a:rPr lang="en-GB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Amazon and Siemens provide valuable lessons on managing knowledge for innovation and growth.</a:t>
            </a:r>
          </a:p>
          <a:p>
            <a:pPr marL="257175" indent="-162000" defTabSz="822960">
              <a:lnSpc>
                <a:spcPts val="2250"/>
              </a:lnSpc>
              <a:buFont typeface="Arial" panose="020B0604020202020204" pitchFamily="34" charset="0"/>
              <a:buChar char="•"/>
            </a:pPr>
            <a:r>
              <a:rPr lang="en-GB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 combination of commercial, custom, and cloud-based solutions supports knowledge sharing and collaboration.</a:t>
            </a:r>
          </a:p>
          <a:p>
            <a:pPr marL="257175" indent="-162000" defTabSz="822960">
              <a:lnSpc>
                <a:spcPts val="2250"/>
              </a:lnSpc>
              <a:buFont typeface="Arial" panose="020B0604020202020204" pitchFamily="34" charset="0"/>
              <a:buChar char="•"/>
            </a:pPr>
            <a:r>
              <a:rPr lang="en-GB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Technology enhances but doesn't replace the importance of human collaboration and expertise in knowledge management.</a:t>
            </a:r>
          </a:p>
          <a:p>
            <a:pPr marL="257175" indent="-162000" defTabSz="822960">
              <a:lnSpc>
                <a:spcPts val="2250"/>
              </a:lnSpc>
              <a:buFont typeface="Arial" panose="020B0604020202020204" pitchFamily="34" charset="0"/>
              <a:buChar char="•"/>
            </a:pPr>
            <a:r>
              <a:rPr lang="en-GB" kern="120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Regularly evolving strategies ensure knowledge management remains relevant and impactful in a rapidly changing business landscape.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62750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A5FE4-68A3-5CB4-D4F5-8E7C691BC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964C0-36AD-99C9-3B62-E71D3125ED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kern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Davenport, T.H. and </a:t>
            </a:r>
            <a:r>
              <a:rPr lang="en-GB" sz="1800" kern="1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Prusak</a:t>
            </a:r>
            <a:r>
              <a:rPr lang="en-GB" sz="1800" kern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L. (1998). </a:t>
            </a:r>
            <a:r>
              <a:rPr lang="en-GB" sz="1800" i="1" kern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Working knowledge: How organizations manage what they know.</a:t>
            </a:r>
            <a:r>
              <a:rPr lang="en-GB" sz="1800" kern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Harvard Business Press.</a:t>
            </a: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kern="1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Rademakers</a:t>
            </a:r>
            <a:r>
              <a:rPr lang="en-GB" sz="1800" kern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M. (2005). Corporate universities: Driving force of knowledge innovation. Journal of Workplace Learning, 17(1), 130–136.</a:t>
            </a: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kern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Snowflake Inc., How Siemens AG Built an Enterprise-Wide Data Mesh Architecture on Snowflake, online video recording, YouTube, 18 October 2023, &lt;</a:t>
            </a:r>
            <a:r>
              <a:rPr lang="en-GB" sz="1800" u="sng" kern="1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https://www.youtube.com/watch?v=5CUYAvg7R2Q</a:t>
            </a:r>
            <a:r>
              <a:rPr lang="en-GB" sz="1800" kern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&gt; [Accessed 5 March 2024]</a:t>
            </a: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kern="1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Tidd, J. and Bessant, J.R. (2018) Managing innovation: integrating technological, market and organizational change. Sixth edition. Hoboken, New Jersey: Wiley.</a:t>
            </a: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kern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Zack, M.H. (1999) “Developing a Knowledge Strategy,” California Management Review, 41(3), pp. 125–145. Available at: </a:t>
            </a:r>
            <a:r>
              <a:rPr lang="en-GB" sz="1800" u="sng" kern="110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https://doi.org/10.2307/41166000</a:t>
            </a:r>
            <a:r>
              <a:rPr lang="en-GB" sz="1800" kern="1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80824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2013 - 202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2" Type="http://schemas.microsoft.com/office/2011/relationships/webextension" Target="webextension2.xml"/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11" row="3">
    <wetp:webextensionref xmlns:r="http://schemas.openxmlformats.org/officeDocument/2006/relationships" r:id="rId1"/>
  </wetp:taskpane>
  <wetp:taskpane dockstate="right" visibility="0" width="438" row="2">
    <wetp:webextensionref xmlns:r="http://schemas.openxmlformats.org/officeDocument/2006/relationships" r:id="rId2"/>
  </wetp:taskpane>
</wetp:taskpanes>
</file>

<file path=ppt/webextensions/webextension1.xml><?xml version="1.0" encoding="utf-8"?>
<we:webextension xmlns:we="http://schemas.microsoft.com/office/webextensions/webextension/2010/11" id="{C36C2580-133D-4705-92F3-6983D4E3C160}">
  <we:reference id="wa200005566" version="3.0.0.2" store="en-US" storeType="OMEX"/>
  <we:alternateReferences>
    <we:reference id="wa200005566" version="3.0.0.2" store="wa200005566" storeType="OMEX"/>
  </we:alternateReferences>
  <we:properties/>
  <we:bindings/>
  <we:snapshot xmlns:r="http://schemas.openxmlformats.org/officeDocument/2006/relationships"/>
</we:webextension>
</file>

<file path=ppt/webextensions/webextension2.xml><?xml version="1.0" encoding="utf-8"?>
<we:webextension xmlns:we="http://schemas.microsoft.com/office/webextensions/webextension/2010/11" id="{3E58D8D1-8188-461B-BEF0-34707D307F4E}">
  <we:reference id="wa200005669" version="2.0.0.0" store="en-US" storeType="OMEX"/>
  <we:alternateReferences>
    <we:reference id="wa200005669" version="2.0.0.0" store="wa200005669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352</TotalTime>
  <Words>680</Words>
  <Application>Microsoft Office PowerPoint</Application>
  <PresentationFormat>Widescreen</PresentationFormat>
  <Paragraphs>52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Times New Roman</vt:lpstr>
      <vt:lpstr>Office Theme</vt:lpstr>
      <vt:lpstr>Knowledge Management for Amazon and Siemens</vt:lpstr>
      <vt:lpstr>Introduction</vt:lpstr>
      <vt:lpstr>PowerPoint Presentation</vt:lpstr>
      <vt:lpstr>Recommendation for Amazon and Siemens Knowledge Management</vt:lpstr>
      <vt:lpstr>Challenges in Knowledge Management at Amazon and Siemens</vt:lpstr>
      <vt:lpstr>PowerPoint Presentation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Knowledge Management for Amazon and Siemens</dc:title>
  <dc:creator>Livia Dragan (2130234)</dc:creator>
  <cp:lastModifiedBy>Livia Dragan (2130234)</cp:lastModifiedBy>
  <cp:revision>6</cp:revision>
  <dcterms:created xsi:type="dcterms:W3CDTF">2024-03-14T12:30:05Z</dcterms:created>
  <dcterms:modified xsi:type="dcterms:W3CDTF">2024-03-14T20:05:06Z</dcterms:modified>
</cp:coreProperties>
</file>