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4"/>
  </p:sldMasterIdLst>
  <p:notesMasterIdLst>
    <p:notesMasterId r:id="rId9"/>
  </p:notesMasterIdLst>
  <p:sldIdLst>
    <p:sldId id="256" r:id="rId5"/>
    <p:sldId id="529" r:id="rId6"/>
    <p:sldId id="530" r:id="rId7"/>
    <p:sldId id="29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jawad" initials="cj" lastIdx="1" clrIdx="0">
    <p:extLst>
      <p:ext uri="{19B8F6BF-5375-455C-9EA6-DF929625EA0E}">
        <p15:presenceInfo xmlns:p15="http://schemas.microsoft.com/office/powerpoint/2012/main" userId="3e12907f07f24ec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1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re Desta" userId="db32a065-b9b8-4ebb-ab66-dfd77adf959e" providerId="ADAL" clId="{8D334086-BE71-44DE-A35C-0756F2FC9A50}"/>
    <pc:docChg chg="modSld">
      <pc:chgData name="Amare Desta" userId="db32a065-b9b8-4ebb-ab66-dfd77adf959e" providerId="ADAL" clId="{8D334086-BE71-44DE-A35C-0756F2FC9A50}" dt="2022-10-18T15:56:29.206" v="23" actId="20577"/>
      <pc:docMkLst>
        <pc:docMk/>
      </pc:docMkLst>
      <pc:sldChg chg="modSp mod">
        <pc:chgData name="Amare Desta" userId="db32a065-b9b8-4ebb-ab66-dfd77adf959e" providerId="ADAL" clId="{8D334086-BE71-44DE-A35C-0756F2FC9A50}" dt="2022-10-18T15:56:29.206" v="23" actId="20577"/>
        <pc:sldMkLst>
          <pc:docMk/>
          <pc:sldMk cId="689676095" sldId="256"/>
        </pc:sldMkLst>
        <pc:spChg chg="mod">
          <ac:chgData name="Amare Desta" userId="db32a065-b9b8-4ebb-ab66-dfd77adf959e" providerId="ADAL" clId="{8D334086-BE71-44DE-A35C-0756F2FC9A50}" dt="2022-10-18T15:56:29.206" v="23" actId="20577"/>
          <ac:spMkLst>
            <pc:docMk/>
            <pc:sldMk cId="689676095" sldId="256"/>
            <ac:spMk id="3" creationId="{3E19F046-AB21-0540-88FE-9C795F80975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5C99CF-15F9-014E-BA8D-A5238B0559F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7CD6C-E151-1B4D-A4DC-86AE788E7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307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752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74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18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940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26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84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7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2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218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921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837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737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808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688" r:id="rId5"/>
    <p:sldLayoutId id="2147483689" r:id="rId6"/>
    <p:sldLayoutId id="2147483695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47766EE-4192-4B2D-A5A0-F60F9A5F7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CF95ED-295F-4295-9442-C07FE8E0BD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597" b="101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Graphic 1">
            <a:extLst>
              <a:ext uri="{FF2B5EF4-FFF2-40B4-BE49-F238E27FC236}">
                <a16:creationId xmlns:a16="http://schemas.microsoft.com/office/drawing/2014/main" id="{D6705569-F545-4F47-A260-A9202826E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 w="32707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7790A-B41A-DD4B-9BAF-F311D3008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5473" y="1998924"/>
            <a:ext cx="5541054" cy="221362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Analysis of interview data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19F046-AB21-0540-88FE-9C795F8097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0419" y="4300833"/>
            <a:ext cx="4431162" cy="119187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ASD</a:t>
            </a:r>
          </a:p>
          <a:p>
            <a:pPr algn="ctr"/>
            <a:r>
              <a:rPr lang="en-GB"/>
              <a:t>2022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6760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2">
            <a:extLst>
              <a:ext uri="{FF2B5EF4-FFF2-40B4-BE49-F238E27FC236}">
                <a16:creationId xmlns:a16="http://schemas.microsoft.com/office/drawing/2014/main" id="{6E4CD457-E37B-4177-94C9-92C24E732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E31770-A671-42EE-B5EF-DAE6EE7F4A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28" r="1900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104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742A528-B5BC-48B8-92DE-9C2B44451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6C2E19-E0B1-405A-A655-5CFBA4C9F4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" r="-1" b="2052"/>
          <a:stretch/>
        </p:blipFill>
        <p:spPr>
          <a:xfrm>
            <a:off x="1366347" y="433410"/>
            <a:ext cx="9459306" cy="5854700"/>
          </a:xfrm>
          <a:custGeom>
            <a:avLst/>
            <a:gdLst/>
            <a:ahLst/>
            <a:cxnLst/>
            <a:rect l="l" t="t" r="r" b="b"/>
            <a:pathLst>
              <a:path w="8500451" h="5783926">
                <a:moveTo>
                  <a:pt x="4814568" y="604"/>
                </a:moveTo>
                <a:cubicBezTo>
                  <a:pt x="5041344" y="3294"/>
                  <a:pt x="5267019" y="14348"/>
                  <a:pt x="5493575" y="21000"/>
                </a:cubicBezTo>
                <a:cubicBezTo>
                  <a:pt x="5987120" y="36130"/>
                  <a:pt x="6483273" y="35607"/>
                  <a:pt x="6977859" y="46564"/>
                </a:cubicBezTo>
                <a:cubicBezTo>
                  <a:pt x="7286195" y="53346"/>
                  <a:pt x="7590877" y="77867"/>
                  <a:pt x="7880953" y="154038"/>
                </a:cubicBezTo>
                <a:cubicBezTo>
                  <a:pt x="7921646" y="164993"/>
                  <a:pt x="7967557" y="167081"/>
                  <a:pt x="7998861" y="193166"/>
                </a:cubicBezTo>
                <a:cubicBezTo>
                  <a:pt x="8033815" y="222382"/>
                  <a:pt x="8019729" y="265163"/>
                  <a:pt x="7968600" y="273511"/>
                </a:cubicBezTo>
                <a:cubicBezTo>
                  <a:pt x="7903386" y="284466"/>
                  <a:pt x="7836607" y="287597"/>
                  <a:pt x="7764609" y="294901"/>
                </a:cubicBezTo>
                <a:cubicBezTo>
                  <a:pt x="7792260" y="335073"/>
                  <a:pt x="7859040" y="304814"/>
                  <a:pt x="7876257" y="354899"/>
                </a:cubicBezTo>
                <a:cubicBezTo>
                  <a:pt x="7799043" y="389332"/>
                  <a:pt x="7705656" y="366898"/>
                  <a:pt x="7631049" y="400810"/>
                </a:cubicBezTo>
                <a:cubicBezTo>
                  <a:pt x="7633137" y="424287"/>
                  <a:pt x="7649831" y="426374"/>
                  <a:pt x="7663396" y="432635"/>
                </a:cubicBezTo>
                <a:cubicBezTo>
                  <a:pt x="7676961" y="438373"/>
                  <a:pt x="7710871" y="430026"/>
                  <a:pt x="7696264" y="462894"/>
                </a:cubicBezTo>
                <a:cubicBezTo>
                  <a:pt x="7541315" y="482719"/>
                  <a:pt x="7393147" y="550021"/>
                  <a:pt x="7229849" y="540630"/>
                </a:cubicBezTo>
                <a:cubicBezTo>
                  <a:pt x="7431755" y="558890"/>
                  <a:pt x="7602355" y="633496"/>
                  <a:pt x="7780782" y="683059"/>
                </a:cubicBezTo>
                <a:cubicBezTo>
                  <a:pt x="7773479" y="741491"/>
                  <a:pt x="7701483" y="718014"/>
                  <a:pt x="7680613" y="759751"/>
                </a:cubicBezTo>
                <a:cubicBezTo>
                  <a:pt x="7794869" y="788967"/>
                  <a:pt x="7904429" y="823401"/>
                  <a:pt x="7998861" y="880789"/>
                </a:cubicBezTo>
                <a:cubicBezTo>
                  <a:pt x="8083901" y="932439"/>
                  <a:pt x="8164765" y="989306"/>
                  <a:pt x="8257111" y="1031566"/>
                </a:cubicBezTo>
                <a:cubicBezTo>
                  <a:pt x="8354150" y="1075912"/>
                  <a:pt x="8413103" y="1132779"/>
                  <a:pt x="8402148" y="1229819"/>
                </a:cubicBezTo>
                <a:cubicBezTo>
                  <a:pt x="8397452" y="1269468"/>
                  <a:pt x="8409973" y="1302859"/>
                  <a:pt x="8453275" y="1318510"/>
                </a:cubicBezTo>
                <a:cubicBezTo>
                  <a:pt x="8507013" y="1337814"/>
                  <a:pt x="8501275" y="1367029"/>
                  <a:pt x="8499187" y="1411897"/>
                </a:cubicBezTo>
                <a:cubicBezTo>
                  <a:pt x="8496056" y="1465634"/>
                  <a:pt x="8468406" y="1486504"/>
                  <a:pt x="8419885" y="1504764"/>
                </a:cubicBezTo>
                <a:cubicBezTo>
                  <a:pt x="8350497" y="1530327"/>
                  <a:pt x="8349975" y="1569978"/>
                  <a:pt x="8368237" y="1617454"/>
                </a:cubicBezTo>
                <a:cubicBezTo>
                  <a:pt x="8378149" y="1643540"/>
                  <a:pt x="8393278" y="1664409"/>
                  <a:pt x="8415713" y="1683712"/>
                </a:cubicBezTo>
                <a:cubicBezTo>
                  <a:pt x="8493448" y="1751014"/>
                  <a:pt x="8492927" y="1752056"/>
                  <a:pt x="8416755" y="1831880"/>
                </a:cubicBezTo>
                <a:cubicBezTo>
                  <a:pt x="8396408" y="1853269"/>
                  <a:pt x="8374496" y="1867356"/>
                  <a:pt x="8383888" y="1901790"/>
                </a:cubicBezTo>
                <a:cubicBezTo>
                  <a:pt x="8415713" y="2016046"/>
                  <a:pt x="8411538" y="2016046"/>
                  <a:pt x="8283717" y="2053609"/>
                </a:cubicBezTo>
                <a:cubicBezTo>
                  <a:pt x="8254501" y="2062479"/>
                  <a:pt x="8215373" y="2054653"/>
                  <a:pt x="8198678" y="2087521"/>
                </a:cubicBezTo>
                <a:cubicBezTo>
                  <a:pt x="8209113" y="2111521"/>
                  <a:pt x="8184591" y="2690625"/>
                  <a:pt x="8207547" y="2700017"/>
                </a:cubicBezTo>
                <a:cubicBezTo>
                  <a:pt x="8387017" y="2773578"/>
                  <a:pt x="8409451" y="2860184"/>
                  <a:pt x="8269632" y="2996352"/>
                </a:cubicBezTo>
                <a:cubicBezTo>
                  <a:pt x="8175722" y="3087653"/>
                  <a:pt x="8186677" y="3236864"/>
                  <a:pt x="8225807" y="3330251"/>
                </a:cubicBezTo>
                <a:cubicBezTo>
                  <a:pt x="8373452" y="3371467"/>
                  <a:pt x="8341107" y="3481027"/>
                  <a:pt x="8370845" y="3577023"/>
                </a:cubicBezTo>
                <a:cubicBezTo>
                  <a:pt x="8392757" y="3649020"/>
                  <a:pt x="8306673" y="3639107"/>
                  <a:pt x="8310847" y="3671976"/>
                </a:cubicBezTo>
                <a:cubicBezTo>
                  <a:pt x="8365105" y="3711626"/>
                  <a:pt x="8437624" y="3724148"/>
                  <a:pt x="8479884" y="3778406"/>
                </a:cubicBezTo>
                <a:cubicBezTo>
                  <a:pt x="8403713" y="3818056"/>
                  <a:pt x="8365105" y="3873880"/>
                  <a:pt x="8322845" y="3929703"/>
                </a:cubicBezTo>
                <a:cubicBezTo>
                  <a:pt x="8254501" y="4020482"/>
                  <a:pt x="8161635" y="4097174"/>
                  <a:pt x="8063031" y="4166563"/>
                </a:cubicBezTo>
                <a:cubicBezTo>
                  <a:pt x="8012947" y="4649674"/>
                  <a:pt x="7851215" y="5156783"/>
                  <a:pt x="7833475" y="5181825"/>
                </a:cubicBezTo>
                <a:cubicBezTo>
                  <a:pt x="7760436" y="5174520"/>
                  <a:pt x="7618528" y="5466682"/>
                  <a:pt x="7495403" y="5493812"/>
                </a:cubicBezTo>
                <a:cubicBezTo>
                  <a:pt x="7366017" y="5523550"/>
                  <a:pt x="5441925" y="5797973"/>
                  <a:pt x="5148199" y="5783364"/>
                </a:cubicBezTo>
                <a:cubicBezTo>
                  <a:pt x="3551743" y="5705628"/>
                  <a:pt x="3505310" y="5598155"/>
                  <a:pt x="3505310" y="5598155"/>
                </a:cubicBezTo>
                <a:cubicBezTo>
                  <a:pt x="3505310" y="5598155"/>
                  <a:pt x="3596089" y="5571548"/>
                  <a:pt x="3675390" y="5541287"/>
                </a:cubicBezTo>
                <a:cubicBezTo>
                  <a:pt x="3627392" y="5542853"/>
                  <a:pt x="3579395" y="5543896"/>
                  <a:pt x="3531919" y="5542331"/>
                </a:cubicBezTo>
                <a:cubicBezTo>
                  <a:pt x="3164108" y="5531375"/>
                  <a:pt x="3500093" y="5511028"/>
                  <a:pt x="3138022" y="5469291"/>
                </a:cubicBezTo>
                <a:cubicBezTo>
                  <a:pt x="2527092" y="5398860"/>
                  <a:pt x="2618913" y="5380598"/>
                  <a:pt x="2058068" y="5181825"/>
                </a:cubicBezTo>
                <a:cubicBezTo>
                  <a:pt x="2008504" y="5164086"/>
                  <a:pt x="1660519" y="5056613"/>
                  <a:pt x="1447659" y="5044613"/>
                </a:cubicBezTo>
                <a:cubicBezTo>
                  <a:pt x="1391313" y="5041483"/>
                  <a:pt x="1329751" y="5042527"/>
                  <a:pt x="1281230" y="4977311"/>
                </a:cubicBezTo>
                <a:cubicBezTo>
                  <a:pt x="1429920" y="4979399"/>
                  <a:pt x="1557741" y="4979399"/>
                  <a:pt x="1696518" y="4945487"/>
                </a:cubicBezTo>
                <a:cubicBezTo>
                  <a:pt x="1622434" y="4898532"/>
                  <a:pt x="1537394" y="4938705"/>
                  <a:pt x="1478440" y="4905836"/>
                </a:cubicBezTo>
                <a:cubicBezTo>
                  <a:pt x="1423138" y="4875577"/>
                  <a:pt x="1375140" y="4871404"/>
                  <a:pt x="1318795" y="4919401"/>
                </a:cubicBezTo>
                <a:cubicBezTo>
                  <a:pt x="1289578" y="4944443"/>
                  <a:pt x="1237928" y="4939747"/>
                  <a:pt x="1208190" y="4925140"/>
                </a:cubicBezTo>
                <a:cubicBezTo>
                  <a:pt x="1049066" y="4846360"/>
                  <a:pt x="1052718" y="4847404"/>
                  <a:pt x="875857" y="4867751"/>
                </a:cubicBezTo>
                <a:cubicBezTo>
                  <a:pt x="763166" y="4880272"/>
                  <a:pt x="648388" y="4902706"/>
                  <a:pt x="545088" y="4889141"/>
                </a:cubicBezTo>
                <a:cubicBezTo>
                  <a:pt x="532045" y="4859403"/>
                  <a:pt x="543522" y="4845839"/>
                  <a:pt x="558131" y="4841666"/>
                </a:cubicBezTo>
                <a:cubicBezTo>
                  <a:pt x="796034" y="4776973"/>
                  <a:pt x="840379" y="4702889"/>
                  <a:pt x="1081413" y="4662717"/>
                </a:cubicBezTo>
                <a:cubicBezTo>
                  <a:pt x="1099151" y="4617327"/>
                  <a:pt x="1011503" y="4609500"/>
                  <a:pt x="1052718" y="4564633"/>
                </a:cubicBezTo>
                <a:cubicBezTo>
                  <a:pt x="1127846" y="4529678"/>
                  <a:pt x="1216016" y="4570894"/>
                  <a:pt x="1290622" y="4525505"/>
                </a:cubicBezTo>
                <a:cubicBezTo>
                  <a:pt x="1277579" y="4493158"/>
                  <a:pt x="1214972" y="4516636"/>
                  <a:pt x="1217581" y="4482202"/>
                </a:cubicBezTo>
                <a:cubicBezTo>
                  <a:pt x="1220712" y="4442552"/>
                  <a:pt x="1264536" y="4448813"/>
                  <a:pt x="1294796" y="4451421"/>
                </a:cubicBezTo>
                <a:cubicBezTo>
                  <a:pt x="1441398" y="4464985"/>
                  <a:pt x="1568696" y="4390902"/>
                  <a:pt x="1709040" y="4365860"/>
                </a:cubicBezTo>
                <a:cubicBezTo>
                  <a:pt x="1559306" y="4303253"/>
                  <a:pt x="686474" y="4353338"/>
                  <a:pt x="530479" y="4334034"/>
                </a:cubicBezTo>
                <a:cubicBezTo>
                  <a:pt x="367182" y="4314210"/>
                  <a:pt x="107367" y="4261516"/>
                  <a:pt x="174146" y="4244821"/>
                </a:cubicBezTo>
                <a:cubicBezTo>
                  <a:pt x="249796" y="4225518"/>
                  <a:pt x="519524" y="3996484"/>
                  <a:pt x="596216" y="3986050"/>
                </a:cubicBezTo>
                <a:cubicBezTo>
                  <a:pt x="685430" y="3974050"/>
                  <a:pt x="703169" y="3957876"/>
                  <a:pt x="820554" y="3875967"/>
                </a:cubicBezTo>
                <a:cubicBezTo>
                  <a:pt x="897769" y="3822230"/>
                  <a:pt x="576391" y="3939094"/>
                  <a:pt x="451179" y="3901009"/>
                </a:cubicBezTo>
                <a:cubicBezTo>
                  <a:pt x="405268" y="3886923"/>
                  <a:pt x="729255" y="3738233"/>
                  <a:pt x="729255" y="3711105"/>
                </a:cubicBezTo>
                <a:cubicBezTo>
                  <a:pt x="729255" y="3682409"/>
                  <a:pt x="700038" y="3676150"/>
                  <a:pt x="672387" y="3676150"/>
                </a:cubicBezTo>
                <a:cubicBezTo>
                  <a:pt x="610824" y="3676150"/>
                  <a:pt x="629606" y="3651106"/>
                  <a:pt x="568043" y="3652673"/>
                </a:cubicBezTo>
                <a:cubicBezTo>
                  <a:pt x="748558" y="3580154"/>
                  <a:pt x="860205" y="3599458"/>
                  <a:pt x="1038632" y="3533198"/>
                </a:cubicBezTo>
                <a:cubicBezTo>
                  <a:pt x="1125760" y="3500852"/>
                  <a:pt x="817425" y="3393378"/>
                  <a:pt x="907160" y="3365206"/>
                </a:cubicBezTo>
                <a:cubicBezTo>
                  <a:pt x="941071" y="3354249"/>
                  <a:pt x="986461" y="3365727"/>
                  <a:pt x="1009938" y="3327120"/>
                </a:cubicBezTo>
                <a:cubicBezTo>
                  <a:pt x="972897" y="3296340"/>
                  <a:pt x="923855" y="3309904"/>
                  <a:pt x="886812" y="3322425"/>
                </a:cubicBezTo>
                <a:cubicBezTo>
                  <a:pt x="792381" y="3354772"/>
                  <a:pt x="799165" y="3346946"/>
                  <a:pt x="789773" y="3322947"/>
                </a:cubicBezTo>
                <a:cubicBezTo>
                  <a:pt x="758993" y="3241037"/>
                  <a:pt x="682822" y="3267123"/>
                  <a:pt x="615520" y="3280688"/>
                </a:cubicBezTo>
                <a:cubicBezTo>
                  <a:pt x="412050" y="3321382"/>
                  <a:pt x="205972" y="3309904"/>
                  <a:pt x="3023" y="3351641"/>
                </a:cubicBezTo>
                <a:cubicBezTo>
                  <a:pt x="-18888" y="3356337"/>
                  <a:pt x="83890" y="3262949"/>
                  <a:pt x="132409" y="3251993"/>
                </a:cubicBezTo>
                <a:cubicBezTo>
                  <a:pt x="185103" y="3240516"/>
                  <a:pt x="249796" y="3248863"/>
                  <a:pt x="287360" y="3195127"/>
                </a:cubicBezTo>
                <a:cubicBezTo>
                  <a:pt x="220579" y="3181561"/>
                  <a:pt x="144410" y="3207647"/>
                  <a:pt x="78150" y="3164866"/>
                </a:cubicBezTo>
                <a:cubicBezTo>
                  <a:pt x="225276" y="3105913"/>
                  <a:pt x="371878" y="3107999"/>
                  <a:pt x="498655" y="3069914"/>
                </a:cubicBezTo>
                <a:cubicBezTo>
                  <a:pt x="510133" y="2999483"/>
                  <a:pt x="426658" y="3025046"/>
                  <a:pt x="396399" y="2984874"/>
                </a:cubicBezTo>
                <a:cubicBezTo>
                  <a:pt x="1351140" y="2916007"/>
                  <a:pt x="817946" y="2712537"/>
                  <a:pt x="658822" y="2601411"/>
                </a:cubicBezTo>
                <a:cubicBezTo>
                  <a:pt x="605607" y="2564370"/>
                  <a:pt x="1164888" y="2388551"/>
                  <a:pt x="1183148" y="2383856"/>
                </a:cubicBezTo>
                <a:cubicBezTo>
                  <a:pt x="1229581" y="2372900"/>
                  <a:pt x="1413747" y="2380725"/>
                  <a:pt x="1451311" y="2366639"/>
                </a:cubicBezTo>
                <a:cubicBezTo>
                  <a:pt x="1499309" y="2348901"/>
                  <a:pt x="1340706" y="2318120"/>
                  <a:pt x="1376184" y="2296729"/>
                </a:cubicBezTo>
                <a:cubicBezTo>
                  <a:pt x="1625043" y="2145953"/>
                  <a:pt x="1642780" y="1919006"/>
                  <a:pt x="1572870" y="1902834"/>
                </a:cubicBezTo>
                <a:cubicBezTo>
                  <a:pt x="1500353" y="1886138"/>
                  <a:pt x="1429399" y="1899181"/>
                  <a:pt x="1362097" y="1926311"/>
                </a:cubicBezTo>
                <a:cubicBezTo>
                  <a:pt x="1252536" y="1970656"/>
                  <a:pt x="493960" y="1907528"/>
                  <a:pt x="281620" y="1943006"/>
                </a:cubicBezTo>
                <a:cubicBezTo>
                  <a:pt x="249274" y="1948223"/>
                  <a:pt x="205451" y="1971700"/>
                  <a:pt x="174669" y="1927876"/>
                </a:cubicBezTo>
                <a:cubicBezTo>
                  <a:pt x="393269" y="1785969"/>
                  <a:pt x="673952" y="1826663"/>
                  <a:pt x="918115" y="1730145"/>
                </a:cubicBezTo>
                <a:cubicBezTo>
                  <a:pt x="822119" y="1663886"/>
                  <a:pt x="724558" y="1667017"/>
                  <a:pt x="624389" y="1676929"/>
                </a:cubicBezTo>
                <a:cubicBezTo>
                  <a:pt x="598304" y="1679538"/>
                  <a:pt x="562826" y="1683190"/>
                  <a:pt x="556565" y="1655539"/>
                </a:cubicBezTo>
                <a:cubicBezTo>
                  <a:pt x="548739" y="1620584"/>
                  <a:pt x="590999" y="1614323"/>
                  <a:pt x="618650" y="1600237"/>
                </a:cubicBezTo>
                <a:cubicBezTo>
                  <a:pt x="660909" y="1578325"/>
                  <a:pt x="723515" y="1604410"/>
                  <a:pt x="775165" y="1544413"/>
                </a:cubicBezTo>
                <a:cubicBezTo>
                  <a:pt x="618650" y="1558500"/>
                  <a:pt x="486656" y="1583021"/>
                  <a:pt x="348401" y="1624758"/>
                </a:cubicBezTo>
                <a:cubicBezTo>
                  <a:pt x="360400" y="1587717"/>
                  <a:pt x="402137" y="1570499"/>
                  <a:pt x="378660" y="1539719"/>
                </a:cubicBezTo>
                <a:cubicBezTo>
                  <a:pt x="360922" y="1516763"/>
                  <a:pt x="310316" y="1505806"/>
                  <a:pt x="336402" y="1463025"/>
                </a:cubicBezTo>
                <a:cubicBezTo>
                  <a:pt x="409963" y="1417636"/>
                  <a:pt x="514307" y="1429636"/>
                  <a:pt x="576913" y="1364421"/>
                </a:cubicBezTo>
                <a:cubicBezTo>
                  <a:pt x="665605" y="1271556"/>
                  <a:pt x="803338" y="1239731"/>
                  <a:pt x="911856" y="1171908"/>
                </a:cubicBezTo>
                <a:cubicBezTo>
                  <a:pt x="947853" y="1149995"/>
                  <a:pt x="1184192" y="1073303"/>
                  <a:pt x="1247841" y="1048782"/>
                </a:cubicBezTo>
                <a:cubicBezTo>
                  <a:pt x="1336532" y="1014349"/>
                  <a:pt x="1437746" y="1002349"/>
                  <a:pt x="1524872" y="939221"/>
                </a:cubicBezTo>
                <a:cubicBezTo>
                  <a:pt x="1439310" y="926178"/>
                  <a:pt x="1369923" y="985133"/>
                  <a:pt x="1267145" y="956439"/>
                </a:cubicBezTo>
                <a:cubicBezTo>
                  <a:pt x="1429920" y="895398"/>
                  <a:pt x="1579131" y="867746"/>
                  <a:pt x="1697039" y="783749"/>
                </a:cubicBezTo>
                <a:cubicBezTo>
                  <a:pt x="1711648" y="773315"/>
                  <a:pt x="1740342" y="776446"/>
                  <a:pt x="1762255" y="772794"/>
                </a:cubicBezTo>
                <a:cubicBezTo>
                  <a:pt x="1992852" y="735752"/>
                  <a:pt x="2224495" y="704449"/>
                  <a:pt x="2452486" y="650712"/>
                </a:cubicBezTo>
                <a:cubicBezTo>
                  <a:pt x="2504136" y="638191"/>
                  <a:pt x="2595436" y="635061"/>
                  <a:pt x="2586045" y="590193"/>
                </a:cubicBezTo>
                <a:cubicBezTo>
                  <a:pt x="2571959" y="522891"/>
                  <a:pt x="2486919" y="570889"/>
                  <a:pt x="2432138" y="577150"/>
                </a:cubicBezTo>
                <a:cubicBezTo>
                  <a:pt x="2262059" y="597497"/>
                  <a:pt x="2091979" y="632974"/>
                  <a:pt x="1919291" y="613149"/>
                </a:cubicBezTo>
                <a:cubicBezTo>
                  <a:pt x="2035633" y="588107"/>
                  <a:pt x="2151455" y="562542"/>
                  <a:pt x="2267799" y="537499"/>
                </a:cubicBezTo>
                <a:cubicBezTo>
                  <a:pt x="2134238" y="546368"/>
                  <a:pt x="2017896" y="487936"/>
                  <a:pt x="1887988" y="514022"/>
                </a:cubicBezTo>
                <a:cubicBezTo>
                  <a:pt x="1846250" y="522370"/>
                  <a:pt x="1802427" y="495762"/>
                  <a:pt x="1798252" y="454546"/>
                </a:cubicBezTo>
                <a:cubicBezTo>
                  <a:pt x="1793557" y="421678"/>
                  <a:pt x="1832686" y="407071"/>
                  <a:pt x="1862424" y="396636"/>
                </a:cubicBezTo>
                <a:cubicBezTo>
                  <a:pt x="1938595" y="370028"/>
                  <a:pt x="1999113" y="291250"/>
                  <a:pt x="2096675" y="332987"/>
                </a:cubicBezTo>
                <a:cubicBezTo>
                  <a:pt x="2158237" y="267250"/>
                  <a:pt x="2256320" y="256816"/>
                  <a:pt x="2335621" y="239600"/>
                </a:cubicBezTo>
                <a:cubicBezTo>
                  <a:pt x="2588654" y="185341"/>
                  <a:pt x="2845338" y="143081"/>
                  <a:pt x="3102023" y="107082"/>
                </a:cubicBezTo>
                <a:cubicBezTo>
                  <a:pt x="3270538" y="83605"/>
                  <a:pt x="3444270" y="93518"/>
                  <a:pt x="3611219" y="63780"/>
                </a:cubicBezTo>
                <a:cubicBezTo>
                  <a:pt x="3937814" y="5869"/>
                  <a:pt x="4262322" y="7436"/>
                  <a:pt x="4587352" y="1175"/>
                </a:cubicBezTo>
                <a:cubicBezTo>
                  <a:pt x="4663262" y="-260"/>
                  <a:pt x="4738976" y="-293"/>
                  <a:pt x="4814568" y="60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06941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42594"/>
            <a:ext cx="8086725" cy="1371600"/>
          </a:xfrm>
        </p:spPr>
        <p:txBody>
          <a:bodyPr rtlCol="0">
            <a:normAutofit fontScale="90000"/>
            <a:scene3d>
              <a:camera prst="orthographicFront"/>
              <a:lightRig rig="soft" dir="t"/>
            </a:scene3d>
          </a:bodyPr>
          <a:lstStyle/>
          <a:p>
            <a:pPr>
              <a:defRPr/>
            </a:pPr>
            <a:r>
              <a:rPr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USING </a:t>
            </a:r>
            <a:r>
              <a:rPr b="1">
                <a:solidFill>
                  <a:srgbClr val="00B0F0"/>
                </a:solidFill>
                <a:ea typeface="+mj-ea"/>
                <a:cs typeface="+mj-cs"/>
              </a:rPr>
              <a:t>MATRIX</a:t>
            </a:r>
            <a:r>
              <a:rPr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 ANALYSIS </a:t>
            </a:r>
            <a:br>
              <a:rPr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</a:br>
            <a:r>
              <a:rPr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Qualitative data</a:t>
            </a:r>
            <a:br>
              <a:rPr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</a:br>
            <a:endParaRPr>
              <a:solidFill>
                <a:schemeClr val="tx1">
                  <a:lumMod val="85000"/>
                  <a:lumOff val="1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5120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858838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3716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1828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286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2743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200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D0D94F9-1361-4493-B577-13978E8455A7}" type="slidenum">
              <a:rPr lang="en-US" altLang="en-US" sz="1000"/>
              <a:pPr/>
              <a:t>4</a:t>
            </a:fld>
            <a:endParaRPr lang="en-US" altLang="en-US" sz="1000"/>
          </a:p>
        </p:txBody>
      </p:sp>
      <p:graphicFrame>
        <p:nvGraphicFramePr>
          <p:cNvPr id="51205" name="Object 2"/>
          <p:cNvGraphicFramePr>
            <a:graphicFrameLocks noChangeAspect="1"/>
          </p:cNvGraphicFramePr>
          <p:nvPr/>
        </p:nvGraphicFramePr>
        <p:xfrm>
          <a:off x="3709989" y="1735139"/>
          <a:ext cx="6105525" cy="4071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6105144" imgH="4072128" progId="Word.Document.8">
                  <p:embed/>
                </p:oleObj>
              </mc:Choice>
              <mc:Fallback>
                <p:oleObj name="Document" r:id="rId2" imgW="6105144" imgH="4072128" progId="Word.Document.8">
                  <p:embed/>
                  <p:pic>
                    <p:nvPicPr>
                      <p:cNvPr id="5120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989" y="1735139"/>
                        <a:ext cx="6105525" cy="4071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6" name="Object 3"/>
          <p:cNvGraphicFramePr>
            <a:graphicFrameLocks noChangeAspect="1"/>
          </p:cNvGraphicFramePr>
          <p:nvPr/>
        </p:nvGraphicFramePr>
        <p:xfrm>
          <a:off x="3306763" y="2185989"/>
          <a:ext cx="6235700" cy="3665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6236208" imgH="3666744" progId="Word.Document.8">
                  <p:embed/>
                </p:oleObj>
              </mc:Choice>
              <mc:Fallback>
                <p:oleObj name="Document" r:id="rId4" imgW="6236208" imgH="3666744" progId="Word.Document.8">
                  <p:embed/>
                  <p:pic>
                    <p:nvPicPr>
                      <p:cNvPr id="5120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6763" y="2185989"/>
                        <a:ext cx="6235700" cy="3665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7" name="Object 4"/>
          <p:cNvGraphicFramePr>
            <a:graphicFrameLocks noChangeAspect="1"/>
          </p:cNvGraphicFramePr>
          <p:nvPr/>
        </p:nvGraphicFramePr>
        <p:xfrm>
          <a:off x="2301080" y="1784496"/>
          <a:ext cx="7446962" cy="475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7515906" imgH="4800090" progId="Word.Document.8">
                  <p:embed/>
                </p:oleObj>
              </mc:Choice>
              <mc:Fallback>
                <p:oleObj name="Document" r:id="rId6" imgW="7515906" imgH="4800090" progId="Word.Document.8">
                  <p:embed/>
                  <p:pic>
                    <p:nvPicPr>
                      <p:cNvPr id="5120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080" y="1784496"/>
                        <a:ext cx="7446962" cy="475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1225208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LeftStep">
      <a:dk1>
        <a:srgbClr val="000000"/>
      </a:dk1>
      <a:lt1>
        <a:srgbClr val="FFFFFF"/>
      </a:lt1>
      <a:dk2>
        <a:srgbClr val="213A3B"/>
      </a:dk2>
      <a:lt2>
        <a:srgbClr val="E8E5E2"/>
      </a:lt2>
      <a:accent1>
        <a:srgbClr val="81A6C4"/>
      </a:accent1>
      <a:accent2>
        <a:srgbClr val="6EADAF"/>
      </a:accent2>
      <a:accent3>
        <a:srgbClr val="7BAC99"/>
      </a:accent3>
      <a:accent4>
        <a:srgbClr val="6EAF7B"/>
      </a:accent4>
      <a:accent5>
        <a:srgbClr val="86AC7B"/>
      </a:accent5>
      <a:accent6>
        <a:srgbClr val="93AA6B"/>
      </a:accent6>
      <a:hlink>
        <a:srgbClr val="9F795B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BEBE1B5A18CA4D82AA3EC25D86BF17" ma:contentTypeVersion="13" ma:contentTypeDescription="Create a new document." ma:contentTypeScope="" ma:versionID="28a7fb7a1f6b721357c8e93d67ba7852">
  <xsd:schema xmlns:xsd="http://www.w3.org/2001/XMLSchema" xmlns:xs="http://www.w3.org/2001/XMLSchema" xmlns:p="http://schemas.microsoft.com/office/2006/metadata/properties" xmlns:ns3="175a304c-2342-45ef-8dc6-82622f85b28d" xmlns:ns4="30bab34e-cbd2-460d-9227-52c21590b64b" targetNamespace="http://schemas.microsoft.com/office/2006/metadata/properties" ma:root="true" ma:fieldsID="a5dd64e80743fc37d9e0fff4669db34b" ns3:_="" ns4:_="">
    <xsd:import namespace="175a304c-2342-45ef-8dc6-82622f85b28d"/>
    <xsd:import namespace="30bab34e-cbd2-460d-9227-52c21590b6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5a304c-2342-45ef-8dc6-82622f85b2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bab34e-cbd2-460d-9227-52c21590b64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FFD8A7D-A36A-4B64-AD82-A3C3F932E2B3}">
  <ds:schemaRefs>
    <ds:schemaRef ds:uri="http://schemas.openxmlformats.org/package/2006/metadata/core-properties"/>
    <ds:schemaRef ds:uri="30bab34e-cbd2-460d-9227-52c21590b64b"/>
    <ds:schemaRef ds:uri="http://schemas.microsoft.com/office/2006/documentManagement/types"/>
    <ds:schemaRef ds:uri="http://schemas.microsoft.com/office/infopath/2007/PartnerControls"/>
    <ds:schemaRef ds:uri="175a304c-2342-45ef-8dc6-82622f85b28d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CC24BC0-F7FE-43A8-BF22-E889A60310F6}">
  <ds:schemaRefs>
    <ds:schemaRef ds:uri="175a304c-2342-45ef-8dc6-82622f85b28d"/>
    <ds:schemaRef ds:uri="30bab34e-cbd2-460d-9227-52c21590b64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6FCF959-9A85-4D42-914C-5D61BC96D70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Century Gothic</vt:lpstr>
      <vt:lpstr>Elephant</vt:lpstr>
      <vt:lpstr>BrushVTI</vt:lpstr>
      <vt:lpstr>Document</vt:lpstr>
      <vt:lpstr>Analysis of interview data</vt:lpstr>
      <vt:lpstr>PowerPoint Presentation</vt:lpstr>
      <vt:lpstr>PowerPoint Presentation</vt:lpstr>
      <vt:lpstr>USING MATRIX ANALYSIS  Qualitative data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Analysis of interview data</dc:title>
  <dc:creator>Caroline Jawad</dc:creator>
  <cp:lastModifiedBy>Amare Desta</cp:lastModifiedBy>
  <cp:revision>1</cp:revision>
  <dcterms:created xsi:type="dcterms:W3CDTF">2020-05-27T11:15:13Z</dcterms:created>
  <dcterms:modified xsi:type="dcterms:W3CDTF">2022-10-18T15:56:29Z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0x0101008CBEBE1B5A18CA4D82AA3EC25D86BF17</vt:lpwstr>
  </property>
</Properties>
</file>