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8" r:id="rId1"/>
  </p:sldMasterIdLst>
  <p:notesMasterIdLst>
    <p:notesMasterId r:id="rId17"/>
  </p:notesMasterIdLst>
  <p:sldIdLst>
    <p:sldId id="256" r:id="rId2"/>
    <p:sldId id="257" r:id="rId3"/>
    <p:sldId id="260" r:id="rId4"/>
    <p:sldId id="261" r:id="rId5"/>
    <p:sldId id="262" r:id="rId6"/>
    <p:sldId id="312" r:id="rId7"/>
    <p:sldId id="263" r:id="rId8"/>
    <p:sldId id="264" r:id="rId9"/>
    <p:sldId id="313" r:id="rId10"/>
    <p:sldId id="314" r:id="rId11"/>
    <p:sldId id="265" r:id="rId12"/>
    <p:sldId id="269" r:id="rId13"/>
    <p:sldId id="315" r:id="rId14"/>
    <p:sldId id="316" r:id="rId15"/>
    <p:sldId id="266" r:id="rId16"/>
  </p:sldIdLst>
  <p:sldSz cx="9144000" cy="5143500" type="screen16x9"/>
  <p:notesSz cx="6858000" cy="9144000"/>
  <p:embeddedFontLst>
    <p:embeddedFont>
      <p:font typeface="Calibri" panose="020F0502020204030204" pitchFamily="34" charset="0"/>
      <p:regular r:id="rId18"/>
      <p:bold r:id="rId19"/>
      <p:italic r:id="rId20"/>
      <p:boldItalic r:id="rId21"/>
    </p:embeddedFont>
    <p:embeddedFont>
      <p:font typeface="Zen Antique" panose="020B0604020202020204" charset="-128"/>
      <p:regular r:id="rId22"/>
    </p:embeddedFont>
    <p:embeddedFont>
      <p:font typeface="Playfair Display" panose="020B0604020202020204" charset="0"/>
      <p:regular r:id="rId23"/>
      <p:bold r:id="rId24"/>
      <p:italic r:id="rId25"/>
      <p:boldItalic r:id="rId26"/>
    </p:embeddedFont>
    <p:embeddedFont>
      <p:font typeface="Raleway" panose="020B0604020202020204"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C1F0B9A-9281-46DE-A1D4-BB0099518611}">
  <a:tblStyle styleId="{7C1F0B9A-9281-46DE-A1D4-BB0099518611}"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27" autoAdjust="0"/>
  </p:normalViewPr>
  <p:slideViewPr>
    <p:cSldViewPr snapToGrid="0" showGuides="1">
      <p:cViewPr varScale="1">
        <p:scale>
          <a:sx n="107" d="100"/>
          <a:sy n="107" d="100"/>
        </p:scale>
        <p:origin x="114" y="56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14410647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7" name="Google Shape;25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73775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13bad40225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g13bad40225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588310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13ca5019a09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0" name="Google Shape;380;g13ca5019a09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smtClean="0">
                <a:solidFill>
                  <a:srgbClr val="000000"/>
                </a:solidFill>
                <a:effectLst/>
                <a:latin typeface="Arial"/>
                <a:ea typeface="Arial"/>
                <a:cs typeface="Arial"/>
                <a:sym typeface="Arial"/>
              </a:rPr>
              <a:t>Introduction</a:t>
            </a:r>
          </a:p>
          <a:p>
            <a:r>
              <a:rPr lang="en-US" sz="1100" b="0" i="0" u="none" strike="noStrike" cap="none" dirty="0" smtClean="0">
                <a:solidFill>
                  <a:srgbClr val="000000"/>
                </a:solidFill>
                <a:effectLst/>
                <a:latin typeface="Arial"/>
                <a:ea typeface="Arial"/>
                <a:cs typeface="Arial"/>
                <a:sym typeface="Arial"/>
              </a:rPr>
              <a:t>For </a:t>
            </a:r>
            <a:r>
              <a:rPr lang="en-US" sz="1100" b="0" i="0" u="none" strike="noStrike" cap="none" dirty="0" err="1" smtClean="0">
                <a:solidFill>
                  <a:srgbClr val="000000"/>
                </a:solidFill>
                <a:effectLst/>
                <a:latin typeface="Arial"/>
                <a:ea typeface="Arial"/>
                <a:cs typeface="Arial"/>
                <a:sym typeface="Arial"/>
              </a:rPr>
              <a:t>organisations</a:t>
            </a:r>
            <a:r>
              <a:rPr lang="en-US" sz="1100" b="0" i="0" u="none" strike="noStrike" cap="none" dirty="0" smtClean="0">
                <a:solidFill>
                  <a:srgbClr val="000000"/>
                </a:solidFill>
                <a:effectLst/>
                <a:latin typeface="Arial"/>
                <a:ea typeface="Arial"/>
                <a:cs typeface="Arial"/>
                <a:sym typeface="Arial"/>
              </a:rPr>
              <a:t>, employee engagement is just as necessary as customer satisfaction, mainly due to the fact that the latter is derived from the named former. Employee engagement sheds light upon an interactive </a:t>
            </a:r>
            <a:r>
              <a:rPr lang="en-US" sz="1100" b="0" i="0" u="none" strike="noStrike" cap="none" dirty="0" err="1" smtClean="0">
                <a:solidFill>
                  <a:srgbClr val="000000"/>
                </a:solidFill>
                <a:effectLst/>
                <a:latin typeface="Arial"/>
                <a:ea typeface="Arial"/>
                <a:cs typeface="Arial"/>
                <a:sym typeface="Arial"/>
              </a:rPr>
              <a:t>organisation</a:t>
            </a:r>
            <a:r>
              <a:rPr lang="en-US" sz="1100" b="0" i="0" u="none" strike="noStrike" cap="none" dirty="0" smtClean="0">
                <a:solidFill>
                  <a:srgbClr val="000000"/>
                </a:solidFill>
                <a:effectLst/>
                <a:latin typeface="Arial"/>
                <a:ea typeface="Arial"/>
                <a:cs typeface="Arial"/>
                <a:sym typeface="Arial"/>
              </a:rPr>
              <a:t> environment and other benefits. Hence, this presentation would be underscoring the importance of employee engagement. </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9319998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g13ca5019a09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9" name="Google Shape;419;g13ca5019a09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smtClean="0">
                <a:solidFill>
                  <a:srgbClr val="000000"/>
                </a:solidFill>
                <a:effectLst/>
                <a:latin typeface="Arial"/>
                <a:ea typeface="Arial"/>
                <a:cs typeface="Arial"/>
                <a:sym typeface="Arial"/>
              </a:rPr>
              <a:t>Employee engagement </a:t>
            </a:r>
          </a:p>
          <a:p>
            <a:r>
              <a:rPr lang="en-US" sz="1100" b="0" i="0" u="none" strike="noStrike" cap="none" dirty="0" smtClean="0">
                <a:solidFill>
                  <a:srgbClr val="000000"/>
                </a:solidFill>
                <a:effectLst/>
                <a:latin typeface="Arial"/>
                <a:ea typeface="Arial"/>
                <a:cs typeface="Arial"/>
                <a:sym typeface="Arial"/>
              </a:rPr>
              <a:t>Employee engagement is the investment of the </a:t>
            </a:r>
            <a:r>
              <a:rPr lang="en-US" sz="1100" b="0" i="0" u="none" strike="noStrike" cap="none" dirty="0" err="1" smtClean="0">
                <a:solidFill>
                  <a:srgbClr val="000000"/>
                </a:solidFill>
                <a:effectLst/>
                <a:latin typeface="Arial"/>
                <a:ea typeface="Arial"/>
                <a:cs typeface="Arial"/>
                <a:sym typeface="Arial"/>
              </a:rPr>
              <a:t>organisation's</a:t>
            </a:r>
            <a:r>
              <a:rPr lang="en-US" sz="1100" b="0" i="0" u="none" strike="noStrike" cap="none" dirty="0" smtClean="0">
                <a:solidFill>
                  <a:srgbClr val="000000"/>
                </a:solidFill>
                <a:effectLst/>
                <a:latin typeface="Arial"/>
                <a:ea typeface="Arial"/>
                <a:cs typeface="Arial"/>
                <a:sym typeface="Arial"/>
              </a:rPr>
              <a:t> workers in their cognitive, emotional and </a:t>
            </a:r>
            <a:r>
              <a:rPr lang="en-US" sz="1100" b="0" i="0" u="none" strike="noStrike" cap="none" dirty="0" err="1" smtClean="0">
                <a:solidFill>
                  <a:srgbClr val="000000"/>
                </a:solidFill>
                <a:effectLst/>
                <a:latin typeface="Arial"/>
                <a:ea typeface="Arial"/>
                <a:cs typeface="Arial"/>
                <a:sym typeface="Arial"/>
              </a:rPr>
              <a:t>behavioural</a:t>
            </a:r>
            <a:r>
              <a:rPr lang="en-US" sz="1100" b="0" i="0" u="none" strike="noStrike" cap="none" dirty="0" smtClean="0">
                <a:solidFill>
                  <a:srgbClr val="000000"/>
                </a:solidFill>
                <a:effectLst/>
                <a:latin typeface="Arial"/>
                <a:ea typeface="Arial"/>
                <a:cs typeface="Arial"/>
                <a:sym typeface="Arial"/>
              </a:rPr>
              <a:t> energies for the greater good of the business. Engaged employees are often seen as interactive and motivated individuals who work promptly in order to aid their company in achieving its determined goals (Sun and </a:t>
            </a:r>
            <a:r>
              <a:rPr lang="en-US" sz="1100" b="0" i="0" u="none" strike="noStrike" cap="none" dirty="0" err="1" smtClean="0">
                <a:solidFill>
                  <a:srgbClr val="000000"/>
                </a:solidFill>
                <a:effectLst/>
                <a:latin typeface="Arial"/>
                <a:ea typeface="Arial"/>
                <a:cs typeface="Arial"/>
                <a:sym typeface="Arial"/>
              </a:rPr>
              <a:t>Bunchapattanasakda</a:t>
            </a:r>
            <a:r>
              <a:rPr lang="en-US" sz="1100" b="0" i="0" u="none" strike="noStrike" cap="none" dirty="0" smtClean="0">
                <a:solidFill>
                  <a:srgbClr val="000000"/>
                </a:solidFill>
                <a:effectLst/>
                <a:latin typeface="Arial"/>
                <a:ea typeface="Arial"/>
                <a:cs typeface="Arial"/>
                <a:sym typeface="Arial"/>
              </a:rPr>
              <a:t>, 2019). Positive </a:t>
            </a:r>
            <a:r>
              <a:rPr lang="en-US" sz="1100" b="0" i="0" u="none" strike="noStrike" cap="none" dirty="0" err="1" smtClean="0">
                <a:solidFill>
                  <a:srgbClr val="000000"/>
                </a:solidFill>
                <a:effectLst/>
                <a:latin typeface="Arial"/>
                <a:ea typeface="Arial"/>
                <a:cs typeface="Arial"/>
                <a:sym typeface="Arial"/>
              </a:rPr>
              <a:t>organisational</a:t>
            </a:r>
            <a:r>
              <a:rPr lang="en-US" sz="1100" b="0" i="0" u="none" strike="noStrike" cap="none" dirty="0" smtClean="0">
                <a:solidFill>
                  <a:srgbClr val="000000"/>
                </a:solidFill>
                <a:effectLst/>
                <a:latin typeface="Arial"/>
                <a:ea typeface="Arial"/>
                <a:cs typeface="Arial"/>
                <a:sym typeface="Arial"/>
              </a:rPr>
              <a:t> outcomes are born when each of the staff members coordinates with each other on friendly terms and view each other equally with respect and a sense of integrity. Well-engaged workers have a better tendency to meet promotions and often receive positive feedback from the </a:t>
            </a:r>
            <a:r>
              <a:rPr lang="en-US" sz="1100" b="0" i="0" u="none" strike="noStrike" cap="none" dirty="0" err="1" smtClean="0">
                <a:solidFill>
                  <a:srgbClr val="000000"/>
                </a:solidFill>
                <a:effectLst/>
                <a:latin typeface="Arial"/>
                <a:ea typeface="Arial"/>
                <a:cs typeface="Arial"/>
                <a:sym typeface="Arial"/>
              </a:rPr>
              <a:t>organisation's</a:t>
            </a:r>
            <a:r>
              <a:rPr lang="en-US" sz="1100" b="0" i="0" u="none" strike="noStrike" cap="none" dirty="0" smtClean="0">
                <a:solidFill>
                  <a:srgbClr val="000000"/>
                </a:solidFill>
                <a:effectLst/>
                <a:latin typeface="Arial"/>
                <a:ea typeface="Arial"/>
                <a:cs typeface="Arial"/>
                <a:sym typeface="Arial"/>
              </a:rPr>
              <a:t> clientele and the managers themselves. Employee engagement also has a direct linkage to employee satisfaction, which is brought forth in the company by the HR managers and the environment they dawn upon the business (Saks, 2022). If the employees are satisfied, they are bound to be excessively engaged and devoted to their work. </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0602197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13ca5019a09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13ca5019a09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smtClean="0">
                <a:solidFill>
                  <a:srgbClr val="000000"/>
                </a:solidFill>
                <a:effectLst/>
                <a:latin typeface="Arial"/>
                <a:ea typeface="Arial"/>
                <a:cs typeface="Arial"/>
                <a:sym typeface="Arial"/>
              </a:rPr>
              <a:t>Importance of employee engagement </a:t>
            </a:r>
          </a:p>
          <a:p>
            <a:r>
              <a:rPr lang="en-US" sz="1100" b="0" i="0" u="none" strike="noStrike" cap="none" dirty="0" smtClean="0">
                <a:solidFill>
                  <a:srgbClr val="000000"/>
                </a:solidFill>
                <a:effectLst/>
                <a:latin typeface="Arial"/>
                <a:ea typeface="Arial"/>
                <a:cs typeface="Arial"/>
                <a:sym typeface="Arial"/>
              </a:rPr>
              <a:t>In light of the aforementioned, it can be stated that employee engagement has many benefits, meaning that it is highly important for </a:t>
            </a:r>
            <a:r>
              <a:rPr lang="en-US" sz="1100" b="0" i="0" u="none" strike="noStrike" cap="none" dirty="0" err="1" smtClean="0">
                <a:solidFill>
                  <a:srgbClr val="000000"/>
                </a:solidFill>
                <a:effectLst/>
                <a:latin typeface="Arial"/>
                <a:ea typeface="Arial"/>
                <a:cs typeface="Arial"/>
                <a:sym typeface="Arial"/>
              </a:rPr>
              <a:t>organisations</a:t>
            </a:r>
            <a:r>
              <a:rPr lang="en-US" sz="1100" b="0" i="0" u="none" strike="noStrike" cap="none" dirty="0" smtClean="0">
                <a:solidFill>
                  <a:srgbClr val="000000"/>
                </a:solidFill>
                <a:effectLst/>
                <a:latin typeface="Arial"/>
                <a:ea typeface="Arial"/>
                <a:cs typeface="Arial"/>
                <a:sym typeface="Arial"/>
              </a:rPr>
              <a:t> to invest in it. First and foremost, employee engagement has a lot of hand in maintaining a company's profitability and even increasing it greatly. An </a:t>
            </a:r>
            <a:r>
              <a:rPr lang="en-US" sz="1100" b="0" i="0" u="none" strike="noStrike" cap="none" dirty="0" err="1" smtClean="0">
                <a:solidFill>
                  <a:srgbClr val="000000"/>
                </a:solidFill>
                <a:effectLst/>
                <a:latin typeface="Arial"/>
                <a:ea typeface="Arial"/>
                <a:cs typeface="Arial"/>
                <a:sym typeface="Arial"/>
              </a:rPr>
              <a:t>organisation's</a:t>
            </a:r>
            <a:r>
              <a:rPr lang="en-US" sz="1100" b="0" i="0" u="none" strike="noStrike" cap="none" dirty="0" smtClean="0">
                <a:solidFill>
                  <a:srgbClr val="000000"/>
                </a:solidFill>
                <a:effectLst/>
                <a:latin typeface="Arial"/>
                <a:ea typeface="Arial"/>
                <a:cs typeface="Arial"/>
                <a:sym typeface="Arial"/>
              </a:rPr>
              <a:t> effective profitability demands productiveness emitted by the workers, which the engaged employees demonstrate quite easily. Interactive environment and shared productiveness increase employee engagement, leading to the business' high rate of profitability (Rodrigues da Costa and Maria </a:t>
            </a:r>
            <a:r>
              <a:rPr lang="en-US" sz="1100" b="0" i="0" u="none" strike="noStrike" cap="none" dirty="0" err="1" smtClean="0">
                <a:solidFill>
                  <a:srgbClr val="000000"/>
                </a:solidFill>
                <a:effectLst/>
                <a:latin typeface="Arial"/>
                <a:ea typeface="Arial"/>
                <a:cs typeface="Arial"/>
                <a:sym typeface="Arial"/>
              </a:rPr>
              <a:t>Correia</a:t>
            </a:r>
            <a:r>
              <a:rPr lang="en-US" sz="1100" b="0" i="0" u="none" strike="noStrike" cap="none" dirty="0" smtClean="0">
                <a:solidFill>
                  <a:srgbClr val="000000"/>
                </a:solidFill>
                <a:effectLst/>
                <a:latin typeface="Arial"/>
                <a:ea typeface="Arial"/>
                <a:cs typeface="Arial"/>
                <a:sym typeface="Arial"/>
              </a:rPr>
              <a:t> </a:t>
            </a:r>
            <a:r>
              <a:rPr lang="en-US" sz="1100" b="0" i="0" u="none" strike="noStrike" cap="none" dirty="0" err="1" smtClean="0">
                <a:solidFill>
                  <a:srgbClr val="000000"/>
                </a:solidFill>
                <a:effectLst/>
                <a:latin typeface="Arial"/>
                <a:ea typeface="Arial"/>
                <a:cs typeface="Arial"/>
                <a:sym typeface="Arial"/>
              </a:rPr>
              <a:t>Loureiro</a:t>
            </a:r>
            <a:r>
              <a:rPr lang="en-US" sz="1100" b="0" i="0" u="none" strike="noStrike" cap="none" dirty="0" smtClean="0">
                <a:solidFill>
                  <a:srgbClr val="000000"/>
                </a:solidFill>
                <a:effectLst/>
                <a:latin typeface="Arial"/>
                <a:ea typeface="Arial"/>
                <a:cs typeface="Arial"/>
                <a:sym typeface="Arial"/>
              </a:rPr>
              <a:t>, 2019). Likewise, a report by </a:t>
            </a:r>
            <a:r>
              <a:rPr lang="en-US" sz="1100" b="0" i="0" u="none" strike="noStrike" cap="none" dirty="0" err="1" smtClean="0">
                <a:solidFill>
                  <a:srgbClr val="000000"/>
                </a:solidFill>
                <a:effectLst/>
                <a:latin typeface="Arial"/>
                <a:ea typeface="Arial"/>
                <a:cs typeface="Arial"/>
                <a:sym typeface="Arial"/>
              </a:rPr>
              <a:t>Nazir</a:t>
            </a:r>
            <a:r>
              <a:rPr lang="en-US" sz="1100" b="0" i="0" u="none" strike="noStrike" cap="none" dirty="0" smtClean="0">
                <a:solidFill>
                  <a:srgbClr val="000000"/>
                </a:solidFill>
                <a:effectLst/>
                <a:latin typeface="Arial"/>
                <a:ea typeface="Arial"/>
                <a:cs typeface="Arial"/>
                <a:sym typeface="Arial"/>
              </a:rPr>
              <a:t> and Islam (2020) highlighted that, generally, effective employee engagement could upscale the profitability of a corporation by 21%. Similarly, employee engagement also enhances the rate of productivity and well-being within the workplace. So forth, a collaboration of the employees and peer-to-peer support also has the potential to promote employee safety within the </a:t>
            </a:r>
            <a:r>
              <a:rPr lang="en-US" sz="1100" b="0" i="0" u="none" strike="noStrike" cap="none" dirty="0" err="1" smtClean="0">
                <a:solidFill>
                  <a:srgbClr val="000000"/>
                </a:solidFill>
                <a:effectLst/>
                <a:latin typeface="Arial"/>
                <a:ea typeface="Arial"/>
                <a:cs typeface="Arial"/>
                <a:sym typeface="Arial"/>
              </a:rPr>
              <a:t>organisation</a:t>
            </a:r>
            <a:r>
              <a:rPr lang="en-US" sz="1100" b="0" i="0" u="none" strike="noStrike" cap="none" dirty="0" smtClean="0">
                <a:solidFill>
                  <a:srgbClr val="000000"/>
                </a:solidFill>
                <a:effectLst/>
                <a:latin typeface="Arial"/>
                <a:ea typeface="Arial"/>
                <a:cs typeface="Arial"/>
                <a:sym typeface="Arial"/>
              </a:rPr>
              <a:t> since </a:t>
            </a:r>
            <a:r>
              <a:rPr lang="en-US" sz="1100" b="0" i="0" u="none" strike="noStrike" cap="none" dirty="0" err="1" smtClean="0">
                <a:solidFill>
                  <a:srgbClr val="000000"/>
                </a:solidFill>
                <a:effectLst/>
                <a:latin typeface="Arial"/>
                <a:ea typeface="Arial"/>
                <a:cs typeface="Arial"/>
                <a:sym typeface="Arial"/>
              </a:rPr>
              <a:t>Verčič</a:t>
            </a:r>
            <a:r>
              <a:rPr lang="en-US" sz="1100" b="0" i="0" u="none" strike="noStrike" cap="none" dirty="0" smtClean="0">
                <a:solidFill>
                  <a:srgbClr val="000000"/>
                </a:solidFill>
                <a:effectLst/>
                <a:latin typeface="Arial"/>
                <a:ea typeface="Arial"/>
                <a:cs typeface="Arial"/>
                <a:sym typeface="Arial"/>
              </a:rPr>
              <a:t> (2021) mentioned that employee engagement is a strength of mental and emotional connection of the workers and how they feel within their working environment. If the notions of workers are kind, respectful and generous to one another, the consequences of such attitude lead to a safe working environment with no threats of bullying or business turnover. In addition to that, the such demonstration also increases employee satisfaction with their jobs, co-workers and the entire enterprise</a:t>
            </a:r>
            <a:endParaRPr dirty="0"/>
          </a:p>
        </p:txBody>
      </p:sp>
    </p:spTree>
    <p:extLst>
      <p:ext uri="{BB962C8B-B14F-4D97-AF65-F5344CB8AC3E}">
        <p14:creationId xmlns:p14="http://schemas.microsoft.com/office/powerpoint/2010/main" val="28757109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13ca5019a09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13ca5019a09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smtClean="0">
                <a:solidFill>
                  <a:srgbClr val="000000"/>
                </a:solidFill>
                <a:effectLst/>
                <a:latin typeface="Arial"/>
                <a:ea typeface="Arial"/>
                <a:cs typeface="Arial"/>
                <a:sym typeface="Arial"/>
              </a:rPr>
              <a:t>Retrospectively, a report by </a:t>
            </a:r>
            <a:r>
              <a:rPr lang="en-US" sz="1100" b="0" i="0" u="none" strike="noStrike" cap="none" dirty="0" err="1" smtClean="0">
                <a:solidFill>
                  <a:srgbClr val="000000"/>
                </a:solidFill>
                <a:effectLst/>
                <a:latin typeface="Arial"/>
                <a:ea typeface="Arial"/>
                <a:cs typeface="Arial"/>
                <a:sym typeface="Arial"/>
              </a:rPr>
              <a:t>Shaik</a:t>
            </a:r>
            <a:r>
              <a:rPr lang="en-US" sz="1100" b="0" i="0" u="none" strike="noStrike" cap="none" dirty="0" smtClean="0">
                <a:solidFill>
                  <a:srgbClr val="000000"/>
                </a:solidFill>
                <a:effectLst/>
                <a:latin typeface="Arial"/>
                <a:ea typeface="Arial"/>
                <a:cs typeface="Arial"/>
                <a:sym typeface="Arial"/>
              </a:rPr>
              <a:t> and </a:t>
            </a:r>
            <a:r>
              <a:rPr lang="en-US" sz="1100" b="0" i="0" u="none" strike="noStrike" cap="none" dirty="0" err="1" smtClean="0">
                <a:solidFill>
                  <a:srgbClr val="000000"/>
                </a:solidFill>
                <a:effectLst/>
                <a:latin typeface="Arial"/>
                <a:ea typeface="Arial"/>
                <a:cs typeface="Arial"/>
                <a:sym typeface="Arial"/>
              </a:rPr>
              <a:t>Makhecha</a:t>
            </a:r>
            <a:r>
              <a:rPr lang="en-US" sz="1100" b="0" i="0" u="none" strike="noStrike" cap="none" dirty="0" smtClean="0">
                <a:solidFill>
                  <a:srgbClr val="000000"/>
                </a:solidFill>
                <a:effectLst/>
                <a:latin typeface="Arial"/>
                <a:ea typeface="Arial"/>
                <a:cs typeface="Arial"/>
                <a:sym typeface="Arial"/>
              </a:rPr>
              <a:t> (2019) claimed that 85% of the workers operating through their official workplaces are well-engaged, while 35% of the remote workers feel drained out after virtual meetings. The reason for such is the lack of employee engagement for remote workers. Physical working is a greater aspect of increasing peer-to-peer support than working from home. Furthermore, employee engagement also lessens the rate of absenteeism within the company while, in turn, giving rise to employee retention. Within any given </a:t>
            </a:r>
            <a:r>
              <a:rPr lang="en-US" sz="1100" b="0" i="0" u="none" strike="noStrike" cap="none" dirty="0" err="1" smtClean="0">
                <a:solidFill>
                  <a:srgbClr val="000000"/>
                </a:solidFill>
                <a:effectLst/>
                <a:latin typeface="Arial"/>
                <a:ea typeface="Arial"/>
                <a:cs typeface="Arial"/>
                <a:sym typeface="Arial"/>
              </a:rPr>
              <a:t>organisation</a:t>
            </a:r>
            <a:r>
              <a:rPr lang="en-US" sz="1100" b="0" i="0" u="none" strike="noStrike" cap="none" dirty="0" smtClean="0">
                <a:solidFill>
                  <a:srgbClr val="000000"/>
                </a:solidFill>
                <a:effectLst/>
                <a:latin typeface="Arial"/>
                <a:ea typeface="Arial"/>
                <a:cs typeface="Arial"/>
                <a:sym typeface="Arial"/>
              </a:rPr>
              <a:t>, the frequent absenteeism of the staff often leaves a negative impact on the brand's image, which is why employees' interaction with each other is essential (</a:t>
            </a:r>
            <a:r>
              <a:rPr lang="en-US" sz="1100" b="0" i="0" u="none" strike="noStrike" cap="none" dirty="0" err="1" smtClean="0">
                <a:solidFill>
                  <a:srgbClr val="000000"/>
                </a:solidFill>
                <a:effectLst/>
                <a:latin typeface="Arial"/>
                <a:ea typeface="Arial"/>
                <a:cs typeface="Arial"/>
                <a:sym typeface="Arial"/>
              </a:rPr>
              <a:t>Sahni</a:t>
            </a:r>
            <a:r>
              <a:rPr lang="en-US" sz="1100" b="0" i="0" u="none" strike="noStrike" cap="none" dirty="0" smtClean="0">
                <a:solidFill>
                  <a:srgbClr val="000000"/>
                </a:solidFill>
                <a:effectLst/>
                <a:latin typeface="Arial"/>
                <a:ea typeface="Arial"/>
                <a:cs typeface="Arial"/>
                <a:sym typeface="Arial"/>
              </a:rPr>
              <a:t>, 2019). Furthermore, employee engagement also gives the HR's retention abilities an upper hand. Satisfied employees who are well-engaged and appropriately compensated are among the ones who stay loyal to the brand. Their long-term loyalty and retention indicate just how efficient the company is in dealing with their employees' preferences while keeping both the business and staff members satisfied (</a:t>
            </a:r>
            <a:r>
              <a:rPr lang="en-US" sz="1100" b="0" i="0" u="none" strike="noStrike" cap="none" dirty="0" err="1" smtClean="0">
                <a:solidFill>
                  <a:srgbClr val="000000"/>
                </a:solidFill>
                <a:effectLst/>
                <a:latin typeface="Arial"/>
                <a:ea typeface="Arial"/>
                <a:cs typeface="Arial"/>
                <a:sym typeface="Arial"/>
              </a:rPr>
              <a:t>Vermooten</a:t>
            </a:r>
            <a:r>
              <a:rPr lang="en-US" sz="1100" b="0" i="0" u="none" strike="noStrike" cap="none" dirty="0" smtClean="0">
                <a:solidFill>
                  <a:srgbClr val="000000"/>
                </a:solidFill>
                <a:effectLst/>
                <a:latin typeface="Arial"/>
                <a:ea typeface="Arial"/>
                <a:cs typeface="Arial"/>
                <a:sym typeface="Arial"/>
              </a:rPr>
              <a:t> et al., 2019). Considering that, the HR department should always invest in the tech and support of their company's employee engagement, resulting in better growth opportunities. </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000697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g13ca5019a09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6" name="Google Shape;486;g13ca5019a09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smtClean="0">
                <a:solidFill>
                  <a:srgbClr val="000000"/>
                </a:solidFill>
                <a:effectLst/>
                <a:latin typeface="Arial"/>
                <a:ea typeface="Arial"/>
                <a:cs typeface="Arial"/>
                <a:sym typeface="Arial"/>
              </a:rPr>
              <a:t>Zinger model of employee engagement </a:t>
            </a:r>
          </a:p>
          <a:p>
            <a:r>
              <a:rPr lang="en-US" sz="1100" b="0" i="0" u="none" strike="noStrike" cap="none" dirty="0" smtClean="0">
                <a:solidFill>
                  <a:srgbClr val="000000"/>
                </a:solidFill>
                <a:effectLst/>
                <a:latin typeface="Arial"/>
                <a:ea typeface="Arial"/>
                <a:cs typeface="Arial"/>
                <a:sym typeface="Arial"/>
              </a:rPr>
              <a:t>Proposed by David Zinger, the model projected 12 essential keys which are necessary for a manager to achieve successful employee engagement. The following are the keys which enhance employee engagement and assemble the Zinger model (Sinha, 2021).</a:t>
            </a:r>
          </a:p>
          <a:p>
            <a:r>
              <a:rPr lang="en-US" sz="1100" b="1" i="0" u="none" strike="noStrike" cap="none" dirty="0" smtClean="0">
                <a:solidFill>
                  <a:srgbClr val="000000"/>
                </a:solidFill>
                <a:effectLst/>
                <a:latin typeface="Arial"/>
                <a:ea typeface="Arial"/>
                <a:cs typeface="Arial"/>
                <a:sym typeface="Arial"/>
              </a:rPr>
              <a:t>Achieving results:</a:t>
            </a:r>
            <a:r>
              <a:rPr lang="en-US" sz="1100" b="0" i="0" u="none" strike="noStrike" cap="none" dirty="0" smtClean="0">
                <a:solidFill>
                  <a:srgbClr val="000000"/>
                </a:solidFill>
                <a:effectLst/>
                <a:latin typeface="Arial"/>
                <a:ea typeface="Arial"/>
                <a:cs typeface="Arial"/>
                <a:sym typeface="Arial"/>
              </a:rPr>
              <a:t> Good outcomes have the tendency to encourage workers to be productive while also surging the scale of employee engagement.</a:t>
            </a:r>
          </a:p>
          <a:p>
            <a:r>
              <a:rPr lang="en-US" sz="1100" b="1" i="0" u="none" strike="noStrike" cap="none" dirty="0" smtClean="0">
                <a:solidFill>
                  <a:srgbClr val="000000"/>
                </a:solidFill>
                <a:effectLst/>
                <a:latin typeface="Arial"/>
                <a:ea typeface="Arial"/>
                <a:cs typeface="Arial"/>
                <a:sym typeface="Arial"/>
              </a:rPr>
              <a:t>Crafting strategies:</a:t>
            </a:r>
            <a:r>
              <a:rPr lang="en-US" sz="1100" b="0" i="0" u="none" strike="noStrike" cap="none" dirty="0" smtClean="0">
                <a:solidFill>
                  <a:srgbClr val="000000"/>
                </a:solidFill>
                <a:effectLst/>
                <a:latin typeface="Arial"/>
                <a:ea typeface="Arial"/>
                <a:cs typeface="Arial"/>
                <a:sym typeface="Arial"/>
              </a:rPr>
              <a:t> This defines the strategies which monitor the employees’ needs as well as the businesses. Given how HR managers are responsible for strategy management, they are advised to come up with strategies which also pay heed to the demands of their workers, hence increasing the employee engagement level.</a:t>
            </a:r>
          </a:p>
          <a:p>
            <a:r>
              <a:rPr lang="en-US" sz="1100" b="1" i="0" u="none" strike="noStrike" cap="none" dirty="0" smtClean="0">
                <a:solidFill>
                  <a:srgbClr val="000000"/>
                </a:solidFill>
                <a:effectLst/>
                <a:latin typeface="Arial"/>
                <a:ea typeface="Arial"/>
                <a:cs typeface="Arial"/>
                <a:sym typeface="Arial"/>
              </a:rPr>
              <a:t>Enliven jobs:</a:t>
            </a:r>
            <a:r>
              <a:rPr lang="en-US" sz="1100" b="0" i="0" u="none" strike="noStrike" cap="none" dirty="0" smtClean="0">
                <a:solidFill>
                  <a:srgbClr val="000000"/>
                </a:solidFill>
                <a:effectLst/>
                <a:latin typeface="Arial"/>
                <a:ea typeface="Arial"/>
                <a:cs typeface="Arial"/>
                <a:sym typeface="Arial"/>
              </a:rPr>
              <a:t> It is the responsibility of the manager to invigorate the jobs of the workers and redefine their tasks and responsibilities in a manner which eliminates boredom. After all, bored employees have the least potential for </a:t>
            </a:r>
            <a:r>
              <a:rPr lang="en-US" sz="1100" b="0" i="0" u="none" strike="noStrike" cap="none" dirty="0" err="1" smtClean="0">
                <a:solidFill>
                  <a:srgbClr val="000000"/>
                </a:solidFill>
                <a:effectLst/>
                <a:latin typeface="Arial"/>
                <a:ea typeface="Arial"/>
                <a:cs typeface="Arial"/>
                <a:sym typeface="Arial"/>
              </a:rPr>
              <a:t>upscaling</a:t>
            </a:r>
            <a:r>
              <a:rPr lang="en-US" sz="1100" b="0" i="0" u="none" strike="noStrike" cap="none" dirty="0" smtClean="0">
                <a:solidFill>
                  <a:srgbClr val="000000"/>
                </a:solidFill>
                <a:effectLst/>
                <a:latin typeface="Arial"/>
                <a:ea typeface="Arial"/>
                <a:cs typeface="Arial"/>
                <a:sym typeface="Arial"/>
              </a:rPr>
              <a:t> engagement within the workplace.</a:t>
            </a:r>
          </a:p>
          <a:p>
            <a:r>
              <a:rPr lang="en-US" sz="1100" b="1" i="0" u="none" strike="noStrike" cap="none" dirty="0" smtClean="0">
                <a:solidFill>
                  <a:srgbClr val="000000"/>
                </a:solidFill>
                <a:effectLst/>
                <a:latin typeface="Arial"/>
                <a:ea typeface="Arial"/>
                <a:cs typeface="Arial"/>
                <a:sym typeface="Arial"/>
              </a:rPr>
              <a:t>Excel at work:</a:t>
            </a:r>
            <a:r>
              <a:rPr lang="en-US" sz="1100" b="0" i="0" u="none" strike="noStrike" cap="none" dirty="0" smtClean="0">
                <a:solidFill>
                  <a:srgbClr val="000000"/>
                </a:solidFill>
                <a:effectLst/>
                <a:latin typeface="Arial"/>
                <a:ea typeface="Arial"/>
                <a:cs typeface="Arial"/>
                <a:sym typeface="Arial"/>
              </a:rPr>
              <a:t> Managers can </a:t>
            </a:r>
            <a:r>
              <a:rPr lang="en-US" sz="1100" b="0" i="0" u="none" strike="noStrike" cap="none" dirty="0" err="1" smtClean="0">
                <a:solidFill>
                  <a:srgbClr val="000000"/>
                </a:solidFill>
                <a:effectLst/>
                <a:latin typeface="Arial"/>
                <a:ea typeface="Arial"/>
                <a:cs typeface="Arial"/>
                <a:sym typeface="Arial"/>
              </a:rPr>
              <a:t>recognise</a:t>
            </a:r>
            <a:r>
              <a:rPr lang="en-US" sz="1100" b="0" i="0" u="none" strike="noStrike" cap="none" dirty="0" smtClean="0">
                <a:solidFill>
                  <a:srgbClr val="000000"/>
                </a:solidFill>
                <a:effectLst/>
                <a:latin typeface="Arial"/>
                <a:ea typeface="Arial"/>
                <a:cs typeface="Arial"/>
                <a:sym typeface="Arial"/>
              </a:rPr>
              <a:t> and reward their workers based on the quality of their work, consequently motivating the staff to perform well. Their productive efforts should remain stimulated, which leads to active collaboration (</a:t>
            </a:r>
            <a:r>
              <a:rPr lang="en-US" sz="1100" b="0" i="0" u="none" strike="noStrike" cap="none" dirty="0" err="1" smtClean="0">
                <a:solidFill>
                  <a:srgbClr val="000000"/>
                </a:solidFill>
                <a:effectLst/>
                <a:latin typeface="Arial"/>
                <a:ea typeface="Arial"/>
                <a:cs typeface="Arial"/>
                <a:sym typeface="Arial"/>
              </a:rPr>
              <a:t>Kumari</a:t>
            </a:r>
            <a:r>
              <a:rPr lang="en-US" sz="1100" b="0" i="0" u="none" strike="noStrike" cap="none" dirty="0" smtClean="0">
                <a:solidFill>
                  <a:srgbClr val="000000"/>
                </a:solidFill>
                <a:effectLst/>
                <a:latin typeface="Arial"/>
                <a:ea typeface="Arial"/>
                <a:cs typeface="Arial"/>
                <a:sym typeface="Arial"/>
              </a:rPr>
              <a:t> and </a:t>
            </a:r>
            <a:r>
              <a:rPr lang="en-US" sz="1100" b="0" i="0" u="none" strike="noStrike" cap="none" dirty="0" err="1" smtClean="0">
                <a:solidFill>
                  <a:srgbClr val="000000"/>
                </a:solidFill>
                <a:effectLst/>
                <a:latin typeface="Arial"/>
                <a:ea typeface="Arial"/>
                <a:cs typeface="Arial"/>
                <a:sym typeface="Arial"/>
              </a:rPr>
              <a:t>Yelkar</a:t>
            </a:r>
            <a:r>
              <a:rPr lang="en-US" sz="1100" b="0" i="0" u="none" strike="noStrike" cap="none" dirty="0" smtClean="0">
                <a:solidFill>
                  <a:srgbClr val="000000"/>
                </a:solidFill>
                <a:effectLst/>
                <a:latin typeface="Arial"/>
                <a:ea typeface="Arial"/>
                <a:cs typeface="Arial"/>
                <a:sym typeface="Arial"/>
              </a:rPr>
              <a:t>, 2022).</a:t>
            </a:r>
          </a:p>
          <a:p>
            <a:r>
              <a:rPr lang="en-US" sz="1100" b="1" i="0" u="none" strike="noStrike" cap="none" dirty="0" smtClean="0">
                <a:solidFill>
                  <a:srgbClr val="000000"/>
                </a:solidFill>
                <a:effectLst/>
                <a:latin typeface="Arial"/>
                <a:ea typeface="Arial"/>
                <a:cs typeface="Arial"/>
                <a:sym typeface="Arial"/>
              </a:rPr>
              <a:t>Stay connected:</a:t>
            </a:r>
            <a:r>
              <a:rPr lang="en-US" sz="1100" b="0" i="0" u="none" strike="noStrike" cap="none" dirty="0" smtClean="0">
                <a:solidFill>
                  <a:srgbClr val="000000"/>
                </a:solidFill>
                <a:effectLst/>
                <a:latin typeface="Arial"/>
                <a:ea typeface="Arial"/>
                <a:cs typeface="Arial"/>
                <a:sym typeface="Arial"/>
              </a:rPr>
              <a:t> Communication is the key to connection, and for that, managers are advised to always remain in touch with their workers' problems and subsequently suggest smarter ways to execute their work.</a:t>
            </a:r>
          </a:p>
          <a:p>
            <a:r>
              <a:rPr lang="en-US" sz="1100" b="1" i="0" u="none" strike="noStrike" cap="none" dirty="0" smtClean="0">
                <a:solidFill>
                  <a:srgbClr val="000000"/>
                </a:solidFill>
                <a:effectLst/>
                <a:latin typeface="Arial"/>
                <a:ea typeface="Arial"/>
                <a:cs typeface="Arial"/>
                <a:sym typeface="Arial"/>
              </a:rPr>
              <a:t>Be Authentic:</a:t>
            </a:r>
            <a:r>
              <a:rPr lang="en-US" sz="1100" b="0" i="0" u="none" strike="noStrike" cap="none" dirty="0" smtClean="0">
                <a:solidFill>
                  <a:srgbClr val="000000"/>
                </a:solidFill>
                <a:effectLst/>
                <a:latin typeface="Arial"/>
                <a:ea typeface="Arial"/>
                <a:cs typeface="Arial"/>
                <a:sym typeface="Arial"/>
              </a:rPr>
              <a:t> Genuineness is a vital factor for any business to prosper, which is why authenticity is essential among the staff.</a:t>
            </a:r>
          </a:p>
          <a:p>
            <a:r>
              <a:rPr lang="en-US" sz="1100" b="1" i="0" u="none" strike="noStrike" cap="none" dirty="0" smtClean="0">
                <a:solidFill>
                  <a:srgbClr val="000000"/>
                </a:solidFill>
                <a:effectLst/>
                <a:latin typeface="Arial"/>
                <a:ea typeface="Arial"/>
                <a:cs typeface="Arial"/>
                <a:sym typeface="Arial"/>
              </a:rPr>
              <a:t>Recognition: </a:t>
            </a:r>
            <a:r>
              <a:rPr lang="en-US" sz="1100" b="0" i="0" u="none" strike="noStrike" cap="none" dirty="0" smtClean="0">
                <a:solidFill>
                  <a:srgbClr val="000000"/>
                </a:solidFill>
                <a:effectLst/>
                <a:latin typeface="Arial"/>
                <a:ea typeface="Arial"/>
                <a:cs typeface="Arial"/>
                <a:sym typeface="Arial"/>
              </a:rPr>
              <a:t>Managers should always </a:t>
            </a:r>
            <a:r>
              <a:rPr lang="en-US" sz="1100" b="0" i="0" u="none" strike="noStrike" cap="none" dirty="0" err="1" smtClean="0">
                <a:solidFill>
                  <a:srgbClr val="000000"/>
                </a:solidFill>
                <a:effectLst/>
                <a:latin typeface="Arial"/>
                <a:ea typeface="Arial"/>
                <a:cs typeface="Arial"/>
                <a:sym typeface="Arial"/>
              </a:rPr>
              <a:t>recognise</a:t>
            </a:r>
            <a:r>
              <a:rPr lang="en-US" sz="1100" b="0" i="0" u="none" strike="noStrike" cap="none" dirty="0" smtClean="0">
                <a:solidFill>
                  <a:srgbClr val="000000"/>
                </a:solidFill>
                <a:effectLst/>
                <a:latin typeface="Arial"/>
                <a:ea typeface="Arial"/>
                <a:cs typeface="Arial"/>
                <a:sym typeface="Arial"/>
              </a:rPr>
              <a:t> the efforts of their workers, which boosts not only their morals but also their interaction level.</a:t>
            </a:r>
          </a:p>
          <a:p>
            <a:r>
              <a:rPr lang="en-US" sz="1100" b="1" i="0" u="none" strike="noStrike" cap="none" dirty="0" smtClean="0">
                <a:solidFill>
                  <a:srgbClr val="000000"/>
                </a:solidFill>
                <a:effectLst/>
                <a:latin typeface="Arial"/>
                <a:ea typeface="Arial"/>
                <a:cs typeface="Arial"/>
                <a:sym typeface="Arial"/>
              </a:rPr>
              <a:t>Fully engage:</a:t>
            </a:r>
            <a:r>
              <a:rPr lang="en-US" sz="1100" b="0" i="0" u="none" strike="noStrike" cap="none" dirty="0" smtClean="0">
                <a:solidFill>
                  <a:srgbClr val="000000"/>
                </a:solidFill>
                <a:effectLst/>
                <a:latin typeface="Arial"/>
                <a:ea typeface="Arial"/>
                <a:cs typeface="Arial"/>
                <a:sym typeface="Arial"/>
              </a:rPr>
              <a:t> The best way the staff can execute their job and enhance employee engagement is by being fully engaged. Such aids in building innovative strategies and effective brainstorming. </a:t>
            </a:r>
          </a:p>
          <a:p>
            <a:r>
              <a:rPr lang="en-US" sz="1100" b="1" i="0" u="none" strike="noStrike" cap="none" dirty="0" smtClean="0">
                <a:solidFill>
                  <a:srgbClr val="000000"/>
                </a:solidFill>
                <a:effectLst/>
                <a:latin typeface="Arial"/>
                <a:ea typeface="Arial"/>
                <a:cs typeface="Arial"/>
                <a:sym typeface="Arial"/>
              </a:rPr>
              <a:t>Identify the </a:t>
            </a:r>
            <a:r>
              <a:rPr lang="en-US" sz="1100" b="1" i="0" u="none" strike="noStrike" cap="none" dirty="0" err="1" smtClean="0">
                <a:solidFill>
                  <a:srgbClr val="000000"/>
                </a:solidFill>
                <a:effectLst/>
                <a:latin typeface="Arial"/>
                <a:ea typeface="Arial"/>
                <a:cs typeface="Arial"/>
                <a:sym typeface="Arial"/>
              </a:rPr>
              <a:t>organisation</a:t>
            </a:r>
            <a:r>
              <a:rPr lang="en-US" sz="1100" b="1" i="0" u="none" strike="noStrike" cap="none" dirty="0" smtClean="0">
                <a:solidFill>
                  <a:srgbClr val="000000"/>
                </a:solidFill>
                <a:effectLst/>
                <a:latin typeface="Arial"/>
                <a:ea typeface="Arial"/>
                <a:cs typeface="Arial"/>
                <a:sym typeface="Arial"/>
              </a:rPr>
              <a:t>: </a:t>
            </a:r>
            <a:r>
              <a:rPr lang="en-US" sz="1100" b="0" i="0" u="none" strike="noStrike" cap="none" dirty="0" smtClean="0">
                <a:solidFill>
                  <a:srgbClr val="000000"/>
                </a:solidFill>
                <a:effectLst/>
                <a:latin typeface="Arial"/>
                <a:ea typeface="Arial"/>
                <a:cs typeface="Arial"/>
                <a:sym typeface="Arial"/>
              </a:rPr>
              <a:t>Employees are usually loyal to the company, and they identify its core values, resulting in profound employee retention and engagement. </a:t>
            </a:r>
          </a:p>
          <a:p>
            <a:r>
              <a:rPr lang="en-US" sz="1100" b="1" i="0" u="none" strike="noStrike" cap="none" dirty="0" smtClean="0">
                <a:solidFill>
                  <a:srgbClr val="000000"/>
                </a:solidFill>
                <a:effectLst/>
                <a:latin typeface="Arial"/>
                <a:ea typeface="Arial"/>
                <a:cs typeface="Arial"/>
                <a:sym typeface="Arial"/>
              </a:rPr>
              <a:t>Serve customers:</a:t>
            </a:r>
            <a:r>
              <a:rPr lang="en-US" sz="1100" b="0" i="0" u="none" strike="noStrike" cap="none" dirty="0" smtClean="0">
                <a:solidFill>
                  <a:srgbClr val="000000"/>
                </a:solidFill>
                <a:effectLst/>
                <a:latin typeface="Arial"/>
                <a:ea typeface="Arial"/>
                <a:cs typeface="Arial"/>
                <a:sym typeface="Arial"/>
              </a:rPr>
              <a:t> The service provided to the clients ensures that a company acquires productive workers, resulting in efficient collaboration. </a:t>
            </a:r>
          </a:p>
          <a:p>
            <a:r>
              <a:rPr lang="en-US" sz="1100" b="1" i="0" u="none" strike="noStrike" cap="none" dirty="0" smtClean="0">
                <a:solidFill>
                  <a:srgbClr val="000000"/>
                </a:solidFill>
                <a:effectLst/>
                <a:latin typeface="Arial"/>
                <a:ea typeface="Arial"/>
                <a:cs typeface="Arial"/>
                <a:sym typeface="Arial"/>
              </a:rPr>
              <a:t>Develop personally:</a:t>
            </a:r>
            <a:r>
              <a:rPr lang="en-US" sz="1100" b="0" i="0" u="none" strike="noStrike" cap="none" dirty="0" smtClean="0">
                <a:solidFill>
                  <a:srgbClr val="000000"/>
                </a:solidFill>
                <a:effectLst/>
                <a:latin typeface="Arial"/>
                <a:ea typeface="Arial"/>
                <a:cs typeface="Arial"/>
                <a:sym typeface="Arial"/>
              </a:rPr>
              <a:t> Companies should focus on the employee's development along with the </a:t>
            </a:r>
            <a:r>
              <a:rPr lang="en-US" sz="1100" b="0" i="0" u="none" strike="noStrike" cap="none" dirty="0" err="1" smtClean="0">
                <a:solidFill>
                  <a:srgbClr val="000000"/>
                </a:solidFill>
                <a:effectLst/>
                <a:latin typeface="Arial"/>
                <a:ea typeface="Arial"/>
                <a:cs typeface="Arial"/>
                <a:sym typeface="Arial"/>
              </a:rPr>
              <a:t>organisational</a:t>
            </a:r>
            <a:r>
              <a:rPr lang="en-US" sz="1100" b="0" i="0" u="none" strike="noStrike" cap="none" dirty="0" smtClean="0">
                <a:solidFill>
                  <a:srgbClr val="000000"/>
                </a:solidFill>
                <a:effectLst/>
                <a:latin typeface="Arial"/>
                <a:ea typeface="Arial"/>
                <a:cs typeface="Arial"/>
                <a:sym typeface="Arial"/>
              </a:rPr>
              <a:t> growth, and that includes their training and self-development.</a:t>
            </a:r>
          </a:p>
          <a:p>
            <a:r>
              <a:rPr lang="en-US" sz="1100" b="1" i="0" u="none" strike="noStrike" cap="none" dirty="0" smtClean="0">
                <a:solidFill>
                  <a:srgbClr val="000000"/>
                </a:solidFill>
                <a:effectLst/>
                <a:latin typeface="Arial"/>
                <a:ea typeface="Arial"/>
                <a:cs typeface="Arial"/>
                <a:sym typeface="Arial"/>
              </a:rPr>
              <a:t>Attain happiness:</a:t>
            </a:r>
            <a:r>
              <a:rPr lang="en-US" sz="1100" b="0" i="0" u="none" strike="noStrike" cap="none" dirty="0" smtClean="0">
                <a:solidFill>
                  <a:srgbClr val="000000"/>
                </a:solidFill>
                <a:effectLst/>
                <a:latin typeface="Arial"/>
                <a:ea typeface="Arial"/>
                <a:cs typeface="Arial"/>
                <a:sym typeface="Arial"/>
              </a:rPr>
              <a:t> The final key concerns the worker’s .happiness, which ensures that their best interests align with the company’s operations.</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299789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13ca5019a09_0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13ca5019a09_0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69246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13ca5019a09_0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13ca5019a09_0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15390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13ca5019a09_0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13ca5019a09_0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472292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g13c83f2283e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0" name="Google Shape;540;g13c83f2283e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smtClean="0">
                <a:solidFill>
                  <a:srgbClr val="000000"/>
                </a:solidFill>
                <a:effectLst/>
                <a:latin typeface="Arial"/>
                <a:ea typeface="Arial"/>
                <a:cs typeface="Arial"/>
                <a:sym typeface="Arial"/>
              </a:rPr>
              <a:t>Conclusion </a:t>
            </a:r>
          </a:p>
          <a:p>
            <a:r>
              <a:rPr lang="en-US" sz="1100" b="0" i="0" u="none" strike="noStrike" cap="none" dirty="0" smtClean="0">
                <a:solidFill>
                  <a:srgbClr val="000000"/>
                </a:solidFill>
                <a:effectLst/>
                <a:latin typeface="Arial"/>
                <a:ea typeface="Arial"/>
                <a:cs typeface="Arial"/>
                <a:sym typeface="Arial"/>
              </a:rPr>
              <a:t>In conclusion, the findings reveal that employee engagement is the positive </a:t>
            </a:r>
            <a:r>
              <a:rPr lang="en-US" sz="1100" b="0" i="0" u="none" strike="noStrike" cap="none" dirty="0" err="1" smtClean="0">
                <a:solidFill>
                  <a:srgbClr val="000000"/>
                </a:solidFill>
                <a:effectLst/>
                <a:latin typeface="Arial"/>
                <a:ea typeface="Arial"/>
                <a:cs typeface="Arial"/>
                <a:sym typeface="Arial"/>
              </a:rPr>
              <a:t>behaviour</a:t>
            </a:r>
            <a:r>
              <a:rPr lang="en-US" sz="1100" b="0" i="0" u="none" strike="noStrike" cap="none" dirty="0" smtClean="0">
                <a:solidFill>
                  <a:srgbClr val="000000"/>
                </a:solidFill>
                <a:effectLst/>
                <a:latin typeface="Arial"/>
                <a:ea typeface="Arial"/>
                <a:cs typeface="Arial"/>
                <a:sym typeface="Arial"/>
              </a:rPr>
              <a:t> which the workforce demonstrates for the well-being of the business. Such is strengthened by HR's responsibilities and backed by the Zinger model.</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645385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13ca5019a09_0_3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13ca5019a09_0_3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283787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13ca5019a09_0_3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13ca5019a09_0_3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9306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13ca5019a09_0_3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13ca5019a09_0_3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630669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g13ca5019a09_0_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8" name="Google Shape;598;g13ca5019a09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69768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2"/>
          <p:cNvPicPr preferRelativeResize="0"/>
          <p:nvPr/>
        </p:nvPicPr>
        <p:blipFill>
          <a:blip r:embed="rId2">
            <a:alphaModFix amt="35000"/>
          </a:blip>
          <a:stretch>
            <a:fillRect/>
          </a:stretch>
        </p:blipFill>
        <p:spPr>
          <a:xfrm>
            <a:off x="0" y="0"/>
            <a:ext cx="9144000" cy="5143500"/>
          </a:xfrm>
          <a:prstGeom prst="rect">
            <a:avLst/>
          </a:prstGeom>
          <a:noFill/>
          <a:ln>
            <a:noFill/>
          </a:ln>
        </p:spPr>
      </p:pic>
      <p:sp>
        <p:nvSpPr>
          <p:cNvPr id="10" name="Google Shape;10;p2"/>
          <p:cNvSpPr txBox="1">
            <a:spLocks noGrp="1"/>
          </p:cNvSpPr>
          <p:nvPr>
            <p:ph type="ctrTitle"/>
          </p:nvPr>
        </p:nvSpPr>
        <p:spPr>
          <a:xfrm>
            <a:off x="1225905" y="1527646"/>
            <a:ext cx="7178100" cy="1389900"/>
          </a:xfrm>
          <a:prstGeom prst="rect">
            <a:avLst/>
          </a:prstGeom>
        </p:spPr>
        <p:txBody>
          <a:bodyPr spcFirstLastPara="1" wrap="square" lIns="91425" tIns="91425" rIns="91425" bIns="91425" anchor="t" anchorCtr="0">
            <a:noAutofit/>
          </a:bodyPr>
          <a:lstStyle>
            <a:lvl1pPr lvl="0" rtl="0">
              <a:lnSpc>
                <a:spcPct val="90000"/>
              </a:lnSpc>
              <a:spcBef>
                <a:spcPts val="0"/>
              </a:spcBef>
              <a:spcAft>
                <a:spcPts val="0"/>
              </a:spcAft>
              <a:buClr>
                <a:srgbClr val="191919"/>
              </a:buClr>
              <a:buSzPts val="5200"/>
              <a:buNone/>
              <a:defRPr sz="5000" b="1"/>
            </a:lvl1pPr>
            <a:lvl2pPr lvl="1" algn="ctr" rtl="0">
              <a:spcBef>
                <a:spcPts val="0"/>
              </a:spcBef>
              <a:spcAft>
                <a:spcPts val="0"/>
              </a:spcAft>
              <a:buClr>
                <a:srgbClr val="191919"/>
              </a:buClr>
              <a:buSzPts val="5200"/>
              <a:buNone/>
              <a:defRPr sz="5200">
                <a:solidFill>
                  <a:srgbClr val="191919"/>
                </a:solidFill>
              </a:defRPr>
            </a:lvl2pPr>
            <a:lvl3pPr lvl="2" algn="ctr" rtl="0">
              <a:spcBef>
                <a:spcPts val="0"/>
              </a:spcBef>
              <a:spcAft>
                <a:spcPts val="0"/>
              </a:spcAft>
              <a:buClr>
                <a:srgbClr val="191919"/>
              </a:buClr>
              <a:buSzPts val="5200"/>
              <a:buNone/>
              <a:defRPr sz="5200">
                <a:solidFill>
                  <a:srgbClr val="191919"/>
                </a:solidFill>
              </a:defRPr>
            </a:lvl3pPr>
            <a:lvl4pPr lvl="3" algn="ctr" rtl="0">
              <a:spcBef>
                <a:spcPts val="0"/>
              </a:spcBef>
              <a:spcAft>
                <a:spcPts val="0"/>
              </a:spcAft>
              <a:buClr>
                <a:srgbClr val="191919"/>
              </a:buClr>
              <a:buSzPts val="5200"/>
              <a:buNone/>
              <a:defRPr sz="5200">
                <a:solidFill>
                  <a:srgbClr val="191919"/>
                </a:solidFill>
              </a:defRPr>
            </a:lvl4pPr>
            <a:lvl5pPr lvl="4" algn="ctr" rtl="0">
              <a:spcBef>
                <a:spcPts val="0"/>
              </a:spcBef>
              <a:spcAft>
                <a:spcPts val="0"/>
              </a:spcAft>
              <a:buClr>
                <a:srgbClr val="191919"/>
              </a:buClr>
              <a:buSzPts val="5200"/>
              <a:buNone/>
              <a:defRPr sz="5200">
                <a:solidFill>
                  <a:srgbClr val="191919"/>
                </a:solidFill>
              </a:defRPr>
            </a:lvl5pPr>
            <a:lvl6pPr lvl="5" algn="ctr" rtl="0">
              <a:spcBef>
                <a:spcPts val="0"/>
              </a:spcBef>
              <a:spcAft>
                <a:spcPts val="0"/>
              </a:spcAft>
              <a:buClr>
                <a:srgbClr val="191919"/>
              </a:buClr>
              <a:buSzPts val="5200"/>
              <a:buNone/>
              <a:defRPr sz="5200">
                <a:solidFill>
                  <a:srgbClr val="191919"/>
                </a:solidFill>
              </a:defRPr>
            </a:lvl6pPr>
            <a:lvl7pPr lvl="6" algn="ctr" rtl="0">
              <a:spcBef>
                <a:spcPts val="0"/>
              </a:spcBef>
              <a:spcAft>
                <a:spcPts val="0"/>
              </a:spcAft>
              <a:buClr>
                <a:srgbClr val="191919"/>
              </a:buClr>
              <a:buSzPts val="5200"/>
              <a:buNone/>
              <a:defRPr sz="5200">
                <a:solidFill>
                  <a:srgbClr val="191919"/>
                </a:solidFill>
              </a:defRPr>
            </a:lvl7pPr>
            <a:lvl8pPr lvl="7" algn="ctr" rtl="0">
              <a:spcBef>
                <a:spcPts val="0"/>
              </a:spcBef>
              <a:spcAft>
                <a:spcPts val="0"/>
              </a:spcAft>
              <a:buClr>
                <a:srgbClr val="191919"/>
              </a:buClr>
              <a:buSzPts val="5200"/>
              <a:buNone/>
              <a:defRPr sz="5200">
                <a:solidFill>
                  <a:srgbClr val="191919"/>
                </a:solidFill>
              </a:defRPr>
            </a:lvl8pPr>
            <a:lvl9pPr lvl="8" algn="ctr" rtl="0">
              <a:spcBef>
                <a:spcPts val="0"/>
              </a:spcBef>
              <a:spcAft>
                <a:spcPts val="0"/>
              </a:spcAft>
              <a:buClr>
                <a:srgbClr val="191919"/>
              </a:buClr>
              <a:buSzPts val="5200"/>
              <a:buNone/>
              <a:defRPr sz="5200">
                <a:solidFill>
                  <a:srgbClr val="191919"/>
                </a:solidFill>
              </a:defRPr>
            </a:lvl9pPr>
          </a:lstStyle>
          <a:p>
            <a:endParaRPr/>
          </a:p>
        </p:txBody>
      </p:sp>
      <p:sp>
        <p:nvSpPr>
          <p:cNvPr id="11" name="Google Shape;11;p2"/>
          <p:cNvSpPr txBox="1">
            <a:spLocks noGrp="1"/>
          </p:cNvSpPr>
          <p:nvPr>
            <p:ph type="subTitle" idx="1"/>
          </p:nvPr>
        </p:nvSpPr>
        <p:spPr>
          <a:xfrm>
            <a:off x="4042257" y="3008974"/>
            <a:ext cx="4361700" cy="465000"/>
          </a:xfrm>
          <a:prstGeom prst="rect">
            <a:avLst/>
          </a:prstGeom>
          <a:noFill/>
        </p:spPr>
        <p:txBody>
          <a:bodyPr spcFirstLastPara="1" wrap="square" lIns="91425" tIns="91425" rIns="91425" bIns="91425" anchor="t" anchorCtr="0">
            <a:noAutofit/>
          </a:bodyPr>
          <a:lstStyle>
            <a:lvl1pPr lvl="0" algn="r" rtl="0">
              <a:lnSpc>
                <a:spcPct val="100000"/>
              </a:lnSpc>
              <a:spcBef>
                <a:spcPts val="0"/>
              </a:spcBef>
              <a:spcAft>
                <a:spcPts val="0"/>
              </a:spcAft>
              <a:buSzPts val="1800"/>
              <a:buNone/>
              <a:defRPr sz="1600"/>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pic>
        <p:nvPicPr>
          <p:cNvPr id="12" name="Google Shape;12;p2"/>
          <p:cNvPicPr preferRelativeResize="0"/>
          <p:nvPr/>
        </p:nvPicPr>
        <p:blipFill rotWithShape="1">
          <a:blip r:embed="rId3">
            <a:alphaModFix/>
          </a:blip>
          <a:srcRect l="4242" t="3342" r="4707" b="2237"/>
          <a:stretch/>
        </p:blipFill>
        <p:spPr>
          <a:xfrm flipH="1">
            <a:off x="407399" y="147550"/>
            <a:ext cx="8325952" cy="48564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pic>
        <p:nvPicPr>
          <p:cNvPr id="20" name="Google Shape;20;p4"/>
          <p:cNvPicPr preferRelativeResize="0"/>
          <p:nvPr/>
        </p:nvPicPr>
        <p:blipFill>
          <a:blip r:embed="rId2">
            <a:alphaModFix amt="35000"/>
          </a:blip>
          <a:stretch>
            <a:fillRect/>
          </a:stretch>
        </p:blipFill>
        <p:spPr>
          <a:xfrm flipH="1">
            <a:off x="0" y="-38100"/>
            <a:ext cx="9144000" cy="5143500"/>
          </a:xfrm>
          <a:prstGeom prst="rect">
            <a:avLst/>
          </a:prstGeom>
          <a:noFill/>
          <a:ln>
            <a:noFill/>
          </a:ln>
        </p:spPr>
      </p:pic>
      <p:sp>
        <p:nvSpPr>
          <p:cNvPr id="21" name="Google Shape;21;p4"/>
          <p:cNvSpPr txBox="1">
            <a:spLocks noGrp="1"/>
          </p:cNvSpPr>
          <p:nvPr>
            <p:ph type="body" idx="1"/>
          </p:nvPr>
        </p:nvSpPr>
        <p:spPr>
          <a:xfrm>
            <a:off x="720000" y="1238200"/>
            <a:ext cx="7704000" cy="498300"/>
          </a:xfrm>
          <a:prstGeom prst="rect">
            <a:avLst/>
          </a:prstGeom>
        </p:spPr>
        <p:txBody>
          <a:bodyPr spcFirstLastPara="1" wrap="square" lIns="91425" tIns="91425" rIns="91425" bIns="91425" anchor="t" anchorCtr="0">
            <a:noAutofit/>
          </a:bodyPr>
          <a:lstStyle>
            <a:lvl1pPr marL="457200" lvl="0" indent="-317500" algn="ctr" rtl="0">
              <a:lnSpc>
                <a:spcPct val="100000"/>
              </a:lnSpc>
              <a:spcBef>
                <a:spcPts val="0"/>
              </a:spcBef>
              <a:spcAft>
                <a:spcPts val="0"/>
              </a:spcAft>
              <a:buSzPts val="1400"/>
              <a:buChar char="●"/>
              <a:defRPr sz="1400"/>
            </a:lvl1pPr>
            <a:lvl2pPr marL="914400" lvl="1" indent="-317500" rtl="0">
              <a:lnSpc>
                <a:spcPct val="115000"/>
              </a:lnSpc>
              <a:spcBef>
                <a:spcPts val="0"/>
              </a:spcBef>
              <a:spcAft>
                <a:spcPts val="0"/>
              </a:spcAft>
              <a:buSzPts val="1400"/>
              <a:buChar char="○"/>
              <a:defRPr/>
            </a:lvl2pPr>
            <a:lvl3pPr marL="1371600" lvl="2" indent="-317500" rtl="0">
              <a:lnSpc>
                <a:spcPct val="115000"/>
              </a:lnSpc>
              <a:spcBef>
                <a:spcPts val="0"/>
              </a:spcBef>
              <a:spcAft>
                <a:spcPts val="0"/>
              </a:spcAft>
              <a:buSzPts val="1400"/>
              <a:buChar char="■"/>
              <a:defRPr/>
            </a:lvl3pPr>
            <a:lvl4pPr marL="1828800" lvl="3" indent="-317500" rtl="0">
              <a:lnSpc>
                <a:spcPct val="115000"/>
              </a:lnSpc>
              <a:spcBef>
                <a:spcPts val="0"/>
              </a:spcBef>
              <a:spcAft>
                <a:spcPts val="0"/>
              </a:spcAft>
              <a:buSzPts val="1400"/>
              <a:buChar char="●"/>
              <a:defRPr/>
            </a:lvl4pPr>
            <a:lvl5pPr marL="2286000" lvl="4" indent="-317500" rtl="0">
              <a:lnSpc>
                <a:spcPct val="115000"/>
              </a:lnSpc>
              <a:spcBef>
                <a:spcPts val="0"/>
              </a:spcBef>
              <a:spcAft>
                <a:spcPts val="0"/>
              </a:spcAft>
              <a:buSzPts val="1400"/>
              <a:buChar char="○"/>
              <a:defRPr/>
            </a:lvl5pPr>
            <a:lvl6pPr marL="2743200" lvl="5" indent="-317500" rtl="0">
              <a:lnSpc>
                <a:spcPct val="115000"/>
              </a:lnSpc>
              <a:spcBef>
                <a:spcPts val="0"/>
              </a:spcBef>
              <a:spcAft>
                <a:spcPts val="0"/>
              </a:spcAft>
              <a:buSzPts val="1400"/>
              <a:buChar char="■"/>
              <a:defRPr/>
            </a:lvl6pPr>
            <a:lvl7pPr marL="3200400" lvl="6" indent="-317500" rtl="0">
              <a:lnSpc>
                <a:spcPct val="115000"/>
              </a:lnSpc>
              <a:spcBef>
                <a:spcPts val="0"/>
              </a:spcBef>
              <a:spcAft>
                <a:spcPts val="0"/>
              </a:spcAft>
              <a:buSzPts val="1400"/>
              <a:buChar char="●"/>
              <a:defRPr/>
            </a:lvl7pPr>
            <a:lvl8pPr marL="3657600" lvl="7" indent="-317500" rtl="0">
              <a:lnSpc>
                <a:spcPct val="115000"/>
              </a:lnSpc>
              <a:spcBef>
                <a:spcPts val="0"/>
              </a:spcBef>
              <a:spcAft>
                <a:spcPts val="0"/>
              </a:spcAft>
              <a:buSzPts val="1400"/>
              <a:buChar char="○"/>
              <a:defRPr/>
            </a:lvl8pPr>
            <a:lvl9pPr marL="4114800" lvl="8" indent="-317500" rtl="0">
              <a:lnSpc>
                <a:spcPct val="115000"/>
              </a:lnSpc>
              <a:spcBef>
                <a:spcPts val="0"/>
              </a:spcBef>
              <a:spcAft>
                <a:spcPts val="0"/>
              </a:spcAft>
              <a:buSzPts val="1400"/>
              <a:buChar char="■"/>
              <a:defRPr/>
            </a:lvl9pPr>
          </a:lstStyle>
          <a:p>
            <a:endParaRPr/>
          </a:p>
        </p:txBody>
      </p:sp>
      <p:sp>
        <p:nvSpPr>
          <p:cNvPr id="22" name="Google Shape;22;p4"/>
          <p:cNvSpPr txBox="1">
            <a:spLocks noGrp="1"/>
          </p:cNvSpPr>
          <p:nvPr>
            <p:ph type="title"/>
          </p:nvPr>
        </p:nvSpPr>
        <p:spPr>
          <a:xfrm>
            <a:off x="720000" y="532925"/>
            <a:ext cx="7704000" cy="5811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100"/>
              <a:buNone/>
              <a:defRPr sz="3500" b="1"/>
            </a:lvl1pPr>
            <a:lvl2pPr lvl="1" algn="ctr" rtl="0">
              <a:spcBef>
                <a:spcPts val="0"/>
              </a:spcBef>
              <a:spcAft>
                <a:spcPts val="0"/>
              </a:spcAft>
              <a:buSzPts val="3100"/>
              <a:buNone/>
              <a:defRPr sz="3100"/>
            </a:lvl2pPr>
            <a:lvl3pPr lvl="2" algn="ctr" rtl="0">
              <a:spcBef>
                <a:spcPts val="0"/>
              </a:spcBef>
              <a:spcAft>
                <a:spcPts val="0"/>
              </a:spcAft>
              <a:buSzPts val="3100"/>
              <a:buNone/>
              <a:defRPr sz="3100"/>
            </a:lvl3pPr>
            <a:lvl4pPr lvl="3" algn="ctr" rtl="0">
              <a:spcBef>
                <a:spcPts val="0"/>
              </a:spcBef>
              <a:spcAft>
                <a:spcPts val="0"/>
              </a:spcAft>
              <a:buSzPts val="3100"/>
              <a:buNone/>
              <a:defRPr sz="3100"/>
            </a:lvl4pPr>
            <a:lvl5pPr lvl="4" algn="ctr" rtl="0">
              <a:spcBef>
                <a:spcPts val="0"/>
              </a:spcBef>
              <a:spcAft>
                <a:spcPts val="0"/>
              </a:spcAft>
              <a:buSzPts val="3100"/>
              <a:buNone/>
              <a:defRPr sz="3100"/>
            </a:lvl5pPr>
            <a:lvl6pPr lvl="5" algn="ctr" rtl="0">
              <a:spcBef>
                <a:spcPts val="0"/>
              </a:spcBef>
              <a:spcAft>
                <a:spcPts val="0"/>
              </a:spcAft>
              <a:buSzPts val="3100"/>
              <a:buNone/>
              <a:defRPr sz="3100"/>
            </a:lvl6pPr>
            <a:lvl7pPr lvl="6" algn="ctr" rtl="0">
              <a:spcBef>
                <a:spcPts val="0"/>
              </a:spcBef>
              <a:spcAft>
                <a:spcPts val="0"/>
              </a:spcAft>
              <a:buSzPts val="3100"/>
              <a:buNone/>
              <a:defRPr sz="3100"/>
            </a:lvl7pPr>
            <a:lvl8pPr lvl="7" algn="ctr" rtl="0">
              <a:spcBef>
                <a:spcPts val="0"/>
              </a:spcBef>
              <a:spcAft>
                <a:spcPts val="0"/>
              </a:spcAft>
              <a:buSzPts val="3100"/>
              <a:buNone/>
              <a:defRPr sz="3100"/>
            </a:lvl8pPr>
            <a:lvl9pPr lvl="8" algn="ctr" rtl="0">
              <a:spcBef>
                <a:spcPts val="0"/>
              </a:spcBef>
              <a:spcAft>
                <a:spcPts val="0"/>
              </a:spcAft>
              <a:buSzPts val="3100"/>
              <a:buNone/>
              <a:defRPr sz="3100"/>
            </a:lvl9pPr>
          </a:lstStyle>
          <a:p>
            <a:endParaRPr/>
          </a:p>
        </p:txBody>
      </p:sp>
      <p:pic>
        <p:nvPicPr>
          <p:cNvPr id="23" name="Google Shape;23;p4"/>
          <p:cNvPicPr preferRelativeResize="0"/>
          <p:nvPr/>
        </p:nvPicPr>
        <p:blipFill rotWithShape="1">
          <a:blip r:embed="rId3">
            <a:alphaModFix/>
          </a:blip>
          <a:srcRect/>
          <a:stretch/>
        </p:blipFill>
        <p:spPr>
          <a:xfrm>
            <a:off x="0" y="0"/>
            <a:ext cx="9144004" cy="51435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pic>
        <p:nvPicPr>
          <p:cNvPr id="25" name="Google Shape;25;p5"/>
          <p:cNvPicPr preferRelativeResize="0"/>
          <p:nvPr/>
        </p:nvPicPr>
        <p:blipFill>
          <a:blip r:embed="rId2">
            <a:alphaModFix amt="35000"/>
          </a:blip>
          <a:stretch>
            <a:fillRect/>
          </a:stretch>
        </p:blipFill>
        <p:spPr>
          <a:xfrm>
            <a:off x="0" y="0"/>
            <a:ext cx="9144000" cy="5143500"/>
          </a:xfrm>
          <a:prstGeom prst="rect">
            <a:avLst/>
          </a:prstGeom>
          <a:noFill/>
          <a:ln>
            <a:noFill/>
          </a:ln>
        </p:spPr>
      </p:pic>
      <p:pic>
        <p:nvPicPr>
          <p:cNvPr id="26" name="Google Shape;26;p5"/>
          <p:cNvPicPr preferRelativeResize="0"/>
          <p:nvPr/>
        </p:nvPicPr>
        <p:blipFill rotWithShape="1">
          <a:blip r:embed="rId3">
            <a:alphaModFix/>
          </a:blip>
          <a:srcRect/>
          <a:stretch/>
        </p:blipFill>
        <p:spPr>
          <a:xfrm rot="10800000" flipH="1">
            <a:off x="3" y="0"/>
            <a:ext cx="9143984" cy="5143500"/>
          </a:xfrm>
          <a:prstGeom prst="rect">
            <a:avLst/>
          </a:prstGeom>
          <a:noFill/>
          <a:ln>
            <a:noFill/>
          </a:ln>
        </p:spPr>
      </p:pic>
      <p:sp>
        <p:nvSpPr>
          <p:cNvPr id="27" name="Google Shape;27;p5"/>
          <p:cNvSpPr txBox="1">
            <a:spLocks noGrp="1"/>
          </p:cNvSpPr>
          <p:nvPr>
            <p:ph type="subTitle" idx="1"/>
          </p:nvPr>
        </p:nvSpPr>
        <p:spPr>
          <a:xfrm>
            <a:off x="798102" y="2219025"/>
            <a:ext cx="3749100" cy="4233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accent2"/>
              </a:buClr>
              <a:buSzPts val="2200"/>
              <a:buFont typeface="Zen Antique"/>
              <a:buNone/>
              <a:defRPr sz="2200" b="1">
                <a:latin typeface="Playfair Display"/>
                <a:ea typeface="Playfair Display"/>
                <a:cs typeface="Playfair Display"/>
                <a:sym typeface="Playfair Display"/>
              </a:defRPr>
            </a:lvl1pPr>
            <a:lvl2pPr lvl="1"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2pPr>
            <a:lvl3pPr lvl="2"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3pPr>
            <a:lvl4pPr lvl="3"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4pPr>
            <a:lvl5pPr lvl="4"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5pPr>
            <a:lvl6pPr lvl="5"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6pPr>
            <a:lvl7pPr lvl="6"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7pPr>
            <a:lvl8pPr lvl="7"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8pPr>
            <a:lvl9pPr lvl="8"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9pPr>
          </a:lstStyle>
          <a:p>
            <a:endParaRPr/>
          </a:p>
        </p:txBody>
      </p:sp>
      <p:sp>
        <p:nvSpPr>
          <p:cNvPr id="28" name="Google Shape;28;p5"/>
          <p:cNvSpPr txBox="1">
            <a:spLocks noGrp="1"/>
          </p:cNvSpPr>
          <p:nvPr>
            <p:ph type="subTitle" idx="2"/>
          </p:nvPr>
        </p:nvSpPr>
        <p:spPr>
          <a:xfrm>
            <a:off x="4596602" y="3014309"/>
            <a:ext cx="3749100" cy="4233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accent2"/>
              </a:buClr>
              <a:buSzPts val="2200"/>
              <a:buFont typeface="Zen Antique"/>
              <a:buNone/>
              <a:defRPr sz="2200" b="1">
                <a:latin typeface="Playfair Display"/>
                <a:ea typeface="Playfair Display"/>
                <a:cs typeface="Playfair Display"/>
                <a:sym typeface="Playfair Display"/>
              </a:defRPr>
            </a:lvl1pPr>
            <a:lvl2pPr lvl="1"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2pPr>
            <a:lvl3pPr lvl="2"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3pPr>
            <a:lvl4pPr lvl="3"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4pPr>
            <a:lvl5pPr lvl="4"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5pPr>
            <a:lvl6pPr lvl="5"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6pPr>
            <a:lvl7pPr lvl="6"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7pPr>
            <a:lvl8pPr lvl="7"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8pPr>
            <a:lvl9pPr lvl="8" algn="ctr" rtl="0">
              <a:lnSpc>
                <a:spcPct val="100000"/>
              </a:lnSpc>
              <a:spcBef>
                <a:spcPts val="0"/>
              </a:spcBef>
              <a:spcAft>
                <a:spcPts val="0"/>
              </a:spcAft>
              <a:buClr>
                <a:schemeClr val="accent2"/>
              </a:buClr>
              <a:buSzPts val="2200"/>
              <a:buFont typeface="Zen Antique"/>
              <a:buNone/>
              <a:defRPr sz="2200">
                <a:solidFill>
                  <a:schemeClr val="accent2"/>
                </a:solidFill>
                <a:latin typeface="Zen Antique"/>
                <a:ea typeface="Zen Antique"/>
                <a:cs typeface="Zen Antique"/>
                <a:sym typeface="Zen Antique"/>
              </a:defRPr>
            </a:lvl9pPr>
          </a:lstStyle>
          <a:p>
            <a:endParaRPr/>
          </a:p>
        </p:txBody>
      </p:sp>
      <p:sp>
        <p:nvSpPr>
          <p:cNvPr id="29" name="Google Shape;29;p5"/>
          <p:cNvSpPr txBox="1">
            <a:spLocks noGrp="1"/>
          </p:cNvSpPr>
          <p:nvPr>
            <p:ph type="subTitle" idx="3"/>
          </p:nvPr>
        </p:nvSpPr>
        <p:spPr>
          <a:xfrm>
            <a:off x="796200" y="2503889"/>
            <a:ext cx="3753300" cy="84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None/>
              <a:defRPr sz="1400" b="0">
                <a:solidFill>
                  <a:schemeClr val="dk1"/>
                </a:solidFill>
              </a:defRPr>
            </a:lvl1pPr>
            <a:lvl2pPr lvl="1" algn="ctr" rtl="0">
              <a:lnSpc>
                <a:spcPct val="100000"/>
              </a:lnSpc>
              <a:spcBef>
                <a:spcPts val="0"/>
              </a:spcBef>
              <a:spcAft>
                <a:spcPts val="0"/>
              </a:spcAft>
              <a:buClr>
                <a:schemeClr val="dk1"/>
              </a:buClr>
              <a:buSzPts val="1400"/>
              <a:buNone/>
              <a:defRPr b="0">
                <a:solidFill>
                  <a:schemeClr val="dk1"/>
                </a:solidFill>
              </a:defRPr>
            </a:lvl2pPr>
            <a:lvl3pPr lvl="2" algn="ctr" rtl="0">
              <a:lnSpc>
                <a:spcPct val="100000"/>
              </a:lnSpc>
              <a:spcBef>
                <a:spcPts val="0"/>
              </a:spcBef>
              <a:spcAft>
                <a:spcPts val="0"/>
              </a:spcAft>
              <a:buClr>
                <a:schemeClr val="dk1"/>
              </a:buClr>
              <a:buSzPts val="1400"/>
              <a:buNone/>
              <a:defRPr b="0">
                <a:solidFill>
                  <a:schemeClr val="dk1"/>
                </a:solidFill>
              </a:defRPr>
            </a:lvl3pPr>
            <a:lvl4pPr lvl="3" algn="ctr" rtl="0">
              <a:lnSpc>
                <a:spcPct val="100000"/>
              </a:lnSpc>
              <a:spcBef>
                <a:spcPts val="0"/>
              </a:spcBef>
              <a:spcAft>
                <a:spcPts val="0"/>
              </a:spcAft>
              <a:buClr>
                <a:schemeClr val="dk1"/>
              </a:buClr>
              <a:buSzPts val="1400"/>
              <a:buNone/>
              <a:defRPr b="0">
                <a:solidFill>
                  <a:schemeClr val="dk1"/>
                </a:solidFill>
              </a:defRPr>
            </a:lvl4pPr>
            <a:lvl5pPr lvl="4" algn="ctr" rtl="0">
              <a:lnSpc>
                <a:spcPct val="100000"/>
              </a:lnSpc>
              <a:spcBef>
                <a:spcPts val="0"/>
              </a:spcBef>
              <a:spcAft>
                <a:spcPts val="0"/>
              </a:spcAft>
              <a:buClr>
                <a:schemeClr val="dk1"/>
              </a:buClr>
              <a:buSzPts val="1400"/>
              <a:buNone/>
              <a:defRPr b="0">
                <a:solidFill>
                  <a:schemeClr val="dk1"/>
                </a:solidFill>
              </a:defRPr>
            </a:lvl5pPr>
            <a:lvl6pPr lvl="5" algn="ctr" rtl="0">
              <a:lnSpc>
                <a:spcPct val="100000"/>
              </a:lnSpc>
              <a:spcBef>
                <a:spcPts val="0"/>
              </a:spcBef>
              <a:spcAft>
                <a:spcPts val="0"/>
              </a:spcAft>
              <a:buClr>
                <a:schemeClr val="dk1"/>
              </a:buClr>
              <a:buSzPts val="1400"/>
              <a:buNone/>
              <a:defRPr b="0">
                <a:solidFill>
                  <a:schemeClr val="dk1"/>
                </a:solidFill>
              </a:defRPr>
            </a:lvl6pPr>
            <a:lvl7pPr lvl="6" algn="ctr" rtl="0">
              <a:lnSpc>
                <a:spcPct val="100000"/>
              </a:lnSpc>
              <a:spcBef>
                <a:spcPts val="0"/>
              </a:spcBef>
              <a:spcAft>
                <a:spcPts val="0"/>
              </a:spcAft>
              <a:buClr>
                <a:schemeClr val="dk1"/>
              </a:buClr>
              <a:buSzPts val="1400"/>
              <a:buNone/>
              <a:defRPr b="0">
                <a:solidFill>
                  <a:schemeClr val="dk1"/>
                </a:solidFill>
              </a:defRPr>
            </a:lvl7pPr>
            <a:lvl8pPr lvl="7" algn="ctr" rtl="0">
              <a:lnSpc>
                <a:spcPct val="100000"/>
              </a:lnSpc>
              <a:spcBef>
                <a:spcPts val="0"/>
              </a:spcBef>
              <a:spcAft>
                <a:spcPts val="0"/>
              </a:spcAft>
              <a:buClr>
                <a:schemeClr val="dk1"/>
              </a:buClr>
              <a:buSzPts val="1400"/>
              <a:buNone/>
              <a:defRPr b="0">
                <a:solidFill>
                  <a:schemeClr val="dk1"/>
                </a:solidFill>
              </a:defRPr>
            </a:lvl8pPr>
            <a:lvl9pPr lvl="8" algn="ctr" rtl="0">
              <a:lnSpc>
                <a:spcPct val="100000"/>
              </a:lnSpc>
              <a:spcBef>
                <a:spcPts val="0"/>
              </a:spcBef>
              <a:spcAft>
                <a:spcPts val="0"/>
              </a:spcAft>
              <a:buClr>
                <a:schemeClr val="dk1"/>
              </a:buClr>
              <a:buSzPts val="1400"/>
              <a:buNone/>
              <a:defRPr b="0">
                <a:solidFill>
                  <a:schemeClr val="dk1"/>
                </a:solidFill>
              </a:defRPr>
            </a:lvl9pPr>
          </a:lstStyle>
          <a:p>
            <a:endParaRPr/>
          </a:p>
        </p:txBody>
      </p:sp>
      <p:sp>
        <p:nvSpPr>
          <p:cNvPr id="30" name="Google Shape;30;p5"/>
          <p:cNvSpPr txBox="1">
            <a:spLocks noGrp="1"/>
          </p:cNvSpPr>
          <p:nvPr>
            <p:ph type="subTitle" idx="4"/>
          </p:nvPr>
        </p:nvSpPr>
        <p:spPr>
          <a:xfrm>
            <a:off x="4594500" y="3299174"/>
            <a:ext cx="3753300" cy="84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None/>
              <a:defRPr sz="1400" b="0">
                <a:solidFill>
                  <a:schemeClr val="dk1"/>
                </a:solidFill>
              </a:defRPr>
            </a:lvl1pPr>
            <a:lvl2pPr lvl="1" algn="ctr" rtl="0">
              <a:lnSpc>
                <a:spcPct val="100000"/>
              </a:lnSpc>
              <a:spcBef>
                <a:spcPts val="0"/>
              </a:spcBef>
              <a:spcAft>
                <a:spcPts val="0"/>
              </a:spcAft>
              <a:buClr>
                <a:schemeClr val="dk1"/>
              </a:buClr>
              <a:buSzPts val="1400"/>
              <a:buNone/>
              <a:defRPr b="0">
                <a:solidFill>
                  <a:schemeClr val="dk1"/>
                </a:solidFill>
              </a:defRPr>
            </a:lvl2pPr>
            <a:lvl3pPr lvl="2" algn="ctr" rtl="0">
              <a:lnSpc>
                <a:spcPct val="100000"/>
              </a:lnSpc>
              <a:spcBef>
                <a:spcPts val="0"/>
              </a:spcBef>
              <a:spcAft>
                <a:spcPts val="0"/>
              </a:spcAft>
              <a:buClr>
                <a:schemeClr val="dk1"/>
              </a:buClr>
              <a:buSzPts val="1400"/>
              <a:buNone/>
              <a:defRPr b="0">
                <a:solidFill>
                  <a:schemeClr val="dk1"/>
                </a:solidFill>
              </a:defRPr>
            </a:lvl3pPr>
            <a:lvl4pPr lvl="3" algn="ctr" rtl="0">
              <a:lnSpc>
                <a:spcPct val="100000"/>
              </a:lnSpc>
              <a:spcBef>
                <a:spcPts val="0"/>
              </a:spcBef>
              <a:spcAft>
                <a:spcPts val="0"/>
              </a:spcAft>
              <a:buClr>
                <a:schemeClr val="dk1"/>
              </a:buClr>
              <a:buSzPts val="1400"/>
              <a:buNone/>
              <a:defRPr b="0">
                <a:solidFill>
                  <a:schemeClr val="dk1"/>
                </a:solidFill>
              </a:defRPr>
            </a:lvl4pPr>
            <a:lvl5pPr lvl="4" algn="ctr" rtl="0">
              <a:lnSpc>
                <a:spcPct val="100000"/>
              </a:lnSpc>
              <a:spcBef>
                <a:spcPts val="0"/>
              </a:spcBef>
              <a:spcAft>
                <a:spcPts val="0"/>
              </a:spcAft>
              <a:buClr>
                <a:schemeClr val="dk1"/>
              </a:buClr>
              <a:buSzPts val="1400"/>
              <a:buNone/>
              <a:defRPr b="0">
                <a:solidFill>
                  <a:schemeClr val="dk1"/>
                </a:solidFill>
              </a:defRPr>
            </a:lvl5pPr>
            <a:lvl6pPr lvl="5" algn="ctr" rtl="0">
              <a:lnSpc>
                <a:spcPct val="100000"/>
              </a:lnSpc>
              <a:spcBef>
                <a:spcPts val="0"/>
              </a:spcBef>
              <a:spcAft>
                <a:spcPts val="0"/>
              </a:spcAft>
              <a:buClr>
                <a:schemeClr val="dk1"/>
              </a:buClr>
              <a:buSzPts val="1400"/>
              <a:buNone/>
              <a:defRPr b="0">
                <a:solidFill>
                  <a:schemeClr val="dk1"/>
                </a:solidFill>
              </a:defRPr>
            </a:lvl6pPr>
            <a:lvl7pPr lvl="6" algn="ctr" rtl="0">
              <a:lnSpc>
                <a:spcPct val="100000"/>
              </a:lnSpc>
              <a:spcBef>
                <a:spcPts val="0"/>
              </a:spcBef>
              <a:spcAft>
                <a:spcPts val="0"/>
              </a:spcAft>
              <a:buClr>
                <a:schemeClr val="dk1"/>
              </a:buClr>
              <a:buSzPts val="1400"/>
              <a:buNone/>
              <a:defRPr b="0">
                <a:solidFill>
                  <a:schemeClr val="dk1"/>
                </a:solidFill>
              </a:defRPr>
            </a:lvl7pPr>
            <a:lvl8pPr lvl="7" algn="ctr" rtl="0">
              <a:lnSpc>
                <a:spcPct val="100000"/>
              </a:lnSpc>
              <a:spcBef>
                <a:spcPts val="0"/>
              </a:spcBef>
              <a:spcAft>
                <a:spcPts val="0"/>
              </a:spcAft>
              <a:buClr>
                <a:schemeClr val="dk1"/>
              </a:buClr>
              <a:buSzPts val="1400"/>
              <a:buNone/>
              <a:defRPr b="0">
                <a:solidFill>
                  <a:schemeClr val="dk1"/>
                </a:solidFill>
              </a:defRPr>
            </a:lvl8pPr>
            <a:lvl9pPr lvl="8" algn="ctr" rtl="0">
              <a:lnSpc>
                <a:spcPct val="100000"/>
              </a:lnSpc>
              <a:spcBef>
                <a:spcPts val="0"/>
              </a:spcBef>
              <a:spcAft>
                <a:spcPts val="0"/>
              </a:spcAft>
              <a:buClr>
                <a:schemeClr val="dk1"/>
              </a:buClr>
              <a:buSzPts val="1400"/>
              <a:buNone/>
              <a:defRPr b="0">
                <a:solidFill>
                  <a:schemeClr val="dk1"/>
                </a:solidFill>
              </a:defRPr>
            </a:lvl9pPr>
          </a:lstStyle>
          <a:p>
            <a:endParaRPr/>
          </a:p>
        </p:txBody>
      </p:sp>
      <p:sp>
        <p:nvSpPr>
          <p:cNvPr id="31" name="Google Shape;31;p5"/>
          <p:cNvSpPr txBox="1">
            <a:spLocks noGrp="1"/>
          </p:cNvSpPr>
          <p:nvPr>
            <p:ph type="title"/>
          </p:nvPr>
        </p:nvSpPr>
        <p:spPr>
          <a:xfrm>
            <a:off x="720000" y="532925"/>
            <a:ext cx="7704000" cy="5811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100"/>
              <a:buNone/>
              <a:defRPr sz="3500" b="1"/>
            </a:lvl1pPr>
            <a:lvl2pPr lvl="1" algn="ctr" rtl="0">
              <a:spcBef>
                <a:spcPts val="0"/>
              </a:spcBef>
              <a:spcAft>
                <a:spcPts val="0"/>
              </a:spcAft>
              <a:buSzPts val="3100"/>
              <a:buNone/>
              <a:defRPr sz="3100"/>
            </a:lvl2pPr>
            <a:lvl3pPr lvl="2" algn="ctr" rtl="0">
              <a:spcBef>
                <a:spcPts val="0"/>
              </a:spcBef>
              <a:spcAft>
                <a:spcPts val="0"/>
              </a:spcAft>
              <a:buSzPts val="3100"/>
              <a:buNone/>
              <a:defRPr sz="3100"/>
            </a:lvl3pPr>
            <a:lvl4pPr lvl="3" algn="ctr" rtl="0">
              <a:spcBef>
                <a:spcPts val="0"/>
              </a:spcBef>
              <a:spcAft>
                <a:spcPts val="0"/>
              </a:spcAft>
              <a:buSzPts val="3100"/>
              <a:buNone/>
              <a:defRPr sz="3100"/>
            </a:lvl4pPr>
            <a:lvl5pPr lvl="4" algn="ctr" rtl="0">
              <a:spcBef>
                <a:spcPts val="0"/>
              </a:spcBef>
              <a:spcAft>
                <a:spcPts val="0"/>
              </a:spcAft>
              <a:buSzPts val="3100"/>
              <a:buNone/>
              <a:defRPr sz="3100"/>
            </a:lvl5pPr>
            <a:lvl6pPr lvl="5" algn="ctr" rtl="0">
              <a:spcBef>
                <a:spcPts val="0"/>
              </a:spcBef>
              <a:spcAft>
                <a:spcPts val="0"/>
              </a:spcAft>
              <a:buSzPts val="3100"/>
              <a:buNone/>
              <a:defRPr sz="3100"/>
            </a:lvl6pPr>
            <a:lvl7pPr lvl="6" algn="ctr" rtl="0">
              <a:spcBef>
                <a:spcPts val="0"/>
              </a:spcBef>
              <a:spcAft>
                <a:spcPts val="0"/>
              </a:spcAft>
              <a:buSzPts val="3100"/>
              <a:buNone/>
              <a:defRPr sz="3100"/>
            </a:lvl7pPr>
            <a:lvl8pPr lvl="7" algn="ctr" rtl="0">
              <a:spcBef>
                <a:spcPts val="0"/>
              </a:spcBef>
              <a:spcAft>
                <a:spcPts val="0"/>
              </a:spcAft>
              <a:buSzPts val="3100"/>
              <a:buNone/>
              <a:defRPr sz="3100"/>
            </a:lvl8pPr>
            <a:lvl9pPr lvl="8" algn="ctr" rtl="0">
              <a:spcBef>
                <a:spcPts val="0"/>
              </a:spcBef>
              <a:spcAft>
                <a:spcPts val="0"/>
              </a:spcAft>
              <a:buSzPts val="3100"/>
              <a:buNone/>
              <a:defRPr sz="31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1"/>
        <p:cNvGrpSpPr/>
        <p:nvPr/>
      </p:nvGrpSpPr>
      <p:grpSpPr>
        <a:xfrm>
          <a:off x="0" y="0"/>
          <a:ext cx="0" cy="0"/>
          <a:chOff x="0" y="0"/>
          <a:chExt cx="0" cy="0"/>
        </a:xfrm>
      </p:grpSpPr>
      <p:pic>
        <p:nvPicPr>
          <p:cNvPr id="42" name="Google Shape;42;p8"/>
          <p:cNvPicPr preferRelativeResize="0"/>
          <p:nvPr/>
        </p:nvPicPr>
        <p:blipFill>
          <a:blip r:embed="rId2">
            <a:alphaModFix amt="35000"/>
          </a:blip>
          <a:stretch>
            <a:fillRect/>
          </a:stretch>
        </p:blipFill>
        <p:spPr>
          <a:xfrm rot="10800000" flipH="1">
            <a:off x="1" y="-38100"/>
            <a:ext cx="9144000" cy="5143500"/>
          </a:xfrm>
          <a:prstGeom prst="rect">
            <a:avLst/>
          </a:prstGeom>
          <a:noFill/>
          <a:ln>
            <a:noFill/>
          </a:ln>
        </p:spPr>
      </p:pic>
      <p:pic>
        <p:nvPicPr>
          <p:cNvPr id="43" name="Google Shape;43;p8"/>
          <p:cNvPicPr preferRelativeResize="0"/>
          <p:nvPr/>
        </p:nvPicPr>
        <p:blipFill rotWithShape="1">
          <a:blip r:embed="rId3">
            <a:alphaModFix/>
          </a:blip>
          <a:srcRect/>
          <a:stretch/>
        </p:blipFill>
        <p:spPr>
          <a:xfrm rot="10800000">
            <a:off x="-1" y="0"/>
            <a:ext cx="9143996" cy="5143500"/>
          </a:xfrm>
          <a:prstGeom prst="rect">
            <a:avLst/>
          </a:prstGeom>
          <a:noFill/>
          <a:ln>
            <a:noFill/>
          </a:ln>
        </p:spPr>
      </p:pic>
      <p:sp>
        <p:nvSpPr>
          <p:cNvPr id="44" name="Google Shape;44;p8"/>
          <p:cNvSpPr txBox="1">
            <a:spLocks noGrp="1"/>
          </p:cNvSpPr>
          <p:nvPr>
            <p:ph type="title"/>
          </p:nvPr>
        </p:nvSpPr>
        <p:spPr>
          <a:xfrm>
            <a:off x="2569888" y="1829388"/>
            <a:ext cx="5055600" cy="22032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6000"/>
              <a:buNone/>
              <a:defRPr sz="7800" b="1"/>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pic>
        <p:nvPicPr>
          <p:cNvPr id="46" name="Google Shape;46;p9"/>
          <p:cNvPicPr preferRelativeResize="0"/>
          <p:nvPr/>
        </p:nvPicPr>
        <p:blipFill>
          <a:blip r:embed="rId2">
            <a:alphaModFix amt="35000"/>
          </a:blip>
          <a:stretch>
            <a:fillRect/>
          </a:stretch>
        </p:blipFill>
        <p:spPr>
          <a:xfrm rot="10800000">
            <a:off x="0" y="-38100"/>
            <a:ext cx="9144000" cy="5143500"/>
          </a:xfrm>
          <a:prstGeom prst="rect">
            <a:avLst/>
          </a:prstGeom>
          <a:noFill/>
          <a:ln>
            <a:noFill/>
          </a:ln>
        </p:spPr>
      </p:pic>
      <p:pic>
        <p:nvPicPr>
          <p:cNvPr id="47" name="Google Shape;47;p9"/>
          <p:cNvPicPr preferRelativeResize="0"/>
          <p:nvPr/>
        </p:nvPicPr>
        <p:blipFill rotWithShape="1">
          <a:blip r:embed="rId3">
            <a:alphaModFix/>
          </a:blip>
          <a:srcRect l="4242" t="3342" r="4707" b="2237"/>
          <a:stretch/>
        </p:blipFill>
        <p:spPr>
          <a:xfrm rot="10800000">
            <a:off x="407399" y="147550"/>
            <a:ext cx="8325952" cy="4856400"/>
          </a:xfrm>
          <a:prstGeom prst="rect">
            <a:avLst/>
          </a:prstGeom>
          <a:noFill/>
          <a:ln>
            <a:noFill/>
          </a:ln>
        </p:spPr>
      </p:pic>
      <p:sp>
        <p:nvSpPr>
          <p:cNvPr id="48" name="Google Shape;48;p9"/>
          <p:cNvSpPr txBox="1">
            <a:spLocks noGrp="1"/>
          </p:cNvSpPr>
          <p:nvPr>
            <p:ph type="title"/>
          </p:nvPr>
        </p:nvSpPr>
        <p:spPr>
          <a:xfrm>
            <a:off x="1434863" y="2051700"/>
            <a:ext cx="5442300" cy="8418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sz="4500" b="1"/>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49" name="Google Shape;49;p9"/>
          <p:cNvSpPr txBox="1">
            <a:spLocks noGrp="1"/>
          </p:cNvSpPr>
          <p:nvPr>
            <p:ph type="subTitle" idx="1"/>
          </p:nvPr>
        </p:nvSpPr>
        <p:spPr>
          <a:xfrm>
            <a:off x="1434863" y="2813725"/>
            <a:ext cx="5442300" cy="1223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6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6"/>
        </a:solidFill>
        <a:effectLst/>
      </p:bgPr>
    </p:bg>
    <p:spTree>
      <p:nvGrpSpPr>
        <p:cNvPr id="1" name="Shape 58"/>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1">
  <p:cSld name="CUSTOM_16">
    <p:spTree>
      <p:nvGrpSpPr>
        <p:cNvPr id="1" name="Shape 103"/>
        <p:cNvGrpSpPr/>
        <p:nvPr/>
      </p:nvGrpSpPr>
      <p:grpSpPr>
        <a:xfrm>
          <a:off x="0" y="0"/>
          <a:ext cx="0" cy="0"/>
          <a:chOff x="0" y="0"/>
          <a:chExt cx="0" cy="0"/>
        </a:xfrm>
      </p:grpSpPr>
      <p:pic>
        <p:nvPicPr>
          <p:cNvPr id="104" name="Google Shape;104;p18"/>
          <p:cNvPicPr preferRelativeResize="0"/>
          <p:nvPr/>
        </p:nvPicPr>
        <p:blipFill>
          <a:blip r:embed="rId2">
            <a:alphaModFix amt="35000"/>
          </a:blip>
          <a:stretch>
            <a:fillRect/>
          </a:stretch>
        </p:blipFill>
        <p:spPr>
          <a:xfrm rot="10800000">
            <a:off x="0" y="-38100"/>
            <a:ext cx="9144000" cy="5143500"/>
          </a:xfrm>
          <a:prstGeom prst="rect">
            <a:avLst/>
          </a:prstGeom>
          <a:noFill/>
          <a:ln>
            <a:noFill/>
          </a:ln>
        </p:spPr>
      </p:pic>
      <p:pic>
        <p:nvPicPr>
          <p:cNvPr id="105" name="Google Shape;105;p18"/>
          <p:cNvPicPr preferRelativeResize="0"/>
          <p:nvPr/>
        </p:nvPicPr>
        <p:blipFill rotWithShape="1">
          <a:blip r:embed="rId3">
            <a:alphaModFix/>
          </a:blip>
          <a:srcRect/>
          <a:stretch/>
        </p:blipFill>
        <p:spPr>
          <a:xfrm rot="10800000" flipH="1">
            <a:off x="-26660" y="0"/>
            <a:ext cx="9143984" cy="5143500"/>
          </a:xfrm>
          <a:prstGeom prst="rect">
            <a:avLst/>
          </a:prstGeom>
          <a:noFill/>
          <a:ln>
            <a:noFill/>
          </a:ln>
        </p:spPr>
      </p:pic>
      <p:sp>
        <p:nvSpPr>
          <p:cNvPr id="106" name="Google Shape;106;p18"/>
          <p:cNvSpPr txBox="1">
            <a:spLocks noGrp="1"/>
          </p:cNvSpPr>
          <p:nvPr>
            <p:ph type="title"/>
          </p:nvPr>
        </p:nvSpPr>
        <p:spPr>
          <a:xfrm>
            <a:off x="720000" y="532925"/>
            <a:ext cx="7704000" cy="5811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100"/>
              <a:buNone/>
              <a:defRPr sz="3500" b="1"/>
            </a:lvl1pPr>
            <a:lvl2pPr lvl="1" algn="ctr" rtl="0">
              <a:spcBef>
                <a:spcPts val="0"/>
              </a:spcBef>
              <a:spcAft>
                <a:spcPts val="0"/>
              </a:spcAft>
              <a:buSzPts val="3100"/>
              <a:buNone/>
              <a:defRPr sz="3100"/>
            </a:lvl2pPr>
            <a:lvl3pPr lvl="2" algn="ctr" rtl="0">
              <a:spcBef>
                <a:spcPts val="0"/>
              </a:spcBef>
              <a:spcAft>
                <a:spcPts val="0"/>
              </a:spcAft>
              <a:buSzPts val="3100"/>
              <a:buNone/>
              <a:defRPr sz="3100"/>
            </a:lvl3pPr>
            <a:lvl4pPr lvl="3" algn="ctr" rtl="0">
              <a:spcBef>
                <a:spcPts val="0"/>
              </a:spcBef>
              <a:spcAft>
                <a:spcPts val="0"/>
              </a:spcAft>
              <a:buSzPts val="3100"/>
              <a:buNone/>
              <a:defRPr sz="3100"/>
            </a:lvl4pPr>
            <a:lvl5pPr lvl="4" algn="ctr" rtl="0">
              <a:spcBef>
                <a:spcPts val="0"/>
              </a:spcBef>
              <a:spcAft>
                <a:spcPts val="0"/>
              </a:spcAft>
              <a:buSzPts val="3100"/>
              <a:buNone/>
              <a:defRPr sz="3100"/>
            </a:lvl5pPr>
            <a:lvl6pPr lvl="5" algn="ctr" rtl="0">
              <a:spcBef>
                <a:spcPts val="0"/>
              </a:spcBef>
              <a:spcAft>
                <a:spcPts val="0"/>
              </a:spcAft>
              <a:buSzPts val="3100"/>
              <a:buNone/>
              <a:defRPr sz="3100"/>
            </a:lvl6pPr>
            <a:lvl7pPr lvl="6" algn="ctr" rtl="0">
              <a:spcBef>
                <a:spcPts val="0"/>
              </a:spcBef>
              <a:spcAft>
                <a:spcPts val="0"/>
              </a:spcAft>
              <a:buSzPts val="3100"/>
              <a:buNone/>
              <a:defRPr sz="3100"/>
            </a:lvl7pPr>
            <a:lvl8pPr lvl="7" algn="ctr" rtl="0">
              <a:spcBef>
                <a:spcPts val="0"/>
              </a:spcBef>
              <a:spcAft>
                <a:spcPts val="0"/>
              </a:spcAft>
              <a:buSzPts val="3100"/>
              <a:buNone/>
              <a:defRPr sz="3100"/>
            </a:lvl8pPr>
            <a:lvl9pPr lvl="8" algn="ctr" rtl="0">
              <a:spcBef>
                <a:spcPts val="0"/>
              </a:spcBef>
              <a:spcAft>
                <a:spcPts val="0"/>
              </a:spcAft>
              <a:buSzPts val="3100"/>
              <a:buNone/>
              <a:defRPr sz="31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5">
  <p:cSld name="CUSTOM_20">
    <p:spTree>
      <p:nvGrpSpPr>
        <p:cNvPr id="1" name="Shape 119"/>
        <p:cNvGrpSpPr/>
        <p:nvPr/>
      </p:nvGrpSpPr>
      <p:grpSpPr>
        <a:xfrm>
          <a:off x="0" y="0"/>
          <a:ext cx="0" cy="0"/>
          <a:chOff x="0" y="0"/>
          <a:chExt cx="0" cy="0"/>
        </a:xfrm>
      </p:grpSpPr>
      <p:pic>
        <p:nvPicPr>
          <p:cNvPr id="120" name="Google Shape;120;p22"/>
          <p:cNvPicPr preferRelativeResize="0"/>
          <p:nvPr/>
        </p:nvPicPr>
        <p:blipFill>
          <a:blip r:embed="rId2">
            <a:alphaModFix amt="35000"/>
          </a:blip>
          <a:stretch>
            <a:fillRect/>
          </a:stretch>
        </p:blipFill>
        <p:spPr>
          <a:xfrm flipH="1">
            <a:off x="0" y="0"/>
            <a:ext cx="9144000" cy="5143500"/>
          </a:xfrm>
          <a:prstGeom prst="rect">
            <a:avLst/>
          </a:prstGeom>
          <a:noFill/>
          <a:ln>
            <a:noFill/>
          </a:ln>
        </p:spPr>
      </p:pic>
      <p:pic>
        <p:nvPicPr>
          <p:cNvPr id="121" name="Google Shape;121;p22"/>
          <p:cNvPicPr preferRelativeResize="0"/>
          <p:nvPr/>
        </p:nvPicPr>
        <p:blipFill rotWithShape="1">
          <a:blip r:embed="rId3">
            <a:alphaModFix/>
          </a:blip>
          <a:srcRect/>
          <a:stretch/>
        </p:blipFill>
        <p:spPr>
          <a:xfrm flipH="1">
            <a:off x="1" y="0"/>
            <a:ext cx="9144004" cy="5143500"/>
          </a:xfrm>
          <a:prstGeom prst="rect">
            <a:avLst/>
          </a:prstGeom>
          <a:noFill/>
          <a:ln>
            <a:noFill/>
          </a:ln>
        </p:spPr>
      </p:pic>
      <p:sp>
        <p:nvSpPr>
          <p:cNvPr id="122" name="Google Shape;122;p22"/>
          <p:cNvSpPr txBox="1">
            <a:spLocks noGrp="1"/>
          </p:cNvSpPr>
          <p:nvPr>
            <p:ph type="title"/>
          </p:nvPr>
        </p:nvSpPr>
        <p:spPr>
          <a:xfrm>
            <a:off x="720000" y="532925"/>
            <a:ext cx="7704000" cy="5811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100"/>
              <a:buNone/>
              <a:defRPr sz="3500" b="1"/>
            </a:lvl1pPr>
            <a:lvl2pPr lvl="1" algn="ctr" rtl="0">
              <a:spcBef>
                <a:spcPts val="0"/>
              </a:spcBef>
              <a:spcAft>
                <a:spcPts val="0"/>
              </a:spcAft>
              <a:buSzPts val="3100"/>
              <a:buNone/>
              <a:defRPr sz="3100" b="1"/>
            </a:lvl2pPr>
            <a:lvl3pPr lvl="2" algn="ctr" rtl="0">
              <a:spcBef>
                <a:spcPts val="0"/>
              </a:spcBef>
              <a:spcAft>
                <a:spcPts val="0"/>
              </a:spcAft>
              <a:buSzPts val="3100"/>
              <a:buNone/>
              <a:defRPr sz="3100" b="1"/>
            </a:lvl3pPr>
            <a:lvl4pPr lvl="3" algn="ctr" rtl="0">
              <a:spcBef>
                <a:spcPts val="0"/>
              </a:spcBef>
              <a:spcAft>
                <a:spcPts val="0"/>
              </a:spcAft>
              <a:buSzPts val="3100"/>
              <a:buNone/>
              <a:defRPr sz="3100" b="1"/>
            </a:lvl4pPr>
            <a:lvl5pPr lvl="4" algn="ctr" rtl="0">
              <a:spcBef>
                <a:spcPts val="0"/>
              </a:spcBef>
              <a:spcAft>
                <a:spcPts val="0"/>
              </a:spcAft>
              <a:buSzPts val="3100"/>
              <a:buNone/>
              <a:defRPr sz="3100" b="1"/>
            </a:lvl5pPr>
            <a:lvl6pPr lvl="5" algn="ctr" rtl="0">
              <a:spcBef>
                <a:spcPts val="0"/>
              </a:spcBef>
              <a:spcAft>
                <a:spcPts val="0"/>
              </a:spcAft>
              <a:buSzPts val="3100"/>
              <a:buNone/>
              <a:defRPr sz="3100" b="1"/>
            </a:lvl6pPr>
            <a:lvl7pPr lvl="6" algn="ctr" rtl="0">
              <a:spcBef>
                <a:spcPts val="0"/>
              </a:spcBef>
              <a:spcAft>
                <a:spcPts val="0"/>
              </a:spcAft>
              <a:buSzPts val="3100"/>
              <a:buNone/>
              <a:defRPr sz="3100" b="1"/>
            </a:lvl7pPr>
            <a:lvl8pPr lvl="7" algn="ctr" rtl="0">
              <a:spcBef>
                <a:spcPts val="0"/>
              </a:spcBef>
              <a:spcAft>
                <a:spcPts val="0"/>
              </a:spcAft>
              <a:buSzPts val="3100"/>
              <a:buNone/>
              <a:defRPr sz="3100" b="1"/>
            </a:lvl8pPr>
            <a:lvl9pPr lvl="8" algn="ctr" rtl="0">
              <a:spcBef>
                <a:spcPts val="0"/>
              </a:spcBef>
              <a:spcAft>
                <a:spcPts val="0"/>
              </a:spcAft>
              <a:buSzPts val="3100"/>
              <a:buNone/>
              <a:defRPr sz="3100" b="1"/>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162"/>
        <p:cNvGrpSpPr/>
        <p:nvPr/>
      </p:nvGrpSpPr>
      <p:grpSpPr>
        <a:xfrm>
          <a:off x="0" y="0"/>
          <a:ext cx="0" cy="0"/>
          <a:chOff x="0" y="0"/>
          <a:chExt cx="0" cy="0"/>
        </a:xfrm>
      </p:grpSpPr>
      <p:pic>
        <p:nvPicPr>
          <p:cNvPr id="163" name="Google Shape;163;p30"/>
          <p:cNvPicPr preferRelativeResize="0"/>
          <p:nvPr/>
        </p:nvPicPr>
        <p:blipFill>
          <a:blip r:embed="rId2">
            <a:alphaModFix amt="35000"/>
          </a:blip>
          <a:stretch>
            <a:fillRect/>
          </a:stretch>
        </p:blipFill>
        <p:spPr>
          <a:xfrm>
            <a:off x="0" y="0"/>
            <a:ext cx="9144000" cy="5143500"/>
          </a:xfrm>
          <a:prstGeom prst="rect">
            <a:avLst/>
          </a:prstGeom>
          <a:noFill/>
          <a:ln>
            <a:noFill/>
          </a:ln>
        </p:spPr>
      </p:pic>
      <p:pic>
        <p:nvPicPr>
          <p:cNvPr id="164" name="Google Shape;164;p30"/>
          <p:cNvPicPr preferRelativeResize="0"/>
          <p:nvPr/>
        </p:nvPicPr>
        <p:blipFill rotWithShape="1">
          <a:blip r:embed="rId3">
            <a:alphaModFix/>
          </a:blip>
          <a:srcRect/>
          <a:stretch/>
        </p:blipFill>
        <p:spPr>
          <a:xfrm rot="10800000" flipH="1">
            <a:off x="-26660" y="0"/>
            <a:ext cx="9143984" cy="5143500"/>
          </a:xfrm>
          <a:prstGeom prst="rect">
            <a:avLst/>
          </a:prstGeom>
          <a:noFill/>
          <a:ln>
            <a:noFill/>
          </a:ln>
        </p:spPr>
      </p:pic>
      <p:sp>
        <p:nvSpPr>
          <p:cNvPr id="165" name="Google Shape;165;p30"/>
          <p:cNvSpPr txBox="1">
            <a:spLocks noGrp="1"/>
          </p:cNvSpPr>
          <p:nvPr>
            <p:ph type="title"/>
          </p:nvPr>
        </p:nvSpPr>
        <p:spPr>
          <a:xfrm>
            <a:off x="1844442" y="1686518"/>
            <a:ext cx="2587800" cy="36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2"/>
              </a:buClr>
              <a:buSzPts val="2200"/>
              <a:buNone/>
              <a:defRPr sz="2200" b="1"/>
            </a:lvl1pPr>
            <a:lvl2pPr lvl="1" algn="ctr" rtl="0">
              <a:spcBef>
                <a:spcPts val="0"/>
              </a:spcBef>
              <a:spcAft>
                <a:spcPts val="0"/>
              </a:spcAft>
              <a:buClr>
                <a:schemeClr val="accent2"/>
              </a:buClr>
              <a:buSzPts val="2200"/>
              <a:buNone/>
              <a:defRPr sz="2200">
                <a:solidFill>
                  <a:schemeClr val="accent2"/>
                </a:solidFill>
              </a:defRPr>
            </a:lvl2pPr>
            <a:lvl3pPr lvl="2" algn="ctr" rtl="0">
              <a:spcBef>
                <a:spcPts val="0"/>
              </a:spcBef>
              <a:spcAft>
                <a:spcPts val="0"/>
              </a:spcAft>
              <a:buClr>
                <a:schemeClr val="accent2"/>
              </a:buClr>
              <a:buSzPts val="2200"/>
              <a:buNone/>
              <a:defRPr sz="2200">
                <a:solidFill>
                  <a:schemeClr val="accent2"/>
                </a:solidFill>
              </a:defRPr>
            </a:lvl3pPr>
            <a:lvl4pPr lvl="3" algn="ctr" rtl="0">
              <a:spcBef>
                <a:spcPts val="0"/>
              </a:spcBef>
              <a:spcAft>
                <a:spcPts val="0"/>
              </a:spcAft>
              <a:buClr>
                <a:schemeClr val="accent2"/>
              </a:buClr>
              <a:buSzPts val="2200"/>
              <a:buNone/>
              <a:defRPr sz="2200">
                <a:solidFill>
                  <a:schemeClr val="accent2"/>
                </a:solidFill>
              </a:defRPr>
            </a:lvl4pPr>
            <a:lvl5pPr lvl="4" algn="ctr" rtl="0">
              <a:spcBef>
                <a:spcPts val="0"/>
              </a:spcBef>
              <a:spcAft>
                <a:spcPts val="0"/>
              </a:spcAft>
              <a:buClr>
                <a:schemeClr val="accent2"/>
              </a:buClr>
              <a:buSzPts val="2200"/>
              <a:buNone/>
              <a:defRPr sz="2200">
                <a:solidFill>
                  <a:schemeClr val="accent2"/>
                </a:solidFill>
              </a:defRPr>
            </a:lvl5pPr>
            <a:lvl6pPr lvl="5" algn="ctr" rtl="0">
              <a:spcBef>
                <a:spcPts val="0"/>
              </a:spcBef>
              <a:spcAft>
                <a:spcPts val="0"/>
              </a:spcAft>
              <a:buClr>
                <a:schemeClr val="accent2"/>
              </a:buClr>
              <a:buSzPts val="2200"/>
              <a:buNone/>
              <a:defRPr sz="2200">
                <a:solidFill>
                  <a:schemeClr val="accent2"/>
                </a:solidFill>
              </a:defRPr>
            </a:lvl6pPr>
            <a:lvl7pPr lvl="6" algn="ctr" rtl="0">
              <a:spcBef>
                <a:spcPts val="0"/>
              </a:spcBef>
              <a:spcAft>
                <a:spcPts val="0"/>
              </a:spcAft>
              <a:buClr>
                <a:schemeClr val="accent2"/>
              </a:buClr>
              <a:buSzPts val="2200"/>
              <a:buNone/>
              <a:defRPr sz="2200">
                <a:solidFill>
                  <a:schemeClr val="accent2"/>
                </a:solidFill>
              </a:defRPr>
            </a:lvl7pPr>
            <a:lvl8pPr lvl="7" algn="ctr" rtl="0">
              <a:spcBef>
                <a:spcPts val="0"/>
              </a:spcBef>
              <a:spcAft>
                <a:spcPts val="0"/>
              </a:spcAft>
              <a:buClr>
                <a:schemeClr val="accent2"/>
              </a:buClr>
              <a:buSzPts val="2200"/>
              <a:buNone/>
              <a:defRPr sz="2200">
                <a:solidFill>
                  <a:schemeClr val="accent2"/>
                </a:solidFill>
              </a:defRPr>
            </a:lvl8pPr>
            <a:lvl9pPr lvl="8" algn="ctr" rtl="0">
              <a:spcBef>
                <a:spcPts val="0"/>
              </a:spcBef>
              <a:spcAft>
                <a:spcPts val="0"/>
              </a:spcAft>
              <a:buClr>
                <a:schemeClr val="accent2"/>
              </a:buClr>
              <a:buSzPts val="2200"/>
              <a:buNone/>
              <a:defRPr sz="2200">
                <a:solidFill>
                  <a:schemeClr val="accent2"/>
                </a:solidFill>
              </a:defRPr>
            </a:lvl9pPr>
          </a:lstStyle>
          <a:p>
            <a:endParaRPr/>
          </a:p>
        </p:txBody>
      </p:sp>
      <p:sp>
        <p:nvSpPr>
          <p:cNvPr id="166" name="Google Shape;166;p30"/>
          <p:cNvSpPr txBox="1">
            <a:spLocks noGrp="1"/>
          </p:cNvSpPr>
          <p:nvPr>
            <p:ph type="subTitle" idx="1"/>
          </p:nvPr>
        </p:nvSpPr>
        <p:spPr>
          <a:xfrm>
            <a:off x="1844429" y="1891390"/>
            <a:ext cx="2587800" cy="581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67" name="Google Shape;167;p30"/>
          <p:cNvSpPr txBox="1">
            <a:spLocks noGrp="1"/>
          </p:cNvSpPr>
          <p:nvPr>
            <p:ph type="title" idx="2"/>
          </p:nvPr>
        </p:nvSpPr>
        <p:spPr>
          <a:xfrm>
            <a:off x="5481867" y="1686518"/>
            <a:ext cx="2587800" cy="36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2"/>
              </a:buClr>
              <a:buSzPts val="2200"/>
              <a:buNone/>
              <a:defRPr sz="2200" b="1"/>
            </a:lvl1pPr>
            <a:lvl2pPr lvl="1" algn="ctr" rtl="0">
              <a:spcBef>
                <a:spcPts val="0"/>
              </a:spcBef>
              <a:spcAft>
                <a:spcPts val="0"/>
              </a:spcAft>
              <a:buClr>
                <a:schemeClr val="accent2"/>
              </a:buClr>
              <a:buSzPts val="2200"/>
              <a:buNone/>
              <a:defRPr sz="2200">
                <a:solidFill>
                  <a:schemeClr val="accent2"/>
                </a:solidFill>
              </a:defRPr>
            </a:lvl2pPr>
            <a:lvl3pPr lvl="2" algn="ctr" rtl="0">
              <a:spcBef>
                <a:spcPts val="0"/>
              </a:spcBef>
              <a:spcAft>
                <a:spcPts val="0"/>
              </a:spcAft>
              <a:buClr>
                <a:schemeClr val="accent2"/>
              </a:buClr>
              <a:buSzPts val="2200"/>
              <a:buNone/>
              <a:defRPr sz="2200">
                <a:solidFill>
                  <a:schemeClr val="accent2"/>
                </a:solidFill>
              </a:defRPr>
            </a:lvl3pPr>
            <a:lvl4pPr lvl="3" algn="ctr" rtl="0">
              <a:spcBef>
                <a:spcPts val="0"/>
              </a:spcBef>
              <a:spcAft>
                <a:spcPts val="0"/>
              </a:spcAft>
              <a:buClr>
                <a:schemeClr val="accent2"/>
              </a:buClr>
              <a:buSzPts val="2200"/>
              <a:buNone/>
              <a:defRPr sz="2200">
                <a:solidFill>
                  <a:schemeClr val="accent2"/>
                </a:solidFill>
              </a:defRPr>
            </a:lvl4pPr>
            <a:lvl5pPr lvl="4" algn="ctr" rtl="0">
              <a:spcBef>
                <a:spcPts val="0"/>
              </a:spcBef>
              <a:spcAft>
                <a:spcPts val="0"/>
              </a:spcAft>
              <a:buClr>
                <a:schemeClr val="accent2"/>
              </a:buClr>
              <a:buSzPts val="2200"/>
              <a:buNone/>
              <a:defRPr sz="2200">
                <a:solidFill>
                  <a:schemeClr val="accent2"/>
                </a:solidFill>
              </a:defRPr>
            </a:lvl5pPr>
            <a:lvl6pPr lvl="5" algn="ctr" rtl="0">
              <a:spcBef>
                <a:spcPts val="0"/>
              </a:spcBef>
              <a:spcAft>
                <a:spcPts val="0"/>
              </a:spcAft>
              <a:buClr>
                <a:schemeClr val="accent2"/>
              </a:buClr>
              <a:buSzPts val="2200"/>
              <a:buNone/>
              <a:defRPr sz="2200">
                <a:solidFill>
                  <a:schemeClr val="accent2"/>
                </a:solidFill>
              </a:defRPr>
            </a:lvl6pPr>
            <a:lvl7pPr lvl="6" algn="ctr" rtl="0">
              <a:spcBef>
                <a:spcPts val="0"/>
              </a:spcBef>
              <a:spcAft>
                <a:spcPts val="0"/>
              </a:spcAft>
              <a:buClr>
                <a:schemeClr val="accent2"/>
              </a:buClr>
              <a:buSzPts val="2200"/>
              <a:buNone/>
              <a:defRPr sz="2200">
                <a:solidFill>
                  <a:schemeClr val="accent2"/>
                </a:solidFill>
              </a:defRPr>
            </a:lvl7pPr>
            <a:lvl8pPr lvl="7" algn="ctr" rtl="0">
              <a:spcBef>
                <a:spcPts val="0"/>
              </a:spcBef>
              <a:spcAft>
                <a:spcPts val="0"/>
              </a:spcAft>
              <a:buClr>
                <a:schemeClr val="accent2"/>
              </a:buClr>
              <a:buSzPts val="2200"/>
              <a:buNone/>
              <a:defRPr sz="2200">
                <a:solidFill>
                  <a:schemeClr val="accent2"/>
                </a:solidFill>
              </a:defRPr>
            </a:lvl8pPr>
            <a:lvl9pPr lvl="8" algn="ctr" rtl="0">
              <a:spcBef>
                <a:spcPts val="0"/>
              </a:spcBef>
              <a:spcAft>
                <a:spcPts val="0"/>
              </a:spcAft>
              <a:buClr>
                <a:schemeClr val="accent2"/>
              </a:buClr>
              <a:buSzPts val="2200"/>
              <a:buNone/>
              <a:defRPr sz="2200">
                <a:solidFill>
                  <a:schemeClr val="accent2"/>
                </a:solidFill>
              </a:defRPr>
            </a:lvl9pPr>
          </a:lstStyle>
          <a:p>
            <a:endParaRPr/>
          </a:p>
        </p:txBody>
      </p:sp>
      <p:sp>
        <p:nvSpPr>
          <p:cNvPr id="168" name="Google Shape;168;p30"/>
          <p:cNvSpPr txBox="1">
            <a:spLocks noGrp="1"/>
          </p:cNvSpPr>
          <p:nvPr>
            <p:ph type="subTitle" idx="3"/>
          </p:nvPr>
        </p:nvSpPr>
        <p:spPr>
          <a:xfrm>
            <a:off x="5481854" y="1891390"/>
            <a:ext cx="2587800" cy="585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69" name="Google Shape;169;p30"/>
          <p:cNvSpPr txBox="1">
            <a:spLocks noGrp="1"/>
          </p:cNvSpPr>
          <p:nvPr>
            <p:ph type="title" idx="4"/>
          </p:nvPr>
        </p:nvSpPr>
        <p:spPr>
          <a:xfrm>
            <a:off x="3663154" y="3076139"/>
            <a:ext cx="2587800" cy="36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2"/>
              </a:buClr>
              <a:buSzPts val="2200"/>
              <a:buNone/>
              <a:defRPr sz="2200" b="1"/>
            </a:lvl1pPr>
            <a:lvl2pPr lvl="1" algn="ctr" rtl="0">
              <a:spcBef>
                <a:spcPts val="0"/>
              </a:spcBef>
              <a:spcAft>
                <a:spcPts val="0"/>
              </a:spcAft>
              <a:buClr>
                <a:schemeClr val="accent2"/>
              </a:buClr>
              <a:buSzPts val="2200"/>
              <a:buNone/>
              <a:defRPr sz="2200">
                <a:solidFill>
                  <a:schemeClr val="accent2"/>
                </a:solidFill>
              </a:defRPr>
            </a:lvl2pPr>
            <a:lvl3pPr lvl="2" algn="ctr" rtl="0">
              <a:spcBef>
                <a:spcPts val="0"/>
              </a:spcBef>
              <a:spcAft>
                <a:spcPts val="0"/>
              </a:spcAft>
              <a:buClr>
                <a:schemeClr val="accent2"/>
              </a:buClr>
              <a:buSzPts val="2200"/>
              <a:buNone/>
              <a:defRPr sz="2200">
                <a:solidFill>
                  <a:schemeClr val="accent2"/>
                </a:solidFill>
              </a:defRPr>
            </a:lvl3pPr>
            <a:lvl4pPr lvl="3" algn="ctr" rtl="0">
              <a:spcBef>
                <a:spcPts val="0"/>
              </a:spcBef>
              <a:spcAft>
                <a:spcPts val="0"/>
              </a:spcAft>
              <a:buClr>
                <a:schemeClr val="accent2"/>
              </a:buClr>
              <a:buSzPts val="2200"/>
              <a:buNone/>
              <a:defRPr sz="2200">
                <a:solidFill>
                  <a:schemeClr val="accent2"/>
                </a:solidFill>
              </a:defRPr>
            </a:lvl4pPr>
            <a:lvl5pPr lvl="4" algn="ctr" rtl="0">
              <a:spcBef>
                <a:spcPts val="0"/>
              </a:spcBef>
              <a:spcAft>
                <a:spcPts val="0"/>
              </a:spcAft>
              <a:buClr>
                <a:schemeClr val="accent2"/>
              </a:buClr>
              <a:buSzPts val="2200"/>
              <a:buNone/>
              <a:defRPr sz="2200">
                <a:solidFill>
                  <a:schemeClr val="accent2"/>
                </a:solidFill>
              </a:defRPr>
            </a:lvl5pPr>
            <a:lvl6pPr lvl="5" algn="ctr" rtl="0">
              <a:spcBef>
                <a:spcPts val="0"/>
              </a:spcBef>
              <a:spcAft>
                <a:spcPts val="0"/>
              </a:spcAft>
              <a:buClr>
                <a:schemeClr val="accent2"/>
              </a:buClr>
              <a:buSzPts val="2200"/>
              <a:buNone/>
              <a:defRPr sz="2200">
                <a:solidFill>
                  <a:schemeClr val="accent2"/>
                </a:solidFill>
              </a:defRPr>
            </a:lvl6pPr>
            <a:lvl7pPr lvl="6" algn="ctr" rtl="0">
              <a:spcBef>
                <a:spcPts val="0"/>
              </a:spcBef>
              <a:spcAft>
                <a:spcPts val="0"/>
              </a:spcAft>
              <a:buClr>
                <a:schemeClr val="accent2"/>
              </a:buClr>
              <a:buSzPts val="2200"/>
              <a:buNone/>
              <a:defRPr sz="2200">
                <a:solidFill>
                  <a:schemeClr val="accent2"/>
                </a:solidFill>
              </a:defRPr>
            </a:lvl7pPr>
            <a:lvl8pPr lvl="7" algn="ctr" rtl="0">
              <a:spcBef>
                <a:spcPts val="0"/>
              </a:spcBef>
              <a:spcAft>
                <a:spcPts val="0"/>
              </a:spcAft>
              <a:buClr>
                <a:schemeClr val="accent2"/>
              </a:buClr>
              <a:buSzPts val="2200"/>
              <a:buNone/>
              <a:defRPr sz="2200">
                <a:solidFill>
                  <a:schemeClr val="accent2"/>
                </a:solidFill>
              </a:defRPr>
            </a:lvl8pPr>
            <a:lvl9pPr lvl="8" algn="ctr" rtl="0">
              <a:spcBef>
                <a:spcPts val="0"/>
              </a:spcBef>
              <a:spcAft>
                <a:spcPts val="0"/>
              </a:spcAft>
              <a:buClr>
                <a:schemeClr val="accent2"/>
              </a:buClr>
              <a:buSzPts val="2200"/>
              <a:buNone/>
              <a:defRPr sz="2200">
                <a:solidFill>
                  <a:schemeClr val="accent2"/>
                </a:solidFill>
              </a:defRPr>
            </a:lvl9pPr>
          </a:lstStyle>
          <a:p>
            <a:endParaRPr/>
          </a:p>
        </p:txBody>
      </p:sp>
      <p:sp>
        <p:nvSpPr>
          <p:cNvPr id="170" name="Google Shape;170;p30"/>
          <p:cNvSpPr txBox="1">
            <a:spLocks noGrp="1"/>
          </p:cNvSpPr>
          <p:nvPr>
            <p:ph type="subTitle" idx="5"/>
          </p:nvPr>
        </p:nvSpPr>
        <p:spPr>
          <a:xfrm>
            <a:off x="3663142" y="3277364"/>
            <a:ext cx="2587800" cy="585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71" name="Google Shape;171;p30"/>
          <p:cNvSpPr txBox="1">
            <a:spLocks noGrp="1"/>
          </p:cNvSpPr>
          <p:nvPr>
            <p:ph type="title" idx="6"/>
          </p:nvPr>
        </p:nvSpPr>
        <p:spPr>
          <a:xfrm>
            <a:off x="720000" y="532925"/>
            <a:ext cx="7704000" cy="5811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100"/>
              <a:buNone/>
              <a:defRPr sz="3500" b="1"/>
            </a:lvl1pPr>
            <a:lvl2pPr lvl="1" algn="ctr" rtl="0">
              <a:spcBef>
                <a:spcPts val="0"/>
              </a:spcBef>
              <a:spcAft>
                <a:spcPts val="0"/>
              </a:spcAft>
              <a:buSzPts val="3100"/>
              <a:buNone/>
              <a:defRPr sz="3100" b="1"/>
            </a:lvl2pPr>
            <a:lvl3pPr lvl="2" algn="ctr" rtl="0">
              <a:spcBef>
                <a:spcPts val="0"/>
              </a:spcBef>
              <a:spcAft>
                <a:spcPts val="0"/>
              </a:spcAft>
              <a:buSzPts val="3100"/>
              <a:buNone/>
              <a:defRPr sz="3100" b="1"/>
            </a:lvl3pPr>
            <a:lvl4pPr lvl="3" algn="ctr" rtl="0">
              <a:spcBef>
                <a:spcPts val="0"/>
              </a:spcBef>
              <a:spcAft>
                <a:spcPts val="0"/>
              </a:spcAft>
              <a:buSzPts val="3100"/>
              <a:buNone/>
              <a:defRPr sz="3100" b="1"/>
            </a:lvl4pPr>
            <a:lvl5pPr lvl="4" algn="ctr" rtl="0">
              <a:spcBef>
                <a:spcPts val="0"/>
              </a:spcBef>
              <a:spcAft>
                <a:spcPts val="0"/>
              </a:spcAft>
              <a:buSzPts val="3100"/>
              <a:buNone/>
              <a:defRPr sz="3100" b="1"/>
            </a:lvl5pPr>
            <a:lvl6pPr lvl="5" algn="ctr" rtl="0">
              <a:spcBef>
                <a:spcPts val="0"/>
              </a:spcBef>
              <a:spcAft>
                <a:spcPts val="0"/>
              </a:spcAft>
              <a:buSzPts val="3100"/>
              <a:buNone/>
              <a:defRPr sz="3100" b="1"/>
            </a:lvl6pPr>
            <a:lvl7pPr lvl="6" algn="ctr" rtl="0">
              <a:spcBef>
                <a:spcPts val="0"/>
              </a:spcBef>
              <a:spcAft>
                <a:spcPts val="0"/>
              </a:spcAft>
              <a:buSzPts val="3100"/>
              <a:buNone/>
              <a:defRPr sz="3100" b="1"/>
            </a:lvl7pPr>
            <a:lvl8pPr lvl="7" algn="ctr" rtl="0">
              <a:spcBef>
                <a:spcPts val="0"/>
              </a:spcBef>
              <a:spcAft>
                <a:spcPts val="0"/>
              </a:spcAft>
              <a:buSzPts val="3100"/>
              <a:buNone/>
              <a:defRPr sz="3100" b="1"/>
            </a:lvl8pPr>
            <a:lvl9pPr lvl="8" algn="ctr" rtl="0">
              <a:spcBef>
                <a:spcPts val="0"/>
              </a:spcBef>
              <a:spcAft>
                <a:spcPts val="0"/>
              </a:spcAft>
              <a:buSzPts val="3100"/>
              <a:buNone/>
              <a:defRPr sz="3100" b="1"/>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four columns">
  <p:cSld name="BLANK_1_1_1_1">
    <p:spTree>
      <p:nvGrpSpPr>
        <p:cNvPr id="1" name="Shape 182"/>
        <p:cNvGrpSpPr/>
        <p:nvPr/>
      </p:nvGrpSpPr>
      <p:grpSpPr>
        <a:xfrm>
          <a:off x="0" y="0"/>
          <a:ext cx="0" cy="0"/>
          <a:chOff x="0" y="0"/>
          <a:chExt cx="0" cy="0"/>
        </a:xfrm>
      </p:grpSpPr>
      <p:pic>
        <p:nvPicPr>
          <p:cNvPr id="183" name="Google Shape;183;p32"/>
          <p:cNvPicPr preferRelativeResize="0"/>
          <p:nvPr/>
        </p:nvPicPr>
        <p:blipFill>
          <a:blip r:embed="rId2">
            <a:alphaModFix amt="35000"/>
          </a:blip>
          <a:stretch>
            <a:fillRect/>
          </a:stretch>
        </p:blipFill>
        <p:spPr>
          <a:xfrm>
            <a:off x="0" y="0"/>
            <a:ext cx="9144000" cy="5143500"/>
          </a:xfrm>
          <a:prstGeom prst="rect">
            <a:avLst/>
          </a:prstGeom>
          <a:noFill/>
          <a:ln>
            <a:noFill/>
          </a:ln>
        </p:spPr>
      </p:pic>
      <p:pic>
        <p:nvPicPr>
          <p:cNvPr id="184" name="Google Shape;184;p32"/>
          <p:cNvPicPr preferRelativeResize="0"/>
          <p:nvPr/>
        </p:nvPicPr>
        <p:blipFill rotWithShape="1">
          <a:blip r:embed="rId3">
            <a:alphaModFix/>
          </a:blip>
          <a:srcRect/>
          <a:stretch/>
        </p:blipFill>
        <p:spPr>
          <a:xfrm rot="10800000" flipH="1">
            <a:off x="-26660" y="0"/>
            <a:ext cx="9143984" cy="5143500"/>
          </a:xfrm>
          <a:prstGeom prst="rect">
            <a:avLst/>
          </a:prstGeom>
          <a:noFill/>
          <a:ln>
            <a:noFill/>
          </a:ln>
        </p:spPr>
      </p:pic>
      <p:sp>
        <p:nvSpPr>
          <p:cNvPr id="185" name="Google Shape;185;p32"/>
          <p:cNvSpPr txBox="1">
            <a:spLocks noGrp="1"/>
          </p:cNvSpPr>
          <p:nvPr>
            <p:ph type="title"/>
          </p:nvPr>
        </p:nvSpPr>
        <p:spPr>
          <a:xfrm>
            <a:off x="2441263" y="1504863"/>
            <a:ext cx="1956900" cy="4419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b="1"/>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86" name="Google Shape;186;p32"/>
          <p:cNvSpPr txBox="1">
            <a:spLocks noGrp="1"/>
          </p:cNvSpPr>
          <p:nvPr>
            <p:ph type="subTitle" idx="1"/>
          </p:nvPr>
        </p:nvSpPr>
        <p:spPr>
          <a:xfrm>
            <a:off x="2441263" y="1812876"/>
            <a:ext cx="1956900" cy="48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87" name="Google Shape;187;p32"/>
          <p:cNvSpPr txBox="1">
            <a:spLocks noGrp="1"/>
          </p:cNvSpPr>
          <p:nvPr>
            <p:ph type="title" idx="2"/>
          </p:nvPr>
        </p:nvSpPr>
        <p:spPr>
          <a:xfrm>
            <a:off x="5583463" y="1504863"/>
            <a:ext cx="1956900" cy="4419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b="1"/>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88" name="Google Shape;188;p32"/>
          <p:cNvSpPr txBox="1">
            <a:spLocks noGrp="1"/>
          </p:cNvSpPr>
          <p:nvPr>
            <p:ph type="subTitle" idx="3"/>
          </p:nvPr>
        </p:nvSpPr>
        <p:spPr>
          <a:xfrm>
            <a:off x="5583463" y="1812876"/>
            <a:ext cx="1956900" cy="48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89" name="Google Shape;189;p32"/>
          <p:cNvSpPr txBox="1">
            <a:spLocks noGrp="1"/>
          </p:cNvSpPr>
          <p:nvPr>
            <p:ph type="title" idx="4"/>
          </p:nvPr>
        </p:nvSpPr>
        <p:spPr>
          <a:xfrm>
            <a:off x="2441263" y="2847951"/>
            <a:ext cx="1956900" cy="4419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b="1"/>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90" name="Google Shape;190;p32"/>
          <p:cNvSpPr txBox="1">
            <a:spLocks noGrp="1"/>
          </p:cNvSpPr>
          <p:nvPr>
            <p:ph type="subTitle" idx="5"/>
          </p:nvPr>
        </p:nvSpPr>
        <p:spPr>
          <a:xfrm>
            <a:off x="2441263" y="3154600"/>
            <a:ext cx="1956900" cy="48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91" name="Google Shape;191;p32"/>
          <p:cNvSpPr txBox="1">
            <a:spLocks noGrp="1"/>
          </p:cNvSpPr>
          <p:nvPr>
            <p:ph type="title" idx="6"/>
          </p:nvPr>
        </p:nvSpPr>
        <p:spPr>
          <a:xfrm>
            <a:off x="5583463" y="2847951"/>
            <a:ext cx="1956900" cy="4419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200" b="1"/>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92" name="Google Shape;192;p32"/>
          <p:cNvSpPr txBox="1">
            <a:spLocks noGrp="1"/>
          </p:cNvSpPr>
          <p:nvPr>
            <p:ph type="subTitle" idx="7"/>
          </p:nvPr>
        </p:nvSpPr>
        <p:spPr>
          <a:xfrm>
            <a:off x="5583463" y="3154600"/>
            <a:ext cx="1956900" cy="48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93" name="Google Shape;193;p32"/>
          <p:cNvSpPr txBox="1">
            <a:spLocks noGrp="1"/>
          </p:cNvSpPr>
          <p:nvPr>
            <p:ph type="title" idx="8"/>
          </p:nvPr>
        </p:nvSpPr>
        <p:spPr>
          <a:xfrm>
            <a:off x="720000" y="532925"/>
            <a:ext cx="7704000" cy="5853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2"/>
              </a:buClr>
              <a:buSzPts val="3100"/>
              <a:buNone/>
              <a:defRPr sz="3500" b="1"/>
            </a:lvl1pPr>
            <a:lvl2pPr lvl="1" algn="ctr" rtl="0">
              <a:spcBef>
                <a:spcPts val="0"/>
              </a:spcBef>
              <a:spcAft>
                <a:spcPts val="0"/>
              </a:spcAft>
              <a:buClr>
                <a:schemeClr val="accent2"/>
              </a:buClr>
              <a:buSzPts val="3100"/>
              <a:buNone/>
              <a:defRPr sz="3100">
                <a:solidFill>
                  <a:schemeClr val="accent2"/>
                </a:solidFill>
              </a:defRPr>
            </a:lvl2pPr>
            <a:lvl3pPr lvl="2" algn="ctr" rtl="0">
              <a:spcBef>
                <a:spcPts val="0"/>
              </a:spcBef>
              <a:spcAft>
                <a:spcPts val="0"/>
              </a:spcAft>
              <a:buClr>
                <a:schemeClr val="accent2"/>
              </a:buClr>
              <a:buSzPts val="3100"/>
              <a:buNone/>
              <a:defRPr sz="3100">
                <a:solidFill>
                  <a:schemeClr val="accent2"/>
                </a:solidFill>
              </a:defRPr>
            </a:lvl3pPr>
            <a:lvl4pPr lvl="3" algn="ctr" rtl="0">
              <a:spcBef>
                <a:spcPts val="0"/>
              </a:spcBef>
              <a:spcAft>
                <a:spcPts val="0"/>
              </a:spcAft>
              <a:buClr>
                <a:schemeClr val="accent2"/>
              </a:buClr>
              <a:buSzPts val="3100"/>
              <a:buNone/>
              <a:defRPr sz="3100">
                <a:solidFill>
                  <a:schemeClr val="accent2"/>
                </a:solidFill>
              </a:defRPr>
            </a:lvl4pPr>
            <a:lvl5pPr lvl="4" algn="ctr" rtl="0">
              <a:spcBef>
                <a:spcPts val="0"/>
              </a:spcBef>
              <a:spcAft>
                <a:spcPts val="0"/>
              </a:spcAft>
              <a:buClr>
                <a:schemeClr val="accent2"/>
              </a:buClr>
              <a:buSzPts val="3100"/>
              <a:buNone/>
              <a:defRPr sz="3100">
                <a:solidFill>
                  <a:schemeClr val="accent2"/>
                </a:solidFill>
              </a:defRPr>
            </a:lvl5pPr>
            <a:lvl6pPr lvl="5" algn="ctr" rtl="0">
              <a:spcBef>
                <a:spcPts val="0"/>
              </a:spcBef>
              <a:spcAft>
                <a:spcPts val="0"/>
              </a:spcAft>
              <a:buClr>
                <a:schemeClr val="accent2"/>
              </a:buClr>
              <a:buSzPts val="3100"/>
              <a:buNone/>
              <a:defRPr sz="3100">
                <a:solidFill>
                  <a:schemeClr val="accent2"/>
                </a:solidFill>
              </a:defRPr>
            </a:lvl6pPr>
            <a:lvl7pPr lvl="6" algn="ctr" rtl="0">
              <a:spcBef>
                <a:spcPts val="0"/>
              </a:spcBef>
              <a:spcAft>
                <a:spcPts val="0"/>
              </a:spcAft>
              <a:buClr>
                <a:schemeClr val="accent2"/>
              </a:buClr>
              <a:buSzPts val="3100"/>
              <a:buNone/>
              <a:defRPr sz="3100">
                <a:solidFill>
                  <a:schemeClr val="accent2"/>
                </a:solidFill>
              </a:defRPr>
            </a:lvl7pPr>
            <a:lvl8pPr lvl="7" algn="ctr" rtl="0">
              <a:spcBef>
                <a:spcPts val="0"/>
              </a:spcBef>
              <a:spcAft>
                <a:spcPts val="0"/>
              </a:spcAft>
              <a:buClr>
                <a:schemeClr val="accent2"/>
              </a:buClr>
              <a:buSzPts val="3100"/>
              <a:buNone/>
              <a:defRPr sz="3100">
                <a:solidFill>
                  <a:schemeClr val="accent2"/>
                </a:solidFill>
              </a:defRPr>
            </a:lvl8pPr>
            <a:lvl9pPr lvl="8" algn="ctr" rtl="0">
              <a:spcBef>
                <a:spcPts val="0"/>
              </a:spcBef>
              <a:spcAft>
                <a:spcPts val="0"/>
              </a:spcAft>
              <a:buClr>
                <a:schemeClr val="accent2"/>
              </a:buClr>
              <a:buSzPts val="3100"/>
              <a:buNone/>
              <a:defRPr sz="3100">
                <a:solidFill>
                  <a:schemeClr val="accent2"/>
                </a:solidFill>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Numbers and text">
  <p:cSld name="BLANK_1_1_1_1_1_1">
    <p:spTree>
      <p:nvGrpSpPr>
        <p:cNvPr id="1" name="Shape 210"/>
        <p:cNvGrpSpPr/>
        <p:nvPr/>
      </p:nvGrpSpPr>
      <p:grpSpPr>
        <a:xfrm>
          <a:off x="0" y="0"/>
          <a:ext cx="0" cy="0"/>
          <a:chOff x="0" y="0"/>
          <a:chExt cx="0" cy="0"/>
        </a:xfrm>
      </p:grpSpPr>
      <p:pic>
        <p:nvPicPr>
          <p:cNvPr id="211" name="Google Shape;211;p34"/>
          <p:cNvPicPr preferRelativeResize="0"/>
          <p:nvPr/>
        </p:nvPicPr>
        <p:blipFill>
          <a:blip r:embed="rId2">
            <a:alphaModFix amt="35000"/>
          </a:blip>
          <a:stretch>
            <a:fillRect/>
          </a:stretch>
        </p:blipFill>
        <p:spPr>
          <a:xfrm flipH="1">
            <a:off x="5" y="0"/>
            <a:ext cx="9144000" cy="5143500"/>
          </a:xfrm>
          <a:prstGeom prst="rect">
            <a:avLst/>
          </a:prstGeom>
          <a:noFill/>
          <a:ln>
            <a:noFill/>
          </a:ln>
        </p:spPr>
      </p:pic>
      <p:pic>
        <p:nvPicPr>
          <p:cNvPr id="212" name="Google Shape;212;p34"/>
          <p:cNvPicPr preferRelativeResize="0"/>
          <p:nvPr/>
        </p:nvPicPr>
        <p:blipFill rotWithShape="1">
          <a:blip r:embed="rId3">
            <a:alphaModFix/>
          </a:blip>
          <a:srcRect/>
          <a:stretch/>
        </p:blipFill>
        <p:spPr>
          <a:xfrm flipH="1">
            <a:off x="1" y="0"/>
            <a:ext cx="9144004" cy="5143500"/>
          </a:xfrm>
          <a:prstGeom prst="rect">
            <a:avLst/>
          </a:prstGeom>
          <a:noFill/>
          <a:ln>
            <a:noFill/>
          </a:ln>
        </p:spPr>
      </p:pic>
      <p:sp>
        <p:nvSpPr>
          <p:cNvPr id="213" name="Google Shape;213;p34"/>
          <p:cNvSpPr txBox="1">
            <a:spLocks noGrp="1"/>
          </p:cNvSpPr>
          <p:nvPr>
            <p:ph type="title" hasCustomPrompt="1"/>
          </p:nvPr>
        </p:nvSpPr>
        <p:spPr>
          <a:xfrm>
            <a:off x="6510479" y="1970579"/>
            <a:ext cx="1170300" cy="7845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200"/>
              <a:buNone/>
              <a:defRPr sz="3100" b="1"/>
            </a:lvl1pPr>
            <a:lvl2pPr lvl="1" algn="ctr" rtl="0">
              <a:spcBef>
                <a:spcPts val="0"/>
              </a:spcBef>
              <a:spcAft>
                <a:spcPts val="0"/>
              </a:spcAft>
              <a:buSzPts val="6200"/>
              <a:buNone/>
              <a:defRPr sz="6200" b="1"/>
            </a:lvl2pPr>
            <a:lvl3pPr lvl="2" algn="ctr" rtl="0">
              <a:spcBef>
                <a:spcPts val="0"/>
              </a:spcBef>
              <a:spcAft>
                <a:spcPts val="0"/>
              </a:spcAft>
              <a:buSzPts val="6200"/>
              <a:buNone/>
              <a:defRPr sz="6200" b="1"/>
            </a:lvl3pPr>
            <a:lvl4pPr lvl="3" algn="ctr" rtl="0">
              <a:spcBef>
                <a:spcPts val="0"/>
              </a:spcBef>
              <a:spcAft>
                <a:spcPts val="0"/>
              </a:spcAft>
              <a:buSzPts val="6200"/>
              <a:buNone/>
              <a:defRPr sz="6200" b="1"/>
            </a:lvl4pPr>
            <a:lvl5pPr lvl="4" algn="ctr" rtl="0">
              <a:spcBef>
                <a:spcPts val="0"/>
              </a:spcBef>
              <a:spcAft>
                <a:spcPts val="0"/>
              </a:spcAft>
              <a:buSzPts val="6200"/>
              <a:buNone/>
              <a:defRPr sz="6200" b="1"/>
            </a:lvl5pPr>
            <a:lvl6pPr lvl="5" algn="ctr" rtl="0">
              <a:spcBef>
                <a:spcPts val="0"/>
              </a:spcBef>
              <a:spcAft>
                <a:spcPts val="0"/>
              </a:spcAft>
              <a:buSzPts val="6200"/>
              <a:buNone/>
              <a:defRPr sz="6200" b="1"/>
            </a:lvl6pPr>
            <a:lvl7pPr lvl="6" algn="ctr" rtl="0">
              <a:spcBef>
                <a:spcPts val="0"/>
              </a:spcBef>
              <a:spcAft>
                <a:spcPts val="0"/>
              </a:spcAft>
              <a:buSzPts val="6200"/>
              <a:buNone/>
              <a:defRPr sz="6200" b="1"/>
            </a:lvl7pPr>
            <a:lvl8pPr lvl="7" algn="ctr" rtl="0">
              <a:spcBef>
                <a:spcPts val="0"/>
              </a:spcBef>
              <a:spcAft>
                <a:spcPts val="0"/>
              </a:spcAft>
              <a:buSzPts val="6200"/>
              <a:buNone/>
              <a:defRPr sz="6200" b="1"/>
            </a:lvl8pPr>
            <a:lvl9pPr lvl="8" algn="ctr" rtl="0">
              <a:spcBef>
                <a:spcPts val="0"/>
              </a:spcBef>
              <a:spcAft>
                <a:spcPts val="0"/>
              </a:spcAft>
              <a:buSzPts val="6200"/>
              <a:buNone/>
              <a:defRPr sz="6200" b="1"/>
            </a:lvl9pPr>
          </a:lstStyle>
          <a:p>
            <a:r>
              <a:t>xx%</a:t>
            </a:r>
          </a:p>
        </p:txBody>
      </p:sp>
      <p:sp>
        <p:nvSpPr>
          <p:cNvPr id="214" name="Google Shape;214;p34"/>
          <p:cNvSpPr txBox="1">
            <a:spLocks noGrp="1"/>
          </p:cNvSpPr>
          <p:nvPr>
            <p:ph type="subTitle" idx="1"/>
          </p:nvPr>
        </p:nvSpPr>
        <p:spPr>
          <a:xfrm>
            <a:off x="5865179" y="3483407"/>
            <a:ext cx="24609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15" name="Google Shape;215;p34"/>
          <p:cNvSpPr txBox="1">
            <a:spLocks noGrp="1"/>
          </p:cNvSpPr>
          <p:nvPr>
            <p:ph type="title" idx="2" hasCustomPrompt="1"/>
          </p:nvPr>
        </p:nvSpPr>
        <p:spPr>
          <a:xfrm>
            <a:off x="3986848" y="1970572"/>
            <a:ext cx="1170300" cy="7845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200"/>
              <a:buNone/>
              <a:defRPr sz="3100" b="1"/>
            </a:lvl1pPr>
            <a:lvl2pPr lvl="1" algn="ctr" rtl="0">
              <a:spcBef>
                <a:spcPts val="0"/>
              </a:spcBef>
              <a:spcAft>
                <a:spcPts val="0"/>
              </a:spcAft>
              <a:buSzPts val="6200"/>
              <a:buNone/>
              <a:defRPr sz="6200" b="1"/>
            </a:lvl2pPr>
            <a:lvl3pPr lvl="2" algn="ctr" rtl="0">
              <a:spcBef>
                <a:spcPts val="0"/>
              </a:spcBef>
              <a:spcAft>
                <a:spcPts val="0"/>
              </a:spcAft>
              <a:buSzPts val="6200"/>
              <a:buNone/>
              <a:defRPr sz="6200" b="1"/>
            </a:lvl3pPr>
            <a:lvl4pPr lvl="3" algn="ctr" rtl="0">
              <a:spcBef>
                <a:spcPts val="0"/>
              </a:spcBef>
              <a:spcAft>
                <a:spcPts val="0"/>
              </a:spcAft>
              <a:buSzPts val="6200"/>
              <a:buNone/>
              <a:defRPr sz="6200" b="1"/>
            </a:lvl4pPr>
            <a:lvl5pPr lvl="4" algn="ctr" rtl="0">
              <a:spcBef>
                <a:spcPts val="0"/>
              </a:spcBef>
              <a:spcAft>
                <a:spcPts val="0"/>
              </a:spcAft>
              <a:buSzPts val="6200"/>
              <a:buNone/>
              <a:defRPr sz="6200" b="1"/>
            </a:lvl5pPr>
            <a:lvl6pPr lvl="5" algn="ctr" rtl="0">
              <a:spcBef>
                <a:spcPts val="0"/>
              </a:spcBef>
              <a:spcAft>
                <a:spcPts val="0"/>
              </a:spcAft>
              <a:buSzPts val="6200"/>
              <a:buNone/>
              <a:defRPr sz="6200" b="1"/>
            </a:lvl6pPr>
            <a:lvl7pPr lvl="6" algn="ctr" rtl="0">
              <a:spcBef>
                <a:spcPts val="0"/>
              </a:spcBef>
              <a:spcAft>
                <a:spcPts val="0"/>
              </a:spcAft>
              <a:buSzPts val="6200"/>
              <a:buNone/>
              <a:defRPr sz="6200" b="1"/>
            </a:lvl7pPr>
            <a:lvl8pPr lvl="7" algn="ctr" rtl="0">
              <a:spcBef>
                <a:spcPts val="0"/>
              </a:spcBef>
              <a:spcAft>
                <a:spcPts val="0"/>
              </a:spcAft>
              <a:buSzPts val="6200"/>
              <a:buNone/>
              <a:defRPr sz="6200" b="1"/>
            </a:lvl8pPr>
            <a:lvl9pPr lvl="8" algn="ctr" rtl="0">
              <a:spcBef>
                <a:spcPts val="0"/>
              </a:spcBef>
              <a:spcAft>
                <a:spcPts val="0"/>
              </a:spcAft>
              <a:buSzPts val="6200"/>
              <a:buNone/>
              <a:defRPr sz="6200" b="1"/>
            </a:lvl9pPr>
          </a:lstStyle>
          <a:p>
            <a:r>
              <a:t>xx%</a:t>
            </a:r>
          </a:p>
        </p:txBody>
      </p:sp>
      <p:sp>
        <p:nvSpPr>
          <p:cNvPr id="216" name="Google Shape;216;p34"/>
          <p:cNvSpPr txBox="1">
            <a:spLocks noGrp="1"/>
          </p:cNvSpPr>
          <p:nvPr>
            <p:ph type="subTitle" idx="3"/>
          </p:nvPr>
        </p:nvSpPr>
        <p:spPr>
          <a:xfrm>
            <a:off x="3341550" y="3483398"/>
            <a:ext cx="24609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17" name="Google Shape;217;p34"/>
          <p:cNvSpPr txBox="1">
            <a:spLocks noGrp="1"/>
          </p:cNvSpPr>
          <p:nvPr>
            <p:ph type="title" idx="4" hasCustomPrompt="1"/>
          </p:nvPr>
        </p:nvSpPr>
        <p:spPr>
          <a:xfrm>
            <a:off x="1463225" y="1970577"/>
            <a:ext cx="1170300" cy="7845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200"/>
              <a:buNone/>
              <a:defRPr sz="3100" b="1"/>
            </a:lvl1pPr>
            <a:lvl2pPr lvl="1" algn="ctr" rtl="0">
              <a:spcBef>
                <a:spcPts val="0"/>
              </a:spcBef>
              <a:spcAft>
                <a:spcPts val="0"/>
              </a:spcAft>
              <a:buSzPts val="6200"/>
              <a:buNone/>
              <a:defRPr sz="6200" b="1"/>
            </a:lvl2pPr>
            <a:lvl3pPr lvl="2" algn="ctr" rtl="0">
              <a:spcBef>
                <a:spcPts val="0"/>
              </a:spcBef>
              <a:spcAft>
                <a:spcPts val="0"/>
              </a:spcAft>
              <a:buSzPts val="6200"/>
              <a:buNone/>
              <a:defRPr sz="6200" b="1"/>
            </a:lvl3pPr>
            <a:lvl4pPr lvl="3" algn="ctr" rtl="0">
              <a:spcBef>
                <a:spcPts val="0"/>
              </a:spcBef>
              <a:spcAft>
                <a:spcPts val="0"/>
              </a:spcAft>
              <a:buSzPts val="6200"/>
              <a:buNone/>
              <a:defRPr sz="6200" b="1"/>
            </a:lvl4pPr>
            <a:lvl5pPr lvl="4" algn="ctr" rtl="0">
              <a:spcBef>
                <a:spcPts val="0"/>
              </a:spcBef>
              <a:spcAft>
                <a:spcPts val="0"/>
              </a:spcAft>
              <a:buSzPts val="6200"/>
              <a:buNone/>
              <a:defRPr sz="6200" b="1"/>
            </a:lvl5pPr>
            <a:lvl6pPr lvl="5" algn="ctr" rtl="0">
              <a:spcBef>
                <a:spcPts val="0"/>
              </a:spcBef>
              <a:spcAft>
                <a:spcPts val="0"/>
              </a:spcAft>
              <a:buSzPts val="6200"/>
              <a:buNone/>
              <a:defRPr sz="6200" b="1"/>
            </a:lvl6pPr>
            <a:lvl7pPr lvl="6" algn="ctr" rtl="0">
              <a:spcBef>
                <a:spcPts val="0"/>
              </a:spcBef>
              <a:spcAft>
                <a:spcPts val="0"/>
              </a:spcAft>
              <a:buSzPts val="6200"/>
              <a:buNone/>
              <a:defRPr sz="6200" b="1"/>
            </a:lvl7pPr>
            <a:lvl8pPr lvl="7" algn="ctr" rtl="0">
              <a:spcBef>
                <a:spcPts val="0"/>
              </a:spcBef>
              <a:spcAft>
                <a:spcPts val="0"/>
              </a:spcAft>
              <a:buSzPts val="6200"/>
              <a:buNone/>
              <a:defRPr sz="6200" b="1"/>
            </a:lvl8pPr>
            <a:lvl9pPr lvl="8" algn="ctr" rtl="0">
              <a:spcBef>
                <a:spcPts val="0"/>
              </a:spcBef>
              <a:spcAft>
                <a:spcPts val="0"/>
              </a:spcAft>
              <a:buSzPts val="6200"/>
              <a:buNone/>
              <a:defRPr sz="6200" b="1"/>
            </a:lvl9pPr>
          </a:lstStyle>
          <a:p>
            <a:r>
              <a:t>xx%</a:t>
            </a:r>
          </a:p>
        </p:txBody>
      </p:sp>
      <p:sp>
        <p:nvSpPr>
          <p:cNvPr id="218" name="Google Shape;218;p34"/>
          <p:cNvSpPr txBox="1">
            <a:spLocks noGrp="1"/>
          </p:cNvSpPr>
          <p:nvPr>
            <p:ph type="subTitle" idx="5"/>
          </p:nvPr>
        </p:nvSpPr>
        <p:spPr>
          <a:xfrm>
            <a:off x="817925" y="3483404"/>
            <a:ext cx="24609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19" name="Google Shape;219;p34"/>
          <p:cNvSpPr txBox="1">
            <a:spLocks noGrp="1"/>
          </p:cNvSpPr>
          <p:nvPr>
            <p:ph type="title" idx="6"/>
          </p:nvPr>
        </p:nvSpPr>
        <p:spPr>
          <a:xfrm>
            <a:off x="819125" y="3170722"/>
            <a:ext cx="2459700" cy="445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200"/>
              <a:buNone/>
              <a:defRPr sz="2200" b="1"/>
            </a:lvl1pPr>
            <a:lvl2pPr lvl="1" algn="ctr" rtl="0">
              <a:spcBef>
                <a:spcPts val="0"/>
              </a:spcBef>
              <a:spcAft>
                <a:spcPts val="0"/>
              </a:spcAft>
              <a:buSzPts val="2200"/>
              <a:buNone/>
              <a:defRPr sz="2200" b="1"/>
            </a:lvl2pPr>
            <a:lvl3pPr lvl="2" algn="ctr" rtl="0">
              <a:spcBef>
                <a:spcPts val="0"/>
              </a:spcBef>
              <a:spcAft>
                <a:spcPts val="0"/>
              </a:spcAft>
              <a:buSzPts val="2200"/>
              <a:buNone/>
              <a:defRPr sz="2200" b="1"/>
            </a:lvl3pPr>
            <a:lvl4pPr lvl="3" algn="ctr" rtl="0">
              <a:spcBef>
                <a:spcPts val="0"/>
              </a:spcBef>
              <a:spcAft>
                <a:spcPts val="0"/>
              </a:spcAft>
              <a:buSzPts val="2200"/>
              <a:buNone/>
              <a:defRPr sz="2200" b="1"/>
            </a:lvl4pPr>
            <a:lvl5pPr lvl="4" algn="ctr" rtl="0">
              <a:spcBef>
                <a:spcPts val="0"/>
              </a:spcBef>
              <a:spcAft>
                <a:spcPts val="0"/>
              </a:spcAft>
              <a:buSzPts val="2200"/>
              <a:buNone/>
              <a:defRPr sz="2200" b="1"/>
            </a:lvl5pPr>
            <a:lvl6pPr lvl="5" algn="ctr" rtl="0">
              <a:spcBef>
                <a:spcPts val="0"/>
              </a:spcBef>
              <a:spcAft>
                <a:spcPts val="0"/>
              </a:spcAft>
              <a:buSzPts val="2200"/>
              <a:buNone/>
              <a:defRPr sz="2200" b="1"/>
            </a:lvl6pPr>
            <a:lvl7pPr lvl="6" algn="ctr" rtl="0">
              <a:spcBef>
                <a:spcPts val="0"/>
              </a:spcBef>
              <a:spcAft>
                <a:spcPts val="0"/>
              </a:spcAft>
              <a:buSzPts val="2200"/>
              <a:buNone/>
              <a:defRPr sz="2200" b="1"/>
            </a:lvl7pPr>
            <a:lvl8pPr lvl="7" algn="ctr" rtl="0">
              <a:spcBef>
                <a:spcPts val="0"/>
              </a:spcBef>
              <a:spcAft>
                <a:spcPts val="0"/>
              </a:spcAft>
              <a:buSzPts val="2200"/>
              <a:buNone/>
              <a:defRPr sz="2200" b="1"/>
            </a:lvl8pPr>
            <a:lvl9pPr lvl="8" algn="ctr" rtl="0">
              <a:spcBef>
                <a:spcPts val="0"/>
              </a:spcBef>
              <a:spcAft>
                <a:spcPts val="0"/>
              </a:spcAft>
              <a:buSzPts val="2200"/>
              <a:buNone/>
              <a:defRPr sz="2200" b="1"/>
            </a:lvl9pPr>
          </a:lstStyle>
          <a:p>
            <a:endParaRPr/>
          </a:p>
        </p:txBody>
      </p:sp>
      <p:sp>
        <p:nvSpPr>
          <p:cNvPr id="220" name="Google Shape;220;p34"/>
          <p:cNvSpPr txBox="1">
            <a:spLocks noGrp="1"/>
          </p:cNvSpPr>
          <p:nvPr>
            <p:ph type="title" idx="7"/>
          </p:nvPr>
        </p:nvSpPr>
        <p:spPr>
          <a:xfrm>
            <a:off x="3342145" y="3170722"/>
            <a:ext cx="2459700" cy="445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200"/>
              <a:buNone/>
              <a:defRPr sz="2200" b="1"/>
            </a:lvl1pPr>
            <a:lvl2pPr lvl="1" algn="ctr" rtl="0">
              <a:spcBef>
                <a:spcPts val="0"/>
              </a:spcBef>
              <a:spcAft>
                <a:spcPts val="0"/>
              </a:spcAft>
              <a:buSzPts val="2200"/>
              <a:buNone/>
              <a:defRPr sz="2200" b="1"/>
            </a:lvl2pPr>
            <a:lvl3pPr lvl="2" algn="ctr" rtl="0">
              <a:spcBef>
                <a:spcPts val="0"/>
              </a:spcBef>
              <a:spcAft>
                <a:spcPts val="0"/>
              </a:spcAft>
              <a:buSzPts val="2200"/>
              <a:buNone/>
              <a:defRPr sz="2200" b="1"/>
            </a:lvl3pPr>
            <a:lvl4pPr lvl="3" algn="ctr" rtl="0">
              <a:spcBef>
                <a:spcPts val="0"/>
              </a:spcBef>
              <a:spcAft>
                <a:spcPts val="0"/>
              </a:spcAft>
              <a:buSzPts val="2200"/>
              <a:buNone/>
              <a:defRPr sz="2200" b="1"/>
            </a:lvl4pPr>
            <a:lvl5pPr lvl="4" algn="ctr" rtl="0">
              <a:spcBef>
                <a:spcPts val="0"/>
              </a:spcBef>
              <a:spcAft>
                <a:spcPts val="0"/>
              </a:spcAft>
              <a:buSzPts val="2200"/>
              <a:buNone/>
              <a:defRPr sz="2200" b="1"/>
            </a:lvl5pPr>
            <a:lvl6pPr lvl="5" algn="ctr" rtl="0">
              <a:spcBef>
                <a:spcPts val="0"/>
              </a:spcBef>
              <a:spcAft>
                <a:spcPts val="0"/>
              </a:spcAft>
              <a:buSzPts val="2200"/>
              <a:buNone/>
              <a:defRPr sz="2200" b="1"/>
            </a:lvl6pPr>
            <a:lvl7pPr lvl="6" algn="ctr" rtl="0">
              <a:spcBef>
                <a:spcPts val="0"/>
              </a:spcBef>
              <a:spcAft>
                <a:spcPts val="0"/>
              </a:spcAft>
              <a:buSzPts val="2200"/>
              <a:buNone/>
              <a:defRPr sz="2200" b="1"/>
            </a:lvl7pPr>
            <a:lvl8pPr lvl="7" algn="ctr" rtl="0">
              <a:spcBef>
                <a:spcPts val="0"/>
              </a:spcBef>
              <a:spcAft>
                <a:spcPts val="0"/>
              </a:spcAft>
              <a:buSzPts val="2200"/>
              <a:buNone/>
              <a:defRPr sz="2200" b="1"/>
            </a:lvl8pPr>
            <a:lvl9pPr lvl="8" algn="ctr" rtl="0">
              <a:spcBef>
                <a:spcPts val="0"/>
              </a:spcBef>
              <a:spcAft>
                <a:spcPts val="0"/>
              </a:spcAft>
              <a:buSzPts val="2200"/>
              <a:buNone/>
              <a:defRPr sz="2200" b="1"/>
            </a:lvl9pPr>
          </a:lstStyle>
          <a:p>
            <a:endParaRPr/>
          </a:p>
        </p:txBody>
      </p:sp>
      <p:sp>
        <p:nvSpPr>
          <p:cNvPr id="221" name="Google Shape;221;p34"/>
          <p:cNvSpPr txBox="1">
            <a:spLocks noGrp="1"/>
          </p:cNvSpPr>
          <p:nvPr>
            <p:ph type="title" idx="8"/>
          </p:nvPr>
        </p:nvSpPr>
        <p:spPr>
          <a:xfrm>
            <a:off x="5865779" y="3170722"/>
            <a:ext cx="2459700" cy="445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200"/>
              <a:buNone/>
              <a:defRPr sz="2200" b="1"/>
            </a:lvl1pPr>
            <a:lvl2pPr lvl="1" algn="ctr" rtl="0">
              <a:spcBef>
                <a:spcPts val="0"/>
              </a:spcBef>
              <a:spcAft>
                <a:spcPts val="0"/>
              </a:spcAft>
              <a:buSzPts val="2200"/>
              <a:buNone/>
              <a:defRPr sz="2200" b="1"/>
            </a:lvl2pPr>
            <a:lvl3pPr lvl="2" algn="ctr" rtl="0">
              <a:spcBef>
                <a:spcPts val="0"/>
              </a:spcBef>
              <a:spcAft>
                <a:spcPts val="0"/>
              </a:spcAft>
              <a:buSzPts val="2200"/>
              <a:buNone/>
              <a:defRPr sz="2200" b="1"/>
            </a:lvl3pPr>
            <a:lvl4pPr lvl="3" algn="ctr" rtl="0">
              <a:spcBef>
                <a:spcPts val="0"/>
              </a:spcBef>
              <a:spcAft>
                <a:spcPts val="0"/>
              </a:spcAft>
              <a:buSzPts val="2200"/>
              <a:buNone/>
              <a:defRPr sz="2200" b="1"/>
            </a:lvl4pPr>
            <a:lvl5pPr lvl="4" algn="ctr" rtl="0">
              <a:spcBef>
                <a:spcPts val="0"/>
              </a:spcBef>
              <a:spcAft>
                <a:spcPts val="0"/>
              </a:spcAft>
              <a:buSzPts val="2200"/>
              <a:buNone/>
              <a:defRPr sz="2200" b="1"/>
            </a:lvl5pPr>
            <a:lvl6pPr lvl="5" algn="ctr" rtl="0">
              <a:spcBef>
                <a:spcPts val="0"/>
              </a:spcBef>
              <a:spcAft>
                <a:spcPts val="0"/>
              </a:spcAft>
              <a:buSzPts val="2200"/>
              <a:buNone/>
              <a:defRPr sz="2200" b="1"/>
            </a:lvl6pPr>
            <a:lvl7pPr lvl="6" algn="ctr" rtl="0">
              <a:spcBef>
                <a:spcPts val="0"/>
              </a:spcBef>
              <a:spcAft>
                <a:spcPts val="0"/>
              </a:spcAft>
              <a:buSzPts val="2200"/>
              <a:buNone/>
              <a:defRPr sz="2200" b="1"/>
            </a:lvl7pPr>
            <a:lvl8pPr lvl="7" algn="ctr" rtl="0">
              <a:spcBef>
                <a:spcPts val="0"/>
              </a:spcBef>
              <a:spcAft>
                <a:spcPts val="0"/>
              </a:spcAft>
              <a:buSzPts val="2200"/>
              <a:buNone/>
              <a:defRPr sz="2200" b="1"/>
            </a:lvl8pPr>
            <a:lvl9pPr lvl="8" algn="ctr" rtl="0">
              <a:spcBef>
                <a:spcPts val="0"/>
              </a:spcBef>
              <a:spcAft>
                <a:spcPts val="0"/>
              </a:spcAft>
              <a:buSzPts val="2200"/>
              <a:buNone/>
              <a:defRPr sz="2200" b="1"/>
            </a:lvl9pPr>
          </a:lstStyle>
          <a:p>
            <a:endParaRPr/>
          </a:p>
        </p:txBody>
      </p:sp>
      <p:sp>
        <p:nvSpPr>
          <p:cNvPr id="222" name="Google Shape;222;p34"/>
          <p:cNvSpPr txBox="1">
            <a:spLocks noGrp="1"/>
          </p:cNvSpPr>
          <p:nvPr>
            <p:ph type="title" idx="9"/>
          </p:nvPr>
        </p:nvSpPr>
        <p:spPr>
          <a:xfrm>
            <a:off x="720000" y="532925"/>
            <a:ext cx="7704000" cy="5853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2"/>
              </a:buClr>
              <a:buSzPts val="3100"/>
              <a:buNone/>
              <a:defRPr sz="3500" b="1"/>
            </a:lvl1pPr>
            <a:lvl2pPr lvl="1" algn="ctr" rtl="0">
              <a:spcBef>
                <a:spcPts val="0"/>
              </a:spcBef>
              <a:spcAft>
                <a:spcPts val="0"/>
              </a:spcAft>
              <a:buClr>
                <a:schemeClr val="accent2"/>
              </a:buClr>
              <a:buSzPts val="3100"/>
              <a:buNone/>
              <a:defRPr sz="3100" b="1">
                <a:solidFill>
                  <a:schemeClr val="accent2"/>
                </a:solidFill>
              </a:defRPr>
            </a:lvl2pPr>
            <a:lvl3pPr lvl="2" algn="ctr" rtl="0">
              <a:spcBef>
                <a:spcPts val="0"/>
              </a:spcBef>
              <a:spcAft>
                <a:spcPts val="0"/>
              </a:spcAft>
              <a:buClr>
                <a:schemeClr val="accent2"/>
              </a:buClr>
              <a:buSzPts val="3100"/>
              <a:buNone/>
              <a:defRPr sz="3100" b="1">
                <a:solidFill>
                  <a:schemeClr val="accent2"/>
                </a:solidFill>
              </a:defRPr>
            </a:lvl3pPr>
            <a:lvl4pPr lvl="3" algn="ctr" rtl="0">
              <a:spcBef>
                <a:spcPts val="0"/>
              </a:spcBef>
              <a:spcAft>
                <a:spcPts val="0"/>
              </a:spcAft>
              <a:buClr>
                <a:schemeClr val="accent2"/>
              </a:buClr>
              <a:buSzPts val="3100"/>
              <a:buNone/>
              <a:defRPr sz="3100" b="1">
                <a:solidFill>
                  <a:schemeClr val="accent2"/>
                </a:solidFill>
              </a:defRPr>
            </a:lvl4pPr>
            <a:lvl5pPr lvl="4" algn="ctr" rtl="0">
              <a:spcBef>
                <a:spcPts val="0"/>
              </a:spcBef>
              <a:spcAft>
                <a:spcPts val="0"/>
              </a:spcAft>
              <a:buClr>
                <a:schemeClr val="accent2"/>
              </a:buClr>
              <a:buSzPts val="3100"/>
              <a:buNone/>
              <a:defRPr sz="3100" b="1">
                <a:solidFill>
                  <a:schemeClr val="accent2"/>
                </a:solidFill>
              </a:defRPr>
            </a:lvl5pPr>
            <a:lvl6pPr lvl="5" algn="ctr" rtl="0">
              <a:spcBef>
                <a:spcPts val="0"/>
              </a:spcBef>
              <a:spcAft>
                <a:spcPts val="0"/>
              </a:spcAft>
              <a:buClr>
                <a:schemeClr val="accent2"/>
              </a:buClr>
              <a:buSzPts val="3100"/>
              <a:buNone/>
              <a:defRPr sz="3100" b="1">
                <a:solidFill>
                  <a:schemeClr val="accent2"/>
                </a:solidFill>
              </a:defRPr>
            </a:lvl6pPr>
            <a:lvl7pPr lvl="6" algn="ctr" rtl="0">
              <a:spcBef>
                <a:spcPts val="0"/>
              </a:spcBef>
              <a:spcAft>
                <a:spcPts val="0"/>
              </a:spcAft>
              <a:buClr>
                <a:schemeClr val="accent2"/>
              </a:buClr>
              <a:buSzPts val="3100"/>
              <a:buNone/>
              <a:defRPr sz="3100" b="1">
                <a:solidFill>
                  <a:schemeClr val="accent2"/>
                </a:solidFill>
              </a:defRPr>
            </a:lvl7pPr>
            <a:lvl8pPr lvl="7" algn="ctr" rtl="0">
              <a:spcBef>
                <a:spcPts val="0"/>
              </a:spcBef>
              <a:spcAft>
                <a:spcPts val="0"/>
              </a:spcAft>
              <a:buClr>
                <a:schemeClr val="accent2"/>
              </a:buClr>
              <a:buSzPts val="3100"/>
              <a:buNone/>
              <a:defRPr sz="3100" b="1">
                <a:solidFill>
                  <a:schemeClr val="accent2"/>
                </a:solidFill>
              </a:defRPr>
            </a:lvl8pPr>
            <a:lvl9pPr lvl="8" algn="ctr" rtl="0">
              <a:spcBef>
                <a:spcPts val="0"/>
              </a:spcBef>
              <a:spcAft>
                <a:spcPts val="0"/>
              </a:spcAft>
              <a:buClr>
                <a:schemeClr val="accent2"/>
              </a:buClr>
              <a:buSzPts val="3100"/>
              <a:buNone/>
              <a:defRPr sz="3100" b="1">
                <a:solidFill>
                  <a:schemeClr val="accent2"/>
                </a:solidFill>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240"/>
        <p:cNvGrpSpPr/>
        <p:nvPr/>
      </p:nvGrpSpPr>
      <p:grpSpPr>
        <a:xfrm>
          <a:off x="0" y="0"/>
          <a:ext cx="0" cy="0"/>
          <a:chOff x="0" y="0"/>
          <a:chExt cx="0" cy="0"/>
        </a:xfrm>
      </p:grpSpPr>
      <p:pic>
        <p:nvPicPr>
          <p:cNvPr id="241" name="Google Shape;241;p37"/>
          <p:cNvPicPr preferRelativeResize="0"/>
          <p:nvPr/>
        </p:nvPicPr>
        <p:blipFill>
          <a:blip r:embed="rId2">
            <a:alphaModFix amt="35000"/>
          </a:blip>
          <a:stretch>
            <a:fillRect/>
          </a:stretch>
        </p:blipFill>
        <p:spPr>
          <a:xfrm flipH="1">
            <a:off x="0" y="0"/>
            <a:ext cx="9144000" cy="5143500"/>
          </a:xfrm>
          <a:prstGeom prst="rect">
            <a:avLst/>
          </a:prstGeom>
          <a:noFill/>
          <a:ln>
            <a:noFill/>
          </a:ln>
        </p:spPr>
      </p:pic>
      <p:pic>
        <p:nvPicPr>
          <p:cNvPr id="242" name="Google Shape;242;p37"/>
          <p:cNvPicPr preferRelativeResize="0"/>
          <p:nvPr/>
        </p:nvPicPr>
        <p:blipFill rotWithShape="1">
          <a:blip r:embed="rId3">
            <a:alphaModFix/>
          </a:blip>
          <a:srcRect/>
          <a:stretch/>
        </p:blipFill>
        <p:spPr>
          <a:xfrm>
            <a:off x="1" y="0"/>
            <a:ext cx="9144000" cy="5143507"/>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ackground 1">
  <p:cSld name="CUSTOM_1">
    <p:spTree>
      <p:nvGrpSpPr>
        <p:cNvPr id="1" name="Shape 243"/>
        <p:cNvGrpSpPr/>
        <p:nvPr/>
      </p:nvGrpSpPr>
      <p:grpSpPr>
        <a:xfrm>
          <a:off x="0" y="0"/>
          <a:ext cx="0" cy="0"/>
          <a:chOff x="0" y="0"/>
          <a:chExt cx="0" cy="0"/>
        </a:xfrm>
      </p:grpSpPr>
      <p:pic>
        <p:nvPicPr>
          <p:cNvPr id="244" name="Google Shape;244;p38"/>
          <p:cNvPicPr preferRelativeResize="0"/>
          <p:nvPr/>
        </p:nvPicPr>
        <p:blipFill>
          <a:blip r:embed="rId2">
            <a:alphaModFix amt="35000"/>
          </a:blip>
          <a:stretch>
            <a:fillRect/>
          </a:stretch>
        </p:blipFill>
        <p:spPr>
          <a:xfrm rot="10800000" flipH="1">
            <a:off x="0" y="0"/>
            <a:ext cx="9144000" cy="5143500"/>
          </a:xfrm>
          <a:prstGeom prst="rect">
            <a:avLst/>
          </a:prstGeom>
          <a:noFill/>
          <a:ln>
            <a:noFill/>
          </a:ln>
        </p:spPr>
      </p:pic>
      <p:pic>
        <p:nvPicPr>
          <p:cNvPr id="245" name="Google Shape;245;p38"/>
          <p:cNvPicPr preferRelativeResize="0"/>
          <p:nvPr/>
        </p:nvPicPr>
        <p:blipFill rotWithShape="1">
          <a:blip r:embed="rId3">
            <a:alphaModFix/>
          </a:blip>
          <a:srcRect/>
          <a:stretch/>
        </p:blipFill>
        <p:spPr>
          <a:xfrm>
            <a:off x="-1" y="0"/>
            <a:ext cx="9144008" cy="51435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2">
  <p:cSld name="CUSTOM_2">
    <p:spTree>
      <p:nvGrpSpPr>
        <p:cNvPr id="1" name="Shape 246"/>
        <p:cNvGrpSpPr/>
        <p:nvPr/>
      </p:nvGrpSpPr>
      <p:grpSpPr>
        <a:xfrm>
          <a:off x="0" y="0"/>
          <a:ext cx="0" cy="0"/>
          <a:chOff x="0" y="0"/>
          <a:chExt cx="0" cy="0"/>
        </a:xfrm>
      </p:grpSpPr>
      <p:pic>
        <p:nvPicPr>
          <p:cNvPr id="247" name="Google Shape;247;p39"/>
          <p:cNvPicPr preferRelativeResize="0"/>
          <p:nvPr/>
        </p:nvPicPr>
        <p:blipFill>
          <a:blip r:embed="rId2">
            <a:alphaModFix amt="35000"/>
          </a:blip>
          <a:stretch>
            <a:fillRect/>
          </a:stretch>
        </p:blipFill>
        <p:spPr>
          <a:xfrm>
            <a:off x="0" y="0"/>
            <a:ext cx="9144000" cy="5143500"/>
          </a:xfrm>
          <a:prstGeom prst="rect">
            <a:avLst/>
          </a:prstGeom>
          <a:noFill/>
          <a:ln>
            <a:noFill/>
          </a:ln>
        </p:spPr>
      </p:pic>
      <p:pic>
        <p:nvPicPr>
          <p:cNvPr id="248" name="Google Shape;248;p39"/>
          <p:cNvPicPr preferRelativeResize="0"/>
          <p:nvPr/>
        </p:nvPicPr>
        <p:blipFill rotWithShape="1">
          <a:blip r:embed="rId3">
            <a:alphaModFix/>
          </a:blip>
          <a:srcRect/>
          <a:stretch/>
        </p:blipFill>
        <p:spPr>
          <a:xfrm>
            <a:off x="0" y="0"/>
            <a:ext cx="9144000" cy="51435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Playfair Display"/>
              <a:buNone/>
              <a:defRPr sz="2800">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2800"/>
              <a:buFont typeface="Playfair Display"/>
              <a:buNone/>
              <a:defRPr sz="2800">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2800"/>
              <a:buFont typeface="Playfair Display"/>
              <a:buNone/>
              <a:defRPr sz="2800">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2800"/>
              <a:buFont typeface="Playfair Display"/>
              <a:buNone/>
              <a:defRPr sz="2800">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2800"/>
              <a:buFont typeface="Playfair Display"/>
              <a:buNone/>
              <a:defRPr sz="2800">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2800"/>
              <a:buFont typeface="Playfair Display"/>
              <a:buNone/>
              <a:defRPr sz="2800">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2800"/>
              <a:buFont typeface="Playfair Display"/>
              <a:buNone/>
              <a:defRPr sz="2800">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2800"/>
              <a:buFont typeface="Playfair Display"/>
              <a:buNone/>
              <a:defRPr sz="2800">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2800"/>
              <a:buFont typeface="Playfair Display"/>
              <a:buNone/>
              <a:defRPr sz="2800">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1"/>
              </a:buClr>
              <a:buSzPts val="1800"/>
              <a:buFont typeface="Raleway"/>
              <a:buChar char="●"/>
              <a:defRPr sz="1800">
                <a:solidFill>
                  <a:schemeClr val="dk1"/>
                </a:solidFill>
                <a:latin typeface="Raleway"/>
                <a:ea typeface="Raleway"/>
                <a:cs typeface="Raleway"/>
                <a:sym typeface="Raleway"/>
              </a:defRPr>
            </a:lvl1pPr>
            <a:lvl2pPr marL="914400" lvl="1" indent="-317500">
              <a:lnSpc>
                <a:spcPct val="115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2pPr>
            <a:lvl3pPr marL="1371600" lvl="2" indent="-317500">
              <a:lnSpc>
                <a:spcPct val="115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3pPr>
            <a:lvl4pPr marL="1828800" lvl="3" indent="-317500">
              <a:lnSpc>
                <a:spcPct val="115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4pPr>
            <a:lvl5pPr marL="2286000" lvl="4" indent="-317500">
              <a:lnSpc>
                <a:spcPct val="115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5pPr>
            <a:lvl6pPr marL="2743200" lvl="5" indent="-317500">
              <a:lnSpc>
                <a:spcPct val="115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6pPr>
            <a:lvl7pPr marL="3200400" lvl="6" indent="-317500">
              <a:lnSpc>
                <a:spcPct val="115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7pPr>
            <a:lvl8pPr marL="3657600" lvl="7" indent="-317500">
              <a:lnSpc>
                <a:spcPct val="115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8pPr>
            <a:lvl9pPr marL="4114800" lvl="8" indent="-317500">
              <a:lnSpc>
                <a:spcPct val="115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4" r:id="rId4"/>
    <p:sldLayoutId id="2147483655" r:id="rId5"/>
    <p:sldLayoutId id="2147483658" r:id="rId6"/>
    <p:sldLayoutId id="2147483664" r:id="rId7"/>
    <p:sldLayoutId id="2147483668" r:id="rId8"/>
    <p:sldLayoutId id="2147483676" r:id="rId9"/>
    <p:sldLayoutId id="2147483678" r:id="rId10"/>
    <p:sldLayoutId id="2147483680" r:id="rId11"/>
    <p:sldLayoutId id="2147483683" r:id="rId12"/>
    <p:sldLayoutId id="2147483684" r:id="rId13"/>
    <p:sldLayoutId id="2147483685"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grpSp>
        <p:nvGrpSpPr>
          <p:cNvPr id="259" name="Google Shape;259;p43"/>
          <p:cNvGrpSpPr/>
          <p:nvPr/>
        </p:nvGrpSpPr>
        <p:grpSpPr>
          <a:xfrm>
            <a:off x="740000" y="814750"/>
            <a:ext cx="2405725" cy="3522000"/>
            <a:chOff x="792300" y="814750"/>
            <a:chExt cx="2405725" cy="3522000"/>
          </a:xfrm>
        </p:grpSpPr>
        <p:cxnSp>
          <p:nvCxnSpPr>
            <p:cNvPr id="260" name="Google Shape;260;p43"/>
            <p:cNvCxnSpPr/>
            <p:nvPr/>
          </p:nvCxnSpPr>
          <p:spPr>
            <a:xfrm>
              <a:off x="792300"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261" name="Google Shape;261;p43"/>
            <p:cNvCxnSpPr/>
            <p:nvPr/>
          </p:nvCxnSpPr>
          <p:spPr>
            <a:xfrm>
              <a:off x="1092416"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262" name="Google Shape;262;p43"/>
            <p:cNvCxnSpPr/>
            <p:nvPr/>
          </p:nvCxnSpPr>
          <p:spPr>
            <a:xfrm>
              <a:off x="1392531"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263" name="Google Shape;263;p43"/>
            <p:cNvCxnSpPr/>
            <p:nvPr/>
          </p:nvCxnSpPr>
          <p:spPr>
            <a:xfrm>
              <a:off x="1692647"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264" name="Google Shape;264;p43"/>
            <p:cNvCxnSpPr/>
            <p:nvPr/>
          </p:nvCxnSpPr>
          <p:spPr>
            <a:xfrm>
              <a:off x="1992763"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265" name="Google Shape;265;p43"/>
            <p:cNvCxnSpPr/>
            <p:nvPr/>
          </p:nvCxnSpPr>
          <p:spPr>
            <a:xfrm>
              <a:off x="2292878"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266" name="Google Shape;266;p43"/>
            <p:cNvCxnSpPr/>
            <p:nvPr/>
          </p:nvCxnSpPr>
          <p:spPr>
            <a:xfrm>
              <a:off x="2592994"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267" name="Google Shape;267;p43"/>
            <p:cNvCxnSpPr/>
            <p:nvPr/>
          </p:nvCxnSpPr>
          <p:spPr>
            <a:xfrm>
              <a:off x="2893109"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268" name="Google Shape;268;p43"/>
            <p:cNvCxnSpPr/>
            <p:nvPr/>
          </p:nvCxnSpPr>
          <p:spPr>
            <a:xfrm>
              <a:off x="3193225"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269" name="Google Shape;269;p43"/>
            <p:cNvCxnSpPr/>
            <p:nvPr/>
          </p:nvCxnSpPr>
          <p:spPr>
            <a:xfrm>
              <a:off x="801925" y="814750"/>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270" name="Google Shape;270;p43"/>
            <p:cNvCxnSpPr/>
            <p:nvPr/>
          </p:nvCxnSpPr>
          <p:spPr>
            <a:xfrm>
              <a:off x="801925" y="1107838"/>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271" name="Google Shape;271;p43"/>
            <p:cNvCxnSpPr/>
            <p:nvPr/>
          </p:nvCxnSpPr>
          <p:spPr>
            <a:xfrm>
              <a:off x="801925" y="1400925"/>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272" name="Google Shape;272;p43"/>
            <p:cNvCxnSpPr/>
            <p:nvPr/>
          </p:nvCxnSpPr>
          <p:spPr>
            <a:xfrm>
              <a:off x="801925" y="1694013"/>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273" name="Google Shape;273;p43"/>
            <p:cNvCxnSpPr/>
            <p:nvPr/>
          </p:nvCxnSpPr>
          <p:spPr>
            <a:xfrm>
              <a:off x="801925" y="1987100"/>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274" name="Google Shape;274;p43"/>
            <p:cNvCxnSpPr/>
            <p:nvPr/>
          </p:nvCxnSpPr>
          <p:spPr>
            <a:xfrm>
              <a:off x="801925" y="2280188"/>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275" name="Google Shape;275;p43"/>
            <p:cNvCxnSpPr/>
            <p:nvPr/>
          </p:nvCxnSpPr>
          <p:spPr>
            <a:xfrm>
              <a:off x="801925" y="2573275"/>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276" name="Google Shape;276;p43"/>
            <p:cNvCxnSpPr/>
            <p:nvPr/>
          </p:nvCxnSpPr>
          <p:spPr>
            <a:xfrm>
              <a:off x="801925" y="2866363"/>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277" name="Google Shape;277;p43"/>
            <p:cNvCxnSpPr/>
            <p:nvPr/>
          </p:nvCxnSpPr>
          <p:spPr>
            <a:xfrm>
              <a:off x="801925" y="3159450"/>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278" name="Google Shape;278;p43"/>
            <p:cNvCxnSpPr/>
            <p:nvPr/>
          </p:nvCxnSpPr>
          <p:spPr>
            <a:xfrm>
              <a:off x="801925" y="3452538"/>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279" name="Google Shape;279;p43"/>
            <p:cNvCxnSpPr/>
            <p:nvPr/>
          </p:nvCxnSpPr>
          <p:spPr>
            <a:xfrm>
              <a:off x="801925" y="3745625"/>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280" name="Google Shape;280;p43"/>
            <p:cNvCxnSpPr/>
            <p:nvPr/>
          </p:nvCxnSpPr>
          <p:spPr>
            <a:xfrm>
              <a:off x="801925" y="4038713"/>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281" name="Google Shape;281;p43"/>
            <p:cNvCxnSpPr/>
            <p:nvPr/>
          </p:nvCxnSpPr>
          <p:spPr>
            <a:xfrm>
              <a:off x="801925" y="4331800"/>
              <a:ext cx="2396100" cy="0"/>
            </a:xfrm>
            <a:prstGeom prst="straightConnector1">
              <a:avLst/>
            </a:prstGeom>
            <a:noFill/>
            <a:ln w="9525" cap="flat" cmpd="sng">
              <a:solidFill>
                <a:schemeClr val="accent1"/>
              </a:solidFill>
              <a:prstDash val="solid"/>
              <a:round/>
              <a:headEnd type="none" w="med" len="med"/>
              <a:tailEnd type="none" w="med" len="med"/>
            </a:ln>
          </p:spPr>
        </p:cxnSp>
      </p:grpSp>
      <p:cxnSp>
        <p:nvCxnSpPr>
          <p:cNvPr id="282" name="Google Shape;282;p43"/>
          <p:cNvCxnSpPr/>
          <p:nvPr/>
        </p:nvCxnSpPr>
        <p:spPr>
          <a:xfrm>
            <a:off x="1037623" y="1692171"/>
            <a:ext cx="0" cy="1471500"/>
          </a:xfrm>
          <a:prstGeom prst="straightConnector1">
            <a:avLst/>
          </a:prstGeom>
          <a:noFill/>
          <a:ln w="28575" cap="flat" cmpd="sng">
            <a:solidFill>
              <a:schemeClr val="dk1"/>
            </a:solidFill>
            <a:prstDash val="solid"/>
            <a:round/>
            <a:headEnd type="none" w="med" len="med"/>
            <a:tailEnd type="none" w="med" len="med"/>
          </a:ln>
        </p:spPr>
      </p:cxnSp>
      <p:grpSp>
        <p:nvGrpSpPr>
          <p:cNvPr id="283" name="Google Shape;283;p43"/>
          <p:cNvGrpSpPr/>
          <p:nvPr/>
        </p:nvGrpSpPr>
        <p:grpSpPr>
          <a:xfrm>
            <a:off x="1028124" y="1104325"/>
            <a:ext cx="300300" cy="300300"/>
            <a:chOff x="1004224" y="1104325"/>
            <a:chExt cx="300300" cy="300300"/>
          </a:xfrm>
        </p:grpSpPr>
        <p:cxnSp>
          <p:nvCxnSpPr>
            <p:cNvPr id="284" name="Google Shape;284;p43"/>
            <p:cNvCxnSpPr/>
            <p:nvPr/>
          </p:nvCxnSpPr>
          <p:spPr>
            <a:xfrm>
              <a:off x="1018525" y="1104325"/>
              <a:ext cx="0" cy="300300"/>
            </a:xfrm>
            <a:prstGeom prst="straightConnector1">
              <a:avLst/>
            </a:prstGeom>
            <a:noFill/>
            <a:ln w="28575" cap="flat" cmpd="sng">
              <a:solidFill>
                <a:schemeClr val="dk1"/>
              </a:solidFill>
              <a:prstDash val="solid"/>
              <a:round/>
              <a:headEnd type="none" w="med" len="med"/>
              <a:tailEnd type="none" w="med" len="med"/>
            </a:ln>
          </p:spPr>
        </p:cxnSp>
        <p:cxnSp>
          <p:nvCxnSpPr>
            <p:cNvPr id="285" name="Google Shape;285;p43"/>
            <p:cNvCxnSpPr/>
            <p:nvPr/>
          </p:nvCxnSpPr>
          <p:spPr>
            <a:xfrm>
              <a:off x="1004224" y="1109100"/>
              <a:ext cx="300300" cy="0"/>
            </a:xfrm>
            <a:prstGeom prst="straightConnector1">
              <a:avLst/>
            </a:prstGeom>
            <a:noFill/>
            <a:ln w="28575" cap="flat" cmpd="sng">
              <a:solidFill>
                <a:schemeClr val="dk1"/>
              </a:solidFill>
              <a:prstDash val="solid"/>
              <a:round/>
              <a:headEnd type="none" w="med" len="med"/>
              <a:tailEnd type="none" w="med" len="med"/>
            </a:ln>
          </p:spPr>
        </p:cxnSp>
      </p:grpSp>
      <p:sp>
        <p:nvSpPr>
          <p:cNvPr id="286" name="Google Shape;286;p43"/>
          <p:cNvSpPr/>
          <p:nvPr/>
        </p:nvSpPr>
        <p:spPr>
          <a:xfrm>
            <a:off x="2748100" y="1016951"/>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43"/>
          <p:cNvSpPr txBox="1">
            <a:spLocks noGrp="1"/>
          </p:cNvSpPr>
          <p:nvPr>
            <p:ph type="ctrTitle"/>
          </p:nvPr>
        </p:nvSpPr>
        <p:spPr>
          <a:xfrm>
            <a:off x="1225905" y="1400925"/>
            <a:ext cx="6229145" cy="1389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smtClean="0"/>
              <a:t>Employee Engagement</a:t>
            </a:r>
            <a:endParaRPr i="1" dirty="0"/>
          </a:p>
        </p:txBody>
      </p:sp>
      <p:sp>
        <p:nvSpPr>
          <p:cNvPr id="288" name="Google Shape;288;p43"/>
          <p:cNvSpPr txBox="1">
            <a:spLocks noGrp="1"/>
          </p:cNvSpPr>
          <p:nvPr>
            <p:ph type="subTitle" idx="1"/>
          </p:nvPr>
        </p:nvSpPr>
        <p:spPr>
          <a:xfrm>
            <a:off x="5071206" y="2790825"/>
            <a:ext cx="3436299" cy="890630"/>
          </a:xfrm>
          <a:prstGeom prst="rect">
            <a:avLst/>
          </a:prstGeom>
        </p:spPr>
        <p:txBody>
          <a:bodyPr spcFirstLastPara="1" wrap="square" lIns="91425" tIns="91425" rIns="91425" bIns="91425" anchor="t" anchorCtr="0">
            <a:noAutofit/>
          </a:bodyPr>
          <a:lstStyle/>
          <a:p>
            <a:pPr marL="0" lvl="0" indent="0" algn="l"/>
            <a:r>
              <a:rPr lang="en-US" sz="2000" dirty="0" smtClean="0">
                <a:latin typeface="Times New Roman" panose="02020603050405020304" pitchFamily="18" charset="0"/>
                <a:cs typeface="Times New Roman" panose="02020603050405020304" pitchFamily="18" charset="0"/>
              </a:rPr>
              <a:t>Assignment 3</a:t>
            </a:r>
          </a:p>
          <a:p>
            <a:pPr marL="0" lvl="0" indent="0" algn="l"/>
            <a:r>
              <a:rPr lang="en-US" sz="2000" dirty="0" smtClean="0">
                <a:latin typeface="Times New Roman" panose="02020603050405020304" pitchFamily="18" charset="0"/>
                <a:cs typeface="Times New Roman" panose="02020603050405020304" pitchFamily="18" charset="0"/>
              </a:rPr>
              <a:t>Operating Hotel  Facilities</a:t>
            </a:r>
            <a:endParaRPr lang="en-US" sz="2000" dirty="0">
              <a:latin typeface="Times New Roman" panose="02020603050405020304" pitchFamily="18" charset="0"/>
              <a:cs typeface="Times New Roman" panose="02020603050405020304" pitchFamily="18" charset="0"/>
            </a:endParaRPr>
          </a:p>
          <a:p>
            <a:pPr marL="0" lvl="0" indent="0" algn="l"/>
            <a:r>
              <a:rPr lang="en-US" sz="2000" dirty="0" smtClean="0">
                <a:latin typeface="Times New Roman" panose="02020603050405020304" pitchFamily="18" charset="0"/>
                <a:cs typeface="Times New Roman" panose="02020603050405020304" pitchFamily="18" charset="0"/>
              </a:rPr>
              <a:t>BMIH4006</a:t>
            </a:r>
            <a:endParaRPr sz="2000" dirty="0">
              <a:latin typeface="Times New Roman" panose="02020603050405020304" pitchFamily="18" charset="0"/>
              <a:cs typeface="Times New Roman" panose="02020603050405020304" pitchFamily="18" charset="0"/>
            </a:endParaRPr>
          </a:p>
        </p:txBody>
      </p:sp>
      <p:sp>
        <p:nvSpPr>
          <p:cNvPr id="289" name="Google Shape;289;p43"/>
          <p:cNvSpPr/>
          <p:nvPr/>
        </p:nvSpPr>
        <p:spPr>
          <a:xfrm>
            <a:off x="1789830" y="3596998"/>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43"/>
          <p:cNvSpPr/>
          <p:nvPr/>
        </p:nvSpPr>
        <p:spPr>
          <a:xfrm>
            <a:off x="2144005" y="3941674"/>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91" name="Google Shape;291;p43"/>
          <p:cNvGrpSpPr/>
          <p:nvPr/>
        </p:nvGrpSpPr>
        <p:grpSpPr>
          <a:xfrm>
            <a:off x="7588050" y="1637850"/>
            <a:ext cx="707800" cy="432300"/>
            <a:chOff x="7483275" y="1792700"/>
            <a:chExt cx="707800" cy="432300"/>
          </a:xfrm>
        </p:grpSpPr>
        <p:sp>
          <p:nvSpPr>
            <p:cNvPr id="292" name="Google Shape;292;p43"/>
            <p:cNvSpPr/>
            <p:nvPr/>
          </p:nvSpPr>
          <p:spPr>
            <a:xfrm>
              <a:off x="7758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43"/>
            <p:cNvSpPr/>
            <p:nvPr/>
          </p:nvSpPr>
          <p:spPr>
            <a:xfrm>
              <a:off x="7625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43"/>
            <p:cNvSpPr/>
            <p:nvPr/>
          </p:nvSpPr>
          <p:spPr>
            <a:xfrm>
              <a:off x="74832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300" name="Google Shape;300;p44"/>
          <p:cNvSpPr txBox="1">
            <a:spLocks noGrp="1"/>
          </p:cNvSpPr>
          <p:nvPr>
            <p:ph type="title"/>
          </p:nvPr>
        </p:nvSpPr>
        <p:spPr>
          <a:xfrm>
            <a:off x="720000" y="532925"/>
            <a:ext cx="7704000" cy="581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800" dirty="0"/>
              <a:t>Contents </a:t>
            </a:r>
            <a:r>
              <a:rPr lang="en" sz="2800" dirty="0" smtClean="0"/>
              <a:t>of this presentation</a:t>
            </a:r>
            <a:endParaRPr sz="2800" i="1" dirty="0"/>
          </a:p>
        </p:txBody>
      </p:sp>
      <p:graphicFrame>
        <p:nvGraphicFramePr>
          <p:cNvPr id="301" name="Google Shape;301;p44"/>
          <p:cNvGraphicFramePr/>
          <p:nvPr>
            <p:extLst>
              <p:ext uri="{D42A27DB-BD31-4B8C-83A1-F6EECF244321}">
                <p14:modId xmlns:p14="http://schemas.microsoft.com/office/powerpoint/2010/main" val="2859928849"/>
              </p:ext>
            </p:extLst>
          </p:nvPr>
        </p:nvGraphicFramePr>
        <p:xfrm>
          <a:off x="949335" y="1238199"/>
          <a:ext cx="7392425" cy="3224309"/>
        </p:xfrm>
        <a:graphic>
          <a:graphicData uri="http://schemas.openxmlformats.org/drawingml/2006/table">
            <a:tbl>
              <a:tblPr>
                <a:noFill/>
                <a:tableStyleId>{7C1F0B9A-9281-46DE-A1D4-BB0099518611}</a:tableStyleId>
              </a:tblPr>
              <a:tblGrid>
                <a:gridCol w="2447750"/>
                <a:gridCol w="4944675"/>
              </a:tblGrid>
              <a:tr h="321660">
                <a:tc>
                  <a:txBody>
                    <a:bodyPr/>
                    <a:lstStyle/>
                    <a:p>
                      <a:pPr marL="0" lvl="0" indent="0" algn="l" rtl="0">
                        <a:spcBef>
                          <a:spcPts val="0"/>
                        </a:spcBef>
                        <a:spcAft>
                          <a:spcPts val="0"/>
                        </a:spcAft>
                        <a:buNone/>
                      </a:pPr>
                      <a:r>
                        <a:rPr lang="en" sz="1400" b="1" dirty="0" smtClean="0">
                          <a:solidFill>
                            <a:schemeClr val="hlink"/>
                          </a:solidFill>
                          <a:uFill>
                            <a:noFill/>
                          </a:uFill>
                          <a:latin typeface="Times New Roman" panose="02020603050405020304" pitchFamily="18" charset="0"/>
                          <a:ea typeface="Playfair Display"/>
                          <a:cs typeface="Times New Roman" panose="02020603050405020304" pitchFamily="18" charset="0"/>
                          <a:sym typeface="Playfair Display"/>
                        </a:rPr>
                        <a:t>Introduction</a:t>
                      </a:r>
                      <a:endParaRPr sz="1100" b="1" dirty="0">
                        <a:solidFill>
                          <a:schemeClr val="dk1"/>
                        </a:solidFill>
                        <a:latin typeface="Times New Roman" panose="02020603050405020304" pitchFamily="18" charset="0"/>
                        <a:ea typeface="Playfair Display"/>
                        <a:cs typeface="Times New Roman" panose="02020603050405020304" pitchFamily="18" charset="0"/>
                        <a:sym typeface="Playfair Display"/>
                      </a:endParaRPr>
                    </a:p>
                  </a:txBody>
                  <a:tcPr marL="64000" marR="45700" marT="27425" marB="27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US" sz="1100" dirty="0" smtClean="0">
                          <a:solidFill>
                            <a:schemeClr val="dk1"/>
                          </a:solidFill>
                          <a:latin typeface="Times New Roman" panose="02020603050405020304" pitchFamily="18" charset="0"/>
                          <a:ea typeface="Raleway"/>
                          <a:cs typeface="Times New Roman" panose="02020603050405020304" pitchFamily="18" charset="0"/>
                          <a:sym typeface="Raleway"/>
                        </a:rPr>
                        <a:t>A</a:t>
                      </a:r>
                      <a:r>
                        <a:rPr lang="en-US" sz="1100" baseline="0" dirty="0" smtClean="0">
                          <a:solidFill>
                            <a:schemeClr val="dk1"/>
                          </a:solidFill>
                          <a:latin typeface="Times New Roman" panose="02020603050405020304" pitchFamily="18" charset="0"/>
                          <a:ea typeface="Raleway"/>
                          <a:cs typeface="Times New Roman" panose="02020603050405020304" pitchFamily="18" charset="0"/>
                          <a:sym typeface="Raleway"/>
                        </a:rPr>
                        <a:t> brief introduction to the presentation.</a:t>
                      </a:r>
                      <a:endParaRPr sz="1100" dirty="0">
                        <a:solidFill>
                          <a:schemeClr val="dk1"/>
                        </a:solidFill>
                        <a:latin typeface="Times New Roman" panose="02020603050405020304" pitchFamily="18" charset="0"/>
                        <a:ea typeface="Raleway"/>
                        <a:cs typeface="Times New Roman" panose="02020603050405020304" pitchFamily="18" charset="0"/>
                        <a:sym typeface="Raleway"/>
                      </a:endParaRPr>
                    </a:p>
                  </a:txBody>
                  <a:tcPr marL="91425" marR="91425" marT="27425" marB="27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r>
              <a:tr h="394447">
                <a:tc>
                  <a:txBody>
                    <a:bodyPr/>
                    <a:lstStyle/>
                    <a:p>
                      <a:pPr marL="0" lvl="0" indent="0" algn="l" rtl="0">
                        <a:spcBef>
                          <a:spcPts val="0"/>
                        </a:spcBef>
                        <a:spcAft>
                          <a:spcPts val="0"/>
                        </a:spcAft>
                        <a:buNone/>
                      </a:pPr>
                      <a:r>
                        <a:rPr lang="en" sz="1400" b="1" dirty="0" smtClean="0">
                          <a:solidFill>
                            <a:schemeClr val="hlink"/>
                          </a:solidFill>
                          <a:uFill>
                            <a:noFill/>
                          </a:uFill>
                          <a:latin typeface="Times New Roman" panose="02020603050405020304" pitchFamily="18" charset="0"/>
                          <a:ea typeface="Playfair Display"/>
                          <a:cs typeface="Times New Roman" panose="02020603050405020304" pitchFamily="18" charset="0"/>
                          <a:sym typeface="Playfair Display"/>
                        </a:rPr>
                        <a:t>Employee</a:t>
                      </a:r>
                      <a:r>
                        <a:rPr lang="en" sz="1400" b="1" baseline="0" dirty="0" smtClean="0">
                          <a:solidFill>
                            <a:schemeClr val="hlink"/>
                          </a:solidFill>
                          <a:uFill>
                            <a:noFill/>
                          </a:uFill>
                          <a:latin typeface="Times New Roman" panose="02020603050405020304" pitchFamily="18" charset="0"/>
                          <a:ea typeface="Playfair Display"/>
                          <a:cs typeface="Times New Roman" panose="02020603050405020304" pitchFamily="18" charset="0"/>
                          <a:sym typeface="Playfair Display"/>
                        </a:rPr>
                        <a:t> engagement</a:t>
                      </a:r>
                      <a:endParaRPr sz="1400" b="1" dirty="0">
                        <a:solidFill>
                          <a:schemeClr val="dk1"/>
                        </a:solidFill>
                        <a:latin typeface="Times New Roman" panose="02020603050405020304" pitchFamily="18" charset="0"/>
                        <a:ea typeface="Playfair Display"/>
                        <a:cs typeface="Times New Roman" panose="02020603050405020304" pitchFamily="18" charset="0"/>
                        <a:sym typeface="Playfair Display"/>
                      </a:endParaRPr>
                    </a:p>
                  </a:txBody>
                  <a:tcPr marL="64000" marR="45700" marT="27425" marB="27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100" dirty="0" smtClean="0">
                          <a:solidFill>
                            <a:schemeClr val="dk1"/>
                          </a:solidFill>
                          <a:latin typeface="Times New Roman" panose="02020603050405020304" pitchFamily="18" charset="0"/>
                          <a:ea typeface="Raleway"/>
                          <a:cs typeface="Times New Roman" panose="02020603050405020304" pitchFamily="18" charset="0"/>
                          <a:sym typeface="Raleway"/>
                        </a:rPr>
                        <a:t>A</a:t>
                      </a:r>
                      <a:r>
                        <a:rPr lang="en" sz="1100" baseline="0" dirty="0" smtClean="0">
                          <a:solidFill>
                            <a:schemeClr val="dk1"/>
                          </a:solidFill>
                          <a:latin typeface="Times New Roman" panose="02020603050405020304" pitchFamily="18" charset="0"/>
                          <a:ea typeface="Raleway"/>
                          <a:cs typeface="Times New Roman" panose="02020603050405020304" pitchFamily="18" charset="0"/>
                          <a:sym typeface="Raleway"/>
                        </a:rPr>
                        <a:t> defination of employee engagement and overview</a:t>
                      </a:r>
                      <a:endParaRPr sz="1100" dirty="0">
                        <a:solidFill>
                          <a:schemeClr val="dk1"/>
                        </a:solidFill>
                        <a:latin typeface="Times New Roman" panose="02020603050405020304" pitchFamily="18" charset="0"/>
                        <a:ea typeface="Raleway"/>
                        <a:cs typeface="Times New Roman" panose="02020603050405020304" pitchFamily="18" charset="0"/>
                        <a:sym typeface="Raleway"/>
                      </a:endParaRPr>
                    </a:p>
                  </a:txBody>
                  <a:tcPr marL="91425" marR="91425" marT="27425" marB="27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r>
              <a:tr h="453071">
                <a:tc>
                  <a:txBody>
                    <a:bodyPr/>
                    <a:lstStyle/>
                    <a:p>
                      <a:pPr marL="0" lvl="0" indent="0" algn="l" rtl="0">
                        <a:spcBef>
                          <a:spcPts val="0"/>
                        </a:spcBef>
                        <a:spcAft>
                          <a:spcPts val="0"/>
                        </a:spcAft>
                        <a:buNone/>
                      </a:pPr>
                      <a:r>
                        <a:rPr lang="en" sz="1400" b="1" dirty="0" smtClean="0">
                          <a:solidFill>
                            <a:schemeClr val="hlink"/>
                          </a:solidFill>
                          <a:uFill>
                            <a:noFill/>
                          </a:uFill>
                          <a:latin typeface="Times New Roman" panose="02020603050405020304" pitchFamily="18" charset="0"/>
                          <a:ea typeface="Playfair Display"/>
                          <a:cs typeface="Times New Roman" panose="02020603050405020304" pitchFamily="18" charset="0"/>
                          <a:sym typeface="Playfair Display"/>
                        </a:rPr>
                        <a:t>Importance</a:t>
                      </a:r>
                      <a:r>
                        <a:rPr lang="en" sz="1400" b="1" baseline="0" dirty="0" smtClean="0">
                          <a:solidFill>
                            <a:schemeClr val="hlink"/>
                          </a:solidFill>
                          <a:uFill>
                            <a:noFill/>
                          </a:uFill>
                          <a:latin typeface="Times New Roman" panose="02020603050405020304" pitchFamily="18" charset="0"/>
                          <a:ea typeface="Playfair Display"/>
                          <a:cs typeface="Times New Roman" panose="02020603050405020304" pitchFamily="18" charset="0"/>
                          <a:sym typeface="Playfair Display"/>
                        </a:rPr>
                        <a:t> of employee engagement</a:t>
                      </a:r>
                      <a:endParaRPr sz="1400" b="1" dirty="0">
                        <a:solidFill>
                          <a:schemeClr val="dk1"/>
                        </a:solidFill>
                        <a:latin typeface="Times New Roman" panose="02020603050405020304" pitchFamily="18" charset="0"/>
                        <a:ea typeface="Playfair Display"/>
                        <a:cs typeface="Times New Roman" panose="02020603050405020304" pitchFamily="18" charset="0"/>
                        <a:sym typeface="Playfair Display"/>
                      </a:endParaRPr>
                    </a:p>
                  </a:txBody>
                  <a:tcPr marL="64000" marR="45700" marT="27425" marB="27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100" dirty="0" smtClean="0">
                          <a:solidFill>
                            <a:schemeClr val="dk1"/>
                          </a:solidFill>
                          <a:latin typeface="Times New Roman" panose="02020603050405020304" pitchFamily="18" charset="0"/>
                          <a:ea typeface="Raleway"/>
                          <a:cs typeface="Times New Roman" panose="02020603050405020304" pitchFamily="18" charset="0"/>
                          <a:sym typeface="Raleway"/>
                        </a:rPr>
                        <a:t>The</a:t>
                      </a:r>
                      <a:r>
                        <a:rPr lang="en" sz="1100" baseline="0" dirty="0" smtClean="0">
                          <a:solidFill>
                            <a:schemeClr val="dk1"/>
                          </a:solidFill>
                          <a:latin typeface="Times New Roman" panose="02020603050405020304" pitchFamily="18" charset="0"/>
                          <a:ea typeface="Raleway"/>
                          <a:cs typeface="Times New Roman" panose="02020603050405020304" pitchFamily="18" charset="0"/>
                          <a:sym typeface="Raleway"/>
                        </a:rPr>
                        <a:t> importance of employee engagement and the benefits linked with it</a:t>
                      </a:r>
                      <a:endParaRPr sz="1100" dirty="0">
                        <a:solidFill>
                          <a:schemeClr val="dk1"/>
                        </a:solidFill>
                        <a:latin typeface="Times New Roman" panose="02020603050405020304" pitchFamily="18" charset="0"/>
                        <a:ea typeface="Raleway"/>
                        <a:cs typeface="Times New Roman" panose="02020603050405020304" pitchFamily="18" charset="0"/>
                        <a:sym typeface="Raleway"/>
                      </a:endParaRPr>
                    </a:p>
                  </a:txBody>
                  <a:tcPr marL="91425" marR="91425" marT="27425" marB="27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r>
              <a:tr h="513683">
                <a:tc>
                  <a:txBody>
                    <a:bodyPr/>
                    <a:lstStyle/>
                    <a:p>
                      <a:pPr marL="0" lvl="0" indent="0" algn="l" rtl="0">
                        <a:spcBef>
                          <a:spcPts val="0"/>
                        </a:spcBef>
                        <a:spcAft>
                          <a:spcPts val="0"/>
                        </a:spcAft>
                        <a:buNone/>
                      </a:pPr>
                      <a:r>
                        <a:rPr lang="en" sz="1400" b="1" dirty="0" smtClean="0">
                          <a:solidFill>
                            <a:schemeClr val="hlink"/>
                          </a:solidFill>
                          <a:uFill>
                            <a:noFill/>
                          </a:uFill>
                          <a:latin typeface="Times New Roman" panose="02020603050405020304" pitchFamily="18" charset="0"/>
                          <a:ea typeface="Playfair Display"/>
                          <a:cs typeface="Times New Roman" panose="02020603050405020304" pitchFamily="18" charset="0"/>
                          <a:sym typeface="Playfair Display"/>
                        </a:rPr>
                        <a:t>Zinger</a:t>
                      </a:r>
                      <a:r>
                        <a:rPr lang="en" sz="1400" b="1" baseline="0" dirty="0" smtClean="0">
                          <a:solidFill>
                            <a:schemeClr val="hlink"/>
                          </a:solidFill>
                          <a:uFill>
                            <a:noFill/>
                          </a:uFill>
                          <a:latin typeface="Times New Roman" panose="02020603050405020304" pitchFamily="18" charset="0"/>
                          <a:ea typeface="Playfair Display"/>
                          <a:cs typeface="Times New Roman" panose="02020603050405020304" pitchFamily="18" charset="0"/>
                          <a:sym typeface="Playfair Display"/>
                        </a:rPr>
                        <a:t> model of employee engagement</a:t>
                      </a:r>
                      <a:endParaRPr sz="1400" b="1" dirty="0">
                        <a:solidFill>
                          <a:schemeClr val="dk1"/>
                        </a:solidFill>
                        <a:latin typeface="Times New Roman" panose="02020603050405020304" pitchFamily="18" charset="0"/>
                        <a:ea typeface="Playfair Display"/>
                        <a:cs typeface="Times New Roman" panose="02020603050405020304" pitchFamily="18" charset="0"/>
                        <a:sym typeface="Playfair Display"/>
                      </a:endParaRPr>
                    </a:p>
                  </a:txBody>
                  <a:tcPr marL="64000" marR="45700" marT="27425" marB="27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100" dirty="0" smtClean="0">
                          <a:solidFill>
                            <a:schemeClr val="dk1"/>
                          </a:solidFill>
                          <a:latin typeface="Times New Roman" panose="02020603050405020304" pitchFamily="18" charset="0"/>
                          <a:ea typeface="Raleway"/>
                          <a:cs typeface="Times New Roman" panose="02020603050405020304" pitchFamily="18" charset="0"/>
                          <a:sym typeface="Raleway"/>
                        </a:rPr>
                        <a:t>David</a:t>
                      </a:r>
                      <a:r>
                        <a:rPr lang="en" sz="1100" baseline="0" dirty="0" smtClean="0">
                          <a:solidFill>
                            <a:schemeClr val="dk1"/>
                          </a:solidFill>
                          <a:latin typeface="Times New Roman" panose="02020603050405020304" pitchFamily="18" charset="0"/>
                          <a:ea typeface="Raleway"/>
                          <a:cs typeface="Times New Roman" panose="02020603050405020304" pitchFamily="18" charset="0"/>
                          <a:sym typeface="Raleway"/>
                        </a:rPr>
                        <a:t> Zinger’s employee engagement model explained.</a:t>
                      </a:r>
                      <a:endParaRPr sz="1100" dirty="0">
                        <a:solidFill>
                          <a:schemeClr val="dk1"/>
                        </a:solidFill>
                        <a:latin typeface="Times New Roman" panose="02020603050405020304" pitchFamily="18" charset="0"/>
                        <a:ea typeface="Raleway"/>
                        <a:cs typeface="Times New Roman" panose="02020603050405020304" pitchFamily="18" charset="0"/>
                        <a:sym typeface="Raleway"/>
                      </a:endParaRPr>
                    </a:p>
                  </a:txBody>
                  <a:tcPr marL="91425" marR="91425" marT="27425" marB="27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r>
              <a:tr h="293207">
                <a:tc>
                  <a:txBody>
                    <a:bodyPr/>
                    <a:lstStyle/>
                    <a:p>
                      <a:pPr marL="0" lvl="0" indent="0" algn="l" rtl="0">
                        <a:spcBef>
                          <a:spcPts val="0"/>
                        </a:spcBef>
                        <a:spcAft>
                          <a:spcPts val="0"/>
                        </a:spcAft>
                        <a:buNone/>
                      </a:pPr>
                      <a:r>
                        <a:rPr lang="en" sz="1400" b="1" dirty="0" smtClean="0">
                          <a:solidFill>
                            <a:schemeClr val="hlink"/>
                          </a:solidFill>
                          <a:uFill>
                            <a:noFill/>
                          </a:uFill>
                          <a:latin typeface="Times New Roman" panose="02020603050405020304" pitchFamily="18" charset="0"/>
                          <a:ea typeface="Playfair Display"/>
                          <a:cs typeface="Times New Roman" panose="02020603050405020304" pitchFamily="18" charset="0"/>
                          <a:sym typeface="Playfair Display"/>
                        </a:rPr>
                        <a:t>Conclusion</a:t>
                      </a:r>
                      <a:endParaRPr sz="1400" b="1" dirty="0">
                        <a:solidFill>
                          <a:schemeClr val="dk1"/>
                        </a:solidFill>
                        <a:latin typeface="Times New Roman" panose="02020603050405020304" pitchFamily="18" charset="0"/>
                        <a:ea typeface="Playfair Display"/>
                        <a:cs typeface="Times New Roman" panose="02020603050405020304" pitchFamily="18" charset="0"/>
                        <a:sym typeface="Playfair Display"/>
                      </a:endParaRPr>
                    </a:p>
                  </a:txBody>
                  <a:tcPr marL="64000" marR="45700" marT="27425" marB="27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100" dirty="0" smtClean="0">
                          <a:solidFill>
                            <a:schemeClr val="dk1"/>
                          </a:solidFill>
                          <a:latin typeface="Times New Roman" panose="02020603050405020304" pitchFamily="18" charset="0"/>
                          <a:ea typeface="Raleway"/>
                          <a:cs typeface="Times New Roman" panose="02020603050405020304" pitchFamily="18" charset="0"/>
                          <a:sym typeface="Raleway"/>
                        </a:rPr>
                        <a:t>Conclusion</a:t>
                      </a:r>
                      <a:r>
                        <a:rPr lang="en" sz="1100" baseline="0" dirty="0" smtClean="0">
                          <a:solidFill>
                            <a:schemeClr val="dk1"/>
                          </a:solidFill>
                          <a:latin typeface="Times New Roman" panose="02020603050405020304" pitchFamily="18" charset="0"/>
                          <a:ea typeface="Raleway"/>
                          <a:cs typeface="Times New Roman" panose="02020603050405020304" pitchFamily="18" charset="0"/>
                          <a:sym typeface="Raleway"/>
                        </a:rPr>
                        <a:t> of the presentation</a:t>
                      </a:r>
                      <a:endParaRPr sz="1100" dirty="0">
                        <a:solidFill>
                          <a:schemeClr val="dk1"/>
                        </a:solidFill>
                        <a:latin typeface="Times New Roman" panose="02020603050405020304" pitchFamily="18" charset="0"/>
                        <a:ea typeface="Raleway"/>
                        <a:cs typeface="Times New Roman" panose="02020603050405020304" pitchFamily="18" charset="0"/>
                        <a:sym typeface="Raleway"/>
                      </a:endParaRPr>
                    </a:p>
                  </a:txBody>
                  <a:tcPr marL="91425" marR="91425" marT="27425" marB="27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r>
              <a:tr h="408946">
                <a:tc>
                  <a:txBody>
                    <a:bodyPr/>
                    <a:lstStyle/>
                    <a:p>
                      <a:pPr marL="0" lvl="0" indent="0" algn="l" rtl="0">
                        <a:spcBef>
                          <a:spcPts val="0"/>
                        </a:spcBef>
                        <a:spcAft>
                          <a:spcPts val="0"/>
                        </a:spcAft>
                        <a:buNone/>
                      </a:pPr>
                      <a:r>
                        <a:rPr lang="en" sz="1400" b="1" dirty="0" smtClean="0">
                          <a:solidFill>
                            <a:schemeClr val="hlink"/>
                          </a:solidFill>
                          <a:uFill>
                            <a:noFill/>
                          </a:uFill>
                          <a:latin typeface="Times New Roman" panose="02020603050405020304" pitchFamily="18" charset="0"/>
                          <a:ea typeface="Playfair Display"/>
                          <a:cs typeface="Times New Roman" panose="02020603050405020304" pitchFamily="18" charset="0"/>
                          <a:sym typeface="Playfair Display"/>
                        </a:rPr>
                        <a:t>In-text</a:t>
                      </a:r>
                      <a:r>
                        <a:rPr lang="en" sz="1400" b="1" baseline="0" dirty="0" smtClean="0">
                          <a:solidFill>
                            <a:schemeClr val="hlink"/>
                          </a:solidFill>
                          <a:uFill>
                            <a:noFill/>
                          </a:uFill>
                          <a:latin typeface="Times New Roman" panose="02020603050405020304" pitchFamily="18" charset="0"/>
                          <a:ea typeface="Playfair Display"/>
                          <a:cs typeface="Times New Roman" panose="02020603050405020304" pitchFamily="18" charset="0"/>
                          <a:sym typeface="Playfair Display"/>
                        </a:rPr>
                        <a:t> citations</a:t>
                      </a:r>
                      <a:endParaRPr sz="1400" b="1" dirty="0">
                        <a:solidFill>
                          <a:schemeClr val="dk1"/>
                        </a:solidFill>
                        <a:latin typeface="Times New Roman" panose="02020603050405020304" pitchFamily="18" charset="0"/>
                        <a:ea typeface="Playfair Display"/>
                        <a:cs typeface="Times New Roman" panose="02020603050405020304" pitchFamily="18" charset="0"/>
                        <a:sym typeface="Playfair Display"/>
                      </a:endParaRPr>
                    </a:p>
                  </a:txBody>
                  <a:tcPr marL="64000" marR="45700" marT="27425" marB="27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lgn="ctr">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100" dirty="0" smtClean="0">
                          <a:solidFill>
                            <a:schemeClr val="dk1"/>
                          </a:solidFill>
                          <a:latin typeface="Times New Roman" panose="02020603050405020304" pitchFamily="18" charset="0"/>
                          <a:ea typeface="Raleway"/>
                          <a:cs typeface="Times New Roman" panose="02020603050405020304" pitchFamily="18" charset="0"/>
                          <a:sym typeface="Raleway"/>
                        </a:rPr>
                        <a:t>In-text</a:t>
                      </a:r>
                      <a:r>
                        <a:rPr lang="en" sz="1100" baseline="0" dirty="0" smtClean="0">
                          <a:solidFill>
                            <a:schemeClr val="dk1"/>
                          </a:solidFill>
                          <a:latin typeface="Times New Roman" panose="02020603050405020304" pitchFamily="18" charset="0"/>
                          <a:ea typeface="Raleway"/>
                          <a:cs typeface="Times New Roman" panose="02020603050405020304" pitchFamily="18" charset="0"/>
                          <a:sym typeface="Raleway"/>
                        </a:rPr>
                        <a:t> citations throughout the presentation.</a:t>
                      </a:r>
                      <a:endParaRPr sz="1100" dirty="0">
                        <a:solidFill>
                          <a:schemeClr val="dk1"/>
                        </a:solidFill>
                        <a:latin typeface="Times New Roman" panose="02020603050405020304" pitchFamily="18" charset="0"/>
                        <a:ea typeface="Raleway"/>
                        <a:cs typeface="Times New Roman" panose="02020603050405020304" pitchFamily="18" charset="0"/>
                        <a:sym typeface="Raleway"/>
                      </a:endParaRPr>
                    </a:p>
                  </a:txBody>
                  <a:tcPr marL="91425" marR="91425" marT="27425" marB="27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lgn="ctr">
                      <a:solidFill>
                        <a:schemeClr val="dk1"/>
                      </a:solidFill>
                      <a:prstDash val="solid"/>
                      <a:round/>
                      <a:headEnd type="none" w="sm" len="sm"/>
                      <a:tailEnd type="none" w="sm" len="sm"/>
                    </a:lnB>
                  </a:tcPr>
                </a:tc>
              </a:tr>
              <a:tr h="405398">
                <a:tc>
                  <a:txBody>
                    <a:bodyPr/>
                    <a:lstStyle/>
                    <a:p>
                      <a:pPr marL="0" lvl="0" indent="0" algn="l" rtl="0">
                        <a:spcBef>
                          <a:spcPts val="0"/>
                        </a:spcBef>
                        <a:spcAft>
                          <a:spcPts val="0"/>
                        </a:spcAft>
                        <a:buNone/>
                      </a:pPr>
                      <a:r>
                        <a:rPr lang="en-US" sz="1400" b="1" dirty="0" smtClean="0">
                          <a:solidFill>
                            <a:schemeClr val="dk1"/>
                          </a:solidFill>
                          <a:latin typeface="Times New Roman" panose="02020603050405020304" pitchFamily="18" charset="0"/>
                          <a:ea typeface="Playfair Display"/>
                          <a:cs typeface="Times New Roman" panose="02020603050405020304" pitchFamily="18" charset="0"/>
                          <a:sym typeface="Playfair Display"/>
                        </a:rPr>
                        <a:t>References </a:t>
                      </a:r>
                      <a:endParaRPr sz="1400" b="1" dirty="0">
                        <a:solidFill>
                          <a:schemeClr val="dk1"/>
                        </a:solidFill>
                        <a:latin typeface="Times New Roman" panose="02020603050405020304" pitchFamily="18" charset="0"/>
                        <a:ea typeface="Playfair Display"/>
                        <a:cs typeface="Times New Roman" panose="02020603050405020304" pitchFamily="18" charset="0"/>
                        <a:sym typeface="Playfair Display"/>
                      </a:endParaRPr>
                    </a:p>
                  </a:txBody>
                  <a:tcPr marL="64000" marR="45700" marT="27425" marB="27425" anchor="ctr">
                    <a:lnL w="9525" cap="flat" cmpd="sng">
                      <a:solidFill>
                        <a:schemeClr val="dk1"/>
                      </a:solidFill>
                      <a:prstDash val="solid"/>
                      <a:round/>
                      <a:headEnd type="none" w="sm" len="sm"/>
                      <a:tailEnd type="none" w="sm" len="sm"/>
                    </a:lnL>
                    <a:lnR w="9525" cap="flat" cmpd="sng" algn="ctr">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lgn="ctr">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US" sz="1100" dirty="0" smtClean="0">
                          <a:solidFill>
                            <a:schemeClr val="dk1"/>
                          </a:solidFill>
                          <a:latin typeface="Times New Roman" panose="02020603050405020304" pitchFamily="18" charset="0"/>
                          <a:ea typeface="Raleway"/>
                          <a:cs typeface="Times New Roman" panose="02020603050405020304" pitchFamily="18" charset="0"/>
                          <a:sym typeface="Raleway"/>
                        </a:rPr>
                        <a:t>Overall references included in the presentation</a:t>
                      </a:r>
                      <a:endParaRPr sz="1100" dirty="0">
                        <a:solidFill>
                          <a:schemeClr val="dk1"/>
                        </a:solidFill>
                        <a:latin typeface="Times New Roman" panose="02020603050405020304" pitchFamily="18" charset="0"/>
                        <a:ea typeface="Raleway"/>
                        <a:cs typeface="Times New Roman" panose="02020603050405020304" pitchFamily="18" charset="0"/>
                        <a:sym typeface="Raleway"/>
                      </a:endParaRPr>
                    </a:p>
                  </a:txBody>
                  <a:tcPr marL="91425" marR="91425" marT="27425" marB="27425" anchor="ctr">
                    <a:lnL w="9525" cap="flat" cmpd="sng" algn="ctr">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lgn="ctr">
                      <a:solidFill>
                        <a:schemeClr val="dk1"/>
                      </a:solidFill>
                      <a:prstDash val="solid"/>
                      <a:round/>
                      <a:headEnd type="none" w="sm" len="sm"/>
                      <a:tailEnd type="none" w="sm" len="sm"/>
                    </a:lnB>
                  </a:tcPr>
                </a:tc>
              </a:tr>
              <a:tr h="405398">
                <a:tc>
                  <a:txBody>
                    <a:bodyPr/>
                    <a:lstStyle/>
                    <a:p>
                      <a:pPr marL="0" lvl="0" indent="0" algn="l" rtl="0">
                        <a:spcBef>
                          <a:spcPts val="0"/>
                        </a:spcBef>
                        <a:spcAft>
                          <a:spcPts val="0"/>
                        </a:spcAft>
                        <a:buNone/>
                      </a:pPr>
                      <a:r>
                        <a:rPr lang="en-US" sz="1400" b="1" dirty="0" smtClean="0">
                          <a:solidFill>
                            <a:schemeClr val="dk1"/>
                          </a:solidFill>
                          <a:latin typeface="Times New Roman" panose="02020603050405020304" pitchFamily="18" charset="0"/>
                          <a:ea typeface="Playfair Display"/>
                          <a:cs typeface="Times New Roman" panose="02020603050405020304" pitchFamily="18" charset="0"/>
                          <a:sym typeface="Playfair Display"/>
                        </a:rPr>
                        <a:t>Thank you slide</a:t>
                      </a:r>
                      <a:endParaRPr sz="1400" b="1" dirty="0">
                        <a:solidFill>
                          <a:schemeClr val="dk1"/>
                        </a:solidFill>
                        <a:latin typeface="Times New Roman" panose="02020603050405020304" pitchFamily="18" charset="0"/>
                        <a:ea typeface="Playfair Display"/>
                        <a:cs typeface="Times New Roman" panose="02020603050405020304" pitchFamily="18" charset="0"/>
                        <a:sym typeface="Playfair Display"/>
                      </a:endParaRPr>
                    </a:p>
                  </a:txBody>
                  <a:tcPr marL="64000" marR="45700" marT="27425" marB="27425" anchor="ctr">
                    <a:lnL w="9525" cap="flat" cmpd="sng">
                      <a:solidFill>
                        <a:schemeClr val="dk1"/>
                      </a:solidFill>
                      <a:prstDash val="solid"/>
                      <a:round/>
                      <a:headEnd type="none" w="sm" len="sm"/>
                      <a:tailEnd type="none" w="sm" len="sm"/>
                    </a:lnL>
                    <a:lnR w="9525" cap="flat" cmpd="sng" algn="ctr">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US" sz="1100" dirty="0" smtClean="0">
                          <a:solidFill>
                            <a:schemeClr val="dk1"/>
                          </a:solidFill>
                          <a:latin typeface="Times New Roman" panose="02020603050405020304" pitchFamily="18" charset="0"/>
                          <a:ea typeface="Raleway"/>
                          <a:cs typeface="Times New Roman" panose="02020603050405020304" pitchFamily="18" charset="0"/>
                          <a:sym typeface="Raleway"/>
                        </a:rPr>
                        <a:t>A farewell.</a:t>
                      </a:r>
                      <a:endParaRPr sz="1100" dirty="0">
                        <a:solidFill>
                          <a:schemeClr val="dk1"/>
                        </a:solidFill>
                        <a:latin typeface="Times New Roman" panose="02020603050405020304" pitchFamily="18" charset="0"/>
                        <a:ea typeface="Raleway"/>
                        <a:cs typeface="Times New Roman" panose="02020603050405020304" pitchFamily="18" charset="0"/>
                        <a:sym typeface="Raleway"/>
                      </a:endParaRPr>
                    </a:p>
                  </a:txBody>
                  <a:tcPr marL="91425" marR="91425" marT="27425" marB="27425" anchor="ctr">
                    <a:lnL w="9525" cap="flat" cmpd="sng" algn="ctr">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r>
            </a:tbl>
          </a:graphicData>
        </a:graphic>
      </p:graphicFrame>
      <p:grpSp>
        <p:nvGrpSpPr>
          <p:cNvPr id="304" name="Google Shape;304;p44"/>
          <p:cNvGrpSpPr/>
          <p:nvPr/>
        </p:nvGrpSpPr>
        <p:grpSpPr>
          <a:xfrm>
            <a:off x="875800" y="660050"/>
            <a:ext cx="707800" cy="432300"/>
            <a:chOff x="7483275" y="1792700"/>
            <a:chExt cx="707800" cy="432300"/>
          </a:xfrm>
        </p:grpSpPr>
        <p:sp>
          <p:nvSpPr>
            <p:cNvPr id="305" name="Google Shape;305;p44"/>
            <p:cNvSpPr/>
            <p:nvPr/>
          </p:nvSpPr>
          <p:spPr>
            <a:xfrm>
              <a:off x="7758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44"/>
            <p:cNvSpPr/>
            <p:nvPr/>
          </p:nvSpPr>
          <p:spPr>
            <a:xfrm>
              <a:off x="7625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44"/>
            <p:cNvSpPr/>
            <p:nvPr/>
          </p:nvSpPr>
          <p:spPr>
            <a:xfrm>
              <a:off x="74832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08" name="Google Shape;308;p44"/>
          <p:cNvSpPr/>
          <p:nvPr/>
        </p:nvSpPr>
        <p:spPr>
          <a:xfrm>
            <a:off x="7807030" y="728098"/>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44"/>
          <p:cNvSpPr/>
          <p:nvPr/>
        </p:nvSpPr>
        <p:spPr>
          <a:xfrm>
            <a:off x="8107330" y="1047999"/>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grpSp>
        <p:nvGrpSpPr>
          <p:cNvPr id="382" name="Google Shape;382;p47"/>
          <p:cNvGrpSpPr/>
          <p:nvPr/>
        </p:nvGrpSpPr>
        <p:grpSpPr>
          <a:xfrm>
            <a:off x="846438" y="810750"/>
            <a:ext cx="2405725" cy="3522000"/>
            <a:chOff x="792300" y="814750"/>
            <a:chExt cx="2405725" cy="3522000"/>
          </a:xfrm>
        </p:grpSpPr>
        <p:cxnSp>
          <p:nvCxnSpPr>
            <p:cNvPr id="383" name="Google Shape;383;p47"/>
            <p:cNvCxnSpPr/>
            <p:nvPr/>
          </p:nvCxnSpPr>
          <p:spPr>
            <a:xfrm>
              <a:off x="792300"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384" name="Google Shape;384;p47"/>
            <p:cNvCxnSpPr/>
            <p:nvPr/>
          </p:nvCxnSpPr>
          <p:spPr>
            <a:xfrm>
              <a:off x="1092416"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385" name="Google Shape;385;p47"/>
            <p:cNvCxnSpPr/>
            <p:nvPr/>
          </p:nvCxnSpPr>
          <p:spPr>
            <a:xfrm>
              <a:off x="1392531"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386" name="Google Shape;386;p47"/>
            <p:cNvCxnSpPr/>
            <p:nvPr/>
          </p:nvCxnSpPr>
          <p:spPr>
            <a:xfrm>
              <a:off x="1692647"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387" name="Google Shape;387;p47"/>
            <p:cNvCxnSpPr/>
            <p:nvPr/>
          </p:nvCxnSpPr>
          <p:spPr>
            <a:xfrm>
              <a:off x="1992763"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388" name="Google Shape;388;p47"/>
            <p:cNvCxnSpPr/>
            <p:nvPr/>
          </p:nvCxnSpPr>
          <p:spPr>
            <a:xfrm>
              <a:off x="2292878"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389" name="Google Shape;389;p47"/>
            <p:cNvCxnSpPr/>
            <p:nvPr/>
          </p:nvCxnSpPr>
          <p:spPr>
            <a:xfrm>
              <a:off x="2592994"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390" name="Google Shape;390;p47"/>
            <p:cNvCxnSpPr/>
            <p:nvPr/>
          </p:nvCxnSpPr>
          <p:spPr>
            <a:xfrm>
              <a:off x="2893109"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391" name="Google Shape;391;p47"/>
            <p:cNvCxnSpPr/>
            <p:nvPr/>
          </p:nvCxnSpPr>
          <p:spPr>
            <a:xfrm>
              <a:off x="3193225"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392" name="Google Shape;392;p47"/>
            <p:cNvCxnSpPr/>
            <p:nvPr/>
          </p:nvCxnSpPr>
          <p:spPr>
            <a:xfrm>
              <a:off x="801925" y="814750"/>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393" name="Google Shape;393;p47"/>
            <p:cNvCxnSpPr/>
            <p:nvPr/>
          </p:nvCxnSpPr>
          <p:spPr>
            <a:xfrm>
              <a:off x="801925" y="1107838"/>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394" name="Google Shape;394;p47"/>
            <p:cNvCxnSpPr/>
            <p:nvPr/>
          </p:nvCxnSpPr>
          <p:spPr>
            <a:xfrm>
              <a:off x="801925" y="1400925"/>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395" name="Google Shape;395;p47"/>
            <p:cNvCxnSpPr/>
            <p:nvPr/>
          </p:nvCxnSpPr>
          <p:spPr>
            <a:xfrm>
              <a:off x="801925" y="1694013"/>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396" name="Google Shape;396;p47"/>
            <p:cNvCxnSpPr/>
            <p:nvPr/>
          </p:nvCxnSpPr>
          <p:spPr>
            <a:xfrm>
              <a:off x="801925" y="1987100"/>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397" name="Google Shape;397;p47"/>
            <p:cNvCxnSpPr/>
            <p:nvPr/>
          </p:nvCxnSpPr>
          <p:spPr>
            <a:xfrm>
              <a:off x="801925" y="2280188"/>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398" name="Google Shape;398;p47"/>
            <p:cNvCxnSpPr/>
            <p:nvPr/>
          </p:nvCxnSpPr>
          <p:spPr>
            <a:xfrm>
              <a:off x="801925" y="2573275"/>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399" name="Google Shape;399;p47"/>
            <p:cNvCxnSpPr/>
            <p:nvPr/>
          </p:nvCxnSpPr>
          <p:spPr>
            <a:xfrm>
              <a:off x="801925" y="2866363"/>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400" name="Google Shape;400;p47"/>
            <p:cNvCxnSpPr/>
            <p:nvPr/>
          </p:nvCxnSpPr>
          <p:spPr>
            <a:xfrm>
              <a:off x="801925" y="3159450"/>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401" name="Google Shape;401;p47"/>
            <p:cNvCxnSpPr/>
            <p:nvPr/>
          </p:nvCxnSpPr>
          <p:spPr>
            <a:xfrm>
              <a:off x="801925" y="3452538"/>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402" name="Google Shape;402;p47"/>
            <p:cNvCxnSpPr/>
            <p:nvPr/>
          </p:nvCxnSpPr>
          <p:spPr>
            <a:xfrm>
              <a:off x="801925" y="3745625"/>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403" name="Google Shape;403;p47"/>
            <p:cNvCxnSpPr/>
            <p:nvPr/>
          </p:nvCxnSpPr>
          <p:spPr>
            <a:xfrm>
              <a:off x="801925" y="4038713"/>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404" name="Google Shape;404;p47"/>
            <p:cNvCxnSpPr/>
            <p:nvPr/>
          </p:nvCxnSpPr>
          <p:spPr>
            <a:xfrm>
              <a:off x="801925" y="4331800"/>
              <a:ext cx="2396100" cy="0"/>
            </a:xfrm>
            <a:prstGeom prst="straightConnector1">
              <a:avLst/>
            </a:prstGeom>
            <a:noFill/>
            <a:ln w="9525" cap="flat" cmpd="sng">
              <a:solidFill>
                <a:schemeClr val="accent1"/>
              </a:solidFill>
              <a:prstDash val="solid"/>
              <a:round/>
              <a:headEnd type="none" w="med" len="med"/>
              <a:tailEnd type="none" w="med" len="med"/>
            </a:ln>
          </p:spPr>
        </p:cxnSp>
      </p:grpSp>
      <p:cxnSp>
        <p:nvCxnSpPr>
          <p:cNvPr id="405" name="Google Shape;405;p47"/>
          <p:cNvCxnSpPr/>
          <p:nvPr/>
        </p:nvCxnSpPr>
        <p:spPr>
          <a:xfrm>
            <a:off x="1144060" y="2280921"/>
            <a:ext cx="0" cy="1755900"/>
          </a:xfrm>
          <a:prstGeom prst="straightConnector1">
            <a:avLst/>
          </a:prstGeom>
          <a:noFill/>
          <a:ln w="28575" cap="flat" cmpd="sng">
            <a:solidFill>
              <a:schemeClr val="dk1"/>
            </a:solidFill>
            <a:prstDash val="solid"/>
            <a:round/>
            <a:headEnd type="none" w="med" len="med"/>
            <a:tailEnd type="none" w="med" len="med"/>
          </a:ln>
        </p:spPr>
      </p:cxnSp>
      <p:grpSp>
        <p:nvGrpSpPr>
          <p:cNvPr id="406" name="Google Shape;406;p47"/>
          <p:cNvGrpSpPr/>
          <p:nvPr/>
        </p:nvGrpSpPr>
        <p:grpSpPr>
          <a:xfrm>
            <a:off x="1134562" y="1693075"/>
            <a:ext cx="300300" cy="300300"/>
            <a:chOff x="1004224" y="1104325"/>
            <a:chExt cx="300300" cy="300300"/>
          </a:xfrm>
        </p:grpSpPr>
        <p:cxnSp>
          <p:nvCxnSpPr>
            <p:cNvPr id="407" name="Google Shape;407;p47"/>
            <p:cNvCxnSpPr/>
            <p:nvPr/>
          </p:nvCxnSpPr>
          <p:spPr>
            <a:xfrm>
              <a:off x="1018525" y="1104325"/>
              <a:ext cx="0" cy="300300"/>
            </a:xfrm>
            <a:prstGeom prst="straightConnector1">
              <a:avLst/>
            </a:prstGeom>
            <a:noFill/>
            <a:ln w="28575" cap="flat" cmpd="sng">
              <a:solidFill>
                <a:schemeClr val="dk1"/>
              </a:solidFill>
              <a:prstDash val="solid"/>
              <a:round/>
              <a:headEnd type="none" w="med" len="med"/>
              <a:tailEnd type="none" w="med" len="med"/>
            </a:ln>
          </p:spPr>
        </p:cxnSp>
        <p:cxnSp>
          <p:nvCxnSpPr>
            <p:cNvPr id="408" name="Google Shape;408;p47"/>
            <p:cNvCxnSpPr/>
            <p:nvPr/>
          </p:nvCxnSpPr>
          <p:spPr>
            <a:xfrm>
              <a:off x="1004224" y="1109100"/>
              <a:ext cx="300300" cy="0"/>
            </a:xfrm>
            <a:prstGeom prst="straightConnector1">
              <a:avLst/>
            </a:prstGeom>
            <a:noFill/>
            <a:ln w="28575" cap="flat" cmpd="sng">
              <a:solidFill>
                <a:schemeClr val="dk1"/>
              </a:solidFill>
              <a:prstDash val="solid"/>
              <a:round/>
              <a:headEnd type="none" w="med" len="med"/>
              <a:tailEnd type="none" w="med" len="med"/>
            </a:ln>
          </p:spPr>
        </p:cxnSp>
      </p:grpSp>
      <p:sp>
        <p:nvSpPr>
          <p:cNvPr id="409" name="Google Shape;409;p47"/>
          <p:cNvSpPr/>
          <p:nvPr/>
        </p:nvSpPr>
        <p:spPr>
          <a:xfrm>
            <a:off x="1896267" y="1261573"/>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47"/>
          <p:cNvSpPr/>
          <p:nvPr/>
        </p:nvSpPr>
        <p:spPr>
          <a:xfrm>
            <a:off x="2250442" y="1606249"/>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11" name="Google Shape;411;p47"/>
          <p:cNvGrpSpPr/>
          <p:nvPr/>
        </p:nvGrpSpPr>
        <p:grpSpPr>
          <a:xfrm>
            <a:off x="7589763" y="2355600"/>
            <a:ext cx="707800" cy="432300"/>
            <a:chOff x="7483275" y="1792700"/>
            <a:chExt cx="707800" cy="432300"/>
          </a:xfrm>
        </p:grpSpPr>
        <p:sp>
          <p:nvSpPr>
            <p:cNvPr id="412" name="Google Shape;412;p47"/>
            <p:cNvSpPr/>
            <p:nvPr/>
          </p:nvSpPr>
          <p:spPr>
            <a:xfrm>
              <a:off x="7758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47"/>
            <p:cNvSpPr/>
            <p:nvPr/>
          </p:nvSpPr>
          <p:spPr>
            <a:xfrm>
              <a:off x="7625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47"/>
            <p:cNvSpPr/>
            <p:nvPr/>
          </p:nvSpPr>
          <p:spPr>
            <a:xfrm>
              <a:off x="74832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5" name="Google Shape;415;p47"/>
          <p:cNvSpPr txBox="1">
            <a:spLocks noGrp="1"/>
          </p:cNvSpPr>
          <p:nvPr>
            <p:ph type="title"/>
          </p:nvPr>
        </p:nvSpPr>
        <p:spPr>
          <a:xfrm>
            <a:off x="1434863" y="1682177"/>
            <a:ext cx="5442300" cy="841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dirty="0">
                <a:latin typeface="Times New Roman" panose="02020603050405020304" pitchFamily="18" charset="0"/>
                <a:cs typeface="Times New Roman" panose="02020603050405020304" pitchFamily="18" charset="0"/>
              </a:rPr>
              <a:t>Introduction</a:t>
            </a:r>
            <a:endParaRPr dirty="0">
              <a:latin typeface="Times New Roman" panose="02020603050405020304" pitchFamily="18" charset="0"/>
              <a:cs typeface="Times New Roman" panose="02020603050405020304" pitchFamily="18" charset="0"/>
            </a:endParaRPr>
          </a:p>
        </p:txBody>
      </p:sp>
      <p:sp>
        <p:nvSpPr>
          <p:cNvPr id="416" name="Google Shape;416;p47"/>
          <p:cNvSpPr txBox="1">
            <a:spLocks noGrp="1"/>
          </p:cNvSpPr>
          <p:nvPr>
            <p:ph type="subTitle" idx="1"/>
          </p:nvPr>
        </p:nvSpPr>
        <p:spPr>
          <a:xfrm>
            <a:off x="1284712" y="2644281"/>
            <a:ext cx="5442300" cy="1857360"/>
          </a:xfrm>
          <a:prstGeom prst="rect">
            <a:avLst/>
          </a:prstGeom>
        </p:spPr>
        <p:txBody>
          <a:bodyPr spcFirstLastPara="1" wrap="square" lIns="91425" tIns="91425" rIns="91425" bIns="91425" anchor="t" anchorCtr="0">
            <a:noAutofit/>
          </a:bodyPr>
          <a:lstStyle/>
          <a:p>
            <a:pPr marL="285750" indent="-285750" algn="just">
              <a:spcAft>
                <a:spcPts val="1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a:t>
            </a:r>
            <a:r>
              <a:rPr lang="en-US" dirty="0" smtClean="0">
                <a:latin typeface="Times New Roman" panose="02020603050405020304" pitchFamily="18" charset="0"/>
                <a:cs typeface="Times New Roman" panose="02020603050405020304" pitchFamily="18" charset="0"/>
              </a:rPr>
              <a:t>his </a:t>
            </a:r>
            <a:r>
              <a:rPr lang="en-US" dirty="0">
                <a:latin typeface="Times New Roman" panose="02020603050405020304" pitchFamily="18" charset="0"/>
                <a:cs typeface="Times New Roman" panose="02020603050405020304" pitchFamily="18" charset="0"/>
              </a:rPr>
              <a:t>presentation would be underscoring the importance of employee engagement</a:t>
            </a:r>
            <a:r>
              <a:rPr lang="en-US" dirty="0" smtClean="0">
                <a:latin typeface="Times New Roman" panose="02020603050405020304" pitchFamily="18" charset="0"/>
                <a:cs typeface="Times New Roman" panose="02020603050405020304" pitchFamily="18" charset="0"/>
              </a:rPr>
              <a:t>.</a:t>
            </a:r>
          </a:p>
          <a:p>
            <a:pPr marL="285750" indent="-285750" algn="just">
              <a:spcAft>
                <a:spcPts val="1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Employee engagement sheds light upon an interactive </a:t>
            </a:r>
            <a:r>
              <a:rPr lang="en-US" dirty="0" err="1" smtClean="0">
                <a:latin typeface="Times New Roman" panose="02020603050405020304" pitchFamily="18" charset="0"/>
                <a:cs typeface="Times New Roman" panose="02020603050405020304" pitchFamily="18" charset="0"/>
              </a:rPr>
              <a:t>organisation</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environment and other </a:t>
            </a:r>
            <a:r>
              <a:rPr lang="en-US" dirty="0" smtClean="0">
                <a:latin typeface="Times New Roman" panose="02020603050405020304" pitchFamily="18" charset="0"/>
                <a:cs typeface="Times New Roman" panose="02020603050405020304" pitchFamily="18" charset="0"/>
              </a:rPr>
              <a:t>benefits</a:t>
            </a:r>
            <a:r>
              <a:rPr lang="en-US"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0" lvl="0" indent="0" algn="l" rtl="0">
              <a:spcBef>
                <a:spcPts val="0"/>
              </a:spcBef>
              <a:spcAft>
                <a:spcPts val="1200"/>
              </a:spcAft>
              <a:buNone/>
            </a:pP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7" name="Google Shape;427;p48"/>
          <p:cNvSpPr txBox="1">
            <a:spLocks noGrp="1"/>
          </p:cNvSpPr>
          <p:nvPr>
            <p:ph type="title" idx="6"/>
          </p:nvPr>
        </p:nvSpPr>
        <p:spPr>
          <a:xfrm>
            <a:off x="720000" y="532925"/>
            <a:ext cx="7704000" cy="581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smtClean="0">
                <a:latin typeface="Times New Roman" panose="02020603050405020304" pitchFamily="18" charset="0"/>
                <a:cs typeface="Times New Roman" panose="02020603050405020304" pitchFamily="18" charset="0"/>
              </a:rPr>
              <a:t>Employee Engagement </a:t>
            </a:r>
            <a:endParaRPr b="1" dirty="0">
              <a:latin typeface="Times New Roman" panose="02020603050405020304" pitchFamily="18" charset="0"/>
              <a:cs typeface="Times New Roman" panose="02020603050405020304" pitchFamily="18" charset="0"/>
            </a:endParaRPr>
          </a:p>
        </p:txBody>
      </p:sp>
      <p:grpSp>
        <p:nvGrpSpPr>
          <p:cNvPr id="428" name="Google Shape;428;p48"/>
          <p:cNvGrpSpPr/>
          <p:nvPr/>
        </p:nvGrpSpPr>
        <p:grpSpPr>
          <a:xfrm>
            <a:off x="805384" y="3426620"/>
            <a:ext cx="707800" cy="432300"/>
            <a:chOff x="7483275" y="1792700"/>
            <a:chExt cx="707800" cy="432300"/>
          </a:xfrm>
        </p:grpSpPr>
        <p:sp>
          <p:nvSpPr>
            <p:cNvPr id="429" name="Google Shape;429;p48"/>
            <p:cNvSpPr/>
            <p:nvPr/>
          </p:nvSpPr>
          <p:spPr>
            <a:xfrm>
              <a:off x="7758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48"/>
            <p:cNvSpPr/>
            <p:nvPr/>
          </p:nvSpPr>
          <p:spPr>
            <a:xfrm>
              <a:off x="7625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48"/>
            <p:cNvSpPr/>
            <p:nvPr/>
          </p:nvSpPr>
          <p:spPr>
            <a:xfrm>
              <a:off x="74832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32" name="Google Shape;432;p48"/>
          <p:cNvSpPr/>
          <p:nvPr/>
        </p:nvSpPr>
        <p:spPr>
          <a:xfrm>
            <a:off x="7807030" y="728098"/>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48"/>
          <p:cNvSpPr/>
          <p:nvPr/>
        </p:nvSpPr>
        <p:spPr>
          <a:xfrm>
            <a:off x="8107330" y="1047999"/>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Rectangle 7"/>
          <p:cNvSpPr/>
          <p:nvPr/>
        </p:nvSpPr>
        <p:spPr>
          <a:xfrm>
            <a:off x="1782125" y="1325905"/>
            <a:ext cx="5925671" cy="3170099"/>
          </a:xfrm>
          <a:prstGeom prst="rect">
            <a:avLst/>
          </a:prstGeom>
        </p:spPr>
        <p:txBody>
          <a:bodyPr wrap="square">
            <a:spAutoFit/>
          </a:bodyPr>
          <a:lstStyle/>
          <a:p>
            <a:pPr marL="171450" indent="-171450" algn="just">
              <a:lnSpc>
                <a:spcPct val="150000"/>
              </a:lnSpc>
              <a:spcAft>
                <a:spcPts val="800"/>
              </a:spcAft>
              <a:buFont typeface="Arial" panose="020B0604020202020204" pitchFamily="34" charset="0"/>
              <a:buChar char="•"/>
            </a:pPr>
            <a:r>
              <a:rPr lang="en-US" sz="1200" dirty="0">
                <a:latin typeface="Times New Roman" panose="02020603050405020304" pitchFamily="18" charset="0"/>
                <a:ea typeface="Calibri" panose="020F0502020204030204" pitchFamily="34" charset="0"/>
                <a:cs typeface="Times New Roman" panose="02020603050405020304" pitchFamily="18" charset="0"/>
              </a:rPr>
              <a:t>Employee engagement is the investment of the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organisation's</a:t>
            </a:r>
            <a:r>
              <a:rPr lang="en-US" sz="1200" dirty="0">
                <a:latin typeface="Times New Roman" panose="02020603050405020304" pitchFamily="18" charset="0"/>
                <a:ea typeface="Calibri" panose="020F0502020204030204" pitchFamily="34" charset="0"/>
                <a:cs typeface="Times New Roman" panose="02020603050405020304" pitchFamily="18" charset="0"/>
              </a:rPr>
              <a:t> workers in their cognitive, emotional and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behavioural</a:t>
            </a:r>
            <a:r>
              <a:rPr lang="en-US" sz="1200" dirty="0">
                <a:latin typeface="Times New Roman" panose="02020603050405020304" pitchFamily="18" charset="0"/>
                <a:ea typeface="Calibri" panose="020F0502020204030204" pitchFamily="34" charset="0"/>
                <a:cs typeface="Times New Roman" panose="02020603050405020304" pitchFamily="18" charset="0"/>
              </a:rPr>
              <a:t> energies for the greater good of the </a:t>
            </a:r>
            <a:r>
              <a:rPr lang="en-US" sz="1200" dirty="0" smtClean="0">
                <a:latin typeface="Times New Roman" panose="02020603050405020304" pitchFamily="18" charset="0"/>
                <a:ea typeface="Calibri" panose="020F0502020204030204" pitchFamily="34" charset="0"/>
                <a:cs typeface="Times New Roman" panose="02020603050405020304" pitchFamily="18" charset="0"/>
              </a:rPr>
              <a:t>business.</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a:p>
            <a:pPr marL="171450" indent="-171450" algn="just">
              <a:lnSpc>
                <a:spcPct val="150000"/>
              </a:lnSpc>
              <a:spcAft>
                <a:spcPts val="800"/>
              </a:spcAft>
              <a:buFont typeface="Arial" panose="020B0604020202020204" pitchFamily="34" charset="0"/>
              <a:buChar char="•"/>
            </a:pPr>
            <a:r>
              <a:rPr lang="en-US" sz="1200" dirty="0">
                <a:latin typeface="Times New Roman" panose="02020603050405020304" pitchFamily="18" charset="0"/>
                <a:ea typeface="Calibri" panose="020F0502020204030204" pitchFamily="34" charset="0"/>
                <a:cs typeface="Times New Roman" panose="02020603050405020304" pitchFamily="18" charset="0"/>
              </a:rPr>
              <a:t>Engaged employees are often seen as interactive and motivated individuals who work promptly in order to aid their company in achieving its determined goals (Sun and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Bunchapattanasakda</a:t>
            </a:r>
            <a:r>
              <a:rPr lang="en-US" sz="1200" dirty="0">
                <a:latin typeface="Times New Roman" panose="02020603050405020304" pitchFamily="18" charset="0"/>
                <a:ea typeface="Calibri" panose="020F0502020204030204" pitchFamily="34" charset="0"/>
                <a:cs typeface="Times New Roman" panose="02020603050405020304" pitchFamily="18" charset="0"/>
              </a:rPr>
              <a:t>, 2019). </a:t>
            </a:r>
          </a:p>
          <a:p>
            <a:pPr marL="171450" indent="-171450" algn="just">
              <a:lnSpc>
                <a:spcPct val="150000"/>
              </a:lnSpc>
              <a:spcAft>
                <a:spcPts val="800"/>
              </a:spcAft>
              <a:buFont typeface="Arial" panose="020B0604020202020204" pitchFamily="34" charset="0"/>
              <a:buChar char="•"/>
            </a:pPr>
            <a:r>
              <a:rPr lang="en-US" sz="1200" dirty="0">
                <a:latin typeface="Times New Roman" panose="02020603050405020304" pitchFamily="18" charset="0"/>
                <a:ea typeface="Calibri" panose="020F0502020204030204" pitchFamily="34" charset="0"/>
                <a:cs typeface="Times New Roman" panose="02020603050405020304" pitchFamily="18" charset="0"/>
              </a:rPr>
              <a:t>Well-engaged workers have a better tendency to meet promotions and often receive positive feedback from the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organisation's</a:t>
            </a:r>
            <a:r>
              <a:rPr lang="en-US" sz="1200" dirty="0">
                <a:latin typeface="Times New Roman" panose="02020603050405020304" pitchFamily="18" charset="0"/>
                <a:ea typeface="Calibri" panose="020F0502020204030204" pitchFamily="34" charset="0"/>
                <a:cs typeface="Times New Roman" panose="02020603050405020304" pitchFamily="18" charset="0"/>
              </a:rPr>
              <a:t> clientele and the managers themselves.</a:t>
            </a:r>
          </a:p>
          <a:p>
            <a:pPr marL="171450" indent="-171450" algn="just">
              <a:lnSpc>
                <a:spcPct val="150000"/>
              </a:lnSpc>
              <a:spcAft>
                <a:spcPts val="800"/>
              </a:spcAft>
              <a:buFont typeface="Arial" panose="020B0604020202020204" pitchFamily="34" charset="0"/>
              <a:buChar char="•"/>
            </a:pPr>
            <a:r>
              <a:rPr lang="en-US" sz="1200" dirty="0">
                <a:latin typeface="Times New Roman" panose="02020603050405020304" pitchFamily="18" charset="0"/>
                <a:ea typeface="Calibri" panose="020F0502020204030204" pitchFamily="34" charset="0"/>
                <a:cs typeface="Times New Roman" panose="02020603050405020304" pitchFamily="18" charset="0"/>
              </a:rPr>
              <a:t>Employee engagement also has a direct linkage to employee satisfaction, which is brought forth in the company by the HR managers and the environment they dawn upon the business (Saks, 2022).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49"/>
          <p:cNvSpPr txBox="1">
            <a:spLocks noGrp="1"/>
          </p:cNvSpPr>
          <p:nvPr>
            <p:ph type="title"/>
          </p:nvPr>
        </p:nvSpPr>
        <p:spPr>
          <a:xfrm>
            <a:off x="720000" y="532925"/>
            <a:ext cx="7704000" cy="581100"/>
          </a:xfrm>
          <a:prstGeom prst="rect">
            <a:avLst/>
          </a:prstGeom>
        </p:spPr>
        <p:txBody>
          <a:bodyPr spcFirstLastPara="1" wrap="square" lIns="91425" tIns="91425" rIns="91425" bIns="91425" anchor="t" anchorCtr="0">
            <a:noAutofit/>
          </a:bodyPr>
          <a:lstStyle/>
          <a:p>
            <a:r>
              <a:rPr lang="en-US" sz="2800" dirty="0"/>
              <a:t>Importance of employee engagement </a:t>
            </a:r>
            <a:br>
              <a:rPr lang="en-US" sz="2800" dirty="0"/>
            </a:br>
            <a:endParaRPr sz="2800" i="1" dirty="0"/>
          </a:p>
        </p:txBody>
      </p:sp>
      <p:grpSp>
        <p:nvGrpSpPr>
          <p:cNvPr id="478" name="Google Shape;478;p49"/>
          <p:cNvGrpSpPr/>
          <p:nvPr/>
        </p:nvGrpSpPr>
        <p:grpSpPr>
          <a:xfrm>
            <a:off x="7660488" y="1056798"/>
            <a:ext cx="490500" cy="510101"/>
            <a:chOff x="5926580" y="1401198"/>
            <a:chExt cx="490500" cy="510101"/>
          </a:xfrm>
        </p:grpSpPr>
        <p:sp>
          <p:nvSpPr>
            <p:cNvPr id="479" name="Google Shape;479;p49"/>
            <p:cNvSpPr/>
            <p:nvPr/>
          </p:nvSpPr>
          <p:spPr>
            <a:xfrm>
              <a:off x="5926580" y="1401198"/>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49"/>
            <p:cNvSpPr/>
            <p:nvPr/>
          </p:nvSpPr>
          <p:spPr>
            <a:xfrm>
              <a:off x="6226880" y="1721099"/>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1" name="Google Shape;481;p49"/>
          <p:cNvGrpSpPr/>
          <p:nvPr/>
        </p:nvGrpSpPr>
        <p:grpSpPr>
          <a:xfrm flipH="1">
            <a:off x="921271" y="1056798"/>
            <a:ext cx="490500" cy="510101"/>
            <a:chOff x="5926580" y="1401198"/>
            <a:chExt cx="490500" cy="510101"/>
          </a:xfrm>
        </p:grpSpPr>
        <p:sp>
          <p:nvSpPr>
            <p:cNvPr id="482" name="Google Shape;482;p49"/>
            <p:cNvSpPr/>
            <p:nvPr/>
          </p:nvSpPr>
          <p:spPr>
            <a:xfrm>
              <a:off x="5926580" y="1401198"/>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49"/>
            <p:cNvSpPr/>
            <p:nvPr/>
          </p:nvSpPr>
          <p:spPr>
            <a:xfrm>
              <a:off x="6226880" y="1721099"/>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Rectangle 1"/>
          <p:cNvSpPr/>
          <p:nvPr/>
        </p:nvSpPr>
        <p:spPr>
          <a:xfrm>
            <a:off x="1502942" y="1194118"/>
            <a:ext cx="5719611" cy="3493264"/>
          </a:xfrm>
          <a:prstGeom prst="rect">
            <a:avLst/>
          </a:prstGeom>
        </p:spPr>
        <p:txBody>
          <a:bodyPr wrap="square">
            <a:spAutoFit/>
          </a:bodyPr>
          <a:lstStyle/>
          <a:p>
            <a:pPr marL="171450" indent="-171450" algn="just">
              <a:lnSpc>
                <a:spcPct val="150000"/>
              </a:lnSpc>
              <a:spcAft>
                <a:spcPts val="800"/>
              </a:spcAft>
              <a:buFont typeface="Arial" panose="020B0604020202020204" pitchFamily="34" charset="0"/>
              <a:buChar char="•"/>
            </a:pPr>
            <a:r>
              <a:rPr lang="en-US" sz="1200" dirty="0" smtClean="0">
                <a:latin typeface="Times New Roman" panose="02020603050405020304" pitchFamily="18" charset="0"/>
                <a:ea typeface="Calibri" panose="020F0502020204030204" pitchFamily="34" charset="0"/>
                <a:cs typeface="Times New Roman" panose="02020603050405020304" pitchFamily="18" charset="0"/>
              </a:rPr>
              <a:t>Employee </a:t>
            </a:r>
            <a:r>
              <a:rPr lang="en-US" sz="1200" dirty="0">
                <a:latin typeface="Times New Roman" panose="02020603050405020304" pitchFamily="18" charset="0"/>
                <a:ea typeface="Calibri" panose="020F0502020204030204" pitchFamily="34" charset="0"/>
                <a:cs typeface="Times New Roman" panose="02020603050405020304" pitchFamily="18" charset="0"/>
              </a:rPr>
              <a:t>engagement has a lot of hand in maintaining a company's profitability and even increasing it greatly.</a:t>
            </a:r>
          </a:p>
          <a:p>
            <a:pPr marL="171450" indent="-171450" algn="just">
              <a:lnSpc>
                <a:spcPct val="150000"/>
              </a:lnSpc>
              <a:spcAft>
                <a:spcPts val="800"/>
              </a:spcAft>
              <a:buFont typeface="Arial" panose="020B0604020202020204" pitchFamily="34" charset="0"/>
              <a:buChar char="•"/>
            </a:pPr>
            <a:r>
              <a:rPr lang="en-US" sz="1200" dirty="0">
                <a:latin typeface="Times New Roman" panose="02020603050405020304" pitchFamily="18" charset="0"/>
                <a:ea typeface="Calibri" panose="020F0502020204030204" pitchFamily="34" charset="0"/>
                <a:cs typeface="Times New Roman" panose="02020603050405020304" pitchFamily="18" charset="0"/>
              </a:rPr>
              <a:t>Interactive environment and shared productiveness increase employee engagement, leading to the business' high rate of profitability (Rodrigues da Costa and Maria </a:t>
            </a:r>
            <a:r>
              <a:rPr lang="en-US" sz="1200" dirty="0" err="1">
                <a:latin typeface="Times New Roman" panose="02020603050405020304" pitchFamily="18" charset="0"/>
                <a:ea typeface="Calibri" panose="020F0502020204030204" pitchFamily="34" charset="0"/>
                <a:cs typeface="Times New Roman" panose="02020603050405020304" pitchFamily="18" charset="0"/>
              </a:rPr>
              <a:t>Correia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Loureiro</a:t>
            </a:r>
            <a:r>
              <a:rPr lang="en-US" sz="1200" dirty="0">
                <a:latin typeface="Times New Roman" panose="02020603050405020304" pitchFamily="18" charset="0"/>
                <a:ea typeface="Calibri" panose="020F0502020204030204" pitchFamily="34" charset="0"/>
                <a:cs typeface="Times New Roman" panose="02020603050405020304" pitchFamily="18" charset="0"/>
              </a:rPr>
              <a:t>, 2019). </a:t>
            </a:r>
          </a:p>
          <a:p>
            <a:pPr marL="171450" indent="-171450" algn="just">
              <a:lnSpc>
                <a:spcPct val="150000"/>
              </a:lnSpc>
              <a:spcAft>
                <a:spcPts val="800"/>
              </a:spcAft>
              <a:buFont typeface="Arial" panose="020B0604020202020204" pitchFamily="34" charset="0"/>
              <a:buChar char="•"/>
            </a:pPr>
            <a:r>
              <a:rPr lang="en-US" sz="1200" dirty="0" err="1">
                <a:latin typeface="Times New Roman" panose="02020603050405020304" pitchFamily="18" charset="0"/>
                <a:cs typeface="Times New Roman" panose="02020603050405020304" pitchFamily="18" charset="0"/>
              </a:rPr>
              <a:t>A</a:t>
            </a:r>
            <a:r>
              <a:rPr lang="en-US" sz="1200" dirty="0" err="1" smtClean="0">
                <a:latin typeface="Times New Roman" panose="02020603050405020304" pitchFamily="18" charset="0"/>
                <a:cs typeface="Times New Roman" panose="02020603050405020304" pitchFamily="18" charset="0"/>
              </a:rPr>
              <a:t>report</a:t>
            </a:r>
            <a:r>
              <a:rPr lang="en-US" sz="1200" dirty="0" smtClean="0">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by </a:t>
            </a:r>
            <a:r>
              <a:rPr lang="en-US" sz="1200" dirty="0" err="1">
                <a:latin typeface="Times New Roman" panose="02020603050405020304" pitchFamily="18" charset="0"/>
                <a:cs typeface="Times New Roman" panose="02020603050405020304" pitchFamily="18" charset="0"/>
              </a:rPr>
              <a:t>Nazir</a:t>
            </a:r>
            <a:r>
              <a:rPr lang="en-US" sz="1200" dirty="0">
                <a:latin typeface="Times New Roman" panose="02020603050405020304" pitchFamily="18" charset="0"/>
                <a:cs typeface="Times New Roman" panose="02020603050405020304" pitchFamily="18" charset="0"/>
              </a:rPr>
              <a:t> and Islam (2020) highlighted that, </a:t>
            </a:r>
            <a:r>
              <a:rPr lang="en-US" sz="1200" dirty="0" smtClean="0">
                <a:latin typeface="Times New Roman" panose="02020603050405020304" pitchFamily="18" charset="0"/>
                <a:cs typeface="Times New Roman" panose="02020603050405020304" pitchFamily="18" charset="0"/>
              </a:rPr>
              <a:t>generally, e</a:t>
            </a:r>
            <a:r>
              <a:rPr lang="en-US" sz="1200" dirty="0" smtClean="0">
                <a:latin typeface="Times New Roman" panose="02020603050405020304" pitchFamily="18" charset="0"/>
                <a:ea typeface="Calibri" panose="020F0502020204030204" pitchFamily="34" charset="0"/>
                <a:cs typeface="Times New Roman" panose="02020603050405020304" pitchFamily="18" charset="0"/>
              </a:rPr>
              <a:t>ffective </a:t>
            </a:r>
            <a:r>
              <a:rPr lang="en-US" sz="1200" dirty="0">
                <a:latin typeface="Times New Roman" panose="02020603050405020304" pitchFamily="18" charset="0"/>
                <a:ea typeface="Calibri" panose="020F0502020204030204" pitchFamily="34" charset="0"/>
                <a:cs typeface="Times New Roman" panose="02020603050405020304" pitchFamily="18" charset="0"/>
              </a:rPr>
              <a:t>employee engagement could upscale the profitability of a corporation by 21</a:t>
            </a:r>
            <a:r>
              <a:rPr lang="en-US" sz="1200" dirty="0" smtClean="0">
                <a:latin typeface="Times New Roman" panose="02020603050405020304" pitchFamily="18" charset="0"/>
                <a:ea typeface="Calibri" panose="020F0502020204030204" pitchFamily="34" charset="0"/>
                <a:cs typeface="Times New Roman" panose="02020603050405020304" pitchFamily="18" charset="0"/>
              </a:rPr>
              <a:t>%.</a:t>
            </a:r>
          </a:p>
          <a:p>
            <a:pPr marL="171450" indent="-171450" algn="just">
              <a:lnSpc>
                <a:spcPct val="150000"/>
              </a:lnSpc>
              <a:spcAft>
                <a:spcPts val="800"/>
              </a:spcAft>
              <a:buFont typeface="Arial" panose="020B0604020202020204" pitchFamily="34" charset="0"/>
              <a:buChar char="•"/>
            </a:pPr>
            <a:r>
              <a:rPr lang="en-US" sz="1200" dirty="0" smtClean="0">
                <a:latin typeface="Times New Roman" panose="02020603050405020304" pitchFamily="18" charset="0"/>
                <a:ea typeface="Calibri" panose="020F0502020204030204" pitchFamily="34" charset="0"/>
                <a:cs typeface="Times New Roman" panose="02020603050405020304" pitchFamily="18" charset="0"/>
              </a:rPr>
              <a:t>A collaboration </a:t>
            </a:r>
            <a:r>
              <a:rPr lang="en-US" sz="1200" dirty="0">
                <a:latin typeface="Times New Roman" panose="02020603050405020304" pitchFamily="18" charset="0"/>
                <a:ea typeface="Calibri" panose="020F0502020204030204" pitchFamily="34" charset="0"/>
                <a:cs typeface="Times New Roman" panose="02020603050405020304" pitchFamily="18" charset="0"/>
              </a:rPr>
              <a:t>of the employees and peer-to-peer support also has the potential to promote employee safety within the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organisation</a:t>
            </a:r>
            <a:r>
              <a:rPr lang="en-US" sz="1200" dirty="0">
                <a:latin typeface="Times New Roman" panose="02020603050405020304" pitchFamily="18" charset="0"/>
                <a:ea typeface="Calibri" panose="020F0502020204030204" pitchFamily="34" charset="0"/>
                <a:cs typeface="Times New Roman" panose="02020603050405020304" pitchFamily="18" charset="0"/>
              </a:rPr>
              <a:t> since </a:t>
            </a:r>
            <a:r>
              <a:rPr lang="en-US" sz="1200" dirty="0" err="1">
                <a:latin typeface="Times New Roman" panose="02020603050405020304" pitchFamily="18" charset="0"/>
                <a:ea typeface="Calibri" panose="020F0502020204030204" pitchFamily="34" charset="0"/>
                <a:cs typeface="Times New Roman" panose="02020603050405020304" pitchFamily="18" charset="0"/>
              </a:rPr>
              <a:t>Verčič</a:t>
            </a:r>
            <a:r>
              <a:rPr lang="en-US" sz="1200" dirty="0">
                <a:latin typeface="Times New Roman" panose="02020603050405020304" pitchFamily="18" charset="0"/>
                <a:ea typeface="Calibri" panose="020F0502020204030204" pitchFamily="34" charset="0"/>
                <a:cs typeface="Times New Roman" panose="02020603050405020304" pitchFamily="18" charset="0"/>
              </a:rPr>
              <a:t> (2021) mentioned that employee engagement is a strength of mental and emotional connection of the workers and how they feel within their working </a:t>
            </a:r>
            <a:r>
              <a:rPr lang="en-US" sz="1200" dirty="0" smtClean="0">
                <a:latin typeface="Times New Roman" panose="02020603050405020304" pitchFamily="18" charset="0"/>
                <a:ea typeface="Calibri" panose="020F0502020204030204" pitchFamily="34" charset="0"/>
                <a:cs typeface="Times New Roman" panose="02020603050405020304" pitchFamily="18" charset="0"/>
              </a:rPr>
              <a:t>environment.</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grpSp>
        <p:nvGrpSpPr>
          <p:cNvPr id="478" name="Google Shape;478;p49"/>
          <p:cNvGrpSpPr/>
          <p:nvPr/>
        </p:nvGrpSpPr>
        <p:grpSpPr>
          <a:xfrm>
            <a:off x="7660488" y="1056798"/>
            <a:ext cx="490500" cy="510101"/>
            <a:chOff x="5926580" y="1401198"/>
            <a:chExt cx="490500" cy="510101"/>
          </a:xfrm>
        </p:grpSpPr>
        <p:sp>
          <p:nvSpPr>
            <p:cNvPr id="479" name="Google Shape;479;p49"/>
            <p:cNvSpPr/>
            <p:nvPr/>
          </p:nvSpPr>
          <p:spPr>
            <a:xfrm>
              <a:off x="5926580" y="1401198"/>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49"/>
            <p:cNvSpPr/>
            <p:nvPr/>
          </p:nvSpPr>
          <p:spPr>
            <a:xfrm>
              <a:off x="6226880" y="1721099"/>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1" name="Google Shape;481;p49"/>
          <p:cNvGrpSpPr/>
          <p:nvPr/>
        </p:nvGrpSpPr>
        <p:grpSpPr>
          <a:xfrm flipH="1">
            <a:off x="921271" y="1056798"/>
            <a:ext cx="490500" cy="510101"/>
            <a:chOff x="5926580" y="1401198"/>
            <a:chExt cx="490500" cy="510101"/>
          </a:xfrm>
        </p:grpSpPr>
        <p:sp>
          <p:nvSpPr>
            <p:cNvPr id="482" name="Google Shape;482;p49"/>
            <p:cNvSpPr/>
            <p:nvPr/>
          </p:nvSpPr>
          <p:spPr>
            <a:xfrm>
              <a:off x="5926580" y="1401198"/>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49"/>
            <p:cNvSpPr/>
            <p:nvPr/>
          </p:nvSpPr>
          <p:spPr>
            <a:xfrm>
              <a:off x="6226880" y="1721099"/>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p:cNvSpPr/>
          <p:nvPr/>
        </p:nvSpPr>
        <p:spPr>
          <a:xfrm>
            <a:off x="1568822" y="1056798"/>
            <a:ext cx="5616535" cy="3447098"/>
          </a:xfrm>
          <a:prstGeom prst="rect">
            <a:avLst/>
          </a:prstGeom>
        </p:spPr>
        <p:txBody>
          <a:bodyPr wrap="square">
            <a:spAutoFit/>
          </a:bodyPr>
          <a:lstStyle/>
          <a:p>
            <a:pPr marL="171450" indent="-171450" algn="just">
              <a:lnSpc>
                <a:spcPct val="150000"/>
              </a:lnSpc>
              <a:spcAft>
                <a:spcPts val="800"/>
              </a:spcAft>
              <a:buFont typeface="Arial" panose="020B0604020202020204" pitchFamily="34" charset="0"/>
              <a:buChar char="•"/>
            </a:pPr>
            <a:r>
              <a:rPr lang="en-US" sz="1200" dirty="0">
                <a:latin typeface="Times New Roman" panose="02020603050405020304" pitchFamily="18" charset="0"/>
                <a:ea typeface="Calibri" panose="020F0502020204030204" pitchFamily="34" charset="0"/>
                <a:cs typeface="Times New Roman" panose="02020603050405020304" pitchFamily="18" charset="0"/>
              </a:rPr>
              <a:t>A</a:t>
            </a:r>
            <a:r>
              <a:rPr lang="en-US" sz="1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200" dirty="0">
                <a:latin typeface="Times New Roman" panose="02020603050405020304" pitchFamily="18" charset="0"/>
                <a:ea typeface="Calibri" panose="020F0502020204030204" pitchFamily="34" charset="0"/>
                <a:cs typeface="Times New Roman" panose="02020603050405020304" pitchFamily="18" charset="0"/>
              </a:rPr>
              <a:t>report by </a:t>
            </a:r>
            <a:r>
              <a:rPr lang="en-US" sz="1200" dirty="0" err="1">
                <a:latin typeface="Times New Roman" panose="02020603050405020304" pitchFamily="18" charset="0"/>
                <a:ea typeface="Calibri" panose="020F0502020204030204" pitchFamily="34" charset="0"/>
                <a:cs typeface="Times New Roman" panose="02020603050405020304" pitchFamily="18" charset="0"/>
              </a:rPr>
              <a:t>Shaik</a:t>
            </a:r>
            <a:r>
              <a:rPr lang="en-US" sz="1200" dirty="0">
                <a:latin typeface="Times New Roman" panose="02020603050405020304" pitchFamily="18" charset="0"/>
                <a:ea typeface="Calibri" panose="020F0502020204030204" pitchFamily="34" charset="0"/>
                <a:cs typeface="Times New Roman" panose="02020603050405020304" pitchFamily="18" charset="0"/>
              </a:rPr>
              <a:t> and </a:t>
            </a:r>
            <a:r>
              <a:rPr lang="en-US" sz="1200" dirty="0" err="1">
                <a:latin typeface="Times New Roman" panose="02020603050405020304" pitchFamily="18" charset="0"/>
                <a:ea typeface="Calibri" panose="020F0502020204030204" pitchFamily="34" charset="0"/>
                <a:cs typeface="Times New Roman" panose="02020603050405020304" pitchFamily="18" charset="0"/>
              </a:rPr>
              <a:t>Makhecha</a:t>
            </a:r>
            <a:r>
              <a:rPr lang="en-US" sz="1200" dirty="0">
                <a:latin typeface="Times New Roman" panose="02020603050405020304" pitchFamily="18" charset="0"/>
                <a:ea typeface="Calibri" panose="020F0502020204030204" pitchFamily="34" charset="0"/>
                <a:cs typeface="Times New Roman" panose="02020603050405020304" pitchFamily="18" charset="0"/>
              </a:rPr>
              <a:t> (2019) claimed that 85% of the workers operating through their official workplaces are well-engaged, while 35% of the remote workers feel drained out after virtual meetings. </a:t>
            </a:r>
          </a:p>
          <a:p>
            <a:pPr marL="171450" indent="-171450" algn="just">
              <a:lnSpc>
                <a:spcPct val="150000"/>
              </a:lnSpc>
              <a:spcAft>
                <a:spcPts val="800"/>
              </a:spcAft>
              <a:buFont typeface="Arial" panose="020B0604020202020204" pitchFamily="34" charset="0"/>
              <a:buChar char="•"/>
            </a:pPr>
            <a:r>
              <a:rPr lang="en-US" sz="1200" dirty="0" smtClean="0">
                <a:latin typeface="Times New Roman" panose="02020603050405020304" pitchFamily="18" charset="0"/>
                <a:ea typeface="Calibri" panose="020F0502020204030204" pitchFamily="34" charset="0"/>
                <a:cs typeface="Times New Roman" panose="02020603050405020304" pitchFamily="18" charset="0"/>
              </a:rPr>
              <a:t>Employee </a:t>
            </a:r>
            <a:r>
              <a:rPr lang="en-US" sz="1200" dirty="0">
                <a:latin typeface="Times New Roman" panose="02020603050405020304" pitchFamily="18" charset="0"/>
                <a:ea typeface="Calibri" panose="020F0502020204030204" pitchFamily="34" charset="0"/>
                <a:cs typeface="Times New Roman" panose="02020603050405020304" pitchFamily="18" charset="0"/>
              </a:rPr>
              <a:t>engagement also lessens the rate of absenteeism within the company while, in turn, giving rise to employee retention.</a:t>
            </a:r>
          </a:p>
          <a:p>
            <a:pPr marL="171450" indent="-171450" algn="just">
              <a:lnSpc>
                <a:spcPct val="150000"/>
              </a:lnSpc>
              <a:spcAft>
                <a:spcPts val="800"/>
              </a:spcAft>
              <a:buFont typeface="Arial" panose="020B0604020202020204" pitchFamily="34" charset="0"/>
              <a:buChar char="•"/>
            </a:pPr>
            <a:r>
              <a:rPr lang="en-US" sz="1200" dirty="0" smtClean="0">
                <a:latin typeface="Times New Roman" panose="02020603050405020304" pitchFamily="18" charset="0"/>
                <a:ea typeface="Calibri" panose="020F0502020204030204" pitchFamily="34" charset="0"/>
                <a:cs typeface="Times New Roman" panose="02020603050405020304" pitchFamily="18" charset="0"/>
              </a:rPr>
              <a:t>The </a:t>
            </a:r>
            <a:r>
              <a:rPr lang="en-US" sz="1200" dirty="0">
                <a:latin typeface="Times New Roman" panose="02020603050405020304" pitchFamily="18" charset="0"/>
                <a:ea typeface="Calibri" panose="020F0502020204030204" pitchFamily="34" charset="0"/>
                <a:cs typeface="Times New Roman" panose="02020603050405020304" pitchFamily="18" charset="0"/>
              </a:rPr>
              <a:t>frequent absenteeism of the staff often leaves a negative impact on the brand's image, which is why employees' interaction with each other is essential (</a:t>
            </a:r>
            <a:r>
              <a:rPr lang="en-US" sz="1200" dirty="0" err="1">
                <a:latin typeface="Times New Roman" panose="02020603050405020304" pitchFamily="18" charset="0"/>
                <a:ea typeface="Calibri" panose="020F0502020204030204" pitchFamily="34" charset="0"/>
                <a:cs typeface="Times New Roman" panose="02020603050405020304" pitchFamily="18" charset="0"/>
              </a:rPr>
              <a:t>Sahni</a:t>
            </a:r>
            <a:r>
              <a:rPr lang="en-US" sz="1200" dirty="0">
                <a:latin typeface="Times New Roman" panose="02020603050405020304" pitchFamily="18" charset="0"/>
                <a:ea typeface="Calibri" panose="020F0502020204030204" pitchFamily="34" charset="0"/>
                <a:cs typeface="Times New Roman" panose="02020603050405020304" pitchFamily="18" charset="0"/>
              </a:rPr>
              <a:t>, 2019</a:t>
            </a:r>
            <a:r>
              <a:rPr lang="en-US" sz="12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a:p>
            <a:pPr marL="171450" indent="-171450" algn="just">
              <a:lnSpc>
                <a:spcPct val="150000"/>
              </a:lnSpc>
              <a:spcAft>
                <a:spcPts val="800"/>
              </a:spcAft>
              <a:buFont typeface="Arial" panose="020B0604020202020204" pitchFamily="34" charset="0"/>
              <a:buChar char="•"/>
            </a:pPr>
            <a:r>
              <a:rPr lang="en-US" sz="1200" dirty="0">
                <a:latin typeface="Times New Roman" panose="02020603050405020304" pitchFamily="18" charset="0"/>
                <a:ea typeface="Calibri" panose="020F0502020204030204" pitchFamily="34" charset="0"/>
                <a:cs typeface="Times New Roman" panose="02020603050405020304" pitchFamily="18" charset="0"/>
              </a:rPr>
              <a:t>Their long-term loyalty and retention indicate just how efficient the company is in dealing with their employees' preferences while keeping both the business and staff members satisfied (</a:t>
            </a:r>
            <a:r>
              <a:rPr lang="en-US" sz="1200" dirty="0" err="1">
                <a:latin typeface="Times New Roman" panose="02020603050405020304" pitchFamily="18" charset="0"/>
                <a:ea typeface="Calibri" panose="020F0502020204030204" pitchFamily="34" charset="0"/>
                <a:cs typeface="Times New Roman" panose="02020603050405020304" pitchFamily="18" charset="0"/>
              </a:rPr>
              <a:t>Vermooten</a:t>
            </a:r>
            <a:r>
              <a:rPr lang="en-US" sz="1200" dirty="0">
                <a:latin typeface="Times New Roman" panose="02020603050405020304" pitchFamily="18" charset="0"/>
                <a:ea typeface="Calibri" panose="020F0502020204030204" pitchFamily="34" charset="0"/>
                <a:cs typeface="Times New Roman" panose="02020603050405020304" pitchFamily="18" charset="0"/>
              </a:rPr>
              <a:t> et al., 2019</a:t>
            </a:r>
            <a:r>
              <a:rPr lang="en-US" sz="12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52146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sp>
        <p:nvSpPr>
          <p:cNvPr id="488" name="Google Shape;488;p50"/>
          <p:cNvSpPr txBox="1">
            <a:spLocks noGrp="1"/>
          </p:cNvSpPr>
          <p:nvPr>
            <p:ph type="title"/>
          </p:nvPr>
        </p:nvSpPr>
        <p:spPr>
          <a:xfrm>
            <a:off x="720000" y="532925"/>
            <a:ext cx="7704000" cy="581100"/>
          </a:xfrm>
          <a:prstGeom prst="rect">
            <a:avLst/>
          </a:prstGeom>
        </p:spPr>
        <p:txBody>
          <a:bodyPr spcFirstLastPara="1" wrap="square" lIns="91425" tIns="91425" rIns="91425" bIns="91425" anchor="t" anchorCtr="0">
            <a:noAutofit/>
          </a:bodyPr>
          <a:lstStyle/>
          <a:p>
            <a:r>
              <a:rPr lang="en-US" sz="2400" dirty="0"/>
              <a:t>Zinger model of employee engagement </a:t>
            </a:r>
            <a:br>
              <a:rPr lang="en-US" sz="2400" dirty="0"/>
            </a:br>
            <a:endParaRPr sz="2400" i="1" dirty="0"/>
          </a:p>
        </p:txBody>
      </p:sp>
      <p:sp>
        <p:nvSpPr>
          <p:cNvPr id="499" name="Google Shape;499;p50"/>
          <p:cNvSpPr/>
          <p:nvPr/>
        </p:nvSpPr>
        <p:spPr>
          <a:xfrm>
            <a:off x="7045030" y="1190223"/>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9636" y="1266425"/>
            <a:ext cx="3660812" cy="289171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grpSp>
        <p:nvGrpSpPr>
          <p:cNvPr id="534" name="Google Shape;534;p51"/>
          <p:cNvGrpSpPr/>
          <p:nvPr/>
        </p:nvGrpSpPr>
        <p:grpSpPr>
          <a:xfrm flipH="1">
            <a:off x="7350055" y="620898"/>
            <a:ext cx="636625" cy="385649"/>
            <a:chOff x="1108055" y="728374"/>
            <a:chExt cx="636625" cy="385649"/>
          </a:xfrm>
        </p:grpSpPr>
        <p:sp>
          <p:nvSpPr>
            <p:cNvPr id="535" name="Google Shape;535;p51"/>
            <p:cNvSpPr/>
            <p:nvPr/>
          </p:nvSpPr>
          <p:spPr>
            <a:xfrm>
              <a:off x="1108055" y="813723"/>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51"/>
            <p:cNvSpPr/>
            <p:nvPr/>
          </p:nvSpPr>
          <p:spPr>
            <a:xfrm>
              <a:off x="1554480" y="728374"/>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37" name="Google Shape;537;p51"/>
          <p:cNvSpPr/>
          <p:nvPr/>
        </p:nvSpPr>
        <p:spPr>
          <a:xfrm flipH="1">
            <a:off x="1157324" y="571323"/>
            <a:ext cx="484800" cy="484800"/>
          </a:xfrm>
          <a:prstGeom prst="star24">
            <a:avLst>
              <a:gd name="adj" fmla="val 18132"/>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Rectangle 11"/>
          <p:cNvSpPr/>
          <p:nvPr/>
        </p:nvSpPr>
        <p:spPr>
          <a:xfrm>
            <a:off x="1724520" y="1006547"/>
            <a:ext cx="5720635" cy="3549690"/>
          </a:xfrm>
          <a:prstGeom prst="rect">
            <a:avLst/>
          </a:prstGeom>
        </p:spPr>
        <p:txBody>
          <a:bodyPr wrap="square">
            <a:spAutoFit/>
          </a:bodyPr>
          <a:lstStyle/>
          <a:p>
            <a:pPr marL="171450" indent="-171450" algn="just">
              <a:lnSpc>
                <a:spcPct val="150000"/>
              </a:lnSpc>
              <a:spcAft>
                <a:spcPts val="800"/>
              </a:spcAft>
              <a:buFont typeface="Arial" panose="020B0604020202020204" pitchFamily="34" charset="0"/>
              <a:buChar char="•"/>
            </a:pPr>
            <a:r>
              <a:rPr lang="en-US" sz="1200" dirty="0">
                <a:latin typeface="Times New Roman" panose="02020603050405020304" pitchFamily="18" charset="0"/>
                <a:ea typeface="Calibri" panose="020F0502020204030204" pitchFamily="34" charset="0"/>
                <a:cs typeface="Times New Roman" panose="02020603050405020304" pitchFamily="18" charset="0"/>
              </a:rPr>
              <a:t>The following are the keys which enhance employee engagement and assemble the Zinger model (Sinha, 2021).</a:t>
            </a:r>
          </a:p>
          <a:p>
            <a:pPr marL="171450" indent="-171450" algn="just">
              <a:lnSpc>
                <a:spcPct val="150000"/>
              </a:lnSpc>
              <a:spcAft>
                <a:spcPts val="800"/>
              </a:spcAft>
              <a:buFont typeface="Arial" panose="020B0604020202020204" pitchFamily="34" charset="0"/>
              <a:buChar char="•"/>
            </a:pPr>
            <a:r>
              <a:rPr lang="en-US" sz="1200" b="1" dirty="0">
                <a:latin typeface="Times New Roman" panose="02020603050405020304" pitchFamily="18" charset="0"/>
                <a:ea typeface="Calibri" panose="020F0502020204030204" pitchFamily="34" charset="0"/>
                <a:cs typeface="Times New Roman" panose="02020603050405020304" pitchFamily="18" charset="0"/>
              </a:rPr>
              <a:t>Achieving results:</a:t>
            </a:r>
            <a:r>
              <a:rPr lang="en-US" sz="1200" dirty="0">
                <a:latin typeface="Times New Roman" panose="02020603050405020304" pitchFamily="18" charset="0"/>
                <a:ea typeface="Calibri" panose="020F0502020204030204" pitchFamily="34" charset="0"/>
                <a:cs typeface="Times New Roman" panose="02020603050405020304" pitchFamily="18" charset="0"/>
              </a:rPr>
              <a:t> Good outcomes have the tendency to encourage workers to be productive while also surging the scale of employee engagement.</a:t>
            </a:r>
          </a:p>
          <a:p>
            <a:pPr marL="171450" indent="-171450" algn="just">
              <a:lnSpc>
                <a:spcPct val="150000"/>
              </a:lnSpc>
              <a:spcAft>
                <a:spcPts val="800"/>
              </a:spcAft>
              <a:buFont typeface="Arial" panose="020B0604020202020204" pitchFamily="34" charset="0"/>
              <a:buChar char="•"/>
            </a:pPr>
            <a:r>
              <a:rPr lang="en-US" sz="1200" b="1" dirty="0">
                <a:latin typeface="Times New Roman" panose="02020603050405020304" pitchFamily="18" charset="0"/>
                <a:ea typeface="Calibri" panose="020F0502020204030204" pitchFamily="34" charset="0"/>
                <a:cs typeface="Times New Roman" panose="02020603050405020304" pitchFamily="18" charset="0"/>
              </a:rPr>
              <a:t>Crafting strategies:</a:t>
            </a:r>
            <a:r>
              <a:rPr lang="en-US" sz="1200" dirty="0">
                <a:latin typeface="Times New Roman" panose="02020603050405020304" pitchFamily="18" charset="0"/>
                <a:ea typeface="Calibri" panose="020F0502020204030204" pitchFamily="34" charset="0"/>
                <a:cs typeface="Times New Roman" panose="02020603050405020304" pitchFamily="18" charset="0"/>
              </a:rPr>
              <a:t> This defines the strategies which monitor the employees’ needs as well as the businesses. </a:t>
            </a:r>
            <a:endParaRPr lang="en-US" sz="1200" dirty="0" smtClean="0">
              <a:latin typeface="Times New Roman" panose="02020603050405020304" pitchFamily="18" charset="0"/>
              <a:ea typeface="Calibri" panose="020F0502020204030204" pitchFamily="34" charset="0"/>
              <a:cs typeface="Times New Roman" panose="02020603050405020304" pitchFamily="18" charset="0"/>
            </a:endParaRPr>
          </a:p>
          <a:p>
            <a:pPr marL="171450" indent="-171450" algn="just">
              <a:lnSpc>
                <a:spcPct val="150000"/>
              </a:lnSpc>
              <a:spcAft>
                <a:spcPts val="800"/>
              </a:spcAft>
              <a:buFont typeface="Arial" panose="020B0604020202020204" pitchFamily="34" charset="0"/>
              <a:buChar char="•"/>
            </a:pPr>
            <a:r>
              <a:rPr lang="en-US" sz="1200" b="1" dirty="0" smtClean="0">
                <a:latin typeface="Times New Roman" panose="02020603050405020304" pitchFamily="18" charset="0"/>
                <a:ea typeface="Calibri" panose="020F0502020204030204" pitchFamily="34" charset="0"/>
                <a:cs typeface="Times New Roman" panose="02020603050405020304" pitchFamily="18" charset="0"/>
              </a:rPr>
              <a:t>Enliven </a:t>
            </a:r>
            <a:r>
              <a:rPr lang="en-US" sz="1200" b="1" dirty="0">
                <a:latin typeface="Times New Roman" panose="02020603050405020304" pitchFamily="18" charset="0"/>
                <a:ea typeface="Calibri" panose="020F0502020204030204" pitchFamily="34" charset="0"/>
                <a:cs typeface="Times New Roman" panose="02020603050405020304" pitchFamily="18" charset="0"/>
              </a:rPr>
              <a:t>jobs:</a:t>
            </a:r>
            <a:r>
              <a:rPr lang="en-US" sz="1200" dirty="0">
                <a:latin typeface="Times New Roman" panose="02020603050405020304" pitchFamily="18" charset="0"/>
                <a:ea typeface="Calibri" panose="020F0502020204030204" pitchFamily="34" charset="0"/>
                <a:cs typeface="Times New Roman" panose="02020603050405020304" pitchFamily="18" charset="0"/>
              </a:rPr>
              <a:t> It is the responsibility of the manager to invigorate the jobs of the workers and redefine their tasks and responsibilities in a manner which eliminates boredom. </a:t>
            </a:r>
            <a:endParaRPr lang="en-US" sz="1200" dirty="0" smtClean="0">
              <a:latin typeface="Times New Roman" panose="02020603050405020304" pitchFamily="18" charset="0"/>
              <a:ea typeface="Calibri" panose="020F0502020204030204" pitchFamily="34" charset="0"/>
              <a:cs typeface="Times New Roman" panose="02020603050405020304" pitchFamily="18" charset="0"/>
            </a:endParaRPr>
          </a:p>
          <a:p>
            <a:pPr marL="171450" indent="-171450" algn="just">
              <a:lnSpc>
                <a:spcPct val="150000"/>
              </a:lnSpc>
              <a:spcAft>
                <a:spcPts val="800"/>
              </a:spcAft>
              <a:buFont typeface="Arial" panose="020B0604020202020204" pitchFamily="34" charset="0"/>
              <a:buChar char="•"/>
            </a:pPr>
            <a:r>
              <a:rPr lang="en-US" sz="1200" b="1" dirty="0" smtClean="0">
                <a:latin typeface="Times New Roman" panose="02020603050405020304" pitchFamily="18" charset="0"/>
                <a:ea typeface="Calibri" panose="020F0502020204030204" pitchFamily="34" charset="0"/>
                <a:cs typeface="Times New Roman" panose="02020603050405020304" pitchFamily="18" charset="0"/>
              </a:rPr>
              <a:t>Excel </a:t>
            </a:r>
            <a:r>
              <a:rPr lang="en-US" sz="1200" b="1" dirty="0">
                <a:latin typeface="Times New Roman" panose="02020603050405020304" pitchFamily="18" charset="0"/>
                <a:ea typeface="Calibri" panose="020F0502020204030204" pitchFamily="34" charset="0"/>
                <a:cs typeface="Times New Roman" panose="02020603050405020304" pitchFamily="18" charset="0"/>
              </a:rPr>
              <a:t>at </a:t>
            </a:r>
            <a:r>
              <a:rPr lang="en-US" sz="1200" b="1" dirty="0" smtClean="0">
                <a:latin typeface="Times New Roman" panose="02020603050405020304" pitchFamily="18" charset="0"/>
                <a:ea typeface="Calibri" panose="020F0502020204030204" pitchFamily="34" charset="0"/>
                <a:cs typeface="Times New Roman" panose="02020603050405020304" pitchFamily="18" charset="0"/>
              </a:rPr>
              <a:t>work:</a:t>
            </a:r>
            <a:r>
              <a:rPr lang="en-US" sz="1200" dirty="0" smtClean="0">
                <a:latin typeface="Times New Roman" panose="02020603050405020304" pitchFamily="18" charset="0"/>
                <a:ea typeface="Calibri" panose="020F0502020204030204" pitchFamily="34" charset="0"/>
                <a:cs typeface="Times New Roman" panose="02020603050405020304" pitchFamily="18" charset="0"/>
              </a:rPr>
              <a:t> The workers’ productive </a:t>
            </a:r>
            <a:r>
              <a:rPr lang="en-US" sz="1200" dirty="0">
                <a:latin typeface="Times New Roman" panose="02020603050405020304" pitchFamily="18" charset="0"/>
                <a:ea typeface="Calibri" panose="020F0502020204030204" pitchFamily="34" charset="0"/>
                <a:cs typeface="Times New Roman" panose="02020603050405020304" pitchFamily="18" charset="0"/>
              </a:rPr>
              <a:t>efforts should remain stimulated, which leads to active collaboration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Kumari</a:t>
            </a:r>
            <a:r>
              <a:rPr lang="en-US" sz="1200" dirty="0">
                <a:latin typeface="Times New Roman" panose="02020603050405020304" pitchFamily="18" charset="0"/>
                <a:ea typeface="Calibri" panose="020F0502020204030204" pitchFamily="34" charset="0"/>
                <a:cs typeface="Times New Roman" panose="02020603050405020304" pitchFamily="18" charset="0"/>
              </a:rPr>
              <a:t> and </a:t>
            </a:r>
            <a:r>
              <a:rPr lang="en-US" sz="1200" dirty="0" err="1">
                <a:latin typeface="Times New Roman" panose="02020603050405020304" pitchFamily="18" charset="0"/>
                <a:ea typeface="Calibri" panose="020F0502020204030204" pitchFamily="34" charset="0"/>
                <a:cs typeface="Times New Roman" panose="02020603050405020304" pitchFamily="18" charset="0"/>
              </a:rPr>
              <a:t>Yelkar</a:t>
            </a:r>
            <a:r>
              <a:rPr lang="en-US" sz="1200" dirty="0">
                <a:latin typeface="Times New Roman" panose="02020603050405020304" pitchFamily="18" charset="0"/>
                <a:ea typeface="Calibri" panose="020F0502020204030204" pitchFamily="34" charset="0"/>
                <a:cs typeface="Times New Roman" panose="02020603050405020304" pitchFamily="18" charset="0"/>
              </a:rPr>
              <a:t>, 2022</a:t>
            </a:r>
            <a:r>
              <a:rPr lang="en-US" sz="12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grpSp>
        <p:nvGrpSpPr>
          <p:cNvPr id="534" name="Google Shape;534;p51"/>
          <p:cNvGrpSpPr/>
          <p:nvPr/>
        </p:nvGrpSpPr>
        <p:grpSpPr>
          <a:xfrm flipH="1">
            <a:off x="7350055" y="620898"/>
            <a:ext cx="636625" cy="385649"/>
            <a:chOff x="1108055" y="728374"/>
            <a:chExt cx="636625" cy="385649"/>
          </a:xfrm>
        </p:grpSpPr>
        <p:sp>
          <p:nvSpPr>
            <p:cNvPr id="535" name="Google Shape;535;p51"/>
            <p:cNvSpPr/>
            <p:nvPr/>
          </p:nvSpPr>
          <p:spPr>
            <a:xfrm>
              <a:off x="1108055" y="813723"/>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51"/>
            <p:cNvSpPr/>
            <p:nvPr/>
          </p:nvSpPr>
          <p:spPr>
            <a:xfrm>
              <a:off x="1554480" y="728374"/>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37" name="Google Shape;537;p51"/>
          <p:cNvSpPr/>
          <p:nvPr/>
        </p:nvSpPr>
        <p:spPr>
          <a:xfrm flipH="1">
            <a:off x="1157324" y="571323"/>
            <a:ext cx="484800" cy="484800"/>
          </a:xfrm>
          <a:prstGeom prst="star24">
            <a:avLst>
              <a:gd name="adj" fmla="val 18132"/>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Rectangle 1"/>
          <p:cNvSpPr/>
          <p:nvPr/>
        </p:nvSpPr>
        <p:spPr>
          <a:xfrm>
            <a:off x="1489079" y="1174507"/>
            <a:ext cx="6051176" cy="3170099"/>
          </a:xfrm>
          <a:prstGeom prst="rect">
            <a:avLst/>
          </a:prstGeom>
        </p:spPr>
        <p:txBody>
          <a:bodyPr wrap="square">
            <a:spAutoFit/>
          </a:bodyPr>
          <a:lstStyle/>
          <a:p>
            <a:pPr marL="171450" indent="-171450" algn="just">
              <a:lnSpc>
                <a:spcPct val="150000"/>
              </a:lnSpc>
              <a:spcAft>
                <a:spcPts val="800"/>
              </a:spcAft>
              <a:buFont typeface="Arial" panose="020B0604020202020204" pitchFamily="34" charset="0"/>
              <a:buChar char="•"/>
            </a:pPr>
            <a:r>
              <a:rPr lang="en-US" sz="1200" b="1" dirty="0">
                <a:latin typeface="Times New Roman" panose="02020603050405020304" pitchFamily="18" charset="0"/>
                <a:ea typeface="Calibri" panose="020F0502020204030204" pitchFamily="34" charset="0"/>
                <a:cs typeface="Times New Roman" panose="02020603050405020304" pitchFamily="18" charset="0"/>
              </a:rPr>
              <a:t>Stay connected:</a:t>
            </a:r>
            <a:r>
              <a:rPr lang="en-US" sz="1200" dirty="0">
                <a:latin typeface="Times New Roman" panose="02020603050405020304" pitchFamily="18" charset="0"/>
                <a:ea typeface="Calibri" panose="020F0502020204030204" pitchFamily="34" charset="0"/>
                <a:cs typeface="Times New Roman" panose="02020603050405020304" pitchFamily="18" charset="0"/>
              </a:rPr>
              <a:t> Communication is the key to connection, and for that, managers are advised to always remain in touch with their workers' problems and subsequently suggest smarter ways to execute their work.</a:t>
            </a:r>
          </a:p>
          <a:p>
            <a:pPr marL="171450" indent="-171450" algn="just">
              <a:lnSpc>
                <a:spcPct val="150000"/>
              </a:lnSpc>
              <a:spcAft>
                <a:spcPts val="800"/>
              </a:spcAft>
              <a:buFont typeface="Arial" panose="020B0604020202020204" pitchFamily="34" charset="0"/>
              <a:buChar char="•"/>
            </a:pPr>
            <a:r>
              <a:rPr lang="en-US" sz="1200" b="1" dirty="0">
                <a:latin typeface="Times New Roman" panose="02020603050405020304" pitchFamily="18" charset="0"/>
                <a:ea typeface="Calibri" panose="020F0502020204030204" pitchFamily="34" charset="0"/>
                <a:cs typeface="Times New Roman" panose="02020603050405020304" pitchFamily="18" charset="0"/>
              </a:rPr>
              <a:t>Be Authentic:</a:t>
            </a:r>
            <a:r>
              <a:rPr lang="en-US" sz="1200" dirty="0">
                <a:latin typeface="Times New Roman" panose="02020603050405020304" pitchFamily="18" charset="0"/>
                <a:ea typeface="Calibri" panose="020F0502020204030204" pitchFamily="34" charset="0"/>
                <a:cs typeface="Times New Roman" panose="02020603050405020304" pitchFamily="18" charset="0"/>
              </a:rPr>
              <a:t> Genuineness is a vital factor for any business to prosper, which is why authenticity is essential among the staff.</a:t>
            </a:r>
          </a:p>
          <a:p>
            <a:pPr marL="171450" indent="-171450" algn="just">
              <a:lnSpc>
                <a:spcPct val="150000"/>
              </a:lnSpc>
              <a:spcAft>
                <a:spcPts val="800"/>
              </a:spcAft>
              <a:buFont typeface="Arial" panose="020B0604020202020204" pitchFamily="34" charset="0"/>
              <a:buChar char="•"/>
            </a:pPr>
            <a:r>
              <a:rPr lang="en-US" sz="1200" b="1" dirty="0">
                <a:latin typeface="Times New Roman" panose="02020603050405020304" pitchFamily="18" charset="0"/>
                <a:ea typeface="Calibri" panose="020F0502020204030204" pitchFamily="34" charset="0"/>
                <a:cs typeface="Times New Roman" panose="02020603050405020304" pitchFamily="18" charset="0"/>
              </a:rPr>
              <a:t>Recognition: </a:t>
            </a:r>
            <a:r>
              <a:rPr lang="en-US" sz="1200" dirty="0">
                <a:latin typeface="Times New Roman" panose="02020603050405020304" pitchFamily="18" charset="0"/>
                <a:ea typeface="Calibri" panose="020F0502020204030204" pitchFamily="34" charset="0"/>
                <a:cs typeface="Times New Roman" panose="02020603050405020304" pitchFamily="18" charset="0"/>
              </a:rPr>
              <a:t>Managers should always </a:t>
            </a:r>
            <a:r>
              <a:rPr lang="en-US" sz="1200" dirty="0" err="1">
                <a:latin typeface="Times New Roman" panose="02020603050405020304" pitchFamily="18" charset="0"/>
                <a:ea typeface="Calibri" panose="020F0502020204030204" pitchFamily="34" charset="0"/>
                <a:cs typeface="Times New Roman" panose="02020603050405020304" pitchFamily="18" charset="0"/>
              </a:rPr>
              <a:t>recognise</a:t>
            </a:r>
            <a:r>
              <a:rPr lang="en-US" sz="1200" dirty="0">
                <a:latin typeface="Times New Roman" panose="02020603050405020304" pitchFamily="18" charset="0"/>
                <a:ea typeface="Calibri" panose="020F0502020204030204" pitchFamily="34" charset="0"/>
                <a:cs typeface="Times New Roman" panose="02020603050405020304" pitchFamily="18" charset="0"/>
              </a:rPr>
              <a:t> the efforts of their workers, which boosts not only their morals but also their interaction level.</a:t>
            </a:r>
          </a:p>
          <a:p>
            <a:pPr marL="171450" indent="-171450" algn="just">
              <a:lnSpc>
                <a:spcPct val="150000"/>
              </a:lnSpc>
              <a:spcAft>
                <a:spcPts val="800"/>
              </a:spcAft>
              <a:buFont typeface="Arial" panose="020B0604020202020204" pitchFamily="34" charset="0"/>
              <a:buChar char="•"/>
            </a:pPr>
            <a:r>
              <a:rPr lang="en-US" sz="1200" b="1" dirty="0">
                <a:latin typeface="Times New Roman" panose="02020603050405020304" pitchFamily="18" charset="0"/>
                <a:ea typeface="Calibri" panose="020F0502020204030204" pitchFamily="34" charset="0"/>
                <a:cs typeface="Times New Roman" panose="02020603050405020304" pitchFamily="18" charset="0"/>
              </a:rPr>
              <a:t>Fully engage:</a:t>
            </a:r>
            <a:r>
              <a:rPr lang="en-US" sz="1200" dirty="0">
                <a:latin typeface="Times New Roman" panose="02020603050405020304" pitchFamily="18" charset="0"/>
                <a:ea typeface="Calibri" panose="020F0502020204030204" pitchFamily="34" charset="0"/>
                <a:cs typeface="Times New Roman" panose="02020603050405020304" pitchFamily="18" charset="0"/>
              </a:rPr>
              <a:t> The best way the staff can execute their job and enhance employee engagement is by being fully engaged. Such aids in building innovative strategies and effective brainstorming. </a:t>
            </a:r>
          </a:p>
        </p:txBody>
      </p:sp>
    </p:spTree>
    <p:extLst>
      <p:ext uri="{BB962C8B-B14F-4D97-AF65-F5344CB8AC3E}">
        <p14:creationId xmlns:p14="http://schemas.microsoft.com/office/powerpoint/2010/main" val="17455746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grpSp>
        <p:nvGrpSpPr>
          <p:cNvPr id="534" name="Google Shape;534;p51"/>
          <p:cNvGrpSpPr/>
          <p:nvPr/>
        </p:nvGrpSpPr>
        <p:grpSpPr>
          <a:xfrm flipH="1">
            <a:off x="7350055" y="620898"/>
            <a:ext cx="636625" cy="385649"/>
            <a:chOff x="1108055" y="728374"/>
            <a:chExt cx="636625" cy="385649"/>
          </a:xfrm>
        </p:grpSpPr>
        <p:sp>
          <p:nvSpPr>
            <p:cNvPr id="535" name="Google Shape;535;p51"/>
            <p:cNvSpPr/>
            <p:nvPr/>
          </p:nvSpPr>
          <p:spPr>
            <a:xfrm>
              <a:off x="1108055" y="813723"/>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51"/>
            <p:cNvSpPr/>
            <p:nvPr/>
          </p:nvSpPr>
          <p:spPr>
            <a:xfrm>
              <a:off x="1554480" y="728374"/>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37" name="Google Shape;537;p51"/>
          <p:cNvSpPr/>
          <p:nvPr/>
        </p:nvSpPr>
        <p:spPr>
          <a:xfrm flipH="1">
            <a:off x="1157324" y="571323"/>
            <a:ext cx="484800" cy="484800"/>
          </a:xfrm>
          <a:prstGeom prst="star24">
            <a:avLst>
              <a:gd name="adj" fmla="val 18132"/>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Rectangle 1"/>
          <p:cNvSpPr/>
          <p:nvPr/>
        </p:nvSpPr>
        <p:spPr>
          <a:xfrm>
            <a:off x="1489079" y="1263699"/>
            <a:ext cx="6051176" cy="2616101"/>
          </a:xfrm>
          <a:prstGeom prst="rect">
            <a:avLst/>
          </a:prstGeom>
        </p:spPr>
        <p:txBody>
          <a:bodyPr wrap="square">
            <a:spAutoFit/>
          </a:bodyPr>
          <a:lstStyle/>
          <a:p>
            <a:pPr marL="171450" indent="-171450" algn="just">
              <a:lnSpc>
                <a:spcPct val="150000"/>
              </a:lnSpc>
              <a:spcAft>
                <a:spcPts val="800"/>
              </a:spcAft>
              <a:buFont typeface="Arial" panose="020B0604020202020204" pitchFamily="34" charset="0"/>
              <a:buChar char="•"/>
            </a:pPr>
            <a:r>
              <a:rPr lang="en-US" sz="1200" b="1" dirty="0" smtClean="0">
                <a:latin typeface="Times New Roman" panose="02020603050405020304" pitchFamily="18" charset="0"/>
                <a:ea typeface="Calibri" panose="020F0502020204030204" pitchFamily="34" charset="0"/>
                <a:cs typeface="Times New Roman" panose="02020603050405020304" pitchFamily="18" charset="0"/>
              </a:rPr>
              <a:t>Identify </a:t>
            </a:r>
            <a:r>
              <a:rPr lang="en-US" sz="1200" b="1" dirty="0">
                <a:latin typeface="Times New Roman" panose="02020603050405020304" pitchFamily="18" charset="0"/>
                <a:ea typeface="Calibri" panose="020F0502020204030204" pitchFamily="34" charset="0"/>
                <a:cs typeface="Times New Roman" panose="02020603050405020304" pitchFamily="18" charset="0"/>
              </a:rPr>
              <a:t>the </a:t>
            </a:r>
            <a:r>
              <a:rPr lang="en-US" sz="1200" b="1" dirty="0" err="1">
                <a:latin typeface="Times New Roman" panose="02020603050405020304" pitchFamily="18" charset="0"/>
                <a:ea typeface="Calibri" panose="020F0502020204030204" pitchFamily="34" charset="0"/>
                <a:cs typeface="Times New Roman" panose="02020603050405020304" pitchFamily="18" charset="0"/>
              </a:rPr>
              <a:t>organisation</a:t>
            </a:r>
            <a:r>
              <a:rPr lang="en-US" sz="1200" b="1"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a:latin typeface="Times New Roman" panose="02020603050405020304" pitchFamily="18" charset="0"/>
                <a:ea typeface="Calibri" panose="020F0502020204030204" pitchFamily="34" charset="0"/>
                <a:cs typeface="Times New Roman" panose="02020603050405020304" pitchFamily="18" charset="0"/>
              </a:rPr>
              <a:t>Employees are usually loyal to the company, and they identify its core values, resulting in profound employee retention and engagement. </a:t>
            </a:r>
          </a:p>
          <a:p>
            <a:pPr marL="171450" indent="-171450" algn="just">
              <a:lnSpc>
                <a:spcPct val="150000"/>
              </a:lnSpc>
              <a:spcAft>
                <a:spcPts val="800"/>
              </a:spcAft>
              <a:buFont typeface="Arial" panose="020B0604020202020204" pitchFamily="34" charset="0"/>
              <a:buChar char="•"/>
            </a:pPr>
            <a:r>
              <a:rPr lang="en-US" sz="1200" b="1" dirty="0">
                <a:latin typeface="Times New Roman" panose="02020603050405020304" pitchFamily="18" charset="0"/>
                <a:ea typeface="Calibri" panose="020F0502020204030204" pitchFamily="34" charset="0"/>
                <a:cs typeface="Times New Roman" panose="02020603050405020304" pitchFamily="18" charset="0"/>
              </a:rPr>
              <a:t>Serve customers:</a:t>
            </a:r>
            <a:r>
              <a:rPr lang="en-US" sz="1200" dirty="0">
                <a:latin typeface="Times New Roman" panose="02020603050405020304" pitchFamily="18" charset="0"/>
                <a:ea typeface="Calibri" panose="020F0502020204030204" pitchFamily="34" charset="0"/>
                <a:cs typeface="Times New Roman" panose="02020603050405020304" pitchFamily="18" charset="0"/>
              </a:rPr>
              <a:t> The service provided to the clients ensures that a company acquires productive workers, resulting in efficient collaboration. </a:t>
            </a:r>
          </a:p>
          <a:p>
            <a:pPr marL="171450" indent="-171450" algn="just">
              <a:lnSpc>
                <a:spcPct val="150000"/>
              </a:lnSpc>
              <a:spcAft>
                <a:spcPts val="800"/>
              </a:spcAft>
              <a:buFont typeface="Arial" panose="020B0604020202020204" pitchFamily="34" charset="0"/>
              <a:buChar char="•"/>
            </a:pPr>
            <a:r>
              <a:rPr lang="en-US" sz="1200" b="1" dirty="0">
                <a:latin typeface="Times New Roman" panose="02020603050405020304" pitchFamily="18" charset="0"/>
                <a:ea typeface="Calibri" panose="020F0502020204030204" pitchFamily="34" charset="0"/>
                <a:cs typeface="Times New Roman" panose="02020603050405020304" pitchFamily="18" charset="0"/>
              </a:rPr>
              <a:t>Develop personally:</a:t>
            </a:r>
            <a:r>
              <a:rPr lang="en-US" sz="1200" dirty="0">
                <a:latin typeface="Times New Roman" panose="02020603050405020304" pitchFamily="18" charset="0"/>
                <a:ea typeface="Calibri" panose="020F0502020204030204" pitchFamily="34" charset="0"/>
                <a:cs typeface="Times New Roman" panose="02020603050405020304" pitchFamily="18" charset="0"/>
              </a:rPr>
              <a:t> Companies should focus on the employee's development along with the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organisational</a:t>
            </a:r>
            <a:r>
              <a:rPr lang="en-US" sz="1200" dirty="0">
                <a:latin typeface="Times New Roman" panose="02020603050405020304" pitchFamily="18" charset="0"/>
                <a:ea typeface="Calibri" panose="020F0502020204030204" pitchFamily="34" charset="0"/>
                <a:cs typeface="Times New Roman" panose="02020603050405020304" pitchFamily="18" charset="0"/>
              </a:rPr>
              <a:t> growth, and that includes their training and self-development.</a:t>
            </a:r>
          </a:p>
          <a:p>
            <a:pPr marL="171450" indent="-171450" algn="just">
              <a:lnSpc>
                <a:spcPct val="150000"/>
              </a:lnSpc>
              <a:spcAft>
                <a:spcPts val="800"/>
              </a:spcAft>
              <a:buFont typeface="Arial" panose="020B0604020202020204" pitchFamily="34" charset="0"/>
              <a:buChar char="•"/>
            </a:pPr>
            <a:r>
              <a:rPr lang="en-US" sz="1200" b="1" dirty="0">
                <a:latin typeface="Times New Roman" panose="02020603050405020304" pitchFamily="18" charset="0"/>
                <a:ea typeface="Calibri" panose="020F0502020204030204" pitchFamily="34" charset="0"/>
                <a:cs typeface="Times New Roman" panose="02020603050405020304" pitchFamily="18" charset="0"/>
              </a:rPr>
              <a:t>Attain happiness:</a:t>
            </a:r>
            <a:r>
              <a:rPr lang="en-US" sz="1200" dirty="0">
                <a:latin typeface="Times New Roman" panose="02020603050405020304" pitchFamily="18" charset="0"/>
                <a:ea typeface="Calibri" panose="020F0502020204030204" pitchFamily="34" charset="0"/>
                <a:cs typeface="Times New Roman" panose="02020603050405020304" pitchFamily="18" charset="0"/>
              </a:rPr>
              <a:t> The final key concerns the worker’s .happiness, which ensures that their best interests align with the company’s operations.</a:t>
            </a:r>
          </a:p>
        </p:txBody>
      </p:sp>
    </p:spTree>
    <p:extLst>
      <p:ext uri="{BB962C8B-B14F-4D97-AF65-F5344CB8AC3E}">
        <p14:creationId xmlns:p14="http://schemas.microsoft.com/office/powerpoint/2010/main" val="32313611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sp>
        <p:nvSpPr>
          <p:cNvPr id="550" name="Google Shape;550;p52"/>
          <p:cNvSpPr txBox="1">
            <a:spLocks noGrp="1"/>
          </p:cNvSpPr>
          <p:nvPr>
            <p:ph type="title" idx="8"/>
          </p:nvPr>
        </p:nvSpPr>
        <p:spPr>
          <a:xfrm>
            <a:off x="720000" y="532925"/>
            <a:ext cx="7704000" cy="585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smtClean="0">
                <a:latin typeface="Times New Roman" panose="02020603050405020304" pitchFamily="18" charset="0"/>
                <a:cs typeface="Times New Roman" panose="02020603050405020304" pitchFamily="18" charset="0"/>
              </a:rPr>
              <a:t>Conclusion</a:t>
            </a:r>
            <a:endParaRPr dirty="0">
              <a:latin typeface="Times New Roman" panose="02020603050405020304" pitchFamily="18" charset="0"/>
              <a:cs typeface="Times New Roman" panose="02020603050405020304" pitchFamily="18" charset="0"/>
            </a:endParaRPr>
          </a:p>
        </p:txBody>
      </p:sp>
      <p:sp>
        <p:nvSpPr>
          <p:cNvPr id="591" name="Google Shape;591;p52"/>
          <p:cNvSpPr/>
          <p:nvPr/>
        </p:nvSpPr>
        <p:spPr>
          <a:xfrm flipH="1">
            <a:off x="7581490" y="583900"/>
            <a:ext cx="484800" cy="484800"/>
          </a:xfrm>
          <a:prstGeom prst="star24">
            <a:avLst>
              <a:gd name="adj" fmla="val 18132"/>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92" name="Google Shape;592;p52"/>
          <p:cNvGrpSpPr/>
          <p:nvPr/>
        </p:nvGrpSpPr>
        <p:grpSpPr>
          <a:xfrm>
            <a:off x="7470000" y="4125900"/>
            <a:ext cx="707800" cy="432300"/>
            <a:chOff x="7483275" y="1792700"/>
            <a:chExt cx="707800" cy="432300"/>
          </a:xfrm>
        </p:grpSpPr>
        <p:sp>
          <p:nvSpPr>
            <p:cNvPr id="593" name="Google Shape;593;p52"/>
            <p:cNvSpPr/>
            <p:nvPr/>
          </p:nvSpPr>
          <p:spPr>
            <a:xfrm>
              <a:off x="7758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52"/>
            <p:cNvSpPr/>
            <p:nvPr/>
          </p:nvSpPr>
          <p:spPr>
            <a:xfrm>
              <a:off x="7625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52"/>
            <p:cNvSpPr/>
            <p:nvPr/>
          </p:nvSpPr>
          <p:spPr>
            <a:xfrm>
              <a:off x="74832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 name="Rectangle 9"/>
          <p:cNvSpPr/>
          <p:nvPr/>
        </p:nvSpPr>
        <p:spPr>
          <a:xfrm>
            <a:off x="1748118" y="1592382"/>
            <a:ext cx="5459500" cy="1384995"/>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In conclusion, the findings reveal that employee engagement is the positive </a:t>
            </a:r>
            <a:r>
              <a:rPr lang="en-US" dirty="0" err="1">
                <a:latin typeface="Times New Roman" panose="02020603050405020304" pitchFamily="18" charset="0"/>
                <a:ea typeface="Calibri" panose="020F0502020204030204" pitchFamily="34" charset="0"/>
                <a:cs typeface="Times New Roman" panose="02020603050405020304" pitchFamily="18" charset="0"/>
              </a:rPr>
              <a:t>behaviour</a:t>
            </a:r>
            <a:r>
              <a:rPr lang="en-US" dirty="0">
                <a:latin typeface="Times New Roman" panose="02020603050405020304" pitchFamily="18" charset="0"/>
                <a:ea typeface="Calibri" panose="020F0502020204030204" pitchFamily="34" charset="0"/>
                <a:cs typeface="Times New Roman" panose="02020603050405020304" pitchFamily="18" charset="0"/>
              </a:rPr>
              <a:t> which the workforce demonstrates for the well-being of the business. Such is strengthened by HR's responsibilities and backed by the Zinger model.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56"/>
          <p:cNvSpPr txBox="1">
            <a:spLocks noGrp="1"/>
          </p:cNvSpPr>
          <p:nvPr>
            <p:ph type="title"/>
          </p:nvPr>
        </p:nvSpPr>
        <p:spPr>
          <a:xfrm>
            <a:off x="720000" y="532925"/>
            <a:ext cx="7704000" cy="581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sz="3200" b="1" dirty="0" smtClean="0">
                <a:latin typeface="Times New Roman" panose="02020603050405020304" pitchFamily="18" charset="0"/>
                <a:cs typeface="Times New Roman" panose="02020603050405020304" pitchFamily="18" charset="0"/>
              </a:rPr>
              <a:t>In-text citations</a:t>
            </a:r>
            <a:endParaRPr sz="3200" b="1" dirty="0">
              <a:latin typeface="Times New Roman" panose="02020603050405020304" pitchFamily="18" charset="0"/>
              <a:cs typeface="Times New Roman" panose="02020603050405020304" pitchFamily="18" charset="0"/>
            </a:endParaRPr>
          </a:p>
        </p:txBody>
      </p:sp>
      <p:grpSp>
        <p:nvGrpSpPr>
          <p:cNvPr id="749" name="Google Shape;749;p56"/>
          <p:cNvGrpSpPr/>
          <p:nvPr/>
        </p:nvGrpSpPr>
        <p:grpSpPr>
          <a:xfrm>
            <a:off x="7516000" y="3935825"/>
            <a:ext cx="707800" cy="432300"/>
            <a:chOff x="7483275" y="1792700"/>
            <a:chExt cx="707800" cy="432300"/>
          </a:xfrm>
        </p:grpSpPr>
        <p:sp>
          <p:nvSpPr>
            <p:cNvPr id="750" name="Google Shape;750;p56"/>
            <p:cNvSpPr/>
            <p:nvPr/>
          </p:nvSpPr>
          <p:spPr>
            <a:xfrm>
              <a:off x="7758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56"/>
            <p:cNvSpPr/>
            <p:nvPr/>
          </p:nvSpPr>
          <p:spPr>
            <a:xfrm>
              <a:off x="7625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56"/>
            <p:cNvSpPr/>
            <p:nvPr/>
          </p:nvSpPr>
          <p:spPr>
            <a:xfrm>
              <a:off x="74832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56" name="Google Shape;756;p56"/>
          <p:cNvGrpSpPr/>
          <p:nvPr/>
        </p:nvGrpSpPr>
        <p:grpSpPr>
          <a:xfrm>
            <a:off x="925163" y="728374"/>
            <a:ext cx="636625" cy="385649"/>
            <a:chOff x="1108055" y="728374"/>
            <a:chExt cx="636625" cy="385649"/>
          </a:xfrm>
        </p:grpSpPr>
        <p:sp>
          <p:nvSpPr>
            <p:cNvPr id="757" name="Google Shape;757;p56"/>
            <p:cNvSpPr/>
            <p:nvPr/>
          </p:nvSpPr>
          <p:spPr>
            <a:xfrm>
              <a:off x="1108055" y="813723"/>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56"/>
            <p:cNvSpPr/>
            <p:nvPr/>
          </p:nvSpPr>
          <p:spPr>
            <a:xfrm>
              <a:off x="1554480" y="728374"/>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Rectangle 1"/>
          <p:cNvSpPr/>
          <p:nvPr/>
        </p:nvSpPr>
        <p:spPr>
          <a:xfrm>
            <a:off x="1430626" y="1114023"/>
            <a:ext cx="6382871" cy="3524426"/>
          </a:xfrm>
          <a:prstGeom prst="rect">
            <a:avLst/>
          </a:prstGeom>
        </p:spPr>
        <p:txBody>
          <a:bodyPr wrap="square">
            <a:spAutoFit/>
          </a:bodyPr>
          <a:lstStyle/>
          <a:p>
            <a:pPr algn="just">
              <a:lnSpc>
                <a:spcPct val="150000"/>
              </a:lnSpc>
              <a:spcAft>
                <a:spcPts val="800"/>
              </a:spcAft>
            </a:pPr>
            <a:r>
              <a:rPr lang="en-US" sz="1100" dirty="0">
                <a:latin typeface="Times New Roman" panose="02020603050405020304" pitchFamily="18" charset="0"/>
                <a:ea typeface="Calibri" panose="020F0502020204030204" pitchFamily="34" charset="0"/>
                <a:cs typeface="Times New Roman" panose="02020603050405020304" pitchFamily="18" charset="0"/>
              </a:rPr>
              <a:t>(Sun and </a:t>
            </a:r>
            <a:r>
              <a:rPr lang="en-US" sz="1100" dirty="0" err="1">
                <a:latin typeface="Times New Roman" panose="02020603050405020304" pitchFamily="18" charset="0"/>
                <a:ea typeface="Calibri" panose="020F0502020204030204" pitchFamily="34" charset="0"/>
                <a:cs typeface="Times New Roman" panose="02020603050405020304" pitchFamily="18" charset="0"/>
              </a:rPr>
              <a:t>Bunchapattanasakda</a:t>
            </a:r>
            <a:r>
              <a:rPr lang="en-US" sz="1100" dirty="0">
                <a:latin typeface="Times New Roman" panose="02020603050405020304" pitchFamily="18" charset="0"/>
                <a:ea typeface="Calibri" panose="020F0502020204030204" pitchFamily="34" charset="0"/>
                <a:cs typeface="Times New Roman" panose="02020603050405020304" pitchFamily="18" charset="0"/>
              </a:rPr>
              <a:t>, 2019)</a:t>
            </a:r>
          </a:p>
          <a:p>
            <a:pPr algn="just">
              <a:lnSpc>
                <a:spcPct val="150000"/>
              </a:lnSpc>
              <a:spcAft>
                <a:spcPts val="800"/>
              </a:spcAft>
            </a:pPr>
            <a:r>
              <a:rPr lang="en-US" sz="1100" dirty="0">
                <a:latin typeface="Times New Roman" panose="02020603050405020304" pitchFamily="18" charset="0"/>
                <a:ea typeface="Calibri" panose="020F0502020204030204" pitchFamily="34" charset="0"/>
                <a:cs typeface="Times New Roman" panose="02020603050405020304" pitchFamily="18" charset="0"/>
              </a:rPr>
              <a:t>(Saks, 2022)</a:t>
            </a:r>
          </a:p>
          <a:p>
            <a:pPr algn="just">
              <a:lnSpc>
                <a:spcPct val="150000"/>
              </a:lnSpc>
              <a:spcAft>
                <a:spcPts val="800"/>
              </a:spcAft>
            </a:pPr>
            <a:r>
              <a:rPr lang="en-US" sz="1100" dirty="0">
                <a:latin typeface="Times New Roman" panose="02020603050405020304" pitchFamily="18" charset="0"/>
                <a:ea typeface="Calibri" panose="020F0502020204030204" pitchFamily="34" charset="0"/>
                <a:cs typeface="Times New Roman" panose="02020603050405020304" pitchFamily="18" charset="0"/>
              </a:rPr>
              <a:t>(Rodrigues da Costa and Maria </a:t>
            </a:r>
            <a:r>
              <a:rPr lang="en-US" sz="1100" dirty="0" err="1">
                <a:latin typeface="Times New Roman" panose="02020603050405020304" pitchFamily="18" charset="0"/>
                <a:ea typeface="Calibri" panose="020F0502020204030204" pitchFamily="34" charset="0"/>
                <a:cs typeface="Times New Roman" panose="02020603050405020304" pitchFamily="18" charset="0"/>
              </a:rPr>
              <a:t>Correia</a:t>
            </a:r>
            <a:r>
              <a:rPr lang="en-US" sz="1100" dirty="0">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latin typeface="Times New Roman" panose="02020603050405020304" pitchFamily="18" charset="0"/>
                <a:ea typeface="Calibri" panose="020F0502020204030204" pitchFamily="34" charset="0"/>
                <a:cs typeface="Times New Roman" panose="02020603050405020304" pitchFamily="18" charset="0"/>
              </a:rPr>
              <a:t>Loureiro</a:t>
            </a:r>
            <a:r>
              <a:rPr lang="en-US" sz="1100" dirty="0">
                <a:latin typeface="Times New Roman" panose="02020603050405020304" pitchFamily="18" charset="0"/>
                <a:ea typeface="Calibri" panose="020F0502020204030204" pitchFamily="34" charset="0"/>
                <a:cs typeface="Times New Roman" panose="02020603050405020304" pitchFamily="18" charset="0"/>
              </a:rPr>
              <a:t>, 2019)</a:t>
            </a:r>
          </a:p>
          <a:p>
            <a:pPr algn="just">
              <a:lnSpc>
                <a:spcPct val="150000"/>
              </a:lnSpc>
              <a:spcAft>
                <a:spcPts val="800"/>
              </a:spcAft>
            </a:pPr>
            <a:r>
              <a:rPr lang="en-US" sz="1100" dirty="0">
                <a:latin typeface="Times New Roman" panose="02020603050405020304" pitchFamily="18" charset="0"/>
                <a:ea typeface="Calibri" panose="020F0502020204030204" pitchFamily="34" charset="0"/>
                <a:cs typeface="Times New Roman" panose="02020603050405020304" pitchFamily="18" charset="0"/>
              </a:rPr>
              <a:t>(</a:t>
            </a:r>
            <a:r>
              <a:rPr lang="en-US" sz="1100" dirty="0" err="1">
                <a:latin typeface="Times New Roman" panose="02020603050405020304" pitchFamily="18" charset="0"/>
                <a:ea typeface="Calibri" panose="020F0502020204030204" pitchFamily="34" charset="0"/>
                <a:cs typeface="Times New Roman" panose="02020603050405020304" pitchFamily="18" charset="0"/>
              </a:rPr>
              <a:t>Nazir</a:t>
            </a:r>
            <a:r>
              <a:rPr lang="en-US" sz="1100" dirty="0">
                <a:latin typeface="Times New Roman" panose="02020603050405020304" pitchFamily="18" charset="0"/>
                <a:ea typeface="Calibri" panose="020F0502020204030204" pitchFamily="34" charset="0"/>
                <a:cs typeface="Times New Roman" panose="02020603050405020304" pitchFamily="18" charset="0"/>
              </a:rPr>
              <a:t> and Islam, 2020)</a:t>
            </a:r>
          </a:p>
          <a:p>
            <a:pPr algn="just">
              <a:lnSpc>
                <a:spcPct val="150000"/>
              </a:lnSpc>
              <a:spcAft>
                <a:spcPts val="800"/>
              </a:spcAft>
            </a:pPr>
            <a:r>
              <a:rPr lang="en-US" sz="1100" dirty="0">
                <a:latin typeface="Times New Roman" panose="02020603050405020304" pitchFamily="18" charset="0"/>
                <a:ea typeface="Calibri" panose="020F0502020204030204" pitchFamily="34" charset="0"/>
                <a:cs typeface="Times New Roman" panose="02020603050405020304" pitchFamily="18" charset="0"/>
              </a:rPr>
              <a:t>(</a:t>
            </a:r>
            <a:r>
              <a:rPr lang="en-US" sz="1100" dirty="0" err="1">
                <a:latin typeface="Times New Roman" panose="02020603050405020304" pitchFamily="18" charset="0"/>
                <a:ea typeface="Calibri" panose="020F0502020204030204" pitchFamily="34" charset="0"/>
                <a:cs typeface="Times New Roman" panose="02020603050405020304" pitchFamily="18" charset="0"/>
              </a:rPr>
              <a:t>Verčič</a:t>
            </a:r>
            <a:r>
              <a:rPr lang="en-US" sz="1100" dirty="0">
                <a:latin typeface="Times New Roman" panose="02020603050405020304" pitchFamily="18" charset="0"/>
                <a:ea typeface="Calibri" panose="020F0502020204030204" pitchFamily="34" charset="0"/>
                <a:cs typeface="Times New Roman" panose="02020603050405020304" pitchFamily="18" charset="0"/>
              </a:rPr>
              <a:t>, 2021</a:t>
            </a:r>
            <a:r>
              <a:rPr lang="en-US" sz="1100" dirty="0" smtClean="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spcAft>
                <a:spcPts val="800"/>
              </a:spcAft>
            </a:pPr>
            <a:r>
              <a:rPr lang="en-US" sz="1100" dirty="0" smtClean="0">
                <a:latin typeface="Times New Roman" panose="02020603050405020304" pitchFamily="18" charset="0"/>
                <a:ea typeface="Calibri" panose="020F0502020204030204" pitchFamily="34" charset="0"/>
                <a:cs typeface="Times New Roman" panose="02020603050405020304" pitchFamily="18" charset="0"/>
              </a:rPr>
              <a:t>(</a:t>
            </a:r>
            <a:r>
              <a:rPr lang="en-US" sz="1100" dirty="0" err="1">
                <a:latin typeface="Times New Roman" panose="02020603050405020304" pitchFamily="18" charset="0"/>
                <a:ea typeface="Calibri" panose="020F0502020204030204" pitchFamily="34" charset="0"/>
                <a:cs typeface="Times New Roman" panose="02020603050405020304" pitchFamily="18" charset="0"/>
              </a:rPr>
              <a:t>Shaik</a:t>
            </a:r>
            <a:r>
              <a:rPr lang="en-US" sz="1100" dirty="0">
                <a:latin typeface="Times New Roman" panose="02020603050405020304" pitchFamily="18" charset="0"/>
                <a:ea typeface="Calibri" panose="020F0502020204030204" pitchFamily="34" charset="0"/>
                <a:cs typeface="Times New Roman" panose="02020603050405020304" pitchFamily="18" charset="0"/>
              </a:rPr>
              <a:t> and </a:t>
            </a:r>
            <a:r>
              <a:rPr lang="en-US" sz="1100" dirty="0" err="1">
                <a:latin typeface="Times New Roman" panose="02020603050405020304" pitchFamily="18" charset="0"/>
                <a:ea typeface="Calibri" panose="020F0502020204030204" pitchFamily="34" charset="0"/>
                <a:cs typeface="Times New Roman" panose="02020603050405020304" pitchFamily="18" charset="0"/>
              </a:rPr>
              <a:t>Makhecha</a:t>
            </a:r>
            <a:r>
              <a:rPr lang="en-US" sz="1100" dirty="0">
                <a:latin typeface="Times New Roman" panose="02020603050405020304" pitchFamily="18" charset="0"/>
                <a:ea typeface="Calibri" panose="020F0502020204030204" pitchFamily="34" charset="0"/>
                <a:cs typeface="Times New Roman" panose="02020603050405020304" pitchFamily="18" charset="0"/>
              </a:rPr>
              <a:t>, 2019)</a:t>
            </a:r>
          </a:p>
          <a:p>
            <a:pPr algn="just">
              <a:lnSpc>
                <a:spcPct val="150000"/>
              </a:lnSpc>
              <a:spcAft>
                <a:spcPts val="800"/>
              </a:spcAft>
            </a:pPr>
            <a:r>
              <a:rPr lang="en-US" sz="1100" dirty="0">
                <a:latin typeface="Times New Roman" panose="02020603050405020304" pitchFamily="18" charset="0"/>
                <a:ea typeface="Calibri" panose="020F0502020204030204" pitchFamily="34" charset="0"/>
                <a:cs typeface="Times New Roman" panose="02020603050405020304" pitchFamily="18" charset="0"/>
              </a:rPr>
              <a:t>(</a:t>
            </a:r>
            <a:r>
              <a:rPr lang="en-US" sz="1100" dirty="0" err="1">
                <a:latin typeface="Times New Roman" panose="02020603050405020304" pitchFamily="18" charset="0"/>
                <a:ea typeface="Calibri" panose="020F0502020204030204" pitchFamily="34" charset="0"/>
                <a:cs typeface="Times New Roman" panose="02020603050405020304" pitchFamily="18" charset="0"/>
              </a:rPr>
              <a:t>Sahni</a:t>
            </a:r>
            <a:r>
              <a:rPr lang="en-US" sz="1100" dirty="0">
                <a:latin typeface="Times New Roman" panose="02020603050405020304" pitchFamily="18" charset="0"/>
                <a:ea typeface="Calibri" panose="020F0502020204030204" pitchFamily="34" charset="0"/>
                <a:cs typeface="Times New Roman" panose="02020603050405020304" pitchFamily="18" charset="0"/>
              </a:rPr>
              <a:t>, 2019)</a:t>
            </a:r>
          </a:p>
          <a:p>
            <a:pPr algn="just">
              <a:lnSpc>
                <a:spcPct val="150000"/>
              </a:lnSpc>
              <a:spcAft>
                <a:spcPts val="800"/>
              </a:spcAft>
            </a:pPr>
            <a:r>
              <a:rPr lang="en-US" sz="1100" dirty="0">
                <a:latin typeface="Times New Roman" panose="02020603050405020304" pitchFamily="18" charset="0"/>
                <a:ea typeface="Calibri" panose="020F0502020204030204" pitchFamily="34" charset="0"/>
                <a:cs typeface="Times New Roman" panose="02020603050405020304" pitchFamily="18" charset="0"/>
              </a:rPr>
              <a:t>(</a:t>
            </a:r>
            <a:r>
              <a:rPr lang="en-US" sz="1100" dirty="0" err="1">
                <a:latin typeface="Times New Roman" panose="02020603050405020304" pitchFamily="18" charset="0"/>
                <a:ea typeface="Calibri" panose="020F0502020204030204" pitchFamily="34" charset="0"/>
                <a:cs typeface="Times New Roman" panose="02020603050405020304" pitchFamily="18" charset="0"/>
              </a:rPr>
              <a:t>Vermooten</a:t>
            </a:r>
            <a:r>
              <a:rPr lang="en-US" sz="1100" dirty="0">
                <a:latin typeface="Times New Roman" panose="02020603050405020304" pitchFamily="18" charset="0"/>
                <a:ea typeface="Calibri" panose="020F0502020204030204" pitchFamily="34" charset="0"/>
                <a:cs typeface="Times New Roman" panose="02020603050405020304" pitchFamily="18" charset="0"/>
              </a:rPr>
              <a:t> et al., 2019)</a:t>
            </a:r>
          </a:p>
          <a:p>
            <a:pPr algn="just">
              <a:lnSpc>
                <a:spcPct val="150000"/>
              </a:lnSpc>
              <a:spcAft>
                <a:spcPts val="800"/>
              </a:spcAft>
            </a:pPr>
            <a:r>
              <a:rPr lang="en-US" sz="1100" dirty="0">
                <a:latin typeface="Times New Roman" panose="02020603050405020304" pitchFamily="18" charset="0"/>
                <a:ea typeface="Calibri" panose="020F0502020204030204" pitchFamily="34" charset="0"/>
                <a:cs typeface="Times New Roman" panose="02020603050405020304" pitchFamily="18" charset="0"/>
              </a:rPr>
              <a:t>(Sinha, 2021)</a:t>
            </a:r>
          </a:p>
          <a:p>
            <a:pPr algn="just">
              <a:lnSpc>
                <a:spcPct val="150000"/>
              </a:lnSpc>
              <a:spcAft>
                <a:spcPts val="800"/>
              </a:spcAft>
            </a:pPr>
            <a:r>
              <a:rPr lang="en-US" sz="1100" dirty="0">
                <a:latin typeface="Times New Roman" panose="02020603050405020304" pitchFamily="18" charset="0"/>
                <a:ea typeface="Calibri" panose="020F0502020204030204" pitchFamily="34" charset="0"/>
                <a:cs typeface="Times New Roman" panose="02020603050405020304" pitchFamily="18" charset="0"/>
              </a:rPr>
              <a:t>(</a:t>
            </a:r>
            <a:r>
              <a:rPr lang="en-US" sz="1100" dirty="0" err="1">
                <a:latin typeface="Times New Roman" panose="02020603050405020304" pitchFamily="18" charset="0"/>
                <a:ea typeface="Calibri" panose="020F0502020204030204" pitchFamily="34" charset="0"/>
                <a:cs typeface="Times New Roman" panose="02020603050405020304" pitchFamily="18" charset="0"/>
              </a:rPr>
              <a:t>Kumari</a:t>
            </a:r>
            <a:r>
              <a:rPr lang="en-US" sz="1100" dirty="0">
                <a:latin typeface="Times New Roman" panose="02020603050405020304" pitchFamily="18" charset="0"/>
                <a:ea typeface="Calibri" panose="020F0502020204030204" pitchFamily="34" charset="0"/>
                <a:cs typeface="Times New Roman" panose="02020603050405020304" pitchFamily="18" charset="0"/>
              </a:rPr>
              <a:t> and </a:t>
            </a:r>
            <a:r>
              <a:rPr lang="en-US" sz="1100" dirty="0" err="1">
                <a:latin typeface="Times New Roman" panose="02020603050405020304" pitchFamily="18" charset="0"/>
                <a:ea typeface="Calibri" panose="020F0502020204030204" pitchFamily="34" charset="0"/>
                <a:cs typeface="Times New Roman" panose="02020603050405020304" pitchFamily="18" charset="0"/>
              </a:rPr>
              <a:t>Yelkar</a:t>
            </a:r>
            <a:r>
              <a:rPr lang="en-US" sz="1100" dirty="0">
                <a:latin typeface="Times New Roman" panose="02020603050405020304" pitchFamily="18" charset="0"/>
                <a:ea typeface="Calibri" panose="020F0502020204030204" pitchFamily="34" charset="0"/>
                <a:cs typeface="Times New Roman" panose="02020603050405020304" pitchFamily="18" charset="0"/>
              </a:rPr>
              <a:t>, 2022)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56"/>
          <p:cNvSpPr txBox="1">
            <a:spLocks noGrp="1"/>
          </p:cNvSpPr>
          <p:nvPr>
            <p:ph type="title"/>
          </p:nvPr>
        </p:nvSpPr>
        <p:spPr>
          <a:xfrm>
            <a:off x="720000" y="532925"/>
            <a:ext cx="7704000" cy="581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sz="3200" b="1" dirty="0" smtClean="0">
                <a:latin typeface="Times New Roman" panose="02020603050405020304" pitchFamily="18" charset="0"/>
                <a:cs typeface="Times New Roman" panose="02020603050405020304" pitchFamily="18" charset="0"/>
              </a:rPr>
              <a:t>References</a:t>
            </a:r>
            <a:endParaRPr sz="3200" b="1" dirty="0">
              <a:latin typeface="Times New Roman" panose="02020603050405020304" pitchFamily="18" charset="0"/>
              <a:cs typeface="Times New Roman" panose="02020603050405020304" pitchFamily="18" charset="0"/>
            </a:endParaRPr>
          </a:p>
        </p:txBody>
      </p:sp>
      <p:grpSp>
        <p:nvGrpSpPr>
          <p:cNvPr id="749" name="Google Shape;749;p56"/>
          <p:cNvGrpSpPr/>
          <p:nvPr/>
        </p:nvGrpSpPr>
        <p:grpSpPr>
          <a:xfrm>
            <a:off x="7516000" y="3935825"/>
            <a:ext cx="707800" cy="432300"/>
            <a:chOff x="7483275" y="1792700"/>
            <a:chExt cx="707800" cy="432300"/>
          </a:xfrm>
        </p:grpSpPr>
        <p:sp>
          <p:nvSpPr>
            <p:cNvPr id="750" name="Google Shape;750;p56"/>
            <p:cNvSpPr/>
            <p:nvPr/>
          </p:nvSpPr>
          <p:spPr>
            <a:xfrm>
              <a:off x="7758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56"/>
            <p:cNvSpPr/>
            <p:nvPr/>
          </p:nvSpPr>
          <p:spPr>
            <a:xfrm>
              <a:off x="7625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56"/>
            <p:cNvSpPr/>
            <p:nvPr/>
          </p:nvSpPr>
          <p:spPr>
            <a:xfrm>
              <a:off x="74832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56" name="Google Shape;756;p56"/>
          <p:cNvGrpSpPr/>
          <p:nvPr/>
        </p:nvGrpSpPr>
        <p:grpSpPr>
          <a:xfrm>
            <a:off x="925163" y="728374"/>
            <a:ext cx="636625" cy="385649"/>
            <a:chOff x="1108055" y="728374"/>
            <a:chExt cx="636625" cy="385649"/>
          </a:xfrm>
        </p:grpSpPr>
        <p:sp>
          <p:nvSpPr>
            <p:cNvPr id="757" name="Google Shape;757;p56"/>
            <p:cNvSpPr/>
            <p:nvPr/>
          </p:nvSpPr>
          <p:spPr>
            <a:xfrm>
              <a:off x="1108055" y="813723"/>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56"/>
            <p:cNvSpPr/>
            <p:nvPr/>
          </p:nvSpPr>
          <p:spPr>
            <a:xfrm>
              <a:off x="1554480" y="728374"/>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p:cNvSpPr/>
          <p:nvPr/>
        </p:nvSpPr>
        <p:spPr>
          <a:xfrm>
            <a:off x="1172837" y="1199372"/>
            <a:ext cx="6343163" cy="3265381"/>
          </a:xfrm>
          <a:prstGeom prst="rect">
            <a:avLst/>
          </a:prstGeom>
        </p:spPr>
        <p:txBody>
          <a:bodyPr wrap="square">
            <a:spAutoFit/>
          </a:bodyPr>
          <a:lstStyle/>
          <a:p>
            <a:pPr marL="457200" indent="-457200" algn="just">
              <a:lnSpc>
                <a:spcPct val="150000"/>
              </a:lnSpc>
              <a:spcAft>
                <a:spcPts val="800"/>
              </a:spcAft>
              <a:buFont typeface="Arial" panose="020B0604020202020204" pitchFamily="34" charset="0"/>
              <a:buChar char="•"/>
            </a:pPr>
            <a:r>
              <a:rPr lang="en-US" sz="1100" dirty="0" err="1">
                <a:latin typeface="Times New Roman" panose="02020603050405020304" pitchFamily="18" charset="0"/>
                <a:ea typeface="Calibri" panose="020F0502020204030204" pitchFamily="34" charset="0"/>
                <a:cs typeface="Times New Roman" panose="02020603050405020304" pitchFamily="18" charset="0"/>
              </a:rPr>
              <a:t>Kumari</a:t>
            </a:r>
            <a:r>
              <a:rPr lang="en-US" sz="1100" dirty="0">
                <a:latin typeface="Times New Roman" panose="02020603050405020304" pitchFamily="18" charset="0"/>
                <a:ea typeface="Calibri" panose="020F0502020204030204" pitchFamily="34" charset="0"/>
                <a:cs typeface="Times New Roman" panose="02020603050405020304" pitchFamily="18" charset="0"/>
              </a:rPr>
              <a:t>, S. and </a:t>
            </a:r>
            <a:r>
              <a:rPr lang="en-US" sz="1100" dirty="0" err="1">
                <a:latin typeface="Times New Roman" panose="02020603050405020304" pitchFamily="18" charset="0"/>
                <a:ea typeface="Calibri" panose="020F0502020204030204" pitchFamily="34" charset="0"/>
                <a:cs typeface="Times New Roman" panose="02020603050405020304" pitchFamily="18" charset="0"/>
              </a:rPr>
              <a:t>Yelkar</a:t>
            </a:r>
            <a:r>
              <a:rPr lang="en-US" sz="1100" dirty="0">
                <a:latin typeface="Times New Roman" panose="02020603050405020304" pitchFamily="18" charset="0"/>
                <a:ea typeface="Calibri" panose="020F0502020204030204" pitchFamily="34" charset="0"/>
                <a:cs typeface="Times New Roman" panose="02020603050405020304" pitchFamily="18" charset="0"/>
              </a:rPr>
              <a:t>, N., 2022. Examining the Factors and Employee Engagement Model Design for a New-Age Hybrid Work Culture. </a:t>
            </a:r>
            <a:r>
              <a:rPr lang="en-US" sz="1100" i="1" dirty="0">
                <a:latin typeface="Times New Roman" panose="02020603050405020304" pitchFamily="18" charset="0"/>
                <a:ea typeface="Calibri" panose="020F0502020204030204" pitchFamily="34" charset="0"/>
                <a:cs typeface="Times New Roman" panose="02020603050405020304" pitchFamily="18" charset="0"/>
              </a:rPr>
              <a:t>Journal of Strategic Human Resource Management</a:t>
            </a:r>
            <a:r>
              <a:rPr lang="en-US" sz="1100" dirty="0">
                <a:latin typeface="Times New Roman" panose="02020603050405020304" pitchFamily="18" charset="0"/>
                <a:ea typeface="Calibri" panose="020F0502020204030204" pitchFamily="34" charset="0"/>
                <a:cs typeface="Times New Roman" panose="02020603050405020304" pitchFamily="18" charset="0"/>
              </a:rPr>
              <a:t>, </a:t>
            </a:r>
            <a:r>
              <a:rPr lang="en-US" sz="1100" i="1" dirty="0">
                <a:latin typeface="Times New Roman" panose="02020603050405020304" pitchFamily="18" charset="0"/>
                <a:ea typeface="Calibri" panose="020F0502020204030204" pitchFamily="34" charset="0"/>
                <a:cs typeface="Times New Roman" panose="02020603050405020304" pitchFamily="18" charset="0"/>
              </a:rPr>
              <a:t>11</a:t>
            </a:r>
            <a:r>
              <a:rPr lang="en-US" sz="1100" dirty="0">
                <a:latin typeface="Times New Roman" panose="02020603050405020304" pitchFamily="18" charset="0"/>
                <a:ea typeface="Calibri" panose="020F0502020204030204" pitchFamily="34" charset="0"/>
                <a:cs typeface="Times New Roman" panose="02020603050405020304" pitchFamily="18" charset="0"/>
              </a:rPr>
              <a:t>(1).</a:t>
            </a:r>
          </a:p>
          <a:p>
            <a:pPr marL="457200" indent="-457200" algn="just">
              <a:lnSpc>
                <a:spcPct val="150000"/>
              </a:lnSpc>
              <a:spcAft>
                <a:spcPts val="800"/>
              </a:spcAft>
              <a:buFont typeface="Arial" panose="020B0604020202020204" pitchFamily="34" charset="0"/>
              <a:buChar char="•"/>
            </a:pPr>
            <a:r>
              <a:rPr lang="en-US" sz="1100" dirty="0" err="1">
                <a:latin typeface="Times New Roman" panose="02020603050405020304" pitchFamily="18" charset="0"/>
                <a:ea typeface="Calibri" panose="020F0502020204030204" pitchFamily="34" charset="0"/>
                <a:cs typeface="Times New Roman" panose="02020603050405020304" pitchFamily="18" charset="0"/>
              </a:rPr>
              <a:t>Nazir</a:t>
            </a:r>
            <a:r>
              <a:rPr lang="en-US" sz="1100" dirty="0">
                <a:latin typeface="Times New Roman" panose="02020603050405020304" pitchFamily="18" charset="0"/>
                <a:ea typeface="Calibri" panose="020F0502020204030204" pitchFamily="34" charset="0"/>
                <a:cs typeface="Times New Roman" panose="02020603050405020304" pitchFamily="18" charset="0"/>
              </a:rPr>
              <a:t>, O. and Islam, J.U., 2020. Effect of CSR activities on meaningfulness, compassion, and employee engagement: A sense-making theoretical approach. </a:t>
            </a:r>
            <a:r>
              <a:rPr lang="en-US" sz="1100" i="1" dirty="0">
                <a:latin typeface="Times New Roman" panose="02020603050405020304" pitchFamily="18" charset="0"/>
                <a:ea typeface="Calibri" panose="020F0502020204030204" pitchFamily="34" charset="0"/>
                <a:cs typeface="Times New Roman" panose="02020603050405020304" pitchFamily="18" charset="0"/>
              </a:rPr>
              <a:t>International Journal of Hospitality Management</a:t>
            </a:r>
            <a:r>
              <a:rPr lang="en-US" sz="1100" dirty="0">
                <a:latin typeface="Times New Roman" panose="02020603050405020304" pitchFamily="18" charset="0"/>
                <a:ea typeface="Calibri" panose="020F0502020204030204" pitchFamily="34" charset="0"/>
                <a:cs typeface="Times New Roman" panose="02020603050405020304" pitchFamily="18" charset="0"/>
              </a:rPr>
              <a:t>, </a:t>
            </a:r>
            <a:r>
              <a:rPr lang="en-US" sz="1100" i="1" dirty="0">
                <a:latin typeface="Times New Roman" panose="02020603050405020304" pitchFamily="18" charset="0"/>
                <a:ea typeface="Calibri" panose="020F0502020204030204" pitchFamily="34" charset="0"/>
                <a:cs typeface="Times New Roman" panose="02020603050405020304" pitchFamily="18" charset="0"/>
              </a:rPr>
              <a:t>90</a:t>
            </a:r>
            <a:r>
              <a:rPr lang="en-US" sz="1100" dirty="0">
                <a:latin typeface="Times New Roman" panose="02020603050405020304" pitchFamily="18" charset="0"/>
                <a:ea typeface="Calibri" panose="020F0502020204030204" pitchFamily="34" charset="0"/>
                <a:cs typeface="Times New Roman" panose="02020603050405020304" pitchFamily="18" charset="0"/>
              </a:rPr>
              <a:t>, p.102630.</a:t>
            </a:r>
          </a:p>
          <a:p>
            <a:pPr marL="457200" indent="-457200" algn="just">
              <a:lnSpc>
                <a:spcPct val="150000"/>
              </a:lnSpc>
              <a:spcAft>
                <a:spcPts val="800"/>
              </a:spcAft>
              <a:buFont typeface="Arial" panose="020B0604020202020204" pitchFamily="34" charset="0"/>
              <a:buChar char="•"/>
            </a:pPr>
            <a:r>
              <a:rPr lang="en-US" sz="1100" dirty="0">
                <a:latin typeface="Times New Roman" panose="02020603050405020304" pitchFamily="18" charset="0"/>
                <a:ea typeface="Calibri" panose="020F0502020204030204" pitchFamily="34" charset="0"/>
                <a:cs typeface="Times New Roman" panose="02020603050405020304" pitchFamily="18" charset="0"/>
              </a:rPr>
              <a:t>Rodrigues da Costa, L. and Maria </a:t>
            </a:r>
            <a:r>
              <a:rPr lang="en-US" sz="1100" dirty="0" err="1">
                <a:latin typeface="Times New Roman" panose="02020603050405020304" pitchFamily="18" charset="0"/>
                <a:ea typeface="Calibri" panose="020F0502020204030204" pitchFamily="34" charset="0"/>
                <a:cs typeface="Times New Roman" panose="02020603050405020304" pitchFamily="18" charset="0"/>
              </a:rPr>
              <a:t>Correia</a:t>
            </a:r>
            <a:r>
              <a:rPr lang="en-US" sz="1100" dirty="0">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latin typeface="Times New Roman" panose="02020603050405020304" pitchFamily="18" charset="0"/>
                <a:ea typeface="Calibri" panose="020F0502020204030204" pitchFamily="34" charset="0"/>
                <a:cs typeface="Times New Roman" panose="02020603050405020304" pitchFamily="18" charset="0"/>
              </a:rPr>
              <a:t>Loureiro</a:t>
            </a:r>
            <a:r>
              <a:rPr lang="en-US" sz="1100" dirty="0">
                <a:latin typeface="Times New Roman" panose="02020603050405020304" pitchFamily="18" charset="0"/>
                <a:ea typeface="Calibri" panose="020F0502020204030204" pitchFamily="34" charset="0"/>
                <a:cs typeface="Times New Roman" panose="02020603050405020304" pitchFamily="18" charset="0"/>
              </a:rPr>
              <a:t>, S., 2019. The importance of employees' engagement on the </a:t>
            </a:r>
            <a:r>
              <a:rPr lang="en-US" sz="1100" dirty="0" err="1">
                <a:latin typeface="Times New Roman" panose="02020603050405020304" pitchFamily="18" charset="0"/>
                <a:ea typeface="Calibri" panose="020F0502020204030204" pitchFamily="34" charset="0"/>
                <a:cs typeface="Times New Roman" panose="02020603050405020304" pitchFamily="18" charset="0"/>
              </a:rPr>
              <a:t>organisational</a:t>
            </a:r>
            <a:r>
              <a:rPr lang="en-US" sz="1100" dirty="0">
                <a:latin typeface="Times New Roman" panose="02020603050405020304" pitchFamily="18" charset="0"/>
                <a:ea typeface="Calibri" panose="020F0502020204030204" pitchFamily="34" charset="0"/>
                <a:cs typeface="Times New Roman" panose="02020603050405020304" pitchFamily="18" charset="0"/>
              </a:rPr>
              <a:t> success. </a:t>
            </a:r>
            <a:r>
              <a:rPr lang="en-US" sz="1100" i="1" dirty="0">
                <a:latin typeface="Times New Roman" panose="02020603050405020304" pitchFamily="18" charset="0"/>
                <a:ea typeface="Calibri" panose="020F0502020204030204" pitchFamily="34" charset="0"/>
                <a:cs typeface="Times New Roman" panose="02020603050405020304" pitchFamily="18" charset="0"/>
              </a:rPr>
              <a:t>Journal of Promotion Management</a:t>
            </a:r>
            <a:r>
              <a:rPr lang="en-US" sz="1100" dirty="0">
                <a:latin typeface="Times New Roman" panose="02020603050405020304" pitchFamily="18" charset="0"/>
                <a:ea typeface="Calibri" panose="020F0502020204030204" pitchFamily="34" charset="0"/>
                <a:cs typeface="Times New Roman" panose="02020603050405020304" pitchFamily="18" charset="0"/>
              </a:rPr>
              <a:t>, </a:t>
            </a:r>
            <a:r>
              <a:rPr lang="en-US" sz="1100" i="1" dirty="0">
                <a:latin typeface="Times New Roman" panose="02020603050405020304" pitchFamily="18" charset="0"/>
                <a:ea typeface="Calibri" panose="020F0502020204030204" pitchFamily="34" charset="0"/>
                <a:cs typeface="Times New Roman" panose="02020603050405020304" pitchFamily="18" charset="0"/>
              </a:rPr>
              <a:t>25</a:t>
            </a:r>
            <a:r>
              <a:rPr lang="en-US" sz="1100" dirty="0">
                <a:latin typeface="Times New Roman" panose="02020603050405020304" pitchFamily="18" charset="0"/>
                <a:ea typeface="Calibri" panose="020F0502020204030204" pitchFamily="34" charset="0"/>
                <a:cs typeface="Times New Roman" panose="02020603050405020304" pitchFamily="18" charset="0"/>
              </a:rPr>
              <a:t>(3), pp.328-336.</a:t>
            </a:r>
          </a:p>
          <a:p>
            <a:pPr marL="457200" indent="-457200" algn="just">
              <a:lnSpc>
                <a:spcPct val="150000"/>
              </a:lnSpc>
              <a:spcAft>
                <a:spcPts val="800"/>
              </a:spcAft>
              <a:buFont typeface="Arial" panose="020B0604020202020204" pitchFamily="34" charset="0"/>
              <a:buChar char="•"/>
            </a:pPr>
            <a:r>
              <a:rPr lang="en-US" sz="1100" dirty="0" err="1">
                <a:latin typeface="Times New Roman" panose="02020603050405020304" pitchFamily="18" charset="0"/>
                <a:ea typeface="Calibri" panose="020F0502020204030204" pitchFamily="34" charset="0"/>
                <a:cs typeface="Times New Roman" panose="02020603050405020304" pitchFamily="18" charset="0"/>
              </a:rPr>
              <a:t>Sahni</a:t>
            </a:r>
            <a:r>
              <a:rPr lang="en-US" sz="1100" dirty="0">
                <a:latin typeface="Times New Roman" panose="02020603050405020304" pitchFamily="18" charset="0"/>
                <a:ea typeface="Calibri" panose="020F0502020204030204" pitchFamily="34" charset="0"/>
                <a:cs typeface="Times New Roman" panose="02020603050405020304" pitchFamily="18" charset="0"/>
              </a:rPr>
              <a:t>, J., 2019. Role of quality of work life in determining employee engagement and </a:t>
            </a:r>
            <a:r>
              <a:rPr lang="en-US" sz="1100" dirty="0" err="1">
                <a:latin typeface="Times New Roman" panose="02020603050405020304" pitchFamily="18" charset="0"/>
                <a:ea typeface="Calibri" panose="020F0502020204030204" pitchFamily="34" charset="0"/>
                <a:cs typeface="Times New Roman" panose="02020603050405020304" pitchFamily="18" charset="0"/>
              </a:rPr>
              <a:t>organisational</a:t>
            </a:r>
            <a:r>
              <a:rPr lang="en-US" sz="1100" dirty="0">
                <a:latin typeface="Times New Roman" panose="02020603050405020304" pitchFamily="18" charset="0"/>
                <a:ea typeface="Calibri" panose="020F0502020204030204" pitchFamily="34" charset="0"/>
                <a:cs typeface="Times New Roman" panose="02020603050405020304" pitchFamily="18" charset="0"/>
              </a:rPr>
              <a:t> commitment in the telecom industry. </a:t>
            </a:r>
            <a:r>
              <a:rPr lang="en-US" sz="1100" i="1" dirty="0">
                <a:latin typeface="Times New Roman" panose="02020603050405020304" pitchFamily="18" charset="0"/>
                <a:ea typeface="Calibri" panose="020F0502020204030204" pitchFamily="34" charset="0"/>
                <a:cs typeface="Times New Roman" panose="02020603050405020304" pitchFamily="18" charset="0"/>
              </a:rPr>
              <a:t>International Journal for Quality Research</a:t>
            </a:r>
            <a:r>
              <a:rPr lang="en-US" sz="1100" dirty="0">
                <a:latin typeface="Times New Roman" panose="02020603050405020304" pitchFamily="18" charset="0"/>
                <a:ea typeface="Calibri" panose="020F0502020204030204" pitchFamily="34" charset="0"/>
                <a:cs typeface="Times New Roman" panose="02020603050405020304" pitchFamily="18" charset="0"/>
              </a:rPr>
              <a:t>, </a:t>
            </a:r>
            <a:r>
              <a:rPr lang="en-US" sz="1100" i="1" dirty="0">
                <a:latin typeface="Times New Roman" panose="02020603050405020304" pitchFamily="18" charset="0"/>
                <a:ea typeface="Calibri" panose="020F0502020204030204" pitchFamily="34" charset="0"/>
                <a:cs typeface="Times New Roman" panose="02020603050405020304" pitchFamily="18" charset="0"/>
              </a:rPr>
              <a:t>13</a:t>
            </a:r>
            <a:r>
              <a:rPr lang="en-US" sz="1100" dirty="0">
                <a:latin typeface="Times New Roman" panose="02020603050405020304" pitchFamily="18" charset="0"/>
                <a:ea typeface="Calibri" panose="020F0502020204030204" pitchFamily="34" charset="0"/>
                <a:cs typeface="Times New Roman" panose="02020603050405020304" pitchFamily="18" charset="0"/>
              </a:rPr>
              <a:t>(2), p.285.</a:t>
            </a:r>
          </a:p>
          <a:p>
            <a:pPr marL="457200" indent="-457200" algn="just">
              <a:lnSpc>
                <a:spcPct val="150000"/>
              </a:lnSpc>
              <a:spcAft>
                <a:spcPts val="800"/>
              </a:spcAft>
              <a:buFont typeface="Arial" panose="020B0604020202020204" pitchFamily="34" charset="0"/>
              <a:buChar char="•"/>
            </a:pPr>
            <a:r>
              <a:rPr lang="en-US" sz="1100" dirty="0">
                <a:latin typeface="Times New Roman" panose="02020603050405020304" pitchFamily="18" charset="0"/>
                <a:ea typeface="Calibri" panose="020F0502020204030204" pitchFamily="34" charset="0"/>
                <a:cs typeface="Times New Roman" panose="02020603050405020304" pitchFamily="18" charset="0"/>
              </a:rPr>
              <a:t>Saks, A.M., 2022. Caring for human resources management and employee engagement. </a:t>
            </a:r>
            <a:r>
              <a:rPr lang="en-US" sz="1100" i="1" dirty="0">
                <a:latin typeface="Times New Roman" panose="02020603050405020304" pitchFamily="18" charset="0"/>
                <a:ea typeface="Calibri" panose="020F0502020204030204" pitchFamily="34" charset="0"/>
                <a:cs typeface="Times New Roman" panose="02020603050405020304" pitchFamily="18" charset="0"/>
              </a:rPr>
              <a:t>Human Resource Management Review</a:t>
            </a:r>
            <a:r>
              <a:rPr lang="en-US" sz="1100" dirty="0">
                <a:latin typeface="Times New Roman" panose="02020603050405020304" pitchFamily="18" charset="0"/>
                <a:ea typeface="Calibri" panose="020F0502020204030204" pitchFamily="34" charset="0"/>
                <a:cs typeface="Times New Roman" panose="02020603050405020304" pitchFamily="18" charset="0"/>
              </a:rPr>
              <a:t>, </a:t>
            </a:r>
            <a:r>
              <a:rPr lang="en-US" sz="1100" i="1" dirty="0">
                <a:latin typeface="Times New Roman" panose="02020603050405020304" pitchFamily="18" charset="0"/>
                <a:ea typeface="Calibri" panose="020F0502020204030204" pitchFamily="34" charset="0"/>
                <a:cs typeface="Times New Roman" panose="02020603050405020304" pitchFamily="18" charset="0"/>
              </a:rPr>
              <a:t>32</a:t>
            </a:r>
            <a:r>
              <a:rPr lang="en-US" sz="1100" dirty="0">
                <a:latin typeface="Times New Roman" panose="02020603050405020304" pitchFamily="18" charset="0"/>
                <a:ea typeface="Calibri" panose="020F0502020204030204" pitchFamily="34" charset="0"/>
                <a:cs typeface="Times New Roman" panose="02020603050405020304" pitchFamily="18" charset="0"/>
              </a:rPr>
              <a:t>(3), p.100835.</a:t>
            </a:r>
          </a:p>
        </p:txBody>
      </p:sp>
    </p:spTree>
    <p:extLst>
      <p:ext uri="{BB962C8B-B14F-4D97-AF65-F5344CB8AC3E}">
        <p14:creationId xmlns:p14="http://schemas.microsoft.com/office/powerpoint/2010/main" val="42351785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grpSp>
        <p:nvGrpSpPr>
          <p:cNvPr id="749" name="Google Shape;749;p56"/>
          <p:cNvGrpSpPr/>
          <p:nvPr/>
        </p:nvGrpSpPr>
        <p:grpSpPr>
          <a:xfrm>
            <a:off x="7516000" y="3935825"/>
            <a:ext cx="707800" cy="432300"/>
            <a:chOff x="7483275" y="1792700"/>
            <a:chExt cx="707800" cy="432300"/>
          </a:xfrm>
        </p:grpSpPr>
        <p:sp>
          <p:nvSpPr>
            <p:cNvPr id="750" name="Google Shape;750;p56"/>
            <p:cNvSpPr/>
            <p:nvPr/>
          </p:nvSpPr>
          <p:spPr>
            <a:xfrm>
              <a:off x="7758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56"/>
            <p:cNvSpPr/>
            <p:nvPr/>
          </p:nvSpPr>
          <p:spPr>
            <a:xfrm>
              <a:off x="7625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56"/>
            <p:cNvSpPr/>
            <p:nvPr/>
          </p:nvSpPr>
          <p:spPr>
            <a:xfrm>
              <a:off x="74832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56" name="Google Shape;756;p56"/>
          <p:cNvGrpSpPr/>
          <p:nvPr/>
        </p:nvGrpSpPr>
        <p:grpSpPr>
          <a:xfrm>
            <a:off x="925163" y="728374"/>
            <a:ext cx="636625" cy="385649"/>
            <a:chOff x="1108055" y="728374"/>
            <a:chExt cx="636625" cy="385649"/>
          </a:xfrm>
        </p:grpSpPr>
        <p:sp>
          <p:nvSpPr>
            <p:cNvPr id="757" name="Google Shape;757;p56"/>
            <p:cNvSpPr/>
            <p:nvPr/>
          </p:nvSpPr>
          <p:spPr>
            <a:xfrm>
              <a:off x="1108055" y="813723"/>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56"/>
            <p:cNvSpPr/>
            <p:nvPr/>
          </p:nvSpPr>
          <p:spPr>
            <a:xfrm>
              <a:off x="1554480" y="728374"/>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 name="Rectangle 3"/>
          <p:cNvSpPr/>
          <p:nvPr/>
        </p:nvSpPr>
        <p:spPr>
          <a:xfrm>
            <a:off x="1373950" y="918574"/>
            <a:ext cx="6070800" cy="3803605"/>
          </a:xfrm>
          <a:prstGeom prst="rect">
            <a:avLst/>
          </a:prstGeom>
        </p:spPr>
        <p:txBody>
          <a:bodyPr wrap="square">
            <a:spAutoFit/>
          </a:bodyPr>
          <a:lstStyle/>
          <a:p>
            <a:pPr marL="457200" indent="-457200" algn="just">
              <a:lnSpc>
                <a:spcPct val="150000"/>
              </a:lnSpc>
              <a:spcAft>
                <a:spcPts val="800"/>
              </a:spcAft>
              <a:buFont typeface="Arial" panose="020B0604020202020204" pitchFamily="34" charset="0"/>
              <a:buChar char="•"/>
            </a:pPr>
            <a:r>
              <a:rPr lang="en-US" sz="1100" dirty="0" err="1">
                <a:latin typeface="Times New Roman" panose="02020603050405020304" pitchFamily="18" charset="0"/>
                <a:ea typeface="Calibri" panose="020F0502020204030204" pitchFamily="34" charset="0"/>
                <a:cs typeface="Times New Roman" panose="02020603050405020304" pitchFamily="18" charset="0"/>
              </a:rPr>
              <a:t>Shaik</a:t>
            </a:r>
            <a:r>
              <a:rPr lang="en-US" sz="1100" dirty="0">
                <a:latin typeface="Times New Roman" panose="02020603050405020304" pitchFamily="18" charset="0"/>
                <a:ea typeface="Calibri" panose="020F0502020204030204" pitchFamily="34" charset="0"/>
                <a:cs typeface="Times New Roman" panose="02020603050405020304" pitchFamily="18" charset="0"/>
              </a:rPr>
              <a:t>, F.F. and </a:t>
            </a:r>
            <a:r>
              <a:rPr lang="en-US" sz="1100" dirty="0" err="1">
                <a:latin typeface="Times New Roman" panose="02020603050405020304" pitchFamily="18" charset="0"/>
                <a:ea typeface="Calibri" panose="020F0502020204030204" pitchFamily="34" charset="0"/>
                <a:cs typeface="Times New Roman" panose="02020603050405020304" pitchFamily="18" charset="0"/>
              </a:rPr>
              <a:t>Makhecha</a:t>
            </a:r>
            <a:r>
              <a:rPr lang="en-US" sz="1100" dirty="0">
                <a:latin typeface="Times New Roman" panose="02020603050405020304" pitchFamily="18" charset="0"/>
                <a:ea typeface="Calibri" panose="020F0502020204030204" pitchFamily="34" charset="0"/>
                <a:cs typeface="Times New Roman" panose="02020603050405020304" pitchFamily="18" charset="0"/>
              </a:rPr>
              <a:t>, U.P., 2019. Drivers of employee engagement in global virtual teams. </a:t>
            </a:r>
            <a:r>
              <a:rPr lang="en-US" sz="1100" i="1" dirty="0">
                <a:latin typeface="Times New Roman" panose="02020603050405020304" pitchFamily="18" charset="0"/>
                <a:ea typeface="Calibri" panose="020F0502020204030204" pitchFamily="34" charset="0"/>
                <a:cs typeface="Times New Roman" panose="02020603050405020304" pitchFamily="18" charset="0"/>
              </a:rPr>
              <a:t>Australasian Journal of Information Systems</a:t>
            </a:r>
            <a:r>
              <a:rPr lang="en-US" sz="1100" dirty="0">
                <a:latin typeface="Times New Roman" panose="02020603050405020304" pitchFamily="18" charset="0"/>
                <a:ea typeface="Calibri" panose="020F0502020204030204" pitchFamily="34" charset="0"/>
                <a:cs typeface="Times New Roman" panose="02020603050405020304" pitchFamily="18" charset="0"/>
              </a:rPr>
              <a:t>, </a:t>
            </a:r>
            <a:r>
              <a:rPr lang="en-US" sz="1100" i="1" dirty="0">
                <a:latin typeface="Times New Roman" panose="02020603050405020304" pitchFamily="18" charset="0"/>
                <a:ea typeface="Calibri" panose="020F0502020204030204" pitchFamily="34" charset="0"/>
                <a:cs typeface="Times New Roman" panose="02020603050405020304" pitchFamily="18" charset="0"/>
              </a:rPr>
              <a:t>23</a:t>
            </a:r>
            <a:r>
              <a:rPr lang="en-US" sz="1100" dirty="0">
                <a:latin typeface="Times New Roman" panose="02020603050405020304" pitchFamily="18" charset="0"/>
                <a:ea typeface="Calibri" panose="020F0502020204030204" pitchFamily="34" charset="0"/>
                <a:cs typeface="Times New Roman" panose="02020603050405020304" pitchFamily="18" charset="0"/>
              </a:rPr>
              <a:t>.</a:t>
            </a:r>
          </a:p>
          <a:p>
            <a:pPr marL="457200" indent="-457200" algn="just">
              <a:lnSpc>
                <a:spcPct val="150000"/>
              </a:lnSpc>
              <a:spcAft>
                <a:spcPts val="800"/>
              </a:spcAft>
              <a:buFont typeface="Arial" panose="020B0604020202020204" pitchFamily="34" charset="0"/>
              <a:buChar char="•"/>
            </a:pPr>
            <a:r>
              <a:rPr lang="en-US" sz="1100" dirty="0">
                <a:latin typeface="Times New Roman" panose="02020603050405020304" pitchFamily="18" charset="0"/>
                <a:ea typeface="Calibri" panose="020F0502020204030204" pitchFamily="34" charset="0"/>
                <a:cs typeface="Times New Roman" panose="02020603050405020304" pitchFamily="18" charset="0"/>
              </a:rPr>
              <a:t> Sinha, B.C., 2021. Employee Engagement, "Myth or Reality”?: A Critical Analysis of the Entrepreneur and Employee Relationship in the Recession Phase of the Business Cycle. In </a:t>
            </a:r>
            <a:r>
              <a:rPr lang="en-US" sz="1100" i="1" dirty="0">
                <a:latin typeface="Times New Roman" panose="02020603050405020304" pitchFamily="18" charset="0"/>
                <a:ea typeface="Calibri" panose="020F0502020204030204" pitchFamily="34" charset="0"/>
                <a:cs typeface="Times New Roman" panose="02020603050405020304" pitchFamily="18" charset="0"/>
              </a:rPr>
              <a:t>Sustainable and Responsible Entrepreneurship and Key Drivers of Performance</a:t>
            </a:r>
            <a:r>
              <a:rPr lang="en-US" sz="1100" dirty="0">
                <a:latin typeface="Times New Roman" panose="02020603050405020304" pitchFamily="18" charset="0"/>
                <a:ea typeface="Calibri" panose="020F0502020204030204" pitchFamily="34" charset="0"/>
                <a:cs typeface="Times New Roman" panose="02020603050405020304" pitchFamily="18" charset="0"/>
              </a:rPr>
              <a:t> (pp. 136-146). IGI Global.</a:t>
            </a:r>
          </a:p>
          <a:p>
            <a:pPr marL="457200" indent="-457200" algn="just">
              <a:lnSpc>
                <a:spcPct val="150000"/>
              </a:lnSpc>
              <a:spcAft>
                <a:spcPts val="800"/>
              </a:spcAft>
              <a:buFont typeface="Arial" panose="020B0604020202020204" pitchFamily="34" charset="0"/>
              <a:buChar char="•"/>
            </a:pPr>
            <a:r>
              <a:rPr lang="en-US" sz="1100" dirty="0">
                <a:latin typeface="Times New Roman" panose="02020603050405020304" pitchFamily="18" charset="0"/>
                <a:ea typeface="Calibri" panose="020F0502020204030204" pitchFamily="34" charset="0"/>
                <a:cs typeface="Times New Roman" panose="02020603050405020304" pitchFamily="18" charset="0"/>
              </a:rPr>
              <a:t>Sun, L. and </a:t>
            </a:r>
            <a:r>
              <a:rPr lang="en-US" sz="1100" dirty="0" err="1">
                <a:latin typeface="Times New Roman" panose="02020603050405020304" pitchFamily="18" charset="0"/>
                <a:ea typeface="Calibri" panose="020F0502020204030204" pitchFamily="34" charset="0"/>
                <a:cs typeface="Times New Roman" panose="02020603050405020304" pitchFamily="18" charset="0"/>
              </a:rPr>
              <a:t>Bunchapattanasakda</a:t>
            </a:r>
            <a:r>
              <a:rPr lang="en-US" sz="1100" dirty="0">
                <a:latin typeface="Times New Roman" panose="02020603050405020304" pitchFamily="18" charset="0"/>
                <a:ea typeface="Calibri" panose="020F0502020204030204" pitchFamily="34" charset="0"/>
                <a:cs typeface="Times New Roman" panose="02020603050405020304" pitchFamily="18" charset="0"/>
              </a:rPr>
              <a:t>, C., 2019. Employee engagement: A literature review. </a:t>
            </a:r>
            <a:r>
              <a:rPr lang="en-US" sz="1100" i="1" dirty="0">
                <a:latin typeface="Times New Roman" panose="02020603050405020304" pitchFamily="18" charset="0"/>
                <a:ea typeface="Calibri" panose="020F0502020204030204" pitchFamily="34" charset="0"/>
                <a:cs typeface="Times New Roman" panose="02020603050405020304" pitchFamily="18" charset="0"/>
              </a:rPr>
              <a:t>International Journal of Human Resource Studies</a:t>
            </a:r>
            <a:r>
              <a:rPr lang="en-US" sz="1100" dirty="0">
                <a:latin typeface="Times New Roman" panose="02020603050405020304" pitchFamily="18" charset="0"/>
                <a:ea typeface="Calibri" panose="020F0502020204030204" pitchFamily="34" charset="0"/>
                <a:cs typeface="Times New Roman" panose="02020603050405020304" pitchFamily="18" charset="0"/>
              </a:rPr>
              <a:t>, </a:t>
            </a:r>
            <a:r>
              <a:rPr lang="en-US" sz="1100" i="1" dirty="0">
                <a:latin typeface="Times New Roman" panose="02020603050405020304" pitchFamily="18" charset="0"/>
                <a:ea typeface="Calibri" panose="020F0502020204030204" pitchFamily="34" charset="0"/>
                <a:cs typeface="Times New Roman" panose="02020603050405020304" pitchFamily="18" charset="0"/>
              </a:rPr>
              <a:t>9</a:t>
            </a:r>
            <a:r>
              <a:rPr lang="en-US" sz="1100" dirty="0">
                <a:latin typeface="Times New Roman" panose="02020603050405020304" pitchFamily="18" charset="0"/>
                <a:ea typeface="Calibri" panose="020F0502020204030204" pitchFamily="34" charset="0"/>
                <a:cs typeface="Times New Roman" panose="02020603050405020304" pitchFamily="18" charset="0"/>
              </a:rPr>
              <a:t>(1), pp.63-80.</a:t>
            </a:r>
          </a:p>
          <a:p>
            <a:pPr marL="457200" indent="-457200" algn="just">
              <a:lnSpc>
                <a:spcPct val="150000"/>
              </a:lnSpc>
              <a:spcAft>
                <a:spcPts val="800"/>
              </a:spcAft>
              <a:buFont typeface="Arial" panose="020B0604020202020204" pitchFamily="34" charset="0"/>
              <a:buChar char="•"/>
            </a:pPr>
            <a:r>
              <a:rPr lang="en-US" sz="1100" dirty="0" err="1">
                <a:latin typeface="Times New Roman" panose="02020603050405020304" pitchFamily="18" charset="0"/>
                <a:ea typeface="Calibri" panose="020F0502020204030204" pitchFamily="34" charset="0"/>
                <a:cs typeface="Times New Roman" panose="02020603050405020304" pitchFamily="18" charset="0"/>
              </a:rPr>
              <a:t>Verčič</a:t>
            </a:r>
            <a:r>
              <a:rPr lang="en-US" sz="1100" dirty="0">
                <a:latin typeface="Times New Roman" panose="02020603050405020304" pitchFamily="18" charset="0"/>
                <a:ea typeface="Calibri" panose="020F0502020204030204" pitchFamily="34" charset="0"/>
                <a:cs typeface="Times New Roman" panose="02020603050405020304" pitchFamily="18" charset="0"/>
              </a:rPr>
              <a:t>, A.T., 2021. The impact of employee engagement, </a:t>
            </a:r>
            <a:r>
              <a:rPr lang="en-US" sz="1100" dirty="0" err="1">
                <a:latin typeface="Times New Roman" panose="02020603050405020304" pitchFamily="18" charset="0"/>
                <a:ea typeface="Calibri" panose="020F0502020204030204" pitchFamily="34" charset="0"/>
                <a:cs typeface="Times New Roman" panose="02020603050405020304" pitchFamily="18" charset="0"/>
              </a:rPr>
              <a:t>organisational</a:t>
            </a:r>
            <a:r>
              <a:rPr lang="en-US" sz="1100" dirty="0">
                <a:latin typeface="Times New Roman" panose="02020603050405020304" pitchFamily="18" charset="0"/>
                <a:ea typeface="Calibri" panose="020F0502020204030204" pitchFamily="34" charset="0"/>
                <a:cs typeface="Times New Roman" panose="02020603050405020304" pitchFamily="18" charset="0"/>
              </a:rPr>
              <a:t> support and employer branding on internal communication satisfaction. </a:t>
            </a:r>
            <a:r>
              <a:rPr lang="en-US" sz="1100" i="1" dirty="0">
                <a:latin typeface="Times New Roman" panose="02020603050405020304" pitchFamily="18" charset="0"/>
                <a:ea typeface="Calibri" panose="020F0502020204030204" pitchFamily="34" charset="0"/>
                <a:cs typeface="Times New Roman" panose="02020603050405020304" pitchFamily="18" charset="0"/>
              </a:rPr>
              <a:t>Public Relations Review</a:t>
            </a:r>
            <a:r>
              <a:rPr lang="en-US" sz="1100" dirty="0">
                <a:latin typeface="Times New Roman" panose="02020603050405020304" pitchFamily="18" charset="0"/>
                <a:ea typeface="Calibri" panose="020F0502020204030204" pitchFamily="34" charset="0"/>
                <a:cs typeface="Times New Roman" panose="02020603050405020304" pitchFamily="18" charset="0"/>
              </a:rPr>
              <a:t>, </a:t>
            </a:r>
            <a:r>
              <a:rPr lang="en-US" sz="1100" i="1" dirty="0">
                <a:latin typeface="Times New Roman" panose="02020603050405020304" pitchFamily="18" charset="0"/>
                <a:ea typeface="Calibri" panose="020F0502020204030204" pitchFamily="34" charset="0"/>
                <a:cs typeface="Times New Roman" panose="02020603050405020304" pitchFamily="18" charset="0"/>
              </a:rPr>
              <a:t>47</a:t>
            </a:r>
            <a:r>
              <a:rPr lang="en-US" sz="1100" dirty="0">
                <a:latin typeface="Times New Roman" panose="02020603050405020304" pitchFamily="18" charset="0"/>
                <a:ea typeface="Calibri" panose="020F0502020204030204" pitchFamily="34" charset="0"/>
                <a:cs typeface="Times New Roman" panose="02020603050405020304" pitchFamily="18" charset="0"/>
              </a:rPr>
              <a:t>(1), p.102009.</a:t>
            </a:r>
          </a:p>
          <a:p>
            <a:pPr marL="457200" indent="-457200" algn="just">
              <a:lnSpc>
                <a:spcPct val="150000"/>
              </a:lnSpc>
              <a:spcAft>
                <a:spcPts val="800"/>
              </a:spcAft>
              <a:buFont typeface="Arial" panose="020B0604020202020204" pitchFamily="34" charset="0"/>
              <a:buChar char="•"/>
            </a:pPr>
            <a:r>
              <a:rPr lang="en-US" sz="1100" dirty="0" err="1">
                <a:latin typeface="Times New Roman" panose="02020603050405020304" pitchFamily="18" charset="0"/>
                <a:ea typeface="Calibri" panose="020F0502020204030204" pitchFamily="34" charset="0"/>
                <a:cs typeface="Times New Roman" panose="02020603050405020304" pitchFamily="18" charset="0"/>
              </a:rPr>
              <a:t>Vermooten</a:t>
            </a:r>
            <a:r>
              <a:rPr lang="en-US" sz="1100" dirty="0">
                <a:latin typeface="Times New Roman" panose="02020603050405020304" pitchFamily="18" charset="0"/>
                <a:ea typeface="Calibri" panose="020F0502020204030204" pitchFamily="34" charset="0"/>
                <a:cs typeface="Times New Roman" panose="02020603050405020304" pitchFamily="18" charset="0"/>
              </a:rPr>
              <a:t>, N., </a:t>
            </a:r>
            <a:r>
              <a:rPr lang="en-US" sz="1100" dirty="0" err="1">
                <a:latin typeface="Times New Roman" panose="02020603050405020304" pitchFamily="18" charset="0"/>
                <a:ea typeface="Calibri" panose="020F0502020204030204" pitchFamily="34" charset="0"/>
                <a:cs typeface="Times New Roman" panose="02020603050405020304" pitchFamily="18" charset="0"/>
              </a:rPr>
              <a:t>Boonzaier</a:t>
            </a:r>
            <a:r>
              <a:rPr lang="en-US" sz="1100" dirty="0">
                <a:latin typeface="Times New Roman" panose="02020603050405020304" pitchFamily="18" charset="0"/>
                <a:ea typeface="Calibri" panose="020F0502020204030204" pitchFamily="34" charset="0"/>
                <a:cs typeface="Times New Roman" panose="02020603050405020304" pitchFamily="18" charset="0"/>
              </a:rPr>
              <a:t>, B. and Kidd, M., 2019. Job crafting, proactive personality and meaningful work: Implications for employee engagement and turnover intention. </a:t>
            </a:r>
            <a:r>
              <a:rPr lang="en-US" sz="1100" i="1" dirty="0">
                <a:latin typeface="Times New Roman" panose="02020603050405020304" pitchFamily="18" charset="0"/>
                <a:ea typeface="Calibri" panose="020F0502020204030204" pitchFamily="34" charset="0"/>
                <a:cs typeface="Times New Roman" panose="02020603050405020304" pitchFamily="18" charset="0"/>
              </a:rPr>
              <a:t>SA Journal of Industrial Psychology</a:t>
            </a:r>
            <a:r>
              <a:rPr lang="en-US" sz="1100" dirty="0">
                <a:latin typeface="Times New Roman" panose="02020603050405020304" pitchFamily="18" charset="0"/>
                <a:ea typeface="Calibri" panose="020F0502020204030204" pitchFamily="34" charset="0"/>
                <a:cs typeface="Times New Roman" panose="02020603050405020304" pitchFamily="18" charset="0"/>
              </a:rPr>
              <a:t>, </a:t>
            </a:r>
            <a:r>
              <a:rPr lang="en-US" sz="1100" i="1" dirty="0">
                <a:latin typeface="Times New Roman" panose="02020603050405020304" pitchFamily="18" charset="0"/>
                <a:ea typeface="Calibri" panose="020F0502020204030204" pitchFamily="34" charset="0"/>
                <a:cs typeface="Times New Roman" panose="02020603050405020304" pitchFamily="18" charset="0"/>
              </a:rPr>
              <a:t>45</a:t>
            </a:r>
            <a:r>
              <a:rPr lang="en-US" sz="1100" dirty="0">
                <a:latin typeface="Times New Roman" panose="02020603050405020304" pitchFamily="18" charset="0"/>
                <a:ea typeface="Calibri" panose="020F0502020204030204" pitchFamily="34" charset="0"/>
                <a:cs typeface="Times New Roman" panose="02020603050405020304" pitchFamily="18" charset="0"/>
              </a:rPr>
              <a:t>(1), pp.1-13.</a:t>
            </a:r>
          </a:p>
        </p:txBody>
      </p:sp>
    </p:spTree>
    <p:extLst>
      <p:ext uri="{BB962C8B-B14F-4D97-AF65-F5344CB8AC3E}">
        <p14:creationId xmlns:p14="http://schemas.microsoft.com/office/powerpoint/2010/main" val="1945635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99"/>
        <p:cNvGrpSpPr/>
        <p:nvPr/>
      </p:nvGrpSpPr>
      <p:grpSpPr>
        <a:xfrm>
          <a:off x="0" y="0"/>
          <a:ext cx="0" cy="0"/>
          <a:chOff x="0" y="0"/>
          <a:chExt cx="0" cy="0"/>
        </a:xfrm>
      </p:grpSpPr>
      <p:grpSp>
        <p:nvGrpSpPr>
          <p:cNvPr id="600" name="Google Shape;600;p53"/>
          <p:cNvGrpSpPr/>
          <p:nvPr/>
        </p:nvGrpSpPr>
        <p:grpSpPr>
          <a:xfrm>
            <a:off x="5497888" y="1251075"/>
            <a:ext cx="2405725" cy="3522000"/>
            <a:chOff x="792300" y="814750"/>
            <a:chExt cx="2405725" cy="3522000"/>
          </a:xfrm>
        </p:grpSpPr>
        <p:cxnSp>
          <p:nvCxnSpPr>
            <p:cNvPr id="601" name="Google Shape;601;p53"/>
            <p:cNvCxnSpPr/>
            <p:nvPr/>
          </p:nvCxnSpPr>
          <p:spPr>
            <a:xfrm>
              <a:off x="792300"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602" name="Google Shape;602;p53"/>
            <p:cNvCxnSpPr/>
            <p:nvPr/>
          </p:nvCxnSpPr>
          <p:spPr>
            <a:xfrm>
              <a:off x="1092416"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603" name="Google Shape;603;p53"/>
            <p:cNvCxnSpPr/>
            <p:nvPr/>
          </p:nvCxnSpPr>
          <p:spPr>
            <a:xfrm>
              <a:off x="1392531"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604" name="Google Shape;604;p53"/>
            <p:cNvCxnSpPr/>
            <p:nvPr/>
          </p:nvCxnSpPr>
          <p:spPr>
            <a:xfrm>
              <a:off x="1692647"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605" name="Google Shape;605;p53"/>
            <p:cNvCxnSpPr/>
            <p:nvPr/>
          </p:nvCxnSpPr>
          <p:spPr>
            <a:xfrm>
              <a:off x="1992763"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606" name="Google Shape;606;p53"/>
            <p:cNvCxnSpPr/>
            <p:nvPr/>
          </p:nvCxnSpPr>
          <p:spPr>
            <a:xfrm>
              <a:off x="2292878"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607" name="Google Shape;607;p53"/>
            <p:cNvCxnSpPr/>
            <p:nvPr/>
          </p:nvCxnSpPr>
          <p:spPr>
            <a:xfrm>
              <a:off x="2592994"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608" name="Google Shape;608;p53"/>
            <p:cNvCxnSpPr/>
            <p:nvPr/>
          </p:nvCxnSpPr>
          <p:spPr>
            <a:xfrm>
              <a:off x="2893109"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609" name="Google Shape;609;p53"/>
            <p:cNvCxnSpPr/>
            <p:nvPr/>
          </p:nvCxnSpPr>
          <p:spPr>
            <a:xfrm>
              <a:off x="3193225" y="814750"/>
              <a:ext cx="0" cy="3522000"/>
            </a:xfrm>
            <a:prstGeom prst="straightConnector1">
              <a:avLst/>
            </a:prstGeom>
            <a:noFill/>
            <a:ln w="9525" cap="flat" cmpd="sng">
              <a:solidFill>
                <a:schemeClr val="accent1"/>
              </a:solidFill>
              <a:prstDash val="solid"/>
              <a:round/>
              <a:headEnd type="none" w="med" len="med"/>
              <a:tailEnd type="none" w="med" len="med"/>
            </a:ln>
          </p:spPr>
        </p:cxnSp>
        <p:cxnSp>
          <p:nvCxnSpPr>
            <p:cNvPr id="610" name="Google Shape;610;p53"/>
            <p:cNvCxnSpPr/>
            <p:nvPr/>
          </p:nvCxnSpPr>
          <p:spPr>
            <a:xfrm>
              <a:off x="801925" y="814750"/>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611" name="Google Shape;611;p53"/>
            <p:cNvCxnSpPr/>
            <p:nvPr/>
          </p:nvCxnSpPr>
          <p:spPr>
            <a:xfrm>
              <a:off x="801925" y="1107838"/>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612" name="Google Shape;612;p53"/>
            <p:cNvCxnSpPr/>
            <p:nvPr/>
          </p:nvCxnSpPr>
          <p:spPr>
            <a:xfrm>
              <a:off x="801925" y="1400925"/>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613" name="Google Shape;613;p53"/>
            <p:cNvCxnSpPr/>
            <p:nvPr/>
          </p:nvCxnSpPr>
          <p:spPr>
            <a:xfrm>
              <a:off x="801925" y="1694013"/>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614" name="Google Shape;614;p53"/>
            <p:cNvCxnSpPr/>
            <p:nvPr/>
          </p:nvCxnSpPr>
          <p:spPr>
            <a:xfrm>
              <a:off x="801925" y="1987100"/>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615" name="Google Shape;615;p53"/>
            <p:cNvCxnSpPr/>
            <p:nvPr/>
          </p:nvCxnSpPr>
          <p:spPr>
            <a:xfrm>
              <a:off x="801925" y="2280188"/>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616" name="Google Shape;616;p53"/>
            <p:cNvCxnSpPr/>
            <p:nvPr/>
          </p:nvCxnSpPr>
          <p:spPr>
            <a:xfrm>
              <a:off x="801925" y="2573275"/>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617" name="Google Shape;617;p53"/>
            <p:cNvCxnSpPr/>
            <p:nvPr/>
          </p:nvCxnSpPr>
          <p:spPr>
            <a:xfrm>
              <a:off x="801925" y="2866363"/>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618" name="Google Shape;618;p53"/>
            <p:cNvCxnSpPr/>
            <p:nvPr/>
          </p:nvCxnSpPr>
          <p:spPr>
            <a:xfrm>
              <a:off x="801925" y="3159450"/>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619" name="Google Shape;619;p53"/>
            <p:cNvCxnSpPr/>
            <p:nvPr/>
          </p:nvCxnSpPr>
          <p:spPr>
            <a:xfrm>
              <a:off x="801925" y="3452538"/>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620" name="Google Shape;620;p53"/>
            <p:cNvCxnSpPr/>
            <p:nvPr/>
          </p:nvCxnSpPr>
          <p:spPr>
            <a:xfrm>
              <a:off x="801925" y="3745625"/>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621" name="Google Shape;621;p53"/>
            <p:cNvCxnSpPr/>
            <p:nvPr/>
          </p:nvCxnSpPr>
          <p:spPr>
            <a:xfrm>
              <a:off x="801925" y="4038713"/>
              <a:ext cx="2396100" cy="0"/>
            </a:xfrm>
            <a:prstGeom prst="straightConnector1">
              <a:avLst/>
            </a:prstGeom>
            <a:noFill/>
            <a:ln w="9525" cap="flat" cmpd="sng">
              <a:solidFill>
                <a:schemeClr val="accent1"/>
              </a:solidFill>
              <a:prstDash val="solid"/>
              <a:round/>
              <a:headEnd type="none" w="med" len="med"/>
              <a:tailEnd type="none" w="med" len="med"/>
            </a:ln>
          </p:spPr>
        </p:cxnSp>
        <p:cxnSp>
          <p:nvCxnSpPr>
            <p:cNvPr id="622" name="Google Shape;622;p53"/>
            <p:cNvCxnSpPr/>
            <p:nvPr/>
          </p:nvCxnSpPr>
          <p:spPr>
            <a:xfrm>
              <a:off x="801925" y="4331800"/>
              <a:ext cx="2396100" cy="0"/>
            </a:xfrm>
            <a:prstGeom prst="straightConnector1">
              <a:avLst/>
            </a:prstGeom>
            <a:noFill/>
            <a:ln w="9525" cap="flat" cmpd="sng">
              <a:solidFill>
                <a:schemeClr val="accent1"/>
              </a:solidFill>
              <a:prstDash val="solid"/>
              <a:round/>
              <a:headEnd type="none" w="med" len="med"/>
              <a:tailEnd type="none" w="med" len="med"/>
            </a:ln>
          </p:spPr>
        </p:cxnSp>
      </p:grpSp>
      <p:sp>
        <p:nvSpPr>
          <p:cNvPr id="623" name="Google Shape;623;p53"/>
          <p:cNvSpPr/>
          <p:nvPr/>
        </p:nvSpPr>
        <p:spPr>
          <a:xfrm>
            <a:off x="5691250" y="1470701"/>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53"/>
          <p:cNvSpPr/>
          <p:nvPr/>
        </p:nvSpPr>
        <p:spPr>
          <a:xfrm>
            <a:off x="7443567" y="4313423"/>
            <a:ext cx="300300" cy="3003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53"/>
          <p:cNvSpPr/>
          <p:nvPr/>
        </p:nvSpPr>
        <p:spPr>
          <a:xfrm>
            <a:off x="6889017" y="4084824"/>
            <a:ext cx="190200" cy="190200"/>
          </a:xfrm>
          <a:prstGeom prst="star4">
            <a:avLst>
              <a:gd name="adj" fmla="val 125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53"/>
          <p:cNvSpPr txBox="1">
            <a:spLocks noGrp="1"/>
          </p:cNvSpPr>
          <p:nvPr>
            <p:ph type="title"/>
          </p:nvPr>
        </p:nvSpPr>
        <p:spPr>
          <a:xfrm>
            <a:off x="2569888" y="1829388"/>
            <a:ext cx="5055600" cy="22032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smtClean="0"/>
              <a:t>Thank You</a:t>
            </a:r>
            <a:endParaRPr i="1" dirty="0"/>
          </a:p>
        </p:txBody>
      </p:sp>
      <p:cxnSp>
        <p:nvCxnSpPr>
          <p:cNvPr id="627" name="Google Shape;627;p53"/>
          <p:cNvCxnSpPr/>
          <p:nvPr/>
        </p:nvCxnSpPr>
        <p:spPr>
          <a:xfrm>
            <a:off x="7894113" y="2417234"/>
            <a:ext cx="0" cy="1727700"/>
          </a:xfrm>
          <a:prstGeom prst="straightConnector1">
            <a:avLst/>
          </a:prstGeom>
          <a:noFill/>
          <a:ln w="28575" cap="flat" cmpd="sng">
            <a:solidFill>
              <a:schemeClr val="dk1"/>
            </a:solidFill>
            <a:prstDash val="solid"/>
            <a:round/>
            <a:headEnd type="none" w="med" len="med"/>
            <a:tailEnd type="none" w="med" len="med"/>
          </a:ln>
        </p:spPr>
      </p:cxnSp>
      <p:grpSp>
        <p:nvGrpSpPr>
          <p:cNvPr id="628" name="Google Shape;628;p53"/>
          <p:cNvGrpSpPr/>
          <p:nvPr/>
        </p:nvGrpSpPr>
        <p:grpSpPr>
          <a:xfrm flipH="1">
            <a:off x="7603312" y="1829388"/>
            <a:ext cx="300300" cy="300300"/>
            <a:chOff x="1004224" y="1104325"/>
            <a:chExt cx="300300" cy="300300"/>
          </a:xfrm>
        </p:grpSpPr>
        <p:cxnSp>
          <p:nvCxnSpPr>
            <p:cNvPr id="629" name="Google Shape;629;p53"/>
            <p:cNvCxnSpPr/>
            <p:nvPr/>
          </p:nvCxnSpPr>
          <p:spPr>
            <a:xfrm>
              <a:off x="1018525" y="1104325"/>
              <a:ext cx="0" cy="300300"/>
            </a:xfrm>
            <a:prstGeom prst="straightConnector1">
              <a:avLst/>
            </a:prstGeom>
            <a:noFill/>
            <a:ln w="28575" cap="flat" cmpd="sng">
              <a:solidFill>
                <a:schemeClr val="dk1"/>
              </a:solidFill>
              <a:prstDash val="solid"/>
              <a:round/>
              <a:headEnd type="none" w="med" len="med"/>
              <a:tailEnd type="none" w="med" len="med"/>
            </a:ln>
          </p:spPr>
        </p:cxnSp>
        <p:cxnSp>
          <p:nvCxnSpPr>
            <p:cNvPr id="630" name="Google Shape;630;p53"/>
            <p:cNvCxnSpPr/>
            <p:nvPr/>
          </p:nvCxnSpPr>
          <p:spPr>
            <a:xfrm>
              <a:off x="1004224" y="1109100"/>
              <a:ext cx="300300" cy="0"/>
            </a:xfrm>
            <a:prstGeom prst="straightConnector1">
              <a:avLst/>
            </a:prstGeom>
            <a:noFill/>
            <a:ln w="28575" cap="flat" cmpd="sng">
              <a:solidFill>
                <a:schemeClr val="dk1"/>
              </a:solidFill>
              <a:prstDash val="solid"/>
              <a:round/>
              <a:headEnd type="none" w="med" len="med"/>
              <a:tailEnd type="none" w="med" len="med"/>
            </a:ln>
          </p:spPr>
        </p:cxnSp>
      </p:grpSp>
      <p:grpSp>
        <p:nvGrpSpPr>
          <p:cNvPr id="631" name="Google Shape;631;p53"/>
          <p:cNvGrpSpPr/>
          <p:nvPr/>
        </p:nvGrpSpPr>
        <p:grpSpPr>
          <a:xfrm>
            <a:off x="1240388" y="2052600"/>
            <a:ext cx="707800" cy="432300"/>
            <a:chOff x="7483275" y="1792700"/>
            <a:chExt cx="707800" cy="432300"/>
          </a:xfrm>
        </p:grpSpPr>
        <p:sp>
          <p:nvSpPr>
            <p:cNvPr id="632" name="Google Shape;632;p53"/>
            <p:cNvSpPr/>
            <p:nvPr/>
          </p:nvSpPr>
          <p:spPr>
            <a:xfrm>
              <a:off x="7758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53"/>
            <p:cNvSpPr/>
            <p:nvPr/>
          </p:nvSpPr>
          <p:spPr>
            <a:xfrm>
              <a:off x="76257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53"/>
            <p:cNvSpPr/>
            <p:nvPr/>
          </p:nvSpPr>
          <p:spPr>
            <a:xfrm>
              <a:off x="7483275" y="1792700"/>
              <a:ext cx="432300" cy="4323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theme/theme1.xml><?xml version="1.0" encoding="utf-8"?>
<a:theme xmlns:a="http://schemas.openxmlformats.org/drawingml/2006/main" name="National Boss / Employee Exchange Day by Slidesgo">
  <a:themeElements>
    <a:clrScheme name="Simple Light">
      <a:dk1>
        <a:srgbClr val="000000"/>
      </a:dk1>
      <a:lt1>
        <a:srgbClr val="DCDDDF"/>
      </a:lt1>
      <a:dk2>
        <a:srgbClr val="DED1E2"/>
      </a:dk2>
      <a:lt2>
        <a:srgbClr val="E2DDCA"/>
      </a:lt2>
      <a:accent1>
        <a:srgbClr val="C3C2DE"/>
      </a:accent1>
      <a:accent2>
        <a:srgbClr val="D9E2E2"/>
      </a:accent2>
      <a:accent3>
        <a:srgbClr val="FFFFFF"/>
      </a:accent3>
      <a:accent4>
        <a:srgbClr val="FFFFFF"/>
      </a:accent4>
      <a:accent5>
        <a:srgbClr val="FFFFFF"/>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TotalTime>
  <Words>2135</Words>
  <Application>Microsoft Office PowerPoint</Application>
  <PresentationFormat>On-screen Show (16:9)</PresentationFormat>
  <Paragraphs>100</Paragraphs>
  <Slides>15</Slides>
  <Notes>15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Calibri</vt:lpstr>
      <vt:lpstr>Zen Antique</vt:lpstr>
      <vt:lpstr>Arial</vt:lpstr>
      <vt:lpstr>Times New Roman</vt:lpstr>
      <vt:lpstr>Playfair Display</vt:lpstr>
      <vt:lpstr>Raleway</vt:lpstr>
      <vt:lpstr>National Boss / Employee Exchange Day by Slidesgo</vt:lpstr>
      <vt:lpstr>Employee Engagement</vt:lpstr>
      <vt:lpstr>Contents of this presentation</vt:lpstr>
      <vt:lpstr>Introduction</vt:lpstr>
      <vt:lpstr>Employee Engagement </vt:lpstr>
      <vt:lpstr>Importance of employee engagement  </vt:lpstr>
      <vt:lpstr>PowerPoint Presentation</vt:lpstr>
      <vt:lpstr>Zinger model of employee engagement  </vt:lpstr>
      <vt:lpstr>PowerPoint Presentation</vt:lpstr>
      <vt:lpstr>PowerPoint Presentation</vt:lpstr>
      <vt:lpstr>PowerPoint Presentation</vt:lpstr>
      <vt:lpstr>Conclusion</vt:lpstr>
      <vt:lpstr>In-text citations</vt:lpstr>
      <vt:lpstr>References</vt:lpstr>
      <vt:lpstr>PowerPoint Presentation</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Engagement</dc:title>
  <cp:lastModifiedBy>Microsoft account</cp:lastModifiedBy>
  <cp:revision>12</cp:revision>
  <dcterms:modified xsi:type="dcterms:W3CDTF">2022-12-09T15:38:41Z</dcterms:modified>
</cp:coreProperties>
</file>