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9144000" cy="6858000" type="screen4x3"/>
  <p:notesSz cx="6881813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7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ECE082D8-FED4-468A-A6E4-07EC118220FB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50888"/>
            <a:ext cx="4997450" cy="3749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78" tIns="48239" rIns="96478" bIns="4823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751348"/>
            <a:ext cx="5505450" cy="4501277"/>
          </a:xfrm>
          <a:prstGeom prst="rect">
            <a:avLst/>
          </a:prstGeom>
        </p:spPr>
        <p:txBody>
          <a:bodyPr vert="horz" lIns="96478" tIns="48239" rIns="96478" bIns="48239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50096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590B143E-379B-4781-B709-D9DD58AC0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064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Write in the future tense</a:t>
            </a:r>
          </a:p>
          <a:p>
            <a:r>
              <a:rPr lang="en-GB" dirty="0" smtClean="0"/>
              <a:t>Save your poster as:</a:t>
            </a:r>
            <a:r>
              <a:rPr lang="en-GB" baseline="0" dirty="0" smtClean="0"/>
              <a:t> P 123321  </a:t>
            </a:r>
            <a:r>
              <a:rPr lang="en-GB" baseline="0" smtClean="0"/>
              <a:t>M6X01441  June 2016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0B143E-379B-4781-B709-D9DD58AC0D9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64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41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142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125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059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003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924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505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533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778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838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5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EB5E73-DD93-4488-B175-B92D410A5189}" type="datetimeFigureOut">
              <a:rPr lang="en-GB" smtClean="0"/>
              <a:t>13/06/2016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1E521-1277-4FEE-BB6B-0C9B8173A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7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105476"/>
            <a:ext cx="1400174" cy="551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2497" y="849868"/>
            <a:ext cx="847527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Project: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71654" y="1371600"/>
            <a:ext cx="4162245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Rationale: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6954" y="1373037"/>
            <a:ext cx="4190819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Action Plan: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71654" y="6324600"/>
            <a:ext cx="849612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Reference List:                                                                                                                               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894753" y="57833"/>
            <a:ext cx="1420447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P Number:</a:t>
            </a:r>
          </a:p>
          <a:p>
            <a:endParaRPr lang="en-GB" sz="1200" dirty="0"/>
          </a:p>
          <a:p>
            <a:endParaRPr lang="en-GB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395373" y="57833"/>
            <a:ext cx="549650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Graduate Certificate in Professional Learning: Leadership</a:t>
            </a:r>
          </a:p>
          <a:p>
            <a:r>
              <a:rPr lang="en-GB" dirty="0" smtClean="0"/>
              <a:t>M6X01441: Leading and Developing the School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95373" y="4343400"/>
            <a:ext cx="4138526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Success criteria for impact of the project: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676954" y="4343400"/>
            <a:ext cx="4125681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Personal success criteria as a team leader: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9676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59</Words>
  <Application>Microsoft Office PowerPoint</Application>
  <PresentationFormat>On-screen Show (4:3)</PresentationFormat>
  <Paragraphs>30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Sharon</dc:creator>
  <cp:lastModifiedBy>Sharon</cp:lastModifiedBy>
  <cp:revision>3</cp:revision>
  <cp:lastPrinted>2016-06-13T17:40:07Z</cp:lastPrinted>
  <dcterms:created xsi:type="dcterms:W3CDTF">2016-06-13T17:19:18Z</dcterms:created>
  <dcterms:modified xsi:type="dcterms:W3CDTF">2016-06-13T17:40:22Z</dcterms:modified>
</cp:coreProperties>
</file>