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58" r:id="rId3"/>
    <p:sldId id="259" r:id="rId4"/>
    <p:sldId id="260" r:id="rId5"/>
    <p:sldId id="261" r:id="rId6"/>
    <p:sldId id="264" r:id="rId7"/>
    <p:sldId id="265" r:id="rId8"/>
    <p:sldId id="266" r:id="rId9"/>
    <p:sldId id="267" r:id="rId10"/>
    <p:sldId id="269" r:id="rId11"/>
    <p:sldId id="270" r:id="rId12"/>
    <p:sldId id="271" r:id="rId13"/>
    <p:sldId id="272" r:id="rId14"/>
    <p:sldId id="273" r:id="rId15"/>
    <p:sldId id="274" r:id="rId16"/>
    <p:sldId id="277" r:id="rId17"/>
    <p:sldId id="275" r:id="rId18"/>
    <p:sldId id="276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66FF99"/>
    <a:srgbClr val="F2ECE5"/>
    <a:srgbClr val="9CD95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02A074-6504-4E1E-A393-80AA34375B99}" v="731" dt="2026-05-07T12:02:29.0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1765" autoAdjust="0"/>
  </p:normalViewPr>
  <p:slideViewPr>
    <p:cSldViewPr snapToGrid="0">
      <p:cViewPr varScale="1">
        <p:scale>
          <a:sx n="59" d="100"/>
          <a:sy n="59" d="100"/>
        </p:scale>
        <p:origin x="1618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uno Rodrigues Dias (2518128)" userId="aacaabd4-dab9-44bd-9acb-1b037c673518" providerId="ADAL" clId="{55EC142F-0B2E-4FE0-AA93-D1A65843FA59}"/>
    <pc:docChg chg="undo redo custSel addSld delSld modSld">
      <pc:chgData name="Nuno Rodrigues Dias (2518128)" userId="aacaabd4-dab9-44bd-9acb-1b037c673518" providerId="ADAL" clId="{55EC142F-0B2E-4FE0-AA93-D1A65843FA59}" dt="2026-05-07T12:03:55.840" v="5234" actId="20577"/>
      <pc:docMkLst>
        <pc:docMk/>
      </pc:docMkLst>
      <pc:sldChg chg="addSp delSp modSp mod modTransition modNotesTx">
        <pc:chgData name="Nuno Rodrigues Dias (2518128)" userId="aacaabd4-dab9-44bd-9acb-1b037c673518" providerId="ADAL" clId="{55EC142F-0B2E-4FE0-AA93-D1A65843FA59}" dt="2026-05-02T18:56:13.389" v="5115"/>
        <pc:sldMkLst>
          <pc:docMk/>
          <pc:sldMk cId="91975710" sldId="256"/>
        </pc:sldMkLst>
        <pc:spChg chg="add mod ord">
          <ac:chgData name="Nuno Rodrigues Dias (2518128)" userId="aacaabd4-dab9-44bd-9acb-1b037c673518" providerId="ADAL" clId="{55EC142F-0B2E-4FE0-AA93-D1A65843FA59}" dt="2026-04-29T19:55:23.137" v="4054" actId="207"/>
          <ac:spMkLst>
            <pc:docMk/>
            <pc:sldMk cId="91975710" sldId="256"/>
            <ac:spMk id="2" creationId="{2AD8FF90-C018-BF7F-2E5B-A4E0A73BEEAA}"/>
          </ac:spMkLst>
        </pc:spChg>
        <pc:picChg chg="mod modCrop">
          <ac:chgData name="Nuno Rodrigues Dias (2518128)" userId="aacaabd4-dab9-44bd-9acb-1b037c673518" providerId="ADAL" clId="{55EC142F-0B2E-4FE0-AA93-D1A65843FA59}" dt="2026-04-29T19:57:09.686" v="4064" actId="1440"/>
          <ac:picMkLst>
            <pc:docMk/>
            <pc:sldMk cId="91975710" sldId="256"/>
            <ac:picMk id="5" creationId="{2CD99F81-4442-5A75-FEBE-A7E8F55A2498}"/>
          </ac:picMkLst>
        </pc:picChg>
        <pc:picChg chg="add mod">
          <ac:chgData name="Nuno Rodrigues Dias (2518128)" userId="aacaabd4-dab9-44bd-9acb-1b037c673518" providerId="ADAL" clId="{55EC142F-0B2E-4FE0-AA93-D1A65843FA59}" dt="2026-04-29T19:55:47.743" v="4056" actId="1076"/>
          <ac:picMkLst>
            <pc:docMk/>
            <pc:sldMk cId="91975710" sldId="256"/>
            <ac:picMk id="7174" creationId="{E268C100-8BE4-776D-A487-BDC11A678405}"/>
          </ac:picMkLst>
        </pc:picChg>
      </pc:sldChg>
      <pc:sldChg chg="addSp delSp modSp mod modTransition modNotesTx">
        <pc:chgData name="Nuno Rodrigues Dias (2518128)" userId="aacaabd4-dab9-44bd-9acb-1b037c673518" providerId="ADAL" clId="{55EC142F-0B2E-4FE0-AA93-D1A65843FA59}" dt="2026-05-02T19:17:27.718" v="5210" actId="6549"/>
        <pc:sldMkLst>
          <pc:docMk/>
          <pc:sldMk cId="4241427729" sldId="258"/>
        </pc:sldMkLst>
        <pc:spChg chg="mod ord">
          <ac:chgData name="Nuno Rodrigues Dias (2518128)" userId="aacaabd4-dab9-44bd-9acb-1b037c673518" providerId="ADAL" clId="{55EC142F-0B2E-4FE0-AA93-D1A65843FA59}" dt="2026-05-02T18:41:04.215" v="5012" actId="2711"/>
          <ac:spMkLst>
            <pc:docMk/>
            <pc:sldMk cId="4241427729" sldId="258"/>
            <ac:spMk id="2" creationId="{D3A7800F-E570-21A1-8295-8C9E99FD8806}"/>
          </ac:spMkLst>
        </pc:spChg>
        <pc:spChg chg="mod ord">
          <ac:chgData name="Nuno Rodrigues Dias (2518128)" userId="aacaabd4-dab9-44bd-9acb-1b037c673518" providerId="ADAL" clId="{55EC142F-0B2E-4FE0-AA93-D1A65843FA59}" dt="2026-05-02T19:11:40.320" v="5196" actId="2710"/>
          <ac:spMkLst>
            <pc:docMk/>
            <pc:sldMk cId="4241427729" sldId="258"/>
            <ac:spMk id="3" creationId="{1242CAE3-DAB4-9FEB-1555-AF8ACF8D5B96}"/>
          </ac:spMkLst>
        </pc:spChg>
        <pc:spChg chg="add mod ord">
          <ac:chgData name="Nuno Rodrigues Dias (2518128)" userId="aacaabd4-dab9-44bd-9acb-1b037c673518" providerId="ADAL" clId="{55EC142F-0B2E-4FE0-AA93-D1A65843FA59}" dt="2026-04-29T19:57:54.369" v="4178" actId="207"/>
          <ac:spMkLst>
            <pc:docMk/>
            <pc:sldMk cId="4241427729" sldId="258"/>
            <ac:spMk id="5" creationId="{0ADFBA28-D811-E88B-66FD-B62A6731A028}"/>
          </ac:spMkLst>
        </pc:spChg>
        <pc:picChg chg="add mod">
          <ac:chgData name="Nuno Rodrigues Dias (2518128)" userId="aacaabd4-dab9-44bd-9acb-1b037c673518" providerId="ADAL" clId="{55EC142F-0B2E-4FE0-AA93-D1A65843FA59}" dt="2026-04-30T11:41:07.587" v="4298"/>
          <ac:picMkLst>
            <pc:docMk/>
            <pc:sldMk cId="4241427729" sldId="258"/>
            <ac:picMk id="4" creationId="{EA70B2DB-D4B4-F53B-6A62-AC9A51DAC6BC}"/>
          </ac:picMkLst>
        </pc:picChg>
      </pc:sldChg>
      <pc:sldChg chg="addSp delSp modSp mod modTransition modNotesTx">
        <pc:chgData name="Nuno Rodrigues Dias (2518128)" userId="aacaabd4-dab9-44bd-9acb-1b037c673518" providerId="ADAL" clId="{55EC142F-0B2E-4FE0-AA93-D1A65843FA59}" dt="2026-05-02T19:18:02.504" v="5211" actId="6549"/>
        <pc:sldMkLst>
          <pc:docMk/>
          <pc:sldMk cId="224961967" sldId="259"/>
        </pc:sldMkLst>
        <pc:spChg chg="mod">
          <ac:chgData name="Nuno Rodrigues Dias (2518128)" userId="aacaabd4-dab9-44bd-9acb-1b037c673518" providerId="ADAL" clId="{55EC142F-0B2E-4FE0-AA93-D1A65843FA59}" dt="2026-05-02T19:11:53.130" v="5198" actId="2710"/>
          <ac:spMkLst>
            <pc:docMk/>
            <pc:sldMk cId="224961967" sldId="259"/>
            <ac:spMk id="3" creationId="{816F0219-4286-881E-0E6B-E79A403EBABE}"/>
          </ac:spMkLst>
        </pc:spChg>
        <pc:spChg chg="mod">
          <ac:chgData name="Nuno Rodrigues Dias (2518128)" userId="aacaabd4-dab9-44bd-9acb-1b037c673518" providerId="ADAL" clId="{55EC142F-0B2E-4FE0-AA93-D1A65843FA59}" dt="2026-05-02T18:42:55.802" v="5020" actId="2711"/>
          <ac:spMkLst>
            <pc:docMk/>
            <pc:sldMk cId="224961967" sldId="259"/>
            <ac:spMk id="5" creationId="{497F3A7E-BED8-B32E-9210-965DF92AC3EF}"/>
          </ac:spMkLst>
        </pc:spChg>
        <pc:spChg chg="add mod ord">
          <ac:chgData name="Nuno Rodrigues Dias (2518128)" userId="aacaabd4-dab9-44bd-9acb-1b037c673518" providerId="ADAL" clId="{55EC142F-0B2E-4FE0-AA93-D1A65843FA59}" dt="2026-04-30T11:33:23.070" v="4277" actId="167"/>
          <ac:spMkLst>
            <pc:docMk/>
            <pc:sldMk cId="224961967" sldId="259"/>
            <ac:spMk id="11" creationId="{E3CAEC71-0245-ABFF-7FE4-E556C16C1ED1}"/>
          </ac:spMkLst>
        </pc:spChg>
        <pc:picChg chg="add mod ord">
          <ac:chgData name="Nuno Rodrigues Dias (2518128)" userId="aacaabd4-dab9-44bd-9acb-1b037c673518" providerId="ADAL" clId="{55EC142F-0B2E-4FE0-AA93-D1A65843FA59}" dt="2026-04-30T11:41:22.947" v="4299" actId="29295"/>
          <ac:picMkLst>
            <pc:docMk/>
            <pc:sldMk cId="224961967" sldId="259"/>
            <ac:picMk id="13" creationId="{E7404E63-DE16-1B86-D5FC-16E8B05750F6}"/>
          </ac:picMkLst>
        </pc:picChg>
      </pc:sldChg>
      <pc:sldChg chg="addSp delSp modSp new mod modTransition modNotesTx">
        <pc:chgData name="Nuno Rodrigues Dias (2518128)" userId="aacaabd4-dab9-44bd-9acb-1b037c673518" providerId="ADAL" clId="{55EC142F-0B2E-4FE0-AA93-D1A65843FA59}" dt="2026-05-02T19:18:27.577" v="5212" actId="6549"/>
        <pc:sldMkLst>
          <pc:docMk/>
          <pc:sldMk cId="3135161428" sldId="260"/>
        </pc:sldMkLst>
        <pc:spChg chg="mod">
          <ac:chgData name="Nuno Rodrigues Dias (2518128)" userId="aacaabd4-dab9-44bd-9acb-1b037c673518" providerId="ADAL" clId="{55EC142F-0B2E-4FE0-AA93-D1A65843FA59}" dt="2026-05-02T18:43:34.280" v="5023" actId="2711"/>
          <ac:spMkLst>
            <pc:docMk/>
            <pc:sldMk cId="3135161428" sldId="260"/>
            <ac:spMk id="2" creationId="{AE4DD869-BBCE-5E7C-F531-6BCB1F046288}"/>
          </ac:spMkLst>
        </pc:spChg>
        <pc:spChg chg="mod">
          <ac:chgData name="Nuno Rodrigues Dias (2518128)" userId="aacaabd4-dab9-44bd-9acb-1b037c673518" providerId="ADAL" clId="{55EC142F-0B2E-4FE0-AA93-D1A65843FA59}" dt="2026-05-02T19:11:56.486" v="5203" actId="2710"/>
          <ac:spMkLst>
            <pc:docMk/>
            <pc:sldMk cId="3135161428" sldId="260"/>
            <ac:spMk id="3" creationId="{25021CE7-4F75-AC5A-B3C7-34A8E320F8A1}"/>
          </ac:spMkLst>
        </pc:spChg>
        <pc:spChg chg="add mod ord">
          <ac:chgData name="Nuno Rodrigues Dias (2518128)" userId="aacaabd4-dab9-44bd-9acb-1b037c673518" providerId="ADAL" clId="{55EC142F-0B2E-4FE0-AA93-D1A65843FA59}" dt="2026-04-30T11:26:11.657" v="4253" actId="167"/>
          <ac:spMkLst>
            <pc:docMk/>
            <pc:sldMk cId="3135161428" sldId="260"/>
            <ac:spMk id="4" creationId="{267DC486-E170-764F-62BD-0D7A67091209}"/>
          </ac:spMkLst>
        </pc:spChg>
        <pc:picChg chg="add mod ord">
          <ac:chgData name="Nuno Rodrigues Dias (2518128)" userId="aacaabd4-dab9-44bd-9acb-1b037c673518" providerId="ADAL" clId="{55EC142F-0B2E-4FE0-AA93-D1A65843FA59}" dt="2026-04-30T11:41:34.429" v="4300" actId="29295"/>
          <ac:picMkLst>
            <pc:docMk/>
            <pc:sldMk cId="3135161428" sldId="260"/>
            <ac:picMk id="8" creationId="{6D11CD2F-844B-774C-D200-31A21AD48DBD}"/>
          </ac:picMkLst>
        </pc:picChg>
      </pc:sldChg>
      <pc:sldChg chg="addSp delSp modSp new mod modTransition modNotesTx">
        <pc:chgData name="Nuno Rodrigues Dias (2518128)" userId="aacaabd4-dab9-44bd-9acb-1b037c673518" providerId="ADAL" clId="{55EC142F-0B2E-4FE0-AA93-D1A65843FA59}" dt="2026-05-02T19:19:05.321" v="5213" actId="6549"/>
        <pc:sldMkLst>
          <pc:docMk/>
          <pc:sldMk cId="956751061" sldId="261"/>
        </pc:sldMkLst>
        <pc:spChg chg="mod ord">
          <ac:chgData name="Nuno Rodrigues Dias (2518128)" userId="aacaabd4-dab9-44bd-9acb-1b037c673518" providerId="ADAL" clId="{55EC142F-0B2E-4FE0-AA93-D1A65843FA59}" dt="2026-05-02T18:44:07.441" v="5028" actId="2711"/>
          <ac:spMkLst>
            <pc:docMk/>
            <pc:sldMk cId="956751061" sldId="261"/>
            <ac:spMk id="2" creationId="{5AB14EE8-80F9-AA63-579C-05AF5271E0F7}"/>
          </ac:spMkLst>
        </pc:spChg>
        <pc:spChg chg="add mod ord">
          <ac:chgData name="Nuno Rodrigues Dias (2518128)" userId="aacaabd4-dab9-44bd-9acb-1b037c673518" providerId="ADAL" clId="{55EC142F-0B2E-4FE0-AA93-D1A65843FA59}" dt="2026-04-30T11:51:18.632" v="4354" actId="167"/>
          <ac:spMkLst>
            <pc:docMk/>
            <pc:sldMk cId="956751061" sldId="261"/>
            <ac:spMk id="6" creationId="{26A12901-A45C-0CA1-2C67-4AFD101DC7FB}"/>
          </ac:spMkLst>
        </pc:spChg>
        <pc:picChg chg="add del mod">
          <ac:chgData name="Nuno Rodrigues Dias (2518128)" userId="aacaabd4-dab9-44bd-9acb-1b037c673518" providerId="ADAL" clId="{55EC142F-0B2E-4FE0-AA93-D1A65843FA59}" dt="2026-04-30T11:53:33.186" v="4372" actId="1076"/>
          <ac:picMkLst>
            <pc:docMk/>
            <pc:sldMk cId="956751061" sldId="261"/>
            <ac:picMk id="2058" creationId="{3A869A2A-BA25-D23C-BEDF-577E33584082}"/>
          </ac:picMkLst>
        </pc:picChg>
        <pc:picChg chg="add mod">
          <ac:chgData name="Nuno Rodrigues Dias (2518128)" userId="aacaabd4-dab9-44bd-9acb-1b037c673518" providerId="ADAL" clId="{55EC142F-0B2E-4FE0-AA93-D1A65843FA59}" dt="2026-04-30T11:54:12.604" v="4375" actId="14100"/>
          <ac:picMkLst>
            <pc:docMk/>
            <pc:sldMk cId="956751061" sldId="261"/>
            <ac:picMk id="2060" creationId="{3D0396ED-2074-F18D-5DDA-A6441ADCB00E}"/>
          </ac:picMkLst>
        </pc:picChg>
      </pc:sldChg>
      <pc:sldChg chg="addSp delSp modSp new mod modTransition modNotesTx">
        <pc:chgData name="Nuno Rodrigues Dias (2518128)" userId="aacaabd4-dab9-44bd-9acb-1b037c673518" providerId="ADAL" clId="{55EC142F-0B2E-4FE0-AA93-D1A65843FA59}" dt="2026-05-02T19:21:00.276" v="5214" actId="6549"/>
        <pc:sldMkLst>
          <pc:docMk/>
          <pc:sldMk cId="627819680" sldId="264"/>
        </pc:sldMkLst>
        <pc:spChg chg="mod">
          <ac:chgData name="Nuno Rodrigues Dias (2518128)" userId="aacaabd4-dab9-44bd-9acb-1b037c673518" providerId="ADAL" clId="{55EC142F-0B2E-4FE0-AA93-D1A65843FA59}" dt="2026-05-02T18:44:22.665" v="5029" actId="2711"/>
          <ac:spMkLst>
            <pc:docMk/>
            <pc:sldMk cId="627819680" sldId="264"/>
            <ac:spMk id="2" creationId="{5CC7CA86-DE79-CCBB-F3CE-90C1F90587A6}"/>
          </ac:spMkLst>
        </pc:spChg>
        <pc:spChg chg="mod">
          <ac:chgData name="Nuno Rodrigues Dias (2518128)" userId="aacaabd4-dab9-44bd-9acb-1b037c673518" providerId="ADAL" clId="{55EC142F-0B2E-4FE0-AA93-D1A65843FA59}" dt="2026-05-02T18:45:10.287" v="5039" actId="255"/>
          <ac:spMkLst>
            <pc:docMk/>
            <pc:sldMk cId="627819680" sldId="264"/>
            <ac:spMk id="3" creationId="{16E86895-3DE9-9F2D-DBB7-56AEF1BAC95C}"/>
          </ac:spMkLst>
        </pc:spChg>
        <pc:picChg chg="add mod">
          <ac:chgData name="Nuno Rodrigues Dias (2518128)" userId="aacaabd4-dab9-44bd-9acb-1b037c673518" providerId="ADAL" clId="{55EC142F-0B2E-4FE0-AA93-D1A65843FA59}" dt="2026-05-02T15:25:25.229" v="4442"/>
          <ac:picMkLst>
            <pc:docMk/>
            <pc:sldMk cId="627819680" sldId="264"/>
            <ac:picMk id="1026" creationId="{C946556D-A055-2166-5AD9-BEC481261ACF}"/>
          </ac:picMkLst>
        </pc:picChg>
      </pc:sldChg>
      <pc:sldChg chg="addSp delSp modSp new mod modTransition modNotesTx">
        <pc:chgData name="Nuno Rodrigues Dias (2518128)" userId="aacaabd4-dab9-44bd-9acb-1b037c673518" providerId="ADAL" clId="{55EC142F-0B2E-4FE0-AA93-D1A65843FA59}" dt="2026-05-02T19:21:29.116" v="5215" actId="6549"/>
        <pc:sldMkLst>
          <pc:docMk/>
          <pc:sldMk cId="276040049" sldId="265"/>
        </pc:sldMkLst>
        <pc:spChg chg="mod ord">
          <ac:chgData name="Nuno Rodrigues Dias (2518128)" userId="aacaabd4-dab9-44bd-9acb-1b037c673518" providerId="ADAL" clId="{55EC142F-0B2E-4FE0-AA93-D1A65843FA59}" dt="2026-05-02T18:45:33.159" v="5040" actId="2711"/>
          <ac:spMkLst>
            <pc:docMk/>
            <pc:sldMk cId="276040049" sldId="265"/>
            <ac:spMk id="2" creationId="{81A990F0-C57C-B516-E4AA-DB3012DFFC04}"/>
          </ac:spMkLst>
        </pc:spChg>
        <pc:spChg chg="mod ord">
          <ac:chgData name="Nuno Rodrigues Dias (2518128)" userId="aacaabd4-dab9-44bd-9acb-1b037c673518" providerId="ADAL" clId="{55EC142F-0B2E-4FE0-AA93-D1A65843FA59}" dt="2026-05-02T18:45:39.385" v="5041" actId="2711"/>
          <ac:spMkLst>
            <pc:docMk/>
            <pc:sldMk cId="276040049" sldId="265"/>
            <ac:spMk id="3" creationId="{90EC4AD0-A9BB-0B17-1DE0-7D059CCBB7CC}"/>
          </ac:spMkLst>
        </pc:spChg>
        <pc:spChg chg="add mod ord">
          <ac:chgData name="Nuno Rodrigues Dias (2518128)" userId="aacaabd4-dab9-44bd-9acb-1b037c673518" providerId="ADAL" clId="{55EC142F-0B2E-4FE0-AA93-D1A65843FA59}" dt="2026-05-02T15:29:57.256" v="4458" actId="167"/>
          <ac:spMkLst>
            <pc:docMk/>
            <pc:sldMk cId="276040049" sldId="265"/>
            <ac:spMk id="4" creationId="{8D5DF7ED-BEA9-F082-5616-AA912CE28E53}"/>
          </ac:spMkLst>
        </pc:spChg>
        <pc:picChg chg="add mod">
          <ac:chgData name="Nuno Rodrigues Dias (2518128)" userId="aacaabd4-dab9-44bd-9acb-1b037c673518" providerId="ADAL" clId="{55EC142F-0B2E-4FE0-AA93-D1A65843FA59}" dt="2026-05-02T15:36:25.156" v="4490"/>
          <ac:picMkLst>
            <pc:docMk/>
            <pc:sldMk cId="276040049" sldId="265"/>
            <ac:picMk id="2050" creationId="{3BB4D85C-9D59-962D-B58B-9B04CB20D4EC}"/>
          </ac:picMkLst>
        </pc:picChg>
      </pc:sldChg>
      <pc:sldChg chg="addSp modSp new mod modTransition modNotesTx">
        <pc:chgData name="Nuno Rodrigues Dias (2518128)" userId="aacaabd4-dab9-44bd-9acb-1b037c673518" providerId="ADAL" clId="{55EC142F-0B2E-4FE0-AA93-D1A65843FA59}" dt="2026-05-02T19:21:59.375" v="5216" actId="6549"/>
        <pc:sldMkLst>
          <pc:docMk/>
          <pc:sldMk cId="4043803955" sldId="266"/>
        </pc:sldMkLst>
        <pc:spChg chg="mod">
          <ac:chgData name="Nuno Rodrigues Dias (2518128)" userId="aacaabd4-dab9-44bd-9acb-1b037c673518" providerId="ADAL" clId="{55EC142F-0B2E-4FE0-AA93-D1A65843FA59}" dt="2026-05-02T18:45:55.607" v="5042" actId="2711"/>
          <ac:spMkLst>
            <pc:docMk/>
            <pc:sldMk cId="4043803955" sldId="266"/>
            <ac:spMk id="2" creationId="{C5EBC364-FEBC-65A4-EA07-A90B267981AE}"/>
          </ac:spMkLst>
        </pc:spChg>
        <pc:spChg chg="mod">
          <ac:chgData name="Nuno Rodrigues Dias (2518128)" userId="aacaabd4-dab9-44bd-9acb-1b037c673518" providerId="ADAL" clId="{55EC142F-0B2E-4FE0-AA93-D1A65843FA59}" dt="2026-05-02T18:46:03.163" v="5043" actId="2711"/>
          <ac:spMkLst>
            <pc:docMk/>
            <pc:sldMk cId="4043803955" sldId="266"/>
            <ac:spMk id="3" creationId="{D8F173AE-5609-8259-5248-B5D9CBE2F79B}"/>
          </ac:spMkLst>
        </pc:spChg>
        <pc:picChg chg="add mod">
          <ac:chgData name="Nuno Rodrigues Dias (2518128)" userId="aacaabd4-dab9-44bd-9acb-1b037c673518" providerId="ADAL" clId="{55EC142F-0B2E-4FE0-AA93-D1A65843FA59}" dt="2026-05-02T15:35:42.556" v="4485" actId="167"/>
          <ac:picMkLst>
            <pc:docMk/>
            <pc:sldMk cId="4043803955" sldId="266"/>
            <ac:picMk id="3074" creationId="{8E7BE1C4-BACB-9E6C-2A8D-788E5D00DD2F}"/>
          </ac:picMkLst>
        </pc:picChg>
      </pc:sldChg>
      <pc:sldChg chg="addSp delSp modSp new mod modTransition modNotesTx">
        <pc:chgData name="Nuno Rodrigues Dias (2518128)" userId="aacaabd4-dab9-44bd-9acb-1b037c673518" providerId="ADAL" clId="{55EC142F-0B2E-4FE0-AA93-D1A65843FA59}" dt="2026-05-02T19:22:26.865" v="5217" actId="6549"/>
        <pc:sldMkLst>
          <pc:docMk/>
          <pc:sldMk cId="1240970862" sldId="267"/>
        </pc:sldMkLst>
        <pc:spChg chg="mod">
          <ac:chgData name="Nuno Rodrigues Dias (2518128)" userId="aacaabd4-dab9-44bd-9acb-1b037c673518" providerId="ADAL" clId="{55EC142F-0B2E-4FE0-AA93-D1A65843FA59}" dt="2026-05-02T18:46:24.575" v="5044" actId="2711"/>
          <ac:spMkLst>
            <pc:docMk/>
            <pc:sldMk cId="1240970862" sldId="267"/>
            <ac:spMk id="2" creationId="{2ADEA17A-0289-2617-3348-B7D61F330871}"/>
          </ac:spMkLst>
        </pc:spChg>
        <pc:picChg chg="add mod">
          <ac:chgData name="Nuno Rodrigues Dias (2518128)" userId="aacaabd4-dab9-44bd-9acb-1b037c673518" providerId="ADAL" clId="{55EC142F-0B2E-4FE0-AA93-D1A65843FA59}" dt="2026-05-02T15:40:38.066" v="4505"/>
          <ac:picMkLst>
            <pc:docMk/>
            <pc:sldMk cId="1240970862" sldId="267"/>
            <ac:picMk id="3074" creationId="{CE2DD52F-8299-76D9-DDFA-428555FA7788}"/>
          </ac:picMkLst>
        </pc:picChg>
        <pc:picChg chg="add mod">
          <ac:chgData name="Nuno Rodrigues Dias (2518128)" userId="aacaabd4-dab9-44bd-9acb-1b037c673518" providerId="ADAL" clId="{55EC142F-0B2E-4FE0-AA93-D1A65843FA59}" dt="2026-05-02T15:39:19.835" v="4498" actId="167"/>
          <ac:picMkLst>
            <pc:docMk/>
            <pc:sldMk cId="1240970862" sldId="267"/>
            <ac:picMk id="4098" creationId="{640BB7E3-1552-3BAE-7DE3-F1FD92357024}"/>
          </ac:picMkLst>
        </pc:picChg>
        <pc:picChg chg="add mod">
          <ac:chgData name="Nuno Rodrigues Dias (2518128)" userId="aacaabd4-dab9-44bd-9acb-1b037c673518" providerId="ADAL" clId="{55EC142F-0B2E-4FE0-AA93-D1A65843FA59}" dt="2026-05-02T15:40:41.963" v="4506"/>
          <ac:picMkLst>
            <pc:docMk/>
            <pc:sldMk cId="1240970862" sldId="267"/>
            <ac:picMk id="4100" creationId="{AF7F6B40-34B5-FE65-1D8B-0FA9361CE21A}"/>
          </ac:picMkLst>
        </pc:picChg>
      </pc:sldChg>
      <pc:sldChg chg="addSp delSp modSp new mod modTransition modNotesTx">
        <pc:chgData name="Nuno Rodrigues Dias (2518128)" userId="aacaabd4-dab9-44bd-9acb-1b037c673518" providerId="ADAL" clId="{55EC142F-0B2E-4FE0-AA93-D1A65843FA59}" dt="2026-05-02T19:22:43.914" v="5218" actId="6549"/>
        <pc:sldMkLst>
          <pc:docMk/>
          <pc:sldMk cId="474597918" sldId="269"/>
        </pc:sldMkLst>
        <pc:spChg chg="add mod">
          <ac:chgData name="Nuno Rodrigues Dias (2518128)" userId="aacaabd4-dab9-44bd-9acb-1b037c673518" providerId="ADAL" clId="{55EC142F-0B2E-4FE0-AA93-D1A65843FA59}" dt="2026-05-02T18:46:46.949" v="5046" actId="14100"/>
          <ac:spMkLst>
            <pc:docMk/>
            <pc:sldMk cId="474597918" sldId="269"/>
            <ac:spMk id="7" creationId="{5F30EB51-B4D8-BBCB-C5B6-3D4B1DF48FEA}"/>
          </ac:spMkLst>
        </pc:spChg>
        <pc:spChg chg="add mod">
          <ac:chgData name="Nuno Rodrigues Dias (2518128)" userId="aacaabd4-dab9-44bd-9acb-1b037c673518" providerId="ADAL" clId="{55EC142F-0B2E-4FE0-AA93-D1A65843FA59}" dt="2026-05-02T18:47:15.883" v="5052" actId="14100"/>
          <ac:spMkLst>
            <pc:docMk/>
            <pc:sldMk cId="474597918" sldId="269"/>
            <ac:spMk id="8" creationId="{81FB7830-ABE3-83BF-B2C2-2F16F728DBB9}"/>
          </ac:spMkLst>
        </pc:spChg>
        <pc:spChg chg="add mod">
          <ac:chgData name="Nuno Rodrigues Dias (2518128)" userId="aacaabd4-dab9-44bd-9acb-1b037c673518" providerId="ADAL" clId="{55EC142F-0B2E-4FE0-AA93-D1A65843FA59}" dt="2026-05-02T18:47:27.192" v="5054" actId="14100"/>
          <ac:spMkLst>
            <pc:docMk/>
            <pc:sldMk cId="474597918" sldId="269"/>
            <ac:spMk id="9" creationId="{03DFA3A2-F6A6-8446-2FCE-D79E60B10246}"/>
          </ac:spMkLst>
        </pc:spChg>
        <pc:spChg chg="add mod">
          <ac:chgData name="Nuno Rodrigues Dias (2518128)" userId="aacaabd4-dab9-44bd-9acb-1b037c673518" providerId="ADAL" clId="{55EC142F-0B2E-4FE0-AA93-D1A65843FA59}" dt="2026-05-02T18:47:02.930" v="5049" actId="14100"/>
          <ac:spMkLst>
            <pc:docMk/>
            <pc:sldMk cId="474597918" sldId="269"/>
            <ac:spMk id="10" creationId="{8A17DB9F-2029-47DF-0882-96564498B3D3}"/>
          </ac:spMkLst>
        </pc:spChg>
        <pc:spChg chg="add mod">
          <ac:chgData name="Nuno Rodrigues Dias (2518128)" userId="aacaabd4-dab9-44bd-9acb-1b037c673518" providerId="ADAL" clId="{55EC142F-0B2E-4FE0-AA93-D1A65843FA59}" dt="2026-05-02T18:47:31.975" v="5055" actId="2711"/>
          <ac:spMkLst>
            <pc:docMk/>
            <pc:sldMk cId="474597918" sldId="269"/>
            <ac:spMk id="11" creationId="{BF601A8D-3EDC-6667-FF14-015BEC10280A}"/>
          </ac:spMkLst>
        </pc:spChg>
        <pc:picChg chg="add mod">
          <ac:chgData name="Nuno Rodrigues Dias (2518128)" userId="aacaabd4-dab9-44bd-9acb-1b037c673518" providerId="ADAL" clId="{55EC142F-0B2E-4FE0-AA93-D1A65843FA59}" dt="2026-05-02T15:54:02.875" v="4640" actId="1076"/>
          <ac:picMkLst>
            <pc:docMk/>
            <pc:sldMk cId="474597918" sldId="269"/>
            <ac:picMk id="5124" creationId="{9BDCEB5F-A7D2-3888-1CDB-1D8CF1E4379D}"/>
          </ac:picMkLst>
        </pc:picChg>
      </pc:sldChg>
      <pc:sldChg chg="addSp delSp modSp new mod modTransition modNotesTx">
        <pc:chgData name="Nuno Rodrigues Dias (2518128)" userId="aacaabd4-dab9-44bd-9acb-1b037c673518" providerId="ADAL" clId="{55EC142F-0B2E-4FE0-AA93-D1A65843FA59}" dt="2026-05-02T19:23:07.815" v="5219" actId="6549"/>
        <pc:sldMkLst>
          <pc:docMk/>
          <pc:sldMk cId="3144135999" sldId="270"/>
        </pc:sldMkLst>
        <pc:spChg chg="mod">
          <ac:chgData name="Nuno Rodrigues Dias (2518128)" userId="aacaabd4-dab9-44bd-9acb-1b037c673518" providerId="ADAL" clId="{55EC142F-0B2E-4FE0-AA93-D1A65843FA59}" dt="2026-05-02T18:47:51.276" v="5057" actId="2711"/>
          <ac:spMkLst>
            <pc:docMk/>
            <pc:sldMk cId="3144135999" sldId="270"/>
            <ac:spMk id="2" creationId="{985796C2-4826-87F4-D418-5B55EAF00108}"/>
          </ac:spMkLst>
        </pc:spChg>
        <pc:spChg chg="mod">
          <ac:chgData name="Nuno Rodrigues Dias (2518128)" userId="aacaabd4-dab9-44bd-9acb-1b037c673518" providerId="ADAL" clId="{55EC142F-0B2E-4FE0-AA93-D1A65843FA59}" dt="2026-05-02T18:48:16.660" v="5060" actId="1076"/>
          <ac:spMkLst>
            <pc:docMk/>
            <pc:sldMk cId="3144135999" sldId="270"/>
            <ac:spMk id="3" creationId="{386C0F4A-FEB9-295E-8048-875E2E63C230}"/>
          </ac:spMkLst>
        </pc:spChg>
        <pc:spChg chg="add mod ord">
          <ac:chgData name="Nuno Rodrigues Dias (2518128)" userId="aacaabd4-dab9-44bd-9acb-1b037c673518" providerId="ADAL" clId="{55EC142F-0B2E-4FE0-AA93-D1A65843FA59}" dt="2026-05-02T16:04:51.958" v="4690" actId="2085"/>
          <ac:spMkLst>
            <pc:docMk/>
            <pc:sldMk cId="3144135999" sldId="270"/>
            <ac:spMk id="4" creationId="{48242AA3-7E50-EBD2-9EA6-B11F8B65B1D2}"/>
          </ac:spMkLst>
        </pc:spChg>
        <pc:picChg chg="add mod">
          <ac:chgData name="Nuno Rodrigues Dias (2518128)" userId="aacaabd4-dab9-44bd-9acb-1b037c673518" providerId="ADAL" clId="{55EC142F-0B2E-4FE0-AA93-D1A65843FA59}" dt="2026-05-02T16:04:27.268" v="4689" actId="732"/>
          <ac:picMkLst>
            <pc:docMk/>
            <pc:sldMk cId="3144135999" sldId="270"/>
            <ac:picMk id="6148" creationId="{0F7809D6-E6AB-AD75-ED25-FC3E33FFC3D2}"/>
          </ac:picMkLst>
        </pc:picChg>
      </pc:sldChg>
      <pc:sldChg chg="addSp delSp modSp new mod modTransition">
        <pc:chgData name="Nuno Rodrigues Dias (2518128)" userId="aacaabd4-dab9-44bd-9acb-1b037c673518" providerId="ADAL" clId="{55EC142F-0B2E-4FE0-AA93-D1A65843FA59}" dt="2026-05-02T19:05:11.673" v="5148"/>
        <pc:sldMkLst>
          <pc:docMk/>
          <pc:sldMk cId="106873037" sldId="271"/>
        </pc:sldMkLst>
        <pc:spChg chg="mod">
          <ac:chgData name="Nuno Rodrigues Dias (2518128)" userId="aacaabd4-dab9-44bd-9acb-1b037c673518" providerId="ADAL" clId="{55EC142F-0B2E-4FE0-AA93-D1A65843FA59}" dt="2026-05-02T18:48:53.648" v="5065" actId="1076"/>
          <ac:spMkLst>
            <pc:docMk/>
            <pc:sldMk cId="106873037" sldId="271"/>
            <ac:spMk id="3" creationId="{305A0666-1FED-AF42-3492-E45B192A4BAF}"/>
          </ac:spMkLst>
        </pc:spChg>
        <pc:picChg chg="add mod">
          <ac:chgData name="Nuno Rodrigues Dias (2518128)" userId="aacaabd4-dab9-44bd-9acb-1b037c673518" providerId="ADAL" clId="{55EC142F-0B2E-4FE0-AA93-D1A65843FA59}" dt="2026-05-02T16:09:55.257" v="4699" actId="167"/>
          <ac:picMkLst>
            <pc:docMk/>
            <pc:sldMk cId="106873037" sldId="271"/>
            <ac:picMk id="7172" creationId="{E5F712C6-97A2-02D4-3AB7-5CFA7A6E26FE}"/>
          </ac:picMkLst>
        </pc:picChg>
      </pc:sldChg>
      <pc:sldChg chg="addSp delSp modSp new mod modTransition">
        <pc:chgData name="Nuno Rodrigues Dias (2518128)" userId="aacaabd4-dab9-44bd-9acb-1b037c673518" providerId="ADAL" clId="{55EC142F-0B2E-4FE0-AA93-D1A65843FA59}" dt="2026-05-07T12:03:15.673" v="5229" actId="1076"/>
        <pc:sldMkLst>
          <pc:docMk/>
          <pc:sldMk cId="50847462" sldId="272"/>
        </pc:sldMkLst>
        <pc:spChg chg="add mod">
          <ac:chgData name="Nuno Rodrigues Dias (2518128)" userId="aacaabd4-dab9-44bd-9acb-1b037c673518" providerId="ADAL" clId="{55EC142F-0B2E-4FE0-AA93-D1A65843FA59}" dt="2026-05-07T12:03:15.673" v="5229" actId="1076"/>
          <ac:spMkLst>
            <pc:docMk/>
            <pc:sldMk cId="50847462" sldId="272"/>
            <ac:spMk id="3" creationId="{1C775789-F58F-BB31-793F-F7F293FFB875}"/>
          </ac:spMkLst>
        </pc:spChg>
        <pc:picChg chg="add mod">
          <ac:chgData name="Nuno Rodrigues Dias (2518128)" userId="aacaabd4-dab9-44bd-9acb-1b037c673518" providerId="ADAL" clId="{55EC142F-0B2E-4FE0-AA93-D1A65843FA59}" dt="2026-05-02T16:13:42.727" v="4727" actId="167"/>
          <ac:picMkLst>
            <pc:docMk/>
            <pc:sldMk cId="50847462" sldId="272"/>
            <ac:picMk id="2" creationId="{59773D0A-7C9E-974E-0750-86266C5D09F5}"/>
          </ac:picMkLst>
        </pc:picChg>
        <pc:picChg chg="add mod">
          <ac:chgData name="Nuno Rodrigues Dias (2518128)" userId="aacaabd4-dab9-44bd-9acb-1b037c673518" providerId="ADAL" clId="{55EC142F-0B2E-4FE0-AA93-D1A65843FA59}" dt="2026-05-07T12:03:10.911" v="5228" actId="14100"/>
          <ac:picMkLst>
            <pc:docMk/>
            <pc:sldMk cId="50847462" sldId="272"/>
            <ac:picMk id="7" creationId="{A5218349-B971-EE7D-1E2F-7E6F26D757E1}"/>
          </ac:picMkLst>
        </pc:picChg>
        <pc:picChg chg="add mod">
          <ac:chgData name="Nuno Rodrigues Dias (2518128)" userId="aacaabd4-dab9-44bd-9acb-1b037c673518" providerId="ADAL" clId="{55EC142F-0B2E-4FE0-AA93-D1A65843FA59}" dt="2026-05-02T16:15:13.232" v="4738" actId="1076"/>
          <ac:picMkLst>
            <pc:docMk/>
            <pc:sldMk cId="50847462" sldId="272"/>
            <ac:picMk id="10" creationId="{3D42A4F2-5D45-817A-8B41-EBA0FE4E2B5A}"/>
          </ac:picMkLst>
        </pc:picChg>
        <pc:picChg chg="add mod">
          <ac:chgData name="Nuno Rodrigues Dias (2518128)" userId="aacaabd4-dab9-44bd-9acb-1b037c673518" providerId="ADAL" clId="{55EC142F-0B2E-4FE0-AA93-D1A65843FA59}" dt="2026-05-02T16:15:02.039" v="4736" actId="14100"/>
          <ac:picMkLst>
            <pc:docMk/>
            <pc:sldMk cId="50847462" sldId="272"/>
            <ac:picMk id="5126" creationId="{5E18900F-06A6-3D73-F5D0-51BB157AAEC7}"/>
          </ac:picMkLst>
        </pc:picChg>
        <pc:picChg chg="add mod">
          <ac:chgData name="Nuno Rodrigues Dias (2518128)" userId="aacaabd4-dab9-44bd-9acb-1b037c673518" providerId="ADAL" clId="{55EC142F-0B2E-4FE0-AA93-D1A65843FA59}" dt="2026-05-07T12:03:08.316" v="5227" actId="14100"/>
          <ac:picMkLst>
            <pc:docMk/>
            <pc:sldMk cId="50847462" sldId="272"/>
            <ac:picMk id="5128" creationId="{E2325B37-241C-D55E-1528-000B183F0AE8}"/>
          </ac:picMkLst>
        </pc:picChg>
        <pc:picChg chg="add mod">
          <ac:chgData name="Nuno Rodrigues Dias (2518128)" userId="aacaabd4-dab9-44bd-9acb-1b037c673518" providerId="ADAL" clId="{55EC142F-0B2E-4FE0-AA93-D1A65843FA59}" dt="2026-05-02T16:14:46.942" v="4733" actId="1440"/>
          <ac:picMkLst>
            <pc:docMk/>
            <pc:sldMk cId="50847462" sldId="272"/>
            <ac:picMk id="5130" creationId="{5E294C52-8DF0-E80C-87C9-C0E4C3504583}"/>
          </ac:picMkLst>
        </pc:picChg>
      </pc:sldChg>
      <pc:sldChg chg="addSp delSp modSp new mod modTransition modNotesTx">
        <pc:chgData name="Nuno Rodrigues Dias (2518128)" userId="aacaabd4-dab9-44bd-9acb-1b037c673518" providerId="ADAL" clId="{55EC142F-0B2E-4FE0-AA93-D1A65843FA59}" dt="2026-05-07T12:03:55.840" v="5234" actId="20577"/>
        <pc:sldMkLst>
          <pc:docMk/>
          <pc:sldMk cId="2629865186" sldId="273"/>
        </pc:sldMkLst>
        <pc:spChg chg="mod">
          <ac:chgData name="Nuno Rodrigues Dias (2518128)" userId="aacaabd4-dab9-44bd-9acb-1b037c673518" providerId="ADAL" clId="{55EC142F-0B2E-4FE0-AA93-D1A65843FA59}" dt="2026-05-07T12:03:55.840" v="5234" actId="20577"/>
          <ac:spMkLst>
            <pc:docMk/>
            <pc:sldMk cId="2629865186" sldId="273"/>
            <ac:spMk id="3" creationId="{B7500837-FC5A-0869-50B4-C9B8995E0ACF}"/>
          </ac:spMkLst>
        </pc:spChg>
        <pc:spChg chg="add mod">
          <ac:chgData name="Nuno Rodrigues Dias (2518128)" userId="aacaabd4-dab9-44bd-9acb-1b037c673518" providerId="ADAL" clId="{55EC142F-0B2E-4FE0-AA93-D1A65843FA59}" dt="2026-05-02T18:49:15.664" v="5067" actId="2711"/>
          <ac:spMkLst>
            <pc:docMk/>
            <pc:sldMk cId="2629865186" sldId="273"/>
            <ac:spMk id="4" creationId="{FD173F4F-730F-C115-1261-79250D056AE6}"/>
          </ac:spMkLst>
        </pc:spChg>
        <pc:picChg chg="add mod">
          <ac:chgData name="Nuno Rodrigues Dias (2518128)" userId="aacaabd4-dab9-44bd-9acb-1b037c673518" providerId="ADAL" clId="{55EC142F-0B2E-4FE0-AA93-D1A65843FA59}" dt="2026-05-02T16:27:18.044" v="4787"/>
          <ac:picMkLst>
            <pc:docMk/>
            <pc:sldMk cId="2629865186" sldId="273"/>
            <ac:picMk id="8200" creationId="{1D967445-66E2-C914-2AAB-E405EEDB21B9}"/>
          </ac:picMkLst>
        </pc:picChg>
      </pc:sldChg>
      <pc:sldChg chg="addSp delSp modSp new mod modTransition modNotesTx">
        <pc:chgData name="Nuno Rodrigues Dias (2518128)" userId="aacaabd4-dab9-44bd-9acb-1b037c673518" providerId="ADAL" clId="{55EC142F-0B2E-4FE0-AA93-D1A65843FA59}" dt="2026-05-02T19:26:08.139" v="5220" actId="6549"/>
        <pc:sldMkLst>
          <pc:docMk/>
          <pc:sldMk cId="3599815116" sldId="274"/>
        </pc:sldMkLst>
        <pc:spChg chg="mod">
          <ac:chgData name="Nuno Rodrigues Dias (2518128)" userId="aacaabd4-dab9-44bd-9acb-1b037c673518" providerId="ADAL" clId="{55EC142F-0B2E-4FE0-AA93-D1A65843FA59}" dt="2026-05-02T18:49:38.637" v="5070" actId="2711"/>
          <ac:spMkLst>
            <pc:docMk/>
            <pc:sldMk cId="3599815116" sldId="274"/>
            <ac:spMk id="2" creationId="{A34EF56F-C115-7624-49EC-FD75B5F188B4}"/>
          </ac:spMkLst>
        </pc:spChg>
        <pc:spChg chg="mod">
          <ac:chgData name="Nuno Rodrigues Dias (2518128)" userId="aacaabd4-dab9-44bd-9acb-1b037c673518" providerId="ADAL" clId="{55EC142F-0B2E-4FE0-AA93-D1A65843FA59}" dt="2026-05-02T18:50:26.727" v="5077" actId="1076"/>
          <ac:spMkLst>
            <pc:docMk/>
            <pc:sldMk cId="3599815116" sldId="274"/>
            <ac:spMk id="3" creationId="{1C4713E8-DBD8-50E7-0073-AC1323910859}"/>
          </ac:spMkLst>
        </pc:spChg>
        <pc:grpChg chg="add mod">
          <ac:chgData name="Nuno Rodrigues Dias (2518128)" userId="aacaabd4-dab9-44bd-9acb-1b037c673518" providerId="ADAL" clId="{55EC142F-0B2E-4FE0-AA93-D1A65843FA59}" dt="2026-05-02T16:45:07.546" v="4814" actId="1076"/>
          <ac:grpSpMkLst>
            <pc:docMk/>
            <pc:sldMk cId="3599815116" sldId="274"/>
            <ac:grpSpMk id="4" creationId="{62C1B8BB-C4D7-E9BC-0BF0-4398D6045FF6}"/>
          </ac:grpSpMkLst>
        </pc:grpChg>
        <pc:picChg chg="add mod">
          <ac:chgData name="Nuno Rodrigues Dias (2518128)" userId="aacaabd4-dab9-44bd-9acb-1b037c673518" providerId="ADAL" clId="{55EC142F-0B2E-4FE0-AA93-D1A65843FA59}" dt="2026-05-02T16:45:07.546" v="4814" actId="1076"/>
          <ac:picMkLst>
            <pc:docMk/>
            <pc:sldMk cId="3599815116" sldId="274"/>
            <ac:picMk id="10242" creationId="{468D603F-197B-05AA-2BEE-50360C50293D}"/>
          </ac:picMkLst>
        </pc:picChg>
        <pc:picChg chg="add mod">
          <ac:chgData name="Nuno Rodrigues Dias (2518128)" userId="aacaabd4-dab9-44bd-9acb-1b037c673518" providerId="ADAL" clId="{55EC142F-0B2E-4FE0-AA93-D1A65843FA59}" dt="2026-05-02T16:45:52.307" v="4822"/>
          <ac:picMkLst>
            <pc:docMk/>
            <pc:sldMk cId="3599815116" sldId="274"/>
            <ac:picMk id="10244" creationId="{5D03AA2A-01B2-11EF-4054-948647279747}"/>
          </ac:picMkLst>
        </pc:picChg>
        <pc:picChg chg="add mod">
          <ac:chgData name="Nuno Rodrigues Dias (2518128)" userId="aacaabd4-dab9-44bd-9acb-1b037c673518" providerId="ADAL" clId="{55EC142F-0B2E-4FE0-AA93-D1A65843FA59}" dt="2026-05-02T17:01:05.835" v="4884"/>
          <ac:picMkLst>
            <pc:docMk/>
            <pc:sldMk cId="3599815116" sldId="274"/>
            <ac:picMk id="10252" creationId="{13883A80-0970-1653-3780-E7F0BBF1A7B5}"/>
          </ac:picMkLst>
        </pc:picChg>
      </pc:sldChg>
      <pc:sldChg chg="addSp modSp new mod modTransition">
        <pc:chgData name="Nuno Rodrigues Dias (2518128)" userId="aacaabd4-dab9-44bd-9acb-1b037c673518" providerId="ADAL" clId="{55EC142F-0B2E-4FE0-AA93-D1A65843FA59}" dt="2026-05-02T19:12:02.460" v="5207"/>
        <pc:sldMkLst>
          <pc:docMk/>
          <pc:sldMk cId="2946059854" sldId="275"/>
        </pc:sldMkLst>
        <pc:spChg chg="mod">
          <ac:chgData name="Nuno Rodrigues Dias (2518128)" userId="aacaabd4-dab9-44bd-9acb-1b037c673518" providerId="ADAL" clId="{55EC142F-0B2E-4FE0-AA93-D1A65843FA59}" dt="2026-05-02T18:50:56.467" v="5083" actId="2711"/>
          <ac:spMkLst>
            <pc:docMk/>
            <pc:sldMk cId="2946059854" sldId="275"/>
            <ac:spMk id="2" creationId="{19A235CD-9EE6-FA09-6D04-BF761BC15904}"/>
          </ac:spMkLst>
        </pc:spChg>
        <pc:spChg chg="mod">
          <ac:chgData name="Nuno Rodrigues Dias (2518128)" userId="aacaabd4-dab9-44bd-9acb-1b037c673518" providerId="ADAL" clId="{55EC142F-0B2E-4FE0-AA93-D1A65843FA59}" dt="2026-05-02T18:54:02.237" v="5108" actId="1076"/>
          <ac:spMkLst>
            <pc:docMk/>
            <pc:sldMk cId="2946059854" sldId="275"/>
            <ac:spMk id="3" creationId="{2B8944F2-43B0-0CAA-8EDE-128F427319AC}"/>
          </ac:spMkLst>
        </pc:spChg>
        <pc:picChg chg="add mod">
          <ac:chgData name="Nuno Rodrigues Dias (2518128)" userId="aacaabd4-dab9-44bd-9acb-1b037c673518" providerId="ADAL" clId="{55EC142F-0B2E-4FE0-AA93-D1A65843FA59}" dt="2026-05-02T18:39:11.854" v="5006"/>
          <ac:picMkLst>
            <pc:docMk/>
            <pc:sldMk cId="2946059854" sldId="275"/>
            <ac:picMk id="12290" creationId="{65339F5C-E646-16BB-4130-518AFE64AD02}"/>
          </ac:picMkLst>
        </pc:picChg>
      </pc:sldChg>
      <pc:sldChg chg="addSp delSp modSp new mod modTransition">
        <pc:chgData name="Nuno Rodrigues Dias (2518128)" userId="aacaabd4-dab9-44bd-9acb-1b037c673518" providerId="ADAL" clId="{55EC142F-0B2E-4FE0-AA93-D1A65843FA59}" dt="2026-05-02T19:11:57.146" v="5204"/>
        <pc:sldMkLst>
          <pc:docMk/>
          <pc:sldMk cId="760495838" sldId="276"/>
        </pc:sldMkLst>
        <pc:spChg chg="mod">
          <ac:chgData name="Nuno Rodrigues Dias (2518128)" userId="aacaabd4-dab9-44bd-9acb-1b037c673518" providerId="ADAL" clId="{55EC142F-0B2E-4FE0-AA93-D1A65843FA59}" dt="2026-05-02T18:52:49.342" v="5096" actId="1076"/>
          <ac:spMkLst>
            <pc:docMk/>
            <pc:sldMk cId="760495838" sldId="276"/>
            <ac:spMk id="3" creationId="{60443360-309D-4562-2878-D670C1D0EA7E}"/>
          </ac:spMkLst>
        </pc:spChg>
        <pc:picChg chg="add mod">
          <ac:chgData name="Nuno Rodrigues Dias (2518128)" userId="aacaabd4-dab9-44bd-9acb-1b037c673518" providerId="ADAL" clId="{55EC142F-0B2E-4FE0-AA93-D1A65843FA59}" dt="2026-05-02T18:39:20.666" v="5007"/>
          <ac:picMkLst>
            <pc:docMk/>
            <pc:sldMk cId="760495838" sldId="276"/>
            <ac:picMk id="4" creationId="{B48EC6EF-A162-1B97-7ED3-2F82C5E4BBB1}"/>
          </ac:picMkLst>
        </pc:picChg>
      </pc:sldChg>
      <pc:sldChg chg="addSp delSp modSp new mod modTransition">
        <pc:chgData name="Nuno Rodrigues Dias (2518128)" userId="aacaabd4-dab9-44bd-9acb-1b037c673518" providerId="ADAL" clId="{55EC142F-0B2E-4FE0-AA93-D1A65843FA59}" dt="2026-05-02T19:16:06.794" v="5209" actId="1076"/>
        <pc:sldMkLst>
          <pc:docMk/>
          <pc:sldMk cId="1672738100" sldId="277"/>
        </pc:sldMkLst>
        <pc:spChg chg="add mod">
          <ac:chgData name="Nuno Rodrigues Dias (2518128)" userId="aacaabd4-dab9-44bd-9acb-1b037c673518" providerId="ADAL" clId="{55EC142F-0B2E-4FE0-AA93-D1A65843FA59}" dt="2026-05-02T18:50:43.273" v="5081" actId="27636"/>
          <ac:spMkLst>
            <pc:docMk/>
            <pc:sldMk cId="1672738100" sldId="277"/>
            <ac:spMk id="4" creationId="{D5396A16-CE45-B305-39B8-5123C539DFB7}"/>
          </ac:spMkLst>
        </pc:spChg>
        <pc:picChg chg="add mod">
          <ac:chgData name="Nuno Rodrigues Dias (2518128)" userId="aacaabd4-dab9-44bd-9acb-1b037c673518" providerId="ADAL" clId="{55EC142F-0B2E-4FE0-AA93-D1A65843FA59}" dt="2026-05-02T18:35:24.058" v="4982"/>
          <ac:picMkLst>
            <pc:docMk/>
            <pc:sldMk cId="1672738100" sldId="277"/>
            <ac:picMk id="11266" creationId="{D51DE0D5-34BB-3897-6BD7-4D317F3966E3}"/>
          </ac:picMkLst>
        </pc:picChg>
        <pc:picChg chg="add mod">
          <ac:chgData name="Nuno Rodrigues Dias (2518128)" userId="aacaabd4-dab9-44bd-9acb-1b037c673518" providerId="ADAL" clId="{55EC142F-0B2E-4FE0-AA93-D1A65843FA59}" dt="2026-05-02T19:16:06.794" v="5209" actId="1076"/>
          <ac:picMkLst>
            <pc:docMk/>
            <pc:sldMk cId="1672738100" sldId="277"/>
            <ac:picMk id="11268" creationId="{5FC7A34B-D29A-2272-B297-AFB2BDDB1CD4}"/>
          </ac:picMkLst>
        </pc:picChg>
        <pc:picChg chg="add mod">
          <ac:chgData name="Nuno Rodrigues Dias (2518128)" userId="aacaabd4-dab9-44bd-9acb-1b037c673518" providerId="ADAL" clId="{55EC142F-0B2E-4FE0-AA93-D1A65843FA59}" dt="2026-05-02T18:35:16.604" v="4981"/>
          <ac:picMkLst>
            <pc:docMk/>
            <pc:sldMk cId="1672738100" sldId="277"/>
            <ac:picMk id="11276" creationId="{08D27C34-369C-F62F-2B0D-D60251197D55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7D59AD-902B-4703-9CB1-AC3685BCD242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6E50DE-1813-4DC7-B519-F5990F4725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8420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Hi good afternoon, my name is nuno dias and today I am I’m excited to present </a:t>
            </a:r>
            <a:r>
              <a:rPr lang="en-US" i="1" dirty="0"/>
              <a:t>Villa nuno dias  by Nature</a:t>
            </a:r>
            <a:r>
              <a:rPr lang="en-US" dirty="0"/>
              <a:t>, it’s a  sustainable rural villa concept set in the heart of the Brecon Beacons, Wales. This project redefines hospitality by placing nature, community, and regeneration at the center of everything.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6E50DE-1813-4DC7-B519-F5990F4725F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179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6E50DE-1813-4DC7-B519-F5990F4725F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186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6E50DE-1813-4DC7-B519-F5990F4725F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0285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6E50DE-1813-4DC7-B519-F5990F4725F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3213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ts val="36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>
              <a:solidFill>
                <a:srgbClr val="FCF6EB"/>
              </a:solidFill>
              <a:latin typeface="Acherus Grotesque"/>
              <a:ea typeface="Acherus Grotesque"/>
              <a:cs typeface="Acherus Grotesque"/>
              <a:sym typeface="Acherus Grotesque"/>
            </a:endParaRPr>
          </a:p>
          <a:p>
            <a:pPr algn="l">
              <a:lnSpc>
                <a:spcPts val="3600"/>
              </a:lnSpc>
            </a:pPr>
            <a:endParaRPr lang="en-US" sz="1200" dirty="0">
              <a:solidFill>
                <a:srgbClr val="FCF6EB"/>
              </a:solidFill>
              <a:latin typeface="Acherus Grotesque"/>
              <a:ea typeface="Acherus Grotesque"/>
              <a:cs typeface="Acherus Grotesque"/>
              <a:sym typeface="Acherus Grotesque"/>
            </a:endParaRPr>
          </a:p>
          <a:p>
            <a:endParaRPr lang="en-US" dirty="0"/>
          </a:p>
          <a:p>
            <a:endParaRPr lang="en-US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6E50DE-1813-4DC7-B519-F5990F4725F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8417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1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6E50DE-1813-4DC7-B519-F5990F4725F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7096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6E50DE-1813-4DC7-B519-F5990F4725F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4674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6E50DE-1813-4DC7-B519-F5990F4725F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8850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1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6E50DE-1813-4DC7-B519-F5990F4725F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0973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6E50DE-1813-4DC7-B519-F5990F4725F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4497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6E50DE-1813-4DC7-B519-F5990F4725F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63437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6E50DE-1813-4DC7-B519-F5990F4725F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29566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6E50DE-1813-4DC7-B519-F5990F4725F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64290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6E50DE-1813-4DC7-B519-F5990F4725F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39460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l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6E50DE-1813-4DC7-B519-F5990F4725F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1681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6E50DE-1813-4DC7-B519-F5990F4725F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62246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6E50DE-1813-4DC7-B519-F5990F4725F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723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51AC0-B23D-5F49-FC6C-EA7E14CA90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294FD3-005D-D8BF-FC47-33C5F38003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C41E2C-3F85-B91D-CB21-FA6C6AD4FD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25258-DA4D-492F-977C-CEFA64C15A0D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70215C-ABCF-FC4F-C66B-1F85400C88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973F7-2DA8-BF44-4923-8DA96D25D9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5BE19-D022-44D5-9EA7-57E714011E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1307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702FAA-9CA5-2CFF-4B0F-C2987D8905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1BA323-2BEC-866B-48D4-5ACD3F6F32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3020E9-8FC1-0997-7BAA-7DC0D81D9B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25258-DA4D-492F-977C-CEFA64C15A0D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0C75AD-5669-6222-72A4-2E4E9206F5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5A3DB4-5A3E-8079-4956-D95F55FFC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5BE19-D022-44D5-9EA7-57E714011E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4630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97BB3-2FBF-8FE7-25A3-3EBDDF92A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3DB010-99C6-5E59-AFC3-E46A147938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626995-74C6-3C17-D324-210B8D9B0A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25258-DA4D-492F-977C-CEFA64C15A0D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19371A-DE2E-E4F6-B839-BB39B5BE96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14E0A3-0562-47F8-4E37-C22482F355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5BE19-D022-44D5-9EA7-57E714011E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0418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8D47-A46F-0FC5-B208-3B8B2624DA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0AA141-D07C-0078-1604-80D4D7C5E2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FB38C3-090C-4393-DFE2-7C3C4A2386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BDC602-E9D0-726F-E8E2-D4729533C2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25258-DA4D-492F-977C-CEFA64C15A0D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2B88A9-BA41-60B3-58A2-D4C55FD8C2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417A75-CAC8-D801-EFB8-88838113F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5BE19-D022-44D5-9EA7-57E714011E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403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D88FD-8A3A-6998-BFBC-C3ED796F70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19A80D-108E-3718-1B5B-9378B694C2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EB8C18-7EC4-C0FB-669E-B8583F8530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5E786C9-630E-0C98-6253-44B4782A10E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470186-4EF7-AEBD-8639-144DCC43AB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872A70-1B5E-52D9-F6EE-6514353AE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25258-DA4D-492F-977C-CEFA64C15A0D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2508307-C213-AB89-51E7-6065D95516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B43DC1-4C91-F578-4DCE-3B5E8EC008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5BE19-D022-44D5-9EA7-57E714011E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200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BA52A-7DCE-75F6-2275-6FE852D37B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FF59B0-A851-1B13-DBA1-04B868866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25258-DA4D-492F-977C-CEFA64C15A0D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F3EBD3-4313-5341-8450-D43B5BF551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838D6A-3279-C0D6-35B9-7BBD9343C7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5BE19-D022-44D5-9EA7-57E714011E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944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44C4C8C-8C6D-9F6F-9D18-D4A35E917C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25258-DA4D-492F-977C-CEFA64C15A0D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B75BCE-4D23-0EC7-AFE9-A4215BE2C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9D0655-33C4-AFFC-D74A-34125EB873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5BE19-D022-44D5-9EA7-57E714011E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9201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98961-D06C-F021-9244-49A6C9B99A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E8A0A-333D-8C44-1C45-575BD2D725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4F5270-7313-BD0C-07C0-327BC5906C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42ACD7-A040-8399-CF70-2DDF620A1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25258-DA4D-492F-977C-CEFA64C15A0D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4AA64-78EF-97B0-1B13-997F97AC41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75BD3B-EC82-3DD5-5D26-38EDB53ED1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5BE19-D022-44D5-9EA7-57E714011E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8178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C6980-9F6E-3B1C-7B83-9CEA800B3A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8A326-C14D-A32F-6E78-FD9E99C145E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A049A3-2A11-B497-A18C-321A388860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F827D-5405-34F7-B465-C2D803FFC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25258-DA4D-492F-977C-CEFA64C15A0D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0EEBD1-1E52-34A7-AB41-2E488C873D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F13EC-66A9-ADE3-EC41-8D4A23A8AA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5BE19-D022-44D5-9EA7-57E714011E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1782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14BC30-F113-BE77-995E-CE7ED52946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DF8785-171F-8973-30C4-52B004A6F1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8FF52F-C6FE-94B6-95C7-327178F57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25258-DA4D-492F-977C-CEFA64C15A0D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6D93E5-2A45-9C79-5E1C-6E6EF674B0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FFA3A7-B9D6-1F6A-4FE9-F535AB2099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5BE19-D022-44D5-9EA7-57E714011E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132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BAA252A-7482-B11E-C547-CFE6E9E301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D019C7-1CB4-B62C-1117-684C464052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6AF2E-4365-0723-1094-476A951323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25258-DA4D-492F-977C-CEFA64C15A0D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FCF109-AE1F-015E-F2BE-BDA779F911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61D8E8-680B-FE17-D373-F8D1BD428A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5BE19-D022-44D5-9EA7-57E714011E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7041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D5FE3DE-F3B4-9B79-803F-B4143ED5D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FBE6F5-45E4-53FD-51EC-24F9FDB154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8591E6-8A93-DDCB-9FB0-CDD112A9CE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F625258-DA4D-492F-977C-CEFA64C15A0D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AF1FA-DF6F-B839-6A96-C17F7F40F7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22B09B-0585-7899-4876-0085BB11F4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4D5BE19-D022-44D5-9EA7-57E714011E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5900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xhere.com/en/photo/892402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xhere.com/en/photo/19464" TargetMode="External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microsoft.com/office/2007/relationships/hdphoto" Target="../media/hdphoto3.wdp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microsoft.com/office/2007/relationships/hdphoto" Target="../media/hdphoto4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microsoft.com/office/2007/relationships/hdphoto" Target="../media/hdphoto6.wdp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microsoft.com/office/2007/relationships/hdphoto" Target="../media/hdphoto5.wdp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microsoft.com/office/2007/relationships/hdphoto" Target="../media/hdphoto7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g"/><Relationship Id="rId3" Type="http://schemas.openxmlformats.org/officeDocument/2006/relationships/image" Target="../media/image14.jpeg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microsoft.com/office/2007/relationships/hdphoto" Target="../media/hdphoto8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microsoft.com/office/2007/relationships/hdphoto" Target="../media/hdphoto10.wdp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jpeg"/><Relationship Id="rId4" Type="http://schemas.microsoft.com/office/2007/relationships/hdphoto" Target="../media/hdphoto9.wdp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12.wdp"/><Relationship Id="rId5" Type="http://schemas.openxmlformats.org/officeDocument/2006/relationships/image" Target="../media/image27.png"/><Relationship Id="rId4" Type="http://schemas.microsoft.com/office/2007/relationships/hdphoto" Target="../media/hdphoto11.wdp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3.wdp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3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AD8FF90-C018-BF7F-2E5B-A4E0A73BEEA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3">
                  <a:satMod val="103000"/>
                  <a:lumMod val="102000"/>
                  <a:tint val="94000"/>
                </a:schemeClr>
              </a:gs>
              <a:gs pos="38000">
                <a:schemeClr val="accent3">
                  <a:satMod val="110000"/>
                  <a:lumMod val="100000"/>
                  <a:shade val="100000"/>
                </a:schemeClr>
              </a:gs>
              <a:gs pos="57000">
                <a:schemeClr val="accent3">
                  <a:lumMod val="99000"/>
                  <a:satMod val="120000"/>
                  <a:shade val="78000"/>
                </a:schemeClr>
              </a:gs>
            </a:gsLst>
            <a:lin ang="10800000" scaled="1"/>
            <a:tileRect/>
          </a:gra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D99F81-4442-5A75-FEBE-A7E8F55A24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72" t="24373" b="9104"/>
          <a:stretch>
            <a:fillRect/>
          </a:stretch>
        </p:blipFill>
        <p:spPr>
          <a:xfrm>
            <a:off x="0" y="754879"/>
            <a:ext cx="7911548" cy="53482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174" name="Picture 6" descr="Eco Friendly Planet Green Earth Concept for Sustainability Projects  53348454 PNG">
            <a:extLst>
              <a:ext uri="{FF2B5EF4-FFF2-40B4-BE49-F238E27FC236}">
                <a16:creationId xmlns:a16="http://schemas.microsoft.com/office/drawing/2014/main" id="{E268C100-8BE4-776D-A487-BDC11A67840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42" t="9585" r="10452" b="12126"/>
          <a:stretch>
            <a:fillRect/>
          </a:stretch>
        </p:blipFill>
        <p:spPr bwMode="auto">
          <a:xfrm>
            <a:off x="5970153" y="0"/>
            <a:ext cx="6526648" cy="6722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975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ADFBA28-D811-E88B-66FD-B62A6731A02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3">
                  <a:satMod val="103000"/>
                  <a:lumMod val="102000"/>
                  <a:tint val="94000"/>
                </a:schemeClr>
              </a:gs>
              <a:gs pos="0">
                <a:schemeClr val="accent3">
                  <a:satMod val="110000"/>
                  <a:lumMod val="100000"/>
                  <a:shade val="100000"/>
                </a:schemeClr>
              </a:gs>
              <a:gs pos="87000">
                <a:schemeClr val="accent3">
                  <a:lumMod val="99000"/>
                  <a:satMod val="120000"/>
                  <a:shade val="78000"/>
                </a:schemeClr>
              </a:gs>
            </a:gsLst>
            <a:lin ang="10800000" scaled="1"/>
            <a:tileRect/>
          </a:gra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" name="Picture 6" descr="Pacuare Lodge - Reef and Rainforest Tours">
            <a:extLst>
              <a:ext uri="{FF2B5EF4-FFF2-40B4-BE49-F238E27FC236}">
                <a16:creationId xmlns:a16="http://schemas.microsoft.com/office/drawing/2014/main" id="{EA70B2DB-D4B4-F53B-6A62-AC9A51DAC6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3A7800F-E570-21A1-8295-8C9E99FD88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20000"/>
                    <a:lumOff val="80000"/>
                  </a:schemeClr>
                </a:solidFill>
                <a:highlight>
                  <a:srgbClr val="00800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ABOUT VILLA NUNO DIAS BY NATURE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42CAE3-DAB4-9FEB-1555-AF8ACF8D5B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729" y="2421297"/>
            <a:ext cx="11245770" cy="2924795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Small, and luxury eco-friendly villa designed for rural tourism</a:t>
            </a:r>
          </a:p>
          <a:p>
            <a:endParaRPr lang="en-GB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Located in Brecon countryside surrounded by woodland and rolling hills</a:t>
            </a:r>
          </a:p>
          <a:p>
            <a:endParaRPr lang="en-GB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Built for travellers who likes peace, nature and sustainability</a:t>
            </a:r>
          </a:p>
        </p:txBody>
      </p:sp>
    </p:spTree>
    <p:extLst>
      <p:ext uri="{BB962C8B-B14F-4D97-AF65-F5344CB8AC3E}">
        <p14:creationId xmlns:p14="http://schemas.microsoft.com/office/powerpoint/2010/main" val="42414277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3CAEC71-0245-ABFF-7FE4-E556C16C1ED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3">
                  <a:shade val="30000"/>
                  <a:satMod val="115000"/>
                </a:schemeClr>
              </a:gs>
              <a:gs pos="50000">
                <a:schemeClr val="accent3">
                  <a:shade val="67500"/>
                  <a:satMod val="115000"/>
                </a:schemeClr>
              </a:gs>
              <a:gs pos="100000">
                <a:schemeClr val="accent3">
                  <a:shade val="100000"/>
                  <a:satMod val="115000"/>
                </a:schemeClr>
              </a:gs>
            </a:gsLst>
            <a:lin ang="0" scaled="1"/>
            <a:tileRect/>
          </a:gradFill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7404E63-DE16-1B86-D5FC-16E8B05750F6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-1" y="0"/>
            <a:ext cx="12192001" cy="686171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6F0219-4286-881E-0E6B-E79A403EBA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964" y="2274638"/>
            <a:ext cx="10515600" cy="3326238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Located within a National Park with protected landscapes</a:t>
            </a:r>
          </a:p>
          <a:p>
            <a:endParaRPr lang="en-US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Strong local culture and heritage, like </a:t>
            </a:r>
            <a:r>
              <a:rPr lang="en-US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farming, craft, and storytelling</a:t>
            </a:r>
          </a:p>
          <a:p>
            <a:endParaRPr lang="en-US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Strong tourism demand for nature‑based stays</a:t>
            </a:r>
          </a:p>
          <a:p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97F3A7E-BED8-B32E-9210-965DF92AC3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20000"/>
                    <a:lumOff val="80000"/>
                  </a:schemeClr>
                </a:solidFill>
                <a:highlight>
                  <a:srgbClr val="00800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ABOUT THE LOCATION</a:t>
            </a:r>
          </a:p>
        </p:txBody>
      </p:sp>
    </p:spTree>
    <p:extLst>
      <p:ext uri="{BB962C8B-B14F-4D97-AF65-F5344CB8AC3E}">
        <p14:creationId xmlns:p14="http://schemas.microsoft.com/office/powerpoint/2010/main" val="2249619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67DC486-E170-764F-62BD-0D7A6709120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3">
                  <a:satMod val="103000"/>
                  <a:lumMod val="102000"/>
                  <a:tint val="94000"/>
                </a:schemeClr>
              </a:gs>
              <a:gs pos="50000">
                <a:schemeClr val="accent3">
                  <a:satMod val="110000"/>
                  <a:lumMod val="100000"/>
                  <a:shade val="100000"/>
                </a:schemeClr>
              </a:gs>
              <a:gs pos="100000">
                <a:schemeClr val="accent3">
                  <a:lumMod val="99000"/>
                  <a:satMod val="120000"/>
                  <a:shade val="78000"/>
                </a:schemeClr>
              </a:gs>
            </a:gsLst>
            <a:path path="circle">
              <a:fillToRect l="100000" b="100000"/>
            </a:path>
            <a:tileRect t="-100000" r="-10000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D11CD2F-844B-774C-D200-31A21AD48DBD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E4DD869-BBCE-5E7C-F531-6BCB1F0462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20000"/>
                    <a:lumOff val="80000"/>
                  </a:schemeClr>
                </a:solidFill>
                <a:highlight>
                  <a:srgbClr val="00000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ABOUT THE TARGET MARKET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021CE7-4F75-AC5A-B3C7-34A8E320F8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386" y="2141537"/>
            <a:ext cx="6042102" cy="4147751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Eco tourist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Couples and small groups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Workers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Wellness travellers 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Cyclists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Families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Adventure tourists</a:t>
            </a:r>
          </a:p>
        </p:txBody>
      </p:sp>
    </p:spTree>
    <p:extLst>
      <p:ext uri="{BB962C8B-B14F-4D97-AF65-F5344CB8AC3E}">
        <p14:creationId xmlns:p14="http://schemas.microsoft.com/office/powerpoint/2010/main" val="31351614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6A12901-A45C-0CA1-2C67-4AFD101DC7FB}"/>
              </a:ext>
            </a:extLst>
          </p:cNvPr>
          <p:cNvSpPr/>
          <p:nvPr/>
        </p:nvSpPr>
        <p:spPr>
          <a:xfrm>
            <a:off x="0" y="0"/>
            <a:ext cx="12192000" cy="7114478"/>
          </a:xfrm>
          <a:prstGeom prst="rect">
            <a:avLst/>
          </a:prstGeom>
          <a:gradFill flip="none" rotWithShape="1">
            <a:gsLst>
              <a:gs pos="0">
                <a:schemeClr val="accent3">
                  <a:satMod val="103000"/>
                  <a:lumMod val="102000"/>
                  <a:tint val="94000"/>
                </a:schemeClr>
              </a:gs>
              <a:gs pos="50000">
                <a:schemeClr val="accent3">
                  <a:satMod val="110000"/>
                  <a:lumMod val="100000"/>
                  <a:shade val="100000"/>
                </a:schemeClr>
              </a:gs>
              <a:gs pos="100000">
                <a:schemeClr val="accent3">
                  <a:lumMod val="99000"/>
                  <a:satMod val="120000"/>
                  <a:shade val="78000"/>
                </a:schemeClr>
              </a:gs>
            </a:gsLst>
            <a:lin ang="13500000" scaled="1"/>
            <a:tileRect/>
          </a:gra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060" name="Picture 12" descr="Sustainability Hands Images – Browse 626,508 Stock Photos, Vectors, and  Video | Adobe Stock">
            <a:extLst>
              <a:ext uri="{FF2B5EF4-FFF2-40B4-BE49-F238E27FC236}">
                <a16:creationId xmlns:a16="http://schemas.microsoft.com/office/drawing/2014/main" id="{3D0396ED-2074-F18D-5DDA-A6441ADCB00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49" t="32" r="14199" b="1359"/>
          <a:stretch>
            <a:fillRect/>
          </a:stretch>
        </p:blipFill>
        <p:spPr bwMode="auto">
          <a:xfrm>
            <a:off x="0" y="0"/>
            <a:ext cx="12192000" cy="7114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B14EE8-80F9-AA63-579C-05AF5271E0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385" y="365125"/>
            <a:ext cx="10515600" cy="1325563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20000"/>
                    <a:lumOff val="80000"/>
                  </a:schemeClr>
                </a:solidFill>
                <a:highlight>
                  <a:srgbClr val="00800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SUSTAINABILITY STRATEGIES</a:t>
            </a:r>
          </a:p>
        </p:txBody>
      </p:sp>
      <p:pic>
        <p:nvPicPr>
          <p:cNvPr id="2058" name="Picture 10" descr="NHS Royal Devon | Why Equality, Diversity, and Human Rights are important  in shaping a sustainable future">
            <a:extLst>
              <a:ext uri="{FF2B5EF4-FFF2-40B4-BE49-F238E27FC236}">
                <a16:creationId xmlns:a16="http://schemas.microsoft.com/office/drawing/2014/main" id="{3A869A2A-BA25-D23C-BEDF-577E3358408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112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36" r="6232"/>
          <a:stretch>
            <a:fillRect/>
          </a:stretch>
        </p:blipFill>
        <p:spPr bwMode="auto">
          <a:xfrm>
            <a:off x="156117" y="2337459"/>
            <a:ext cx="6266985" cy="3088577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675106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300+ Grass Roof Houses Norway Stock Photos, Pictures &amp; Royalty-Free Images  - iStock">
            <a:extLst>
              <a:ext uri="{FF2B5EF4-FFF2-40B4-BE49-F238E27FC236}">
                <a16:creationId xmlns:a16="http://schemas.microsoft.com/office/drawing/2014/main" id="{C946556D-A055-2166-5AD9-BEC481261A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8800"/>
                    </a14:imgEffect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0" cy="6891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C7CA86-DE79-CCBB-F3CE-90C1F90587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20000"/>
                    <a:lumOff val="80000"/>
                  </a:schemeClr>
                </a:solidFill>
                <a:highlight>
                  <a:srgbClr val="00800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ARCHITECTURE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86895-3DE9-9F2D-DBB7-56AEF1BAC9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630" y="1690688"/>
            <a:ext cx="10982092" cy="5200764"/>
          </a:xfrm>
        </p:spPr>
        <p:txBody>
          <a:bodyPr>
            <a:normAutofit fontScale="85000" lnSpcReduction="20000"/>
          </a:bodyPr>
          <a:lstStyle/>
          <a:p>
            <a:r>
              <a:rPr lang="en-GB" sz="33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Resistant and durable houses with a low environmental impact</a:t>
            </a:r>
          </a:p>
          <a:p>
            <a:endParaRPr lang="en-GB" sz="33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3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Locally extracted stone and recycled wood will reduce costs</a:t>
            </a:r>
          </a:p>
          <a:p>
            <a:endParaRPr lang="en-GB" sz="33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33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interior finishes will be renovated using natural and non-toxic materials</a:t>
            </a:r>
          </a:p>
          <a:p>
            <a:endParaRPr lang="en-US" sz="33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33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High-performance insulation and airtight construction</a:t>
            </a:r>
          </a:p>
          <a:p>
            <a:endParaRPr lang="en-US" sz="33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33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Earthy-toned materials that integrate with the landscape</a:t>
            </a:r>
          </a:p>
          <a:p>
            <a:endParaRPr lang="en-US" sz="33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33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Natural ventilation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7819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D5DF7ED-BEA9-F082-5616-AA912CE28E5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050" name="Picture 2" descr="Solar Energy Background Images – Browse 544,980 Stock Photos, Vectors, and  Video | Adobe Stock">
            <a:extLst>
              <a:ext uri="{FF2B5EF4-FFF2-40B4-BE49-F238E27FC236}">
                <a16:creationId xmlns:a16="http://schemas.microsoft.com/office/drawing/2014/main" id="{3BB4D85C-9D59-962D-B58B-9B04CB20D4E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47" b="7957"/>
          <a:stretch>
            <a:fillRect/>
          </a:stretch>
        </p:blipFill>
        <p:spPr bwMode="auto">
          <a:xfrm>
            <a:off x="-1" y="38016"/>
            <a:ext cx="12179111" cy="6819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A990F0-C57C-B516-E4AA-DB3012DFFC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092" y="403141"/>
            <a:ext cx="10515600" cy="1325563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20000"/>
                    <a:lumOff val="80000"/>
                  </a:schemeClr>
                </a:solidFill>
                <a:highlight>
                  <a:srgbClr val="00800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ENERGY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EC4AD0-A9BB-0B17-1DE0-7D059CCBB7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2581" y="1728704"/>
            <a:ext cx="10515600" cy="4351338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Solar Panels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Battery storage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Air source heat pump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Smart energy monitoring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040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Recycle Background Stock Photos, Images and Backgrounds for Free Download">
            <a:extLst>
              <a:ext uri="{FF2B5EF4-FFF2-40B4-BE49-F238E27FC236}">
                <a16:creationId xmlns:a16="http://schemas.microsoft.com/office/drawing/2014/main" id="{8E7BE1C4-BACB-9E6C-2A8D-788E5D00DD2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27" r="28035"/>
          <a:stretch>
            <a:fillRect/>
          </a:stretch>
        </p:blipFill>
        <p:spPr bwMode="auto">
          <a:xfrm>
            <a:off x="0" y="0"/>
            <a:ext cx="1219200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5EBC364-FEBC-65A4-EA07-A90B267981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20000"/>
                    <a:lumOff val="80000"/>
                  </a:schemeClr>
                </a:solidFill>
                <a:highlight>
                  <a:srgbClr val="00800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WATER CONSERVATION AND WASTE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F173AE-5609-8259-5248-B5D9CBE2F7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083" y="2055813"/>
            <a:ext cx="10515600" cy="4351338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Rainwater harvesting system</a:t>
            </a:r>
          </a:p>
          <a:p>
            <a:r>
              <a:rPr lang="en-US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Adaptations for water  control</a:t>
            </a:r>
          </a:p>
          <a:p>
            <a:r>
              <a:rPr lang="en-US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Food waste composting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Recycling points </a:t>
            </a:r>
          </a:p>
          <a:p>
            <a:r>
              <a:rPr lang="en-US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Making use of unused and used waste</a:t>
            </a:r>
            <a:endParaRPr lang="en-GB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3803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Green Wallpaper Pictures - by Unsplash Creators">
            <a:extLst>
              <a:ext uri="{FF2B5EF4-FFF2-40B4-BE49-F238E27FC236}">
                <a16:creationId xmlns:a16="http://schemas.microsoft.com/office/drawing/2014/main" id="{640BB7E3-1552-3BAE-7DE3-F1FD923570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8" y="0"/>
            <a:ext cx="121888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DEA17A-0289-2617-3348-B7D61F3308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20000"/>
                    <a:lumOff val="80000"/>
                  </a:schemeClr>
                </a:solidFill>
                <a:highlight>
                  <a:srgbClr val="00800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CIRCULAR ECONOMY MODEL</a:t>
            </a:r>
          </a:p>
        </p:txBody>
      </p:sp>
      <p:pic>
        <p:nvPicPr>
          <p:cNvPr id="4100" name="Picture 4">
            <a:extLst>
              <a:ext uri="{FF2B5EF4-FFF2-40B4-BE49-F238E27FC236}">
                <a16:creationId xmlns:a16="http://schemas.microsoft.com/office/drawing/2014/main" id="{AF7F6B40-34B5-FE65-1D8B-0FA9361CE2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777" y="1265472"/>
            <a:ext cx="5912223" cy="5912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3 Inspiring Circular Economy Examples">
            <a:extLst>
              <a:ext uri="{FF2B5EF4-FFF2-40B4-BE49-F238E27FC236}">
                <a16:creationId xmlns:a16="http://schemas.microsoft.com/office/drawing/2014/main" id="{CE2DD52F-8299-76D9-DDFA-428555FA77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7999" y="945778"/>
            <a:ext cx="6130224" cy="6130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09708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Green 4k Wallpapers - Wallpaper Cave">
            <a:extLst>
              <a:ext uri="{FF2B5EF4-FFF2-40B4-BE49-F238E27FC236}">
                <a16:creationId xmlns:a16="http://schemas.microsoft.com/office/drawing/2014/main" id="{9BDCEB5F-A7D2-3888-1CDB-1D8CF1E437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F30EB51-B4D8-BBCB-C5B6-3D4B1DF48FEA}"/>
              </a:ext>
            </a:extLst>
          </p:cNvPr>
          <p:cNvSpPr txBox="1"/>
          <p:nvPr/>
        </p:nvSpPr>
        <p:spPr>
          <a:xfrm>
            <a:off x="557561" y="282943"/>
            <a:ext cx="2972717" cy="1384995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endParaRPr lang="en-US" sz="2800" dirty="0"/>
          </a:p>
          <a:p>
            <a:r>
              <a:rPr lang="en-US" sz="2800" dirty="0">
                <a:solidFill>
                  <a:schemeClr val="accent3">
                    <a:lumMod val="20000"/>
                    <a:lumOff val="8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Recycling stations</a:t>
            </a:r>
          </a:p>
          <a:p>
            <a:endParaRPr lang="en-US" sz="28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1FB7830-ABE3-83BF-B2C2-2F16F728DBB9}"/>
              </a:ext>
            </a:extLst>
          </p:cNvPr>
          <p:cNvSpPr txBox="1"/>
          <p:nvPr/>
        </p:nvSpPr>
        <p:spPr>
          <a:xfrm>
            <a:off x="557561" y="1843283"/>
            <a:ext cx="8216049" cy="1384995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endParaRPr lang="en-US" sz="2800" dirty="0"/>
          </a:p>
          <a:p>
            <a:r>
              <a:rPr lang="en-US" sz="2800" dirty="0">
                <a:solidFill>
                  <a:schemeClr val="accent3">
                    <a:lumMod val="20000"/>
                    <a:lumOff val="8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Furniture made from recycled or repurposed materials</a:t>
            </a:r>
          </a:p>
          <a:p>
            <a:endParaRPr lang="en-US" sz="2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3DFA3A2-F6A6-8446-2FCE-D79E60B10246}"/>
              </a:ext>
            </a:extLst>
          </p:cNvPr>
          <p:cNvSpPr txBox="1"/>
          <p:nvPr/>
        </p:nvSpPr>
        <p:spPr>
          <a:xfrm>
            <a:off x="557560" y="3429000"/>
            <a:ext cx="6271503" cy="1384995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endParaRPr lang="en-US" sz="2800" dirty="0"/>
          </a:p>
          <a:p>
            <a:r>
              <a:rPr lang="en-US" sz="2800" dirty="0">
                <a:solidFill>
                  <a:schemeClr val="accent3">
                    <a:lumMod val="20000"/>
                    <a:lumOff val="8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Natural and non-toxic paints and finishes</a:t>
            </a:r>
          </a:p>
          <a:p>
            <a:endParaRPr lang="en-US" sz="28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A17DB9F-2029-47DF-0882-96564498B3D3}"/>
              </a:ext>
            </a:extLst>
          </p:cNvPr>
          <p:cNvSpPr txBox="1"/>
          <p:nvPr/>
        </p:nvSpPr>
        <p:spPr>
          <a:xfrm>
            <a:off x="3730081" y="282943"/>
            <a:ext cx="4487944" cy="1384995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endParaRPr lang="en-US" sz="2800" dirty="0"/>
          </a:p>
          <a:p>
            <a:r>
              <a:rPr lang="en-US" sz="2800" dirty="0">
                <a:solidFill>
                  <a:schemeClr val="accent3">
                    <a:lumMod val="20000"/>
                    <a:lumOff val="8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Composting of organic waste</a:t>
            </a:r>
          </a:p>
          <a:p>
            <a:endParaRPr lang="en-US" sz="28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F601A8D-3EDC-6667-FF14-015BEC10280A}"/>
              </a:ext>
            </a:extLst>
          </p:cNvPr>
          <p:cNvSpPr txBox="1"/>
          <p:nvPr/>
        </p:nvSpPr>
        <p:spPr>
          <a:xfrm>
            <a:off x="-1" y="5473005"/>
            <a:ext cx="12191999" cy="138499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endParaRPr lang="en-US" sz="2800" dirty="0"/>
          </a:p>
          <a:p>
            <a:pPr algn="ctr"/>
            <a:r>
              <a:rPr lang="en-US" sz="2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reduces landfill waste and improves indoor air quality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74597918"/>
      </p:ext>
    </p:extLst>
  </p:cSld>
  <p:clrMapOvr>
    <a:masterClrMapping/>
  </p:clrMapOvr>
  <p:transition spd="med">
    <p:pull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8242AA3-7E50-EBD2-9EA6-B11F8B65B1D2}"/>
              </a:ext>
            </a:extLst>
          </p:cNvPr>
          <p:cNvSpPr/>
          <p:nvPr/>
        </p:nvSpPr>
        <p:spPr>
          <a:xfrm>
            <a:off x="3406391" y="-1"/>
            <a:ext cx="8785609" cy="6858001"/>
          </a:xfrm>
          <a:prstGeom prst="rect">
            <a:avLst/>
          </a:prstGeom>
          <a:solidFill>
            <a:srgbClr val="F2ECE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6148" name="Picture 4" descr="Welsh Flag Background Vector Illustration - Arte vetorial de stock e mais  imagens de Acenar - Acenar, Bandeira, Bandeira do País de Gales - iStock">
            <a:extLst>
              <a:ext uri="{FF2B5EF4-FFF2-40B4-BE49-F238E27FC236}">
                <a16:creationId xmlns:a16="http://schemas.microsoft.com/office/drawing/2014/main" id="{0F7809D6-E6AB-AD75-ED25-FC3E33FFC3D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0719"/>
          <a:stretch>
            <a:fillRect/>
          </a:stretch>
        </p:blipFill>
        <p:spPr bwMode="auto">
          <a:xfrm>
            <a:off x="0" y="-1"/>
            <a:ext cx="761866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85796C2-4826-87F4-D418-5B55EAF00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"/>
            <a:ext cx="10515600" cy="1325563"/>
          </a:xfrm>
        </p:spPr>
        <p:txBody>
          <a:bodyPr/>
          <a:lstStyle/>
          <a:p>
            <a:r>
              <a:rPr lang="en-GB" b="1" dirty="0">
                <a:solidFill>
                  <a:schemeClr val="accent3">
                    <a:lumMod val="20000"/>
                    <a:lumOff val="80000"/>
                  </a:schemeClr>
                </a:solidFill>
                <a:highlight>
                  <a:srgbClr val="00800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CULTURE AND GUEST EXPERIENCES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6C0F4A-FEB9-295E-8048-875E2E63C2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203" y="1126009"/>
            <a:ext cx="12003593" cy="4351338"/>
          </a:xfrm>
        </p:spPr>
        <p:txBody>
          <a:bodyPr>
            <a:normAutofit lnSpcReduction="10000"/>
          </a:bodyPr>
          <a:lstStyle/>
          <a:p>
            <a:r>
              <a:rPr lang="en-US" dirty="0">
                <a:solidFill>
                  <a:schemeClr val="accent3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Guided tours help tourists get to know the place better, its history, the Welsh language, and its culture.</a:t>
            </a:r>
          </a:p>
          <a:p>
            <a:r>
              <a:rPr lang="en-US" dirty="0">
                <a:solidFill>
                  <a:schemeClr val="accent3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Stargazing hikes and wildlife foraging are part of memorable moments, and </a:t>
            </a:r>
            <a:r>
              <a:rPr lang="en-GB" dirty="0">
                <a:solidFill>
                  <a:schemeClr val="accent3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daily volunteer workshops, including gardening and tree planting lessons, outdoor leisure games such as mini-marathons on site, yoga and spiritual meditation classes, guided walks for collecting wild fruits, and lessons on how the villa's eco-system works</a:t>
            </a:r>
            <a:endParaRPr lang="en-US" dirty="0">
              <a:solidFill>
                <a:schemeClr val="accent3">
                  <a:lumMod val="75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solidFill>
                  <a:schemeClr val="accent3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design and luxury of the rooms lead to comfort and a welcoming atmosphere, which manifests a sense of tranquillity. </a:t>
            </a:r>
          </a:p>
          <a:p>
            <a:r>
              <a:rPr lang="en-GB" dirty="0">
                <a:solidFill>
                  <a:schemeClr val="accent3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Regarding the restoration of furniture and materials within the villa, guests will be surprised and will appreciate the craftsmanship and circular design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4135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>
            <a:extLst>
              <a:ext uri="{FF2B5EF4-FFF2-40B4-BE49-F238E27FC236}">
                <a16:creationId xmlns:a16="http://schemas.microsoft.com/office/drawing/2014/main" id="{E5F712C6-97A2-02D4-3AB7-5CFA7A6E26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700"/>
            <a:ext cx="12214662" cy="684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5A0666-1FED-AF42-3492-E45B192A4B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207" y="4353690"/>
            <a:ext cx="11368248" cy="222073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>
                <a:solidFill>
                  <a:srgbClr val="66FF99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Imagine waking up to birdsong, enjoying a breakfast made from local place, hiking through the Brecon Beacons, relaxing in a natural material interior and ending the day under one the best dark skies watching the stars.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66FF99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is the emotional experience we want for the guest to remember forever </a:t>
            </a:r>
          </a:p>
        </p:txBody>
      </p:sp>
    </p:spTree>
    <p:extLst>
      <p:ext uri="{BB962C8B-B14F-4D97-AF65-F5344CB8AC3E}">
        <p14:creationId xmlns:p14="http://schemas.microsoft.com/office/powerpoint/2010/main" val="106873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Green 4k Wallpapers - Wallpaper Cave">
            <a:extLst>
              <a:ext uri="{FF2B5EF4-FFF2-40B4-BE49-F238E27FC236}">
                <a16:creationId xmlns:a16="http://schemas.microsoft.com/office/drawing/2014/main" id="{59773D0A-7C9E-974E-0750-86266C5D09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Pacuare Lodge - Reef and Rainforest Tours">
            <a:extLst>
              <a:ext uri="{FF2B5EF4-FFF2-40B4-BE49-F238E27FC236}">
                <a16:creationId xmlns:a16="http://schemas.microsoft.com/office/drawing/2014/main" id="{5E18900F-06A6-3D73-F5D0-51BB157AAE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92" y="35861"/>
            <a:ext cx="4599043" cy="3092825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5128" name="Picture 8" descr="Pacuare Lodge - Rainforest Adventure | Costa Rica Experts">
            <a:extLst>
              <a:ext uri="{FF2B5EF4-FFF2-40B4-BE49-F238E27FC236}">
                <a16:creationId xmlns:a16="http://schemas.microsoft.com/office/drawing/2014/main" id="{E2325B37-241C-D55E-1528-000B183F0A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3731" y="2293908"/>
            <a:ext cx="7318077" cy="418527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5130" name="Picture 10" descr="Pacuare Lodge, Turrialba | Timbuktu Travel">
            <a:extLst>
              <a:ext uri="{FF2B5EF4-FFF2-40B4-BE49-F238E27FC236}">
                <a16:creationId xmlns:a16="http://schemas.microsoft.com/office/drawing/2014/main" id="{5E294C52-8DF0-E80C-87C9-C0E4C35045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3731" y="35862"/>
            <a:ext cx="3833191" cy="204473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7" name="Picture 20" descr="Pacuare Lodge | Siquirres, Costa Rica">
            <a:extLst>
              <a:ext uri="{FF2B5EF4-FFF2-40B4-BE49-F238E27FC236}">
                <a16:creationId xmlns:a16="http://schemas.microsoft.com/office/drawing/2014/main" id="{A5218349-B971-EE7D-1E2F-7E6F26D757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86" y="3315230"/>
            <a:ext cx="4558849" cy="316394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D42A4F2-5D45-817A-8B41-EBA0FE4E2B5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3696" y="35861"/>
            <a:ext cx="3371530" cy="204472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C775789-F58F-BB31-793F-F7F293FFB875}"/>
              </a:ext>
            </a:extLst>
          </p:cNvPr>
          <p:cNvSpPr txBox="1"/>
          <p:nvPr/>
        </p:nvSpPr>
        <p:spPr>
          <a:xfrm>
            <a:off x="1638160" y="6452806"/>
            <a:ext cx="86345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https://www.wanderlustmagazine.com/inspiration/best-eco-hotels-in-the-world/</a:t>
            </a:r>
          </a:p>
        </p:txBody>
      </p:sp>
    </p:spTree>
    <p:extLst>
      <p:ext uri="{BB962C8B-B14F-4D97-AF65-F5344CB8AC3E}">
        <p14:creationId xmlns:p14="http://schemas.microsoft.com/office/powerpoint/2010/main" val="508474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00" name="Picture 8">
            <a:extLst>
              <a:ext uri="{FF2B5EF4-FFF2-40B4-BE49-F238E27FC236}">
                <a16:creationId xmlns:a16="http://schemas.microsoft.com/office/drawing/2014/main" id="{1D967445-66E2-C914-2AAB-E405EEDB21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23682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00837-FC5A-0869-50B4-C9B8995E0A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7088" y="1978095"/>
            <a:ext cx="10515600" cy="4351338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FFFF66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villa offers a unique rural escape rooted in Welsh nature</a:t>
            </a:r>
          </a:p>
          <a:p>
            <a:r>
              <a:rPr lang="en-GB" dirty="0">
                <a:solidFill>
                  <a:srgbClr val="FFFF66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uses sustainable construction, renewable energy, and circular economy systems</a:t>
            </a:r>
          </a:p>
          <a:p>
            <a:r>
              <a:rPr lang="en-GB" dirty="0">
                <a:solidFill>
                  <a:srgbClr val="FFFF66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supports local communities and biodiversity</a:t>
            </a:r>
          </a:p>
          <a:p>
            <a:r>
              <a:rPr lang="en-GB" dirty="0">
                <a:solidFill>
                  <a:srgbClr val="FFFF66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Delivers a memorable , meaningful </a:t>
            </a:r>
            <a:r>
              <a:rPr lang="en-GB">
                <a:solidFill>
                  <a:srgbClr val="FFFF66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guest experiences</a:t>
            </a:r>
            <a:endParaRPr lang="en-GB" dirty="0">
              <a:solidFill>
                <a:srgbClr val="FFFF66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solidFill>
                  <a:srgbClr val="FFFF66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Demonstrates that rural tourism can be carbon light</a:t>
            </a:r>
          </a:p>
          <a:p>
            <a:r>
              <a:rPr lang="en-GB" dirty="0">
                <a:solidFill>
                  <a:srgbClr val="FFFF66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Educates guests on sustainable living </a:t>
            </a:r>
          </a:p>
          <a:p>
            <a:r>
              <a:rPr lang="en-GB" dirty="0">
                <a:solidFill>
                  <a:srgbClr val="FFFF66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Supports local economies</a:t>
            </a:r>
          </a:p>
          <a:p>
            <a:r>
              <a:rPr lang="en-US" dirty="0">
                <a:solidFill>
                  <a:srgbClr val="FFFF66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Demonstrating that luxury and sustainability can coexist</a:t>
            </a:r>
            <a:endParaRPr lang="en-GB" dirty="0">
              <a:solidFill>
                <a:srgbClr val="FFFF66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D173F4F-730F-C115-1261-79250D056A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7620" y="405319"/>
            <a:ext cx="10515600" cy="1325563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20000"/>
                    <a:lumOff val="80000"/>
                  </a:schemeClr>
                </a:solidFill>
                <a:highlight>
                  <a:srgbClr val="80008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CONTRIBUTION TO THE INDUSTRY</a:t>
            </a:r>
          </a:p>
        </p:txBody>
      </p:sp>
    </p:spTree>
    <p:extLst>
      <p:ext uri="{BB962C8B-B14F-4D97-AF65-F5344CB8AC3E}">
        <p14:creationId xmlns:p14="http://schemas.microsoft.com/office/powerpoint/2010/main" val="26298651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52" name="Picture 12" descr="Mãos nutrindo cuidadosamente uma planta jovem em solo fértil, simbolizando crescimento e gestão ambiental.">
            <a:extLst>
              <a:ext uri="{FF2B5EF4-FFF2-40B4-BE49-F238E27FC236}">
                <a16:creationId xmlns:a16="http://schemas.microsoft.com/office/drawing/2014/main" id="{13883A80-0970-1653-3780-E7F0BBF1A7B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25000"/>
                    </a14:imgEffect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433" r="20356"/>
          <a:stretch>
            <a:fillRect/>
          </a:stretch>
        </p:blipFill>
        <p:spPr bwMode="auto">
          <a:xfrm>
            <a:off x="4063998" y="1"/>
            <a:ext cx="4064001" cy="685799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62C1B8BB-C4D7-E9BC-0BF0-4398D6045FF6}"/>
              </a:ext>
            </a:extLst>
          </p:cNvPr>
          <p:cNvGrpSpPr/>
          <p:nvPr/>
        </p:nvGrpSpPr>
        <p:grpSpPr>
          <a:xfrm>
            <a:off x="1" y="0"/>
            <a:ext cx="12191999" cy="6858000"/>
            <a:chOff x="-2936351" y="0"/>
            <a:chExt cx="11530010" cy="6858000"/>
          </a:xfrm>
        </p:grpSpPr>
        <p:pic>
          <p:nvPicPr>
            <p:cNvPr id="10242" name="Picture 2">
              <a:extLst>
                <a:ext uri="{FF2B5EF4-FFF2-40B4-BE49-F238E27FC236}">
                  <a16:creationId xmlns:a16="http://schemas.microsoft.com/office/drawing/2014/main" id="{468D603F-197B-05AA-2BEE-50360C50293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2936351" y="0"/>
              <a:ext cx="3843337" cy="685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44" name="Picture 4">
              <a:extLst>
                <a:ext uri="{FF2B5EF4-FFF2-40B4-BE49-F238E27FC236}">
                  <a16:creationId xmlns:a16="http://schemas.microsoft.com/office/drawing/2014/main" id="{5D03AA2A-01B2-11EF-4054-94864727974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alphaModFix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50322" y="0"/>
              <a:ext cx="3843337" cy="685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34EF56F-C115-7624-49EC-FD75B5F188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accent1">
                    <a:lumMod val="20000"/>
                    <a:lumOff val="80000"/>
                  </a:schemeClr>
                </a:solidFill>
                <a:highlight>
                  <a:srgbClr val="80800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4713E8-DBD8-50E7-0073-AC132391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3778" y="1794077"/>
            <a:ext cx="3924439" cy="5399590"/>
          </a:xfrm>
        </p:spPr>
        <p:txBody>
          <a:bodyPr>
            <a:normAutofit fontScale="40000" lnSpcReduction="20000"/>
          </a:bodyPr>
          <a:lstStyle/>
          <a:p>
            <a:pPr marL="0" indent="0" algn="ctr">
              <a:buNone/>
            </a:pPr>
            <a:r>
              <a:rPr lang="en-GB" sz="5900" dirty="0">
                <a:solidFill>
                  <a:srgbClr val="FFFF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presentation shows how hospitality can protect landscapes while offering memorable  experiences.</a:t>
            </a:r>
          </a:p>
          <a:p>
            <a:pPr marL="0" indent="0" algn="ctr">
              <a:buNone/>
            </a:pPr>
            <a:endParaRPr lang="en-GB" sz="5900" dirty="0">
              <a:solidFill>
                <a:srgbClr val="FFFF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en-GB" sz="5900" dirty="0">
                <a:solidFill>
                  <a:srgbClr val="FFFF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Shows how rural tourism can be both luxurious and sustainable</a:t>
            </a:r>
          </a:p>
          <a:p>
            <a:pPr marL="0" indent="0" algn="ctr">
              <a:buNone/>
            </a:pPr>
            <a:endParaRPr lang="en-GB" sz="5900" dirty="0">
              <a:solidFill>
                <a:srgbClr val="FFFF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en-GB" sz="5900" dirty="0">
                <a:solidFill>
                  <a:srgbClr val="FFFF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reduces environmental impact, protects local ecosystems, and most importantly is inspires guests to value nature and choose greener travel options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98151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8" name="Picture 4" descr="Sustainability Background Images – Browse 1,307,688 Stock Photos, Vectors,  and Video | Adobe Stock">
            <a:extLst>
              <a:ext uri="{FF2B5EF4-FFF2-40B4-BE49-F238E27FC236}">
                <a16:creationId xmlns:a16="http://schemas.microsoft.com/office/drawing/2014/main" id="{5FC7A34B-D29A-2272-B297-AFB2BDDB1C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948"/>
            <a:ext cx="12192000" cy="6838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6" name="Picture 2" descr="Environmental Sustainability Consultants | Sabrina Watkins">
            <a:extLst>
              <a:ext uri="{FF2B5EF4-FFF2-40B4-BE49-F238E27FC236}">
                <a16:creationId xmlns:a16="http://schemas.microsoft.com/office/drawing/2014/main" id="{D51DE0D5-34BB-3897-6BD7-4D317F3966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1795" y="625225"/>
            <a:ext cx="6583701" cy="550945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D5396A16-CE45-B305-39B8-5123C539D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584" y="127320"/>
            <a:ext cx="4393557" cy="1284791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3">
                    <a:lumMod val="20000"/>
                    <a:lumOff val="80000"/>
                  </a:schemeClr>
                </a:solidFill>
                <a:highlight>
                  <a:srgbClr val="00800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ANY QUESTIONS?</a:t>
            </a:r>
          </a:p>
        </p:txBody>
      </p:sp>
      <p:pic>
        <p:nvPicPr>
          <p:cNvPr id="11276" name="Picture 12" descr="Sustainability png PSD, High Quality Free PSD Templates for Download |  Freepik">
            <a:extLst>
              <a:ext uri="{FF2B5EF4-FFF2-40B4-BE49-F238E27FC236}">
                <a16:creationId xmlns:a16="http://schemas.microsoft.com/office/drawing/2014/main" id="{08D27C34-369C-F62F-2B0D-D60251197D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rcRect/>
          <a:stretch/>
        </p:blipFill>
        <p:spPr bwMode="auto">
          <a:xfrm>
            <a:off x="-168857" y="1412111"/>
            <a:ext cx="5351377" cy="5143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2738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100+] Sustainability Wallpapers | Wallpapers.com">
            <a:extLst>
              <a:ext uri="{FF2B5EF4-FFF2-40B4-BE49-F238E27FC236}">
                <a16:creationId xmlns:a16="http://schemas.microsoft.com/office/drawing/2014/main" id="{65339F5C-E646-16BB-4130-518AFE64AD0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875" b="5283"/>
          <a:stretch>
            <a:fillRect/>
          </a:stretch>
        </p:blipFill>
        <p:spPr bwMode="auto">
          <a:xfrm>
            <a:off x="0" y="3174"/>
            <a:ext cx="12192000" cy="685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9A235CD-9EE6-FA09-6D04-BF761BC15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534" y="214133"/>
            <a:ext cx="10515600" cy="1325563"/>
          </a:xfrm>
        </p:spPr>
        <p:txBody>
          <a:bodyPr/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944F2-43B0-0CAA-8EDE-128F427319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74693" y="2005298"/>
            <a:ext cx="8252751" cy="3770469"/>
          </a:xfrm>
        </p:spPr>
        <p:txBody>
          <a:bodyPr>
            <a:normAutofit fontScale="62500" lnSpcReduction="20000"/>
          </a:bodyPr>
          <a:lstStyle/>
          <a:p>
            <a:r>
              <a:rPr lang="en-GB" sz="29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gentler pace of life: 4 reasons to embrace country living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[no date]. Available at: https://cassiefairy.com/2025/05/17/a-gentler-pace-of-life-4-reasons-to-embrace-country-living/ [Accessed: 2 May 2026].</a:t>
            </a:r>
          </a:p>
          <a:p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admin_eSmart. 2023. </a:t>
            </a:r>
            <a:r>
              <a:rPr lang="en-GB" sz="29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Sustainable rural development: how to promote sustainability in rural areas.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Available at: https://esmartrecycling.com/blog/sustainable-rural-development-how-to-promote-sustainability-in-rural-areas [Accessed: 2 May 2026].</a:t>
            </a:r>
          </a:p>
          <a:p>
            <a:r>
              <a:rPr lang="en-GB" sz="29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Balancing Growth: Ensuring Sustainable Development in Rural Areas - Rural Services Network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[no date]. Available at: https://www.rsnonline.org.uk/balancing-growth-ensuring-sustainable-development-in-rural-areas [Accessed: 2 May 2026].</a:t>
            </a:r>
          </a:p>
          <a:p>
            <a:r>
              <a:rPr lang="en-GB" sz="29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Brecon Beacons Mountains // Brecon Beacons National Parks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[no date]. Available at: https://www.nationalparks.uk/park/brecon-beacons/ [Accessed: 2 May 2026].</a:t>
            </a:r>
          </a:p>
          <a:p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Carr, S. 2020. The Brecon Beacons. In: Goudie, A. and Migoń, P. eds </a:t>
            </a:r>
            <a:r>
              <a:rPr lang="en-GB" sz="29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Landscapes and Landforms of England and Wales</a:t>
            </a:r>
            <a:r>
              <a:rPr lang="en-GB" sz="2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Cham: Springer International Publishing, pp. 553–566. Available at: https://doi.org/10.1007/978-3-030-38957-4_30 [Accessed: 17 April 2026].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60598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100+] Sustainability Wallpapers | Wallpapers.com">
            <a:extLst>
              <a:ext uri="{FF2B5EF4-FFF2-40B4-BE49-F238E27FC236}">
                <a16:creationId xmlns:a16="http://schemas.microsoft.com/office/drawing/2014/main" id="{B48EC6EF-A162-1B97-7ED3-2F82C5E4BBB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875" b="5283"/>
          <a:stretch>
            <a:fillRect/>
          </a:stretch>
        </p:blipFill>
        <p:spPr bwMode="auto">
          <a:xfrm>
            <a:off x="0" y="3174"/>
            <a:ext cx="12192000" cy="685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43360-309D-4562-2878-D670C1D0EA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9970" y="416689"/>
            <a:ext cx="8229600" cy="6562845"/>
          </a:xfrm>
        </p:spPr>
        <p:txBody>
          <a:bodyPr>
            <a:normAutofit fontScale="62500" lnSpcReduction="20000"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Company, T.C.B. [no date].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Sustainable Planning for Urban and Rural Areas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https://www.designingbuildings.co.uk/wiki/Sustainable_Planning_for_Urban_and_Rural_Areas [Accessed: 2 May 2026].</a:t>
            </a:r>
          </a:p>
          <a:p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Green Technology Book: Energy Solutions for Climate Change - 3. Green rural energy solutions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[no date]. Available at: https://www.wipo.int/web-publications/green-technology-book-energy-solutions-for-climate-change/en/3-green-rural-energy-solutions.html [Accessed: 2 May 2026].</a:t>
            </a:r>
          </a:p>
          <a:p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Interior Design with Sustainable Materials for Eco Spaces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[no date]. Available at: https://www.archivinci.com/blogs/interior-design-with-sustainable-materials-for-eco-spaces [Accessed: 2 May 2026].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Mary, B. and. 2019.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is an Eco Lodge? The Top 20 Eco Resorts &amp; Eco Hotels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https://greenglobaltravel.com/eco-lodges-eco-resorts-eco-hotels/ [Accessed: 2 May 2026].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Pasqua’, ’Santiago Della. 2025.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Best Places for Eco-Friendly Travel: The Ultimate Guide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https://www.thethinkingtraveller.com [Accessed: 2 May 2026].</a:t>
            </a:r>
          </a:p>
          <a:p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Proudly committed to Green Tourism at our Eco Friendly Holiday Cottages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[no date]. Available at: https://breconretreat.co.uk/green-tourism/ [Accessed: 2 May 2026].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Purvis, B., Mao, Y. and Robinson, D. 2019. Three pillars of sustainability: in search of conceptual origins.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Sustainability Science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14(3), pp. 681–695. doi: 10.1007/s11625-018-0627-5.</a:t>
            </a:r>
          </a:p>
          <a:p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Rural accommodation travel guide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[no date]. Available at: https://www.responsibletravel.com/holidays/rural-accommodation/travel-guide [Accessed: 2 May 2026].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SANDUA, D. 2024.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 RURAL!: CONVERT YOUR COUNTRY HOUSE INTO A RURAL HOTEL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David Sandua.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04958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1121</Words>
  <Application>Microsoft Office PowerPoint</Application>
  <PresentationFormat>Widescreen</PresentationFormat>
  <Paragraphs>118</Paragraphs>
  <Slides>18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Acherus Grotesque</vt:lpstr>
      <vt:lpstr>Aptos</vt:lpstr>
      <vt:lpstr>Aptos Display</vt:lpstr>
      <vt:lpstr>Arial</vt:lpstr>
      <vt:lpstr>Calibri</vt:lpstr>
      <vt:lpstr>Office Theme</vt:lpstr>
      <vt:lpstr>PowerPoint Presentation</vt:lpstr>
      <vt:lpstr>ABOUT VILLA NUNO DIAS BY NATURE</vt:lpstr>
      <vt:lpstr>ABOUT THE LOCATION</vt:lpstr>
      <vt:lpstr>ABOUT THE TARGET MARKET </vt:lpstr>
      <vt:lpstr>SUSTAINABILITY STRATEGIES</vt:lpstr>
      <vt:lpstr>ARCHITECTURE</vt:lpstr>
      <vt:lpstr>ENERGY</vt:lpstr>
      <vt:lpstr>WATER CONSERVATION AND WASTE</vt:lpstr>
      <vt:lpstr>CIRCULAR ECONOMY MODEL</vt:lpstr>
      <vt:lpstr>PowerPoint Presentation</vt:lpstr>
      <vt:lpstr>CULTURE AND GUEST EXPERIENCES</vt:lpstr>
      <vt:lpstr>PowerPoint Presentation</vt:lpstr>
      <vt:lpstr>PowerPoint Presentation</vt:lpstr>
      <vt:lpstr>CONTRIBUTION TO THE INDUSTRY</vt:lpstr>
      <vt:lpstr>CONCLUSION</vt:lpstr>
      <vt:lpstr>ANY QUESTIONS?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Nuno Rodrigues Dias (2518128)</dc:creator>
  <cp:lastModifiedBy>Nuno Rodrigues Dias (2518128)</cp:lastModifiedBy>
  <cp:revision>1</cp:revision>
  <dcterms:created xsi:type="dcterms:W3CDTF">2026-04-28T17:27:05Z</dcterms:created>
  <dcterms:modified xsi:type="dcterms:W3CDTF">2026-05-07T12:04:01Z</dcterms:modified>
</cp:coreProperties>
</file>