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32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5377"/>
  </p:normalViewPr>
  <p:slideViewPr>
    <p:cSldViewPr snapToGrid="0" snapToObjects="1">
      <p:cViewPr varScale="1">
        <p:scale>
          <a:sx n="100" d="100"/>
          <a:sy n="100" d="100"/>
        </p:scale>
        <p:origin x="4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A8D79-339E-0D4D-AA3E-0899CF1549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90DCF6-A7E5-344E-AE1B-7C2777F21F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CE9B6-C54D-8F4C-B474-B6A2C45C99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B870E7-2FF1-9641-B4FC-2A925C24E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D0B0DE-2740-D147-8A5E-9B4B62B8E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27140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9F775-370E-5F42-8951-92AFE56FF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71EC7-B0E3-7A43-97B3-A7992576F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F3C39-94BA-4042-A69F-D85BD1B30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F88F2-BE5F-204F-9322-8DD25D8AA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A60EA-2E12-584A-8807-86418FEBA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40824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C9096-0F38-444A-8C7C-05C645BC7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6B80F0-2C4B-0740-86A3-1D3D7DC6B5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E84E29-BBFF-D749-A5D9-60BADBA2EB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F8A389-3781-0848-8D82-31D761C6B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E724F-8273-5340-93B4-5854ED673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68098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72318-D33D-8640-B84C-3CED29771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020C6-9202-5546-8766-E43412DAE9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4C69EF-AE66-284B-BF51-590CCEFD9C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CD31F4-42DA-F14F-B099-9D9BEF71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D6F1F8-2578-F94D-82C3-F5629022E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71F3A0-B4BD-F245-AE17-38E6531538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7418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BD4BE-C28D-B440-849B-B63261E28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11BB05-4889-A146-B81F-3D83E8D15F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6C6DAF-7949-5148-ADFD-C1AD79444F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E7CB77-AFC0-7D44-B3E0-4E80B955E5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B48361-4926-A44C-85AE-F85CB7444E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6CFDF2-3EC1-8441-BB6B-4CF015537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837E7A-A0EE-EC4F-9D55-09A37C337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D4C74B-8767-984F-AC60-A0EC66861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32984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82E00-9766-0E43-A77F-2F987732F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A74E8F-6A00-4144-B447-D195668C06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B702A-4A7E-A748-BC72-B9C52A559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1E8780-75D9-434E-B090-1B3AEBCD0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863234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E15B13-C36A-2045-9311-B99C55BE36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8E059B-3AD2-2A4D-9201-E885EA047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277C4A-072B-A249-8B65-ECBB5CA3D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357558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7CB09-998A-0A4C-9F70-3CDA56E84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BE3EF-8CA5-0340-BC13-F2D0355CF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49A1A-39AE-6145-9CE2-9E543BCAFB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7D487-72C3-7A49-B113-8205BD0FF6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D5F9EF-A32E-5E4C-AEB0-6FF82D616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B5F2C6-E46E-BA44-A482-71633A292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91829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A4234-F347-184C-8721-A234F4D28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6394DC-6728-9441-9171-BD2DFCD3D5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FE8629-A0F3-9740-9502-1C27E401C9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FA5455-3B2B-264E-B997-AA97A25C5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CE33A5-49C1-424A-A70A-C8FA6A981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D30B18-E0A8-054B-AE42-B5719BC7DD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5296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74EB7-09AE-BF41-88AE-AB147A0E7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441991-6A51-6249-B3DA-E5CF43D70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8229D2-6D4F-EE42-9E9B-83FD7EDD6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102B5-3328-FC42-9163-BED411326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BBCA44-EC21-714C-BAB2-FB9AE513D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3007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4FEF8E-EAA1-D74C-B790-03FED9F244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FD43E4-1CED-624B-837E-BEF9CFDF1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204EFC-3CA9-0546-B852-79DF06DB1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89249-27F5-7D4A-9CF7-4DC1D7C05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C7C820-6F03-6445-9AD6-E0164DF94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6394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6B6486-4800-1D49-9700-A1F3F94A4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EA8A6-1306-2741-8B7F-A65453D0B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3ECCE-EB58-894A-8077-400B7B0682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35D3D-1708-E54C-BAD8-722E758A1849}" type="datetimeFigureOut">
              <a:rPr lang="cy-GB" smtClean="0"/>
              <a:t>05/11/20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3E5C62-0FAC-994D-AC93-0CB6F78D60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592F1E-5DAF-894E-AD93-C34A7BF547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2CB2E0-52BE-8C42-AD23-FD0F08E2B2D8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50293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904663E-98A0-5F43-9E13-0976385B0783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ctr"/>
            <a:fld id="{00000000-1234-1234-1234-123412341234}" type="slidenum">
              <a:rPr lang="en" smtClean="0"/>
              <a:pPr algn="ctr"/>
              <a:t>1</a:t>
            </a:fld>
            <a:endParaRPr lang="en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30E538-CF73-3D49-A1C0-8EEEE36CFC5B}"/>
              </a:ext>
            </a:extLst>
          </p:cNvPr>
          <p:cNvSpPr/>
          <p:nvPr/>
        </p:nvSpPr>
        <p:spPr>
          <a:xfrm>
            <a:off x="799802" y="1342895"/>
            <a:ext cx="10939396" cy="452431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y-GB" sz="2400" dirty="0">
                <a:solidFill>
                  <a:srgbClr val="231F20"/>
                </a:solidFill>
                <a:latin typeface="Avenir Roman" panose="02000503020000020003" pitchFamily="2" charset="0"/>
              </a:rPr>
              <a:t>Edrychwch ar y darn isod a nodwch y  camgymeriadau sy'n ymwneud â defnyddio arddodiaid. </a:t>
            </a:r>
          </a:p>
          <a:p>
            <a:endParaRPr lang="cy-GB" sz="2400" dirty="0">
              <a:solidFill>
                <a:srgbClr val="231F20"/>
              </a:solidFill>
              <a:latin typeface="Avenir Roman" panose="02000503020000020003" pitchFamily="2" charset="0"/>
            </a:endParaRPr>
          </a:p>
          <a:p>
            <a:endParaRPr lang="cy-GB" sz="2400" dirty="0">
              <a:solidFill>
                <a:srgbClr val="231F20"/>
              </a:solidFill>
              <a:latin typeface="Avenir Roman" panose="02000503020000020003" pitchFamily="2" charset="0"/>
            </a:endParaRPr>
          </a:p>
          <a:p>
            <a:r>
              <a:rPr lang="cy-GB" sz="2400" dirty="0">
                <a:solidFill>
                  <a:srgbClr val="231F20"/>
                </a:solidFill>
                <a:latin typeface="Avenir Roman" panose="02000503020000020003" pitchFamily="2" charset="0"/>
              </a:rPr>
              <a:t>Ysgrifennais i Lois Jones eto ddoe i ofyn iddi ddod i siarad ar destun ymfflamychol ond pwysig, sef ‘Hawliau cyfartal i ferched' yn ein cyfarfod nesaf. Dw i wedi bod yn gweiddi at Lois i fynychu ein cyfarfodydd ers sbel a dw i wedi dweud iddi ceith hi dâl am ei hamser. Dywedais ati i anelu am ddeng munud o gyflwyniad ac yna i fod yn barod am gwestiynau. Byddwn yn ffarwelio gydag ambell aelod hefyd gan fod Huw Rhys yn ymfudo at Ganada. Dw i wedi gofyn wrth y tîm i roi cyfraniad ato.</a:t>
            </a:r>
          </a:p>
          <a:p>
            <a:r>
              <a:rPr lang="cy-GB" sz="2400" dirty="0">
                <a:solidFill>
                  <a:srgbClr val="231F20"/>
                </a:solidFill>
                <a:latin typeface="Avenir Roman" panose="02000503020000020003" pitchFamily="2" charset="0"/>
              </a:rPr>
              <a:t>Dw i am ysgrifennu at gwmni dylunio lleol nawr i gael ein siaradwr nesaf.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371C3B5-95FE-1D47-B56A-DB518DFBB9F6}"/>
              </a:ext>
            </a:extLst>
          </p:cNvPr>
          <p:cNvSpPr/>
          <p:nvPr/>
        </p:nvSpPr>
        <p:spPr>
          <a:xfrm>
            <a:off x="799802" y="342900"/>
            <a:ext cx="6845598" cy="8763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  <a:latin typeface="Avenir Roman" panose="02000503020000020003" pitchFamily="2" charset="0"/>
              </a:rPr>
              <a:t>Tasg Gywiro – Arddodiaid a Berfenwau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F87BDF-DEAA-E64D-876D-519FF2405B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3700" y="-6350"/>
            <a:ext cx="1574800" cy="157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7159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140</Words>
  <Application>Microsoft Macintosh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Roman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Griffiths</dc:creator>
  <cp:lastModifiedBy>Bethan Griffiths</cp:lastModifiedBy>
  <cp:revision>2</cp:revision>
  <dcterms:created xsi:type="dcterms:W3CDTF">2020-11-05T11:04:08Z</dcterms:created>
  <dcterms:modified xsi:type="dcterms:W3CDTF">2020-11-05T11:06:45Z</dcterms:modified>
</cp:coreProperties>
</file>