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1.xml" ContentType="application/vnd.openxmlformats-officedocument.presentationml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loyd Birkin (1809111)" initials="LB(" lastIdx="1" clrIdx="0">
    <p:extLst>
      <p:ext uri="{19B8F6BF-5375-455C-9EA6-DF929625EA0E}">
        <p15:presenceInfo xmlns:p15="http://schemas.microsoft.com/office/powerpoint/2012/main" userId="Lloyd Birkin (180911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21T20:06:34.725" idx="1">
    <p:pos x="639" y="75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8.svg"/><Relationship Id="rId5" Type="http://schemas.openxmlformats.org/officeDocument/2006/relationships/image" Target="../media/image18.png"/><Relationship Id="rId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image" Target="../media/image1.jpeg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1.svg"/><Relationship Id="rId1" Type="http://schemas.openxmlformats.org/officeDocument/2006/relationships/image" Target="../media/image2.png"/><Relationship Id="rId6" Type="http://schemas.openxmlformats.org/officeDocument/2006/relationships/image" Target="../media/image33.svg"/><Relationship Id="rId5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41.svg"/><Relationship Id="rId7" Type="http://schemas.openxmlformats.org/officeDocument/2006/relationships/image" Target="../media/image43.svg"/><Relationship Id="rId2" Type="http://schemas.openxmlformats.org/officeDocument/2006/relationships/image" Target="../media/image34.png"/><Relationship Id="rId1" Type="http://schemas.openxmlformats.org/officeDocument/2006/relationships/image" Target="../media/image1.jpeg"/><Relationship Id="rId6" Type="http://schemas.openxmlformats.org/officeDocument/2006/relationships/image" Target="../media/image18.png"/><Relationship Id="rId5" Type="http://schemas.openxmlformats.org/officeDocument/2006/relationships/image" Target="../media/image42.svg"/><Relationship Id="rId4" Type="http://schemas.openxmlformats.org/officeDocument/2006/relationships/image" Target="../media/image36.png"/><Relationship Id="rId9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3F0043-FD63-482B-83E2-0E739C3DEA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305011F-5AA4-4C1E-8882-0642F50E81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Process gases yield high potential </a:t>
          </a:r>
          <a:endParaRPr lang="en-US" dirty="0"/>
        </a:p>
      </dgm:t>
    </dgm:pt>
    <dgm:pt modelId="{9B4C5167-4AE0-4EFC-ADD7-509415F2D01A}" type="parTrans" cxnId="{98FABA1E-C121-4E35-B3CA-567B43668E4E}">
      <dgm:prSet/>
      <dgm:spPr/>
      <dgm:t>
        <a:bodyPr/>
        <a:lstStyle/>
        <a:p>
          <a:endParaRPr lang="en-US"/>
        </a:p>
      </dgm:t>
    </dgm:pt>
    <dgm:pt modelId="{7ECD57B4-2C6F-49AC-B2F7-2C73E8EA3388}" type="sibTrans" cxnId="{98FABA1E-C121-4E35-B3CA-567B43668E4E}">
      <dgm:prSet/>
      <dgm:spPr/>
      <dgm:t>
        <a:bodyPr/>
        <a:lstStyle/>
        <a:p>
          <a:endParaRPr lang="en-US"/>
        </a:p>
      </dgm:t>
    </dgm:pt>
    <dgm:pt modelId="{B3B320FD-9BD5-4568-B309-9FA2F7CAD2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 energy costs </a:t>
          </a:r>
          <a:endParaRPr lang="en-US" dirty="0"/>
        </a:p>
      </dgm:t>
    </dgm:pt>
    <dgm:pt modelId="{8A6D3D45-4BBC-4941-9241-9C88A30A43FC}" type="parTrans" cxnId="{6EA3DEF9-7337-4076-AFD2-99E0BBDA3BF8}">
      <dgm:prSet/>
      <dgm:spPr/>
      <dgm:t>
        <a:bodyPr/>
        <a:lstStyle/>
        <a:p>
          <a:endParaRPr lang="en-US"/>
        </a:p>
      </dgm:t>
    </dgm:pt>
    <dgm:pt modelId="{3C32904C-7EAE-437F-98D1-842414E9A163}" type="sibTrans" cxnId="{6EA3DEF9-7337-4076-AFD2-99E0BBDA3BF8}">
      <dgm:prSet/>
      <dgm:spPr/>
      <dgm:t>
        <a:bodyPr/>
        <a:lstStyle/>
        <a:p>
          <a:endParaRPr lang="en-US"/>
        </a:p>
      </dgm:t>
    </dgm:pt>
    <dgm:pt modelId="{27B93C4D-96AE-4C06-B913-F31820741C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 environmental impact</a:t>
          </a:r>
          <a:endParaRPr lang="en-US" dirty="0"/>
        </a:p>
      </dgm:t>
    </dgm:pt>
    <dgm:pt modelId="{29B8A709-DC67-4A77-AD46-4C35BA1A7B30}" type="parTrans" cxnId="{5AFADB1F-A3B3-4EFE-AF33-4CBB7AA67B37}">
      <dgm:prSet/>
      <dgm:spPr/>
      <dgm:t>
        <a:bodyPr/>
        <a:lstStyle/>
        <a:p>
          <a:endParaRPr lang="en-US"/>
        </a:p>
      </dgm:t>
    </dgm:pt>
    <dgm:pt modelId="{C67CEA80-A713-4296-A5AD-2CFCA7EBE3CB}" type="sibTrans" cxnId="{5AFADB1F-A3B3-4EFE-AF33-4CBB7AA67B37}">
      <dgm:prSet/>
      <dgm:spPr/>
      <dgm:t>
        <a:bodyPr/>
        <a:lstStyle/>
        <a:p>
          <a:endParaRPr lang="en-US"/>
        </a:p>
      </dgm:t>
    </dgm:pt>
    <dgm:pt modelId="{0EB753F6-C017-4743-906B-E5038DCAB666}" type="pres">
      <dgm:prSet presAssocID="{0B3F0043-FD63-482B-83E2-0E739C3DEAE1}" presName="root" presStyleCnt="0">
        <dgm:presLayoutVars>
          <dgm:dir/>
          <dgm:resizeHandles val="exact"/>
        </dgm:presLayoutVars>
      </dgm:prSet>
      <dgm:spPr/>
    </dgm:pt>
    <dgm:pt modelId="{13C085CE-13BC-4D14-9035-D399795553E0}" type="pres">
      <dgm:prSet presAssocID="{8305011F-5AA4-4C1E-8882-0642F50E81BA}" presName="compNode" presStyleCnt="0"/>
      <dgm:spPr/>
    </dgm:pt>
    <dgm:pt modelId="{FDD2CFFC-A4BA-4F88-B1D3-BA67F6411BAE}" type="pres">
      <dgm:prSet presAssocID="{8305011F-5AA4-4C1E-8882-0642F50E81BA}" presName="bgRect" presStyleLbl="bgShp" presStyleIdx="0" presStyleCnt="3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</dgm:pt>
    <dgm:pt modelId="{7D923057-89DC-4FA3-BC49-EFCF6FEF02A2}" type="pres">
      <dgm:prSet presAssocID="{8305011F-5AA4-4C1E-8882-0642F50E81B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189B182C-27A7-4F52-AD8F-22DD0F5FAF4B}" type="pres">
      <dgm:prSet presAssocID="{8305011F-5AA4-4C1E-8882-0642F50E81BA}" presName="spaceRect" presStyleCnt="0"/>
      <dgm:spPr/>
    </dgm:pt>
    <dgm:pt modelId="{DF00B6E9-B056-433A-8724-83F52D8FD84A}" type="pres">
      <dgm:prSet presAssocID="{8305011F-5AA4-4C1E-8882-0642F50E81BA}" presName="parTx" presStyleLbl="revTx" presStyleIdx="0" presStyleCnt="3">
        <dgm:presLayoutVars>
          <dgm:chMax val="0"/>
          <dgm:chPref val="0"/>
        </dgm:presLayoutVars>
      </dgm:prSet>
      <dgm:spPr/>
    </dgm:pt>
    <dgm:pt modelId="{E81ECC06-7D06-452B-9962-9F0F5C1C4394}" type="pres">
      <dgm:prSet presAssocID="{7ECD57B4-2C6F-49AC-B2F7-2C73E8EA3388}" presName="sibTrans" presStyleCnt="0"/>
      <dgm:spPr/>
    </dgm:pt>
    <dgm:pt modelId="{AC929D0F-E5E9-4B7C-AB73-72398CAC5F17}" type="pres">
      <dgm:prSet presAssocID="{B3B320FD-9BD5-4568-B309-9FA2F7CAD2B4}" presName="compNode" presStyleCnt="0"/>
      <dgm:spPr/>
    </dgm:pt>
    <dgm:pt modelId="{BBAA0849-D172-4431-B077-AAFA266C89BF}" type="pres">
      <dgm:prSet presAssocID="{B3B320FD-9BD5-4568-B309-9FA2F7CAD2B4}" presName="bgRect" presStyleLbl="bgShp" presStyleIdx="1" presStyleCnt="3" custLinFactNeighborX="439" custLinFactNeighborY="879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</dgm:pt>
    <dgm:pt modelId="{5A8B0B5E-2E4B-41D3-834F-FA6ADC6B51F6}" type="pres">
      <dgm:prSet presAssocID="{B3B320FD-9BD5-4568-B309-9FA2F7CAD2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34A19104-6C37-4004-B014-F0B89F0677CE}" type="pres">
      <dgm:prSet presAssocID="{B3B320FD-9BD5-4568-B309-9FA2F7CAD2B4}" presName="spaceRect" presStyleCnt="0"/>
      <dgm:spPr/>
    </dgm:pt>
    <dgm:pt modelId="{F20CE419-FE94-4DB1-96E4-81B970CD2D12}" type="pres">
      <dgm:prSet presAssocID="{B3B320FD-9BD5-4568-B309-9FA2F7CAD2B4}" presName="parTx" presStyleLbl="revTx" presStyleIdx="1" presStyleCnt="3">
        <dgm:presLayoutVars>
          <dgm:chMax val="0"/>
          <dgm:chPref val="0"/>
        </dgm:presLayoutVars>
      </dgm:prSet>
      <dgm:spPr/>
    </dgm:pt>
    <dgm:pt modelId="{4F572FF2-BDA5-4D4E-BB56-62772E6A3CF6}" type="pres">
      <dgm:prSet presAssocID="{3C32904C-7EAE-437F-98D1-842414E9A163}" presName="sibTrans" presStyleCnt="0"/>
      <dgm:spPr/>
    </dgm:pt>
    <dgm:pt modelId="{2F191FC8-F89F-4CF2-89C4-8CD9FBCF50EA}" type="pres">
      <dgm:prSet presAssocID="{27B93C4D-96AE-4C06-B913-F31820741C27}" presName="compNode" presStyleCnt="0"/>
      <dgm:spPr/>
    </dgm:pt>
    <dgm:pt modelId="{783F58FD-3448-451E-9ADF-CB5DE234E203}" type="pres">
      <dgm:prSet presAssocID="{27B93C4D-96AE-4C06-B913-F31820741C27}" presName="bgRect" presStyleLbl="bgShp" presStyleIdx="2" presStyleCnt="3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B155CCB2-BA88-4DDB-A55F-E109793D56ED}" type="pres">
      <dgm:prSet presAssocID="{27B93C4D-96AE-4C06-B913-F31820741C2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841E4D0-D3D1-44E2-90AE-421D091B2E00}" type="pres">
      <dgm:prSet presAssocID="{27B93C4D-96AE-4C06-B913-F31820741C27}" presName="spaceRect" presStyleCnt="0"/>
      <dgm:spPr/>
    </dgm:pt>
    <dgm:pt modelId="{DAC52403-C33B-43C8-8CE3-6B69E1E065F6}" type="pres">
      <dgm:prSet presAssocID="{27B93C4D-96AE-4C06-B913-F31820741C2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FABA1E-C121-4E35-B3CA-567B43668E4E}" srcId="{0B3F0043-FD63-482B-83E2-0E739C3DEAE1}" destId="{8305011F-5AA4-4C1E-8882-0642F50E81BA}" srcOrd="0" destOrd="0" parTransId="{9B4C5167-4AE0-4EFC-ADD7-509415F2D01A}" sibTransId="{7ECD57B4-2C6F-49AC-B2F7-2C73E8EA3388}"/>
    <dgm:cxn modelId="{5AFADB1F-A3B3-4EFE-AF33-4CBB7AA67B37}" srcId="{0B3F0043-FD63-482B-83E2-0E739C3DEAE1}" destId="{27B93C4D-96AE-4C06-B913-F31820741C27}" srcOrd="2" destOrd="0" parTransId="{29B8A709-DC67-4A77-AD46-4C35BA1A7B30}" sibTransId="{C67CEA80-A713-4296-A5AD-2CFCA7EBE3CB}"/>
    <dgm:cxn modelId="{270C6158-B1EB-4472-B367-301DAB841E88}" type="presOf" srcId="{27B93C4D-96AE-4C06-B913-F31820741C27}" destId="{DAC52403-C33B-43C8-8CE3-6B69E1E065F6}" srcOrd="0" destOrd="0" presId="urn:microsoft.com/office/officeart/2018/2/layout/IconVerticalSolidList"/>
    <dgm:cxn modelId="{B3182C59-9429-4D49-A086-0DC02479BBF8}" type="presOf" srcId="{8305011F-5AA4-4C1E-8882-0642F50E81BA}" destId="{DF00B6E9-B056-433A-8724-83F52D8FD84A}" srcOrd="0" destOrd="0" presId="urn:microsoft.com/office/officeart/2018/2/layout/IconVerticalSolidList"/>
    <dgm:cxn modelId="{3867B5AD-D740-40B8-9A07-3C0BA9E6E2B3}" type="presOf" srcId="{B3B320FD-9BD5-4568-B309-9FA2F7CAD2B4}" destId="{F20CE419-FE94-4DB1-96E4-81B970CD2D12}" srcOrd="0" destOrd="0" presId="urn:microsoft.com/office/officeart/2018/2/layout/IconVerticalSolidList"/>
    <dgm:cxn modelId="{06F05AF9-B638-40DC-9021-ECEC9670CFD3}" type="presOf" srcId="{0B3F0043-FD63-482B-83E2-0E739C3DEAE1}" destId="{0EB753F6-C017-4743-906B-E5038DCAB666}" srcOrd="0" destOrd="0" presId="urn:microsoft.com/office/officeart/2018/2/layout/IconVerticalSolidList"/>
    <dgm:cxn modelId="{6EA3DEF9-7337-4076-AFD2-99E0BBDA3BF8}" srcId="{0B3F0043-FD63-482B-83E2-0E739C3DEAE1}" destId="{B3B320FD-9BD5-4568-B309-9FA2F7CAD2B4}" srcOrd="1" destOrd="0" parTransId="{8A6D3D45-4BBC-4941-9241-9C88A30A43FC}" sibTransId="{3C32904C-7EAE-437F-98D1-842414E9A163}"/>
    <dgm:cxn modelId="{352458A9-911D-4E37-B42D-CC2697ACFED1}" type="presParOf" srcId="{0EB753F6-C017-4743-906B-E5038DCAB666}" destId="{13C085CE-13BC-4D14-9035-D399795553E0}" srcOrd="0" destOrd="0" presId="urn:microsoft.com/office/officeart/2018/2/layout/IconVerticalSolidList"/>
    <dgm:cxn modelId="{176D8DF4-BF94-412B-B188-E8417CDDD443}" type="presParOf" srcId="{13C085CE-13BC-4D14-9035-D399795553E0}" destId="{FDD2CFFC-A4BA-4F88-B1D3-BA67F6411BAE}" srcOrd="0" destOrd="0" presId="urn:microsoft.com/office/officeart/2018/2/layout/IconVerticalSolidList"/>
    <dgm:cxn modelId="{BDAE4A43-F08A-4258-ACE5-3DD334CF1C60}" type="presParOf" srcId="{13C085CE-13BC-4D14-9035-D399795553E0}" destId="{7D923057-89DC-4FA3-BC49-EFCF6FEF02A2}" srcOrd="1" destOrd="0" presId="urn:microsoft.com/office/officeart/2018/2/layout/IconVerticalSolidList"/>
    <dgm:cxn modelId="{3F2C0043-EBE6-4B52-80A5-4C749D228511}" type="presParOf" srcId="{13C085CE-13BC-4D14-9035-D399795553E0}" destId="{189B182C-27A7-4F52-AD8F-22DD0F5FAF4B}" srcOrd="2" destOrd="0" presId="urn:microsoft.com/office/officeart/2018/2/layout/IconVerticalSolidList"/>
    <dgm:cxn modelId="{1859AC5D-564B-4A63-A69E-D38992D8C276}" type="presParOf" srcId="{13C085CE-13BC-4D14-9035-D399795553E0}" destId="{DF00B6E9-B056-433A-8724-83F52D8FD84A}" srcOrd="3" destOrd="0" presId="urn:microsoft.com/office/officeart/2018/2/layout/IconVerticalSolidList"/>
    <dgm:cxn modelId="{CE3C1696-3BFB-4D47-BA6E-9252EA27F57D}" type="presParOf" srcId="{0EB753F6-C017-4743-906B-E5038DCAB666}" destId="{E81ECC06-7D06-452B-9962-9F0F5C1C4394}" srcOrd="1" destOrd="0" presId="urn:microsoft.com/office/officeart/2018/2/layout/IconVerticalSolidList"/>
    <dgm:cxn modelId="{BCB0B3FD-DC77-402F-BE9A-DEF165F9FB99}" type="presParOf" srcId="{0EB753F6-C017-4743-906B-E5038DCAB666}" destId="{AC929D0F-E5E9-4B7C-AB73-72398CAC5F17}" srcOrd="2" destOrd="0" presId="urn:microsoft.com/office/officeart/2018/2/layout/IconVerticalSolidList"/>
    <dgm:cxn modelId="{F99CE922-1E3E-49A8-BFEA-12BC801AB9C6}" type="presParOf" srcId="{AC929D0F-E5E9-4B7C-AB73-72398CAC5F17}" destId="{BBAA0849-D172-4431-B077-AAFA266C89BF}" srcOrd="0" destOrd="0" presId="urn:microsoft.com/office/officeart/2018/2/layout/IconVerticalSolidList"/>
    <dgm:cxn modelId="{639AA6D9-A6FE-4C61-9C3C-B0A4CFD35590}" type="presParOf" srcId="{AC929D0F-E5E9-4B7C-AB73-72398CAC5F17}" destId="{5A8B0B5E-2E4B-41D3-834F-FA6ADC6B51F6}" srcOrd="1" destOrd="0" presId="urn:microsoft.com/office/officeart/2018/2/layout/IconVerticalSolidList"/>
    <dgm:cxn modelId="{BAD04899-A0FB-490F-A41D-763D5E5E3963}" type="presParOf" srcId="{AC929D0F-E5E9-4B7C-AB73-72398CAC5F17}" destId="{34A19104-6C37-4004-B014-F0B89F0677CE}" srcOrd="2" destOrd="0" presId="urn:microsoft.com/office/officeart/2018/2/layout/IconVerticalSolidList"/>
    <dgm:cxn modelId="{91CA7338-D348-484D-B59C-A328481F504D}" type="presParOf" srcId="{AC929D0F-E5E9-4B7C-AB73-72398CAC5F17}" destId="{F20CE419-FE94-4DB1-96E4-81B970CD2D12}" srcOrd="3" destOrd="0" presId="urn:microsoft.com/office/officeart/2018/2/layout/IconVerticalSolidList"/>
    <dgm:cxn modelId="{7EDD2008-6B58-4C7C-A8F5-09FF727CF546}" type="presParOf" srcId="{0EB753F6-C017-4743-906B-E5038DCAB666}" destId="{4F572FF2-BDA5-4D4E-BB56-62772E6A3CF6}" srcOrd="3" destOrd="0" presId="urn:microsoft.com/office/officeart/2018/2/layout/IconVerticalSolidList"/>
    <dgm:cxn modelId="{A4A31EF4-399B-4FCC-8BF6-40B4F2C8B16E}" type="presParOf" srcId="{0EB753F6-C017-4743-906B-E5038DCAB666}" destId="{2F191FC8-F89F-4CF2-89C4-8CD9FBCF50EA}" srcOrd="4" destOrd="0" presId="urn:microsoft.com/office/officeart/2018/2/layout/IconVerticalSolidList"/>
    <dgm:cxn modelId="{7545BE57-9380-4E4A-829B-BD6D5EE30EDC}" type="presParOf" srcId="{2F191FC8-F89F-4CF2-89C4-8CD9FBCF50EA}" destId="{783F58FD-3448-451E-9ADF-CB5DE234E203}" srcOrd="0" destOrd="0" presId="urn:microsoft.com/office/officeart/2018/2/layout/IconVerticalSolidList"/>
    <dgm:cxn modelId="{507E6713-8D52-4331-8603-7F3A98DE7676}" type="presParOf" srcId="{2F191FC8-F89F-4CF2-89C4-8CD9FBCF50EA}" destId="{B155CCB2-BA88-4DDB-A55F-E109793D56ED}" srcOrd="1" destOrd="0" presId="urn:microsoft.com/office/officeart/2018/2/layout/IconVerticalSolidList"/>
    <dgm:cxn modelId="{02E15E6B-26BC-48F8-9A88-E1A1DB893CFF}" type="presParOf" srcId="{2F191FC8-F89F-4CF2-89C4-8CD9FBCF50EA}" destId="{8841E4D0-D3D1-44E2-90AE-421D091B2E00}" srcOrd="2" destOrd="0" presId="urn:microsoft.com/office/officeart/2018/2/layout/IconVerticalSolidList"/>
    <dgm:cxn modelId="{EF817649-F0B8-4436-A556-1236DA7883EE}" type="presParOf" srcId="{2F191FC8-F89F-4CF2-89C4-8CD9FBCF50EA}" destId="{DAC52403-C33B-43C8-8CE3-6B69E1E065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D72EEA-0973-40AC-BB4A-9EE4971CA4E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0EDD87-20A2-4073-BAE4-2BD110920C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Collects gas with high CV</a:t>
          </a:r>
          <a:endParaRPr lang="en-US"/>
        </a:p>
      </dgm:t>
    </dgm:pt>
    <dgm:pt modelId="{46DCD400-2DAD-462D-8AE5-2AFCB70AE577}" type="parTrans" cxnId="{010B0B66-A8BD-4D4D-A371-433A057FC630}">
      <dgm:prSet/>
      <dgm:spPr/>
      <dgm:t>
        <a:bodyPr/>
        <a:lstStyle/>
        <a:p>
          <a:endParaRPr lang="en-US"/>
        </a:p>
      </dgm:t>
    </dgm:pt>
    <dgm:pt modelId="{CA8879D8-37C9-4C7B-BBD0-2A954BDECEA2}" type="sibTrans" cxnId="{010B0B66-A8BD-4D4D-A371-433A057FC630}">
      <dgm:prSet/>
      <dgm:spPr/>
      <dgm:t>
        <a:bodyPr/>
        <a:lstStyle/>
        <a:p>
          <a:endParaRPr lang="en-US"/>
        </a:p>
      </dgm:t>
    </dgm:pt>
    <dgm:pt modelId="{88C2651E-4125-446A-A0B9-A61499371C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Cooled and cleaned by WESP</a:t>
          </a:r>
          <a:endParaRPr lang="en-US" dirty="0"/>
        </a:p>
      </dgm:t>
    </dgm:pt>
    <dgm:pt modelId="{F5194BD0-EA16-4BC4-8659-6080FC4BA513}" type="parTrans" cxnId="{79BF6F5B-E209-489C-97DD-BEB123CAA90E}">
      <dgm:prSet/>
      <dgm:spPr/>
      <dgm:t>
        <a:bodyPr/>
        <a:lstStyle/>
        <a:p>
          <a:endParaRPr lang="en-US"/>
        </a:p>
      </dgm:t>
    </dgm:pt>
    <dgm:pt modelId="{CEDA51B0-2AAD-4F35-B5BE-EE7C8E16CC24}" type="sibTrans" cxnId="{79BF6F5B-E209-489C-97DD-BEB123CAA90E}">
      <dgm:prSet/>
      <dgm:spPr/>
      <dgm:t>
        <a:bodyPr/>
        <a:lstStyle/>
        <a:p>
          <a:endParaRPr lang="en-US"/>
        </a:p>
      </dgm:t>
    </dgm:pt>
    <dgm:pt modelId="{93D207B2-1F48-48C5-AC68-780728FE2BC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Reduces flaring of gas</a:t>
          </a:r>
          <a:endParaRPr lang="en-US" dirty="0"/>
        </a:p>
      </dgm:t>
    </dgm:pt>
    <dgm:pt modelId="{35A34885-75FF-4170-918E-801131280192}" type="parTrans" cxnId="{BEA35F71-F9A3-4309-9B18-245C854D75E7}">
      <dgm:prSet/>
      <dgm:spPr/>
      <dgm:t>
        <a:bodyPr/>
        <a:lstStyle/>
        <a:p>
          <a:endParaRPr lang="en-US"/>
        </a:p>
      </dgm:t>
    </dgm:pt>
    <dgm:pt modelId="{346ED707-6CBB-42CB-9106-BCBD9A91B7F8}" type="sibTrans" cxnId="{BEA35F71-F9A3-4309-9B18-245C854D75E7}">
      <dgm:prSet/>
      <dgm:spPr/>
      <dgm:t>
        <a:bodyPr/>
        <a:lstStyle/>
        <a:p>
          <a:endParaRPr lang="en-US"/>
        </a:p>
      </dgm:t>
    </dgm:pt>
    <dgm:pt modelId="{D2F856ED-B0E6-43D9-AB28-8551CFF06E89}" type="pres">
      <dgm:prSet presAssocID="{5ED72EEA-0973-40AC-BB4A-9EE4971CA4EF}" presName="root" presStyleCnt="0">
        <dgm:presLayoutVars>
          <dgm:dir/>
          <dgm:resizeHandles val="exact"/>
        </dgm:presLayoutVars>
      </dgm:prSet>
      <dgm:spPr/>
    </dgm:pt>
    <dgm:pt modelId="{9A311C44-92F1-45CD-881F-822C40FCADEF}" type="pres">
      <dgm:prSet presAssocID="{BE0EDD87-20A2-4073-BAE4-2BD110920C58}" presName="compNode" presStyleCnt="0"/>
      <dgm:spPr/>
    </dgm:pt>
    <dgm:pt modelId="{8E06AA54-51FA-416A-AEC5-DA9FCC5BE5CF}" type="pres">
      <dgm:prSet presAssocID="{BE0EDD87-20A2-4073-BAE4-2BD110920C5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3739131-D369-4162-9C2D-5B0CF39AF527}" type="pres">
      <dgm:prSet presAssocID="{BE0EDD87-20A2-4073-BAE4-2BD110920C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EFD33081-C4A7-4067-BC10-4A9948FB93D2}" type="pres">
      <dgm:prSet presAssocID="{BE0EDD87-20A2-4073-BAE4-2BD110920C58}" presName="spaceRect" presStyleCnt="0"/>
      <dgm:spPr/>
    </dgm:pt>
    <dgm:pt modelId="{7D106884-AE0D-4445-89A4-2BD232EFE67A}" type="pres">
      <dgm:prSet presAssocID="{BE0EDD87-20A2-4073-BAE4-2BD110920C58}" presName="textRect" presStyleLbl="revTx" presStyleIdx="0" presStyleCnt="3">
        <dgm:presLayoutVars>
          <dgm:chMax val="1"/>
          <dgm:chPref val="1"/>
        </dgm:presLayoutVars>
      </dgm:prSet>
      <dgm:spPr/>
    </dgm:pt>
    <dgm:pt modelId="{E2A92CA2-3C28-4DF2-991F-4D95556E460E}" type="pres">
      <dgm:prSet presAssocID="{CA8879D8-37C9-4C7B-BBD0-2A954BDECEA2}" presName="sibTrans" presStyleCnt="0"/>
      <dgm:spPr/>
    </dgm:pt>
    <dgm:pt modelId="{273BEDF2-7782-4C6A-81F8-75ECF7BBDBED}" type="pres">
      <dgm:prSet presAssocID="{88C2651E-4125-446A-A0B9-A61499371CD8}" presName="compNode" presStyleCnt="0"/>
      <dgm:spPr/>
    </dgm:pt>
    <dgm:pt modelId="{B928FBD4-F592-4533-A9DC-2805AA3E29CF}" type="pres">
      <dgm:prSet presAssocID="{88C2651E-4125-446A-A0B9-A61499371CD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EF1308A-06E7-46FA-A193-61CE12EE53D2}" type="pres">
      <dgm:prSet presAssocID="{88C2651E-4125-446A-A0B9-A61499371C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333DEB0B-BFB8-4DFD-8E65-7B54D2E471BE}" type="pres">
      <dgm:prSet presAssocID="{88C2651E-4125-446A-A0B9-A61499371CD8}" presName="spaceRect" presStyleCnt="0"/>
      <dgm:spPr/>
    </dgm:pt>
    <dgm:pt modelId="{EA7A50A2-C28B-4793-886A-E2C1A601F77E}" type="pres">
      <dgm:prSet presAssocID="{88C2651E-4125-446A-A0B9-A61499371CD8}" presName="textRect" presStyleLbl="revTx" presStyleIdx="1" presStyleCnt="3">
        <dgm:presLayoutVars>
          <dgm:chMax val="1"/>
          <dgm:chPref val="1"/>
        </dgm:presLayoutVars>
      </dgm:prSet>
      <dgm:spPr/>
    </dgm:pt>
    <dgm:pt modelId="{71D70A59-443D-4C7A-A0F0-83FBC2945962}" type="pres">
      <dgm:prSet presAssocID="{CEDA51B0-2AAD-4F35-B5BE-EE7C8E16CC24}" presName="sibTrans" presStyleCnt="0"/>
      <dgm:spPr/>
    </dgm:pt>
    <dgm:pt modelId="{B83D2BFB-7FAE-4560-93B4-032A6CE00879}" type="pres">
      <dgm:prSet presAssocID="{93D207B2-1F48-48C5-AC68-780728FE2BCC}" presName="compNode" presStyleCnt="0"/>
      <dgm:spPr/>
    </dgm:pt>
    <dgm:pt modelId="{82DB2432-DA89-481D-AAE6-29D869A43073}" type="pres">
      <dgm:prSet presAssocID="{93D207B2-1F48-48C5-AC68-780728FE2BCC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928E24A-4F53-4096-A659-54543F63B9FB}" type="pres">
      <dgm:prSet presAssocID="{93D207B2-1F48-48C5-AC68-780728FE2BC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02441E4D-0156-46B8-8DAA-F5A02D5A40F0}" type="pres">
      <dgm:prSet presAssocID="{93D207B2-1F48-48C5-AC68-780728FE2BCC}" presName="spaceRect" presStyleCnt="0"/>
      <dgm:spPr/>
    </dgm:pt>
    <dgm:pt modelId="{029FE075-5D87-4979-8D82-D9488C1A1563}" type="pres">
      <dgm:prSet presAssocID="{93D207B2-1F48-48C5-AC68-780728FE2BC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14B4915-7F84-41E6-890B-AE3EA17BDC7E}" type="presOf" srcId="{93D207B2-1F48-48C5-AC68-780728FE2BCC}" destId="{029FE075-5D87-4979-8D82-D9488C1A1563}" srcOrd="0" destOrd="0" presId="urn:microsoft.com/office/officeart/2018/5/layout/IconLeafLabelList"/>
    <dgm:cxn modelId="{79BF6F5B-E209-489C-97DD-BEB123CAA90E}" srcId="{5ED72EEA-0973-40AC-BB4A-9EE4971CA4EF}" destId="{88C2651E-4125-446A-A0B9-A61499371CD8}" srcOrd="1" destOrd="0" parTransId="{F5194BD0-EA16-4BC4-8659-6080FC4BA513}" sibTransId="{CEDA51B0-2AAD-4F35-B5BE-EE7C8E16CC24}"/>
    <dgm:cxn modelId="{FE1D0846-4E0D-46F7-AD15-25D0C9C6FA2F}" type="presOf" srcId="{5ED72EEA-0973-40AC-BB4A-9EE4971CA4EF}" destId="{D2F856ED-B0E6-43D9-AB28-8551CFF06E89}" srcOrd="0" destOrd="0" presId="urn:microsoft.com/office/officeart/2018/5/layout/IconLeafLabelList"/>
    <dgm:cxn modelId="{010B0B66-A8BD-4D4D-A371-433A057FC630}" srcId="{5ED72EEA-0973-40AC-BB4A-9EE4971CA4EF}" destId="{BE0EDD87-20A2-4073-BAE4-2BD110920C58}" srcOrd="0" destOrd="0" parTransId="{46DCD400-2DAD-462D-8AE5-2AFCB70AE577}" sibTransId="{CA8879D8-37C9-4C7B-BBD0-2A954BDECEA2}"/>
    <dgm:cxn modelId="{BEA35F71-F9A3-4309-9B18-245C854D75E7}" srcId="{5ED72EEA-0973-40AC-BB4A-9EE4971CA4EF}" destId="{93D207B2-1F48-48C5-AC68-780728FE2BCC}" srcOrd="2" destOrd="0" parTransId="{35A34885-75FF-4170-918E-801131280192}" sibTransId="{346ED707-6CBB-42CB-9106-BCBD9A91B7F8}"/>
    <dgm:cxn modelId="{4726E8AC-6E39-46BE-B57C-396F3C9453C2}" type="presOf" srcId="{BE0EDD87-20A2-4073-BAE4-2BD110920C58}" destId="{7D106884-AE0D-4445-89A4-2BD232EFE67A}" srcOrd="0" destOrd="0" presId="urn:microsoft.com/office/officeart/2018/5/layout/IconLeafLabelList"/>
    <dgm:cxn modelId="{25E8F9C4-DD1A-442C-B3DC-81C63ED94DA1}" type="presOf" srcId="{88C2651E-4125-446A-A0B9-A61499371CD8}" destId="{EA7A50A2-C28B-4793-886A-E2C1A601F77E}" srcOrd="0" destOrd="0" presId="urn:microsoft.com/office/officeart/2018/5/layout/IconLeafLabelList"/>
    <dgm:cxn modelId="{52D7D853-CE70-44D0-99AC-28545EF2D787}" type="presParOf" srcId="{D2F856ED-B0E6-43D9-AB28-8551CFF06E89}" destId="{9A311C44-92F1-45CD-881F-822C40FCADEF}" srcOrd="0" destOrd="0" presId="urn:microsoft.com/office/officeart/2018/5/layout/IconLeafLabelList"/>
    <dgm:cxn modelId="{64BAC4F4-C9EB-4C15-9652-2758C1EA7C45}" type="presParOf" srcId="{9A311C44-92F1-45CD-881F-822C40FCADEF}" destId="{8E06AA54-51FA-416A-AEC5-DA9FCC5BE5CF}" srcOrd="0" destOrd="0" presId="urn:microsoft.com/office/officeart/2018/5/layout/IconLeafLabelList"/>
    <dgm:cxn modelId="{19BD61B9-582A-43D5-8FF0-8EEC37660B70}" type="presParOf" srcId="{9A311C44-92F1-45CD-881F-822C40FCADEF}" destId="{73739131-D369-4162-9C2D-5B0CF39AF527}" srcOrd="1" destOrd="0" presId="urn:microsoft.com/office/officeart/2018/5/layout/IconLeafLabelList"/>
    <dgm:cxn modelId="{FD0A185A-EC8C-4C18-8991-A7473AADBFB3}" type="presParOf" srcId="{9A311C44-92F1-45CD-881F-822C40FCADEF}" destId="{EFD33081-C4A7-4067-BC10-4A9948FB93D2}" srcOrd="2" destOrd="0" presId="urn:microsoft.com/office/officeart/2018/5/layout/IconLeafLabelList"/>
    <dgm:cxn modelId="{B62B8531-DB1F-4B96-9E9B-0BD3C27F990D}" type="presParOf" srcId="{9A311C44-92F1-45CD-881F-822C40FCADEF}" destId="{7D106884-AE0D-4445-89A4-2BD232EFE67A}" srcOrd="3" destOrd="0" presId="urn:microsoft.com/office/officeart/2018/5/layout/IconLeafLabelList"/>
    <dgm:cxn modelId="{D83383BB-6FA6-49EC-8B29-4952764F86B9}" type="presParOf" srcId="{D2F856ED-B0E6-43D9-AB28-8551CFF06E89}" destId="{E2A92CA2-3C28-4DF2-991F-4D95556E460E}" srcOrd="1" destOrd="0" presId="urn:microsoft.com/office/officeart/2018/5/layout/IconLeafLabelList"/>
    <dgm:cxn modelId="{A7EC0EEB-5AAA-40BD-95D5-1E9A31ABDA5E}" type="presParOf" srcId="{D2F856ED-B0E6-43D9-AB28-8551CFF06E89}" destId="{273BEDF2-7782-4C6A-81F8-75ECF7BBDBED}" srcOrd="2" destOrd="0" presId="urn:microsoft.com/office/officeart/2018/5/layout/IconLeafLabelList"/>
    <dgm:cxn modelId="{145734CD-02C9-4178-B709-D6275E637FCC}" type="presParOf" srcId="{273BEDF2-7782-4C6A-81F8-75ECF7BBDBED}" destId="{B928FBD4-F592-4533-A9DC-2805AA3E29CF}" srcOrd="0" destOrd="0" presId="urn:microsoft.com/office/officeart/2018/5/layout/IconLeafLabelList"/>
    <dgm:cxn modelId="{A44BBA13-37C6-4B6A-8A59-8BB0D715BAD6}" type="presParOf" srcId="{273BEDF2-7782-4C6A-81F8-75ECF7BBDBED}" destId="{3EF1308A-06E7-46FA-A193-61CE12EE53D2}" srcOrd="1" destOrd="0" presId="urn:microsoft.com/office/officeart/2018/5/layout/IconLeafLabelList"/>
    <dgm:cxn modelId="{A88E6648-0BD5-462F-AE89-8357470A1E4F}" type="presParOf" srcId="{273BEDF2-7782-4C6A-81F8-75ECF7BBDBED}" destId="{333DEB0B-BFB8-4DFD-8E65-7B54D2E471BE}" srcOrd="2" destOrd="0" presId="urn:microsoft.com/office/officeart/2018/5/layout/IconLeafLabelList"/>
    <dgm:cxn modelId="{379419BC-A170-4A29-9554-18161B2CC845}" type="presParOf" srcId="{273BEDF2-7782-4C6A-81F8-75ECF7BBDBED}" destId="{EA7A50A2-C28B-4793-886A-E2C1A601F77E}" srcOrd="3" destOrd="0" presId="urn:microsoft.com/office/officeart/2018/5/layout/IconLeafLabelList"/>
    <dgm:cxn modelId="{656C7FC6-DE29-40B3-A1A3-40C7FCDAD3FB}" type="presParOf" srcId="{D2F856ED-B0E6-43D9-AB28-8551CFF06E89}" destId="{71D70A59-443D-4C7A-A0F0-83FBC2945962}" srcOrd="3" destOrd="0" presId="urn:microsoft.com/office/officeart/2018/5/layout/IconLeafLabelList"/>
    <dgm:cxn modelId="{6CC70EE5-B004-41CE-A35B-E64087039EF4}" type="presParOf" srcId="{D2F856ED-B0E6-43D9-AB28-8551CFF06E89}" destId="{B83D2BFB-7FAE-4560-93B4-032A6CE00879}" srcOrd="4" destOrd="0" presId="urn:microsoft.com/office/officeart/2018/5/layout/IconLeafLabelList"/>
    <dgm:cxn modelId="{51FCAF55-3FFE-449D-BFDD-7400A01A188A}" type="presParOf" srcId="{B83D2BFB-7FAE-4560-93B4-032A6CE00879}" destId="{82DB2432-DA89-481D-AAE6-29D869A43073}" srcOrd="0" destOrd="0" presId="urn:microsoft.com/office/officeart/2018/5/layout/IconLeafLabelList"/>
    <dgm:cxn modelId="{F761A1EF-75C5-4816-BB35-E8D73A7B2771}" type="presParOf" srcId="{B83D2BFB-7FAE-4560-93B4-032A6CE00879}" destId="{1928E24A-4F53-4096-A659-54543F63B9FB}" srcOrd="1" destOrd="0" presId="urn:microsoft.com/office/officeart/2018/5/layout/IconLeafLabelList"/>
    <dgm:cxn modelId="{CA8BB110-5A23-4693-8196-50D2B491AAD2}" type="presParOf" srcId="{B83D2BFB-7FAE-4560-93B4-032A6CE00879}" destId="{02441E4D-0156-46B8-8DAA-F5A02D5A40F0}" srcOrd="2" destOrd="0" presId="urn:microsoft.com/office/officeart/2018/5/layout/IconLeafLabelList"/>
    <dgm:cxn modelId="{260E28A0-CFA8-4D21-B2BA-6AA2B8D4017D}" type="presParOf" srcId="{B83D2BFB-7FAE-4560-93B4-032A6CE00879}" destId="{029FE075-5D87-4979-8D82-D9488C1A156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CFACE8-180A-4B27-8E32-3DEB1D0417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F85AD0F-8F40-4940-ABAF-FDE38C1067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Reduces flaring costs</a:t>
          </a:r>
          <a:endParaRPr lang="en-US" dirty="0"/>
        </a:p>
      </dgm:t>
    </dgm:pt>
    <dgm:pt modelId="{61C665BB-CDD6-48AC-8462-89C6051DCF89}" type="parTrans" cxnId="{648FBD04-5328-44BB-866A-3746DA27E3B5}">
      <dgm:prSet/>
      <dgm:spPr/>
      <dgm:t>
        <a:bodyPr/>
        <a:lstStyle/>
        <a:p>
          <a:endParaRPr lang="en-US"/>
        </a:p>
      </dgm:t>
    </dgm:pt>
    <dgm:pt modelId="{DC7E6A67-AAC1-44E2-ACCE-6AADE7DCDEE5}" type="sibTrans" cxnId="{648FBD04-5328-44BB-866A-3746DA27E3B5}">
      <dgm:prSet/>
      <dgm:spPr/>
      <dgm:t>
        <a:bodyPr/>
        <a:lstStyle/>
        <a:p>
          <a:endParaRPr lang="en-US"/>
        </a:p>
      </dgm:t>
    </dgm:pt>
    <dgm:pt modelId="{0963E8E5-B11F-4F64-B031-43C8DBE839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Increases steam pressure for the BOS plant</a:t>
          </a:r>
        </a:p>
      </dgm:t>
    </dgm:pt>
    <dgm:pt modelId="{4CE2E91D-DCD3-47A5-B791-FE0A9F2E78CD}" type="parTrans" cxnId="{AB751380-9483-420D-89C2-D5FDEA379A1B}">
      <dgm:prSet/>
      <dgm:spPr/>
      <dgm:t>
        <a:bodyPr/>
        <a:lstStyle/>
        <a:p>
          <a:endParaRPr lang="en-US"/>
        </a:p>
      </dgm:t>
    </dgm:pt>
    <dgm:pt modelId="{74A84D05-0747-4BD5-8D2A-0C948FC0D3F0}" type="sibTrans" cxnId="{AB751380-9483-420D-89C2-D5FDEA379A1B}">
      <dgm:prSet/>
      <dgm:spPr/>
      <dgm:t>
        <a:bodyPr/>
        <a:lstStyle/>
        <a:p>
          <a:endParaRPr lang="en-US"/>
        </a:p>
      </dgm:t>
    </dgm:pt>
    <dgm:pt modelId="{DA8DE94E-8A69-4837-8161-CF41FE7543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Utilizes Blast furnace gas as its source of fuel</a:t>
          </a:r>
        </a:p>
      </dgm:t>
    </dgm:pt>
    <dgm:pt modelId="{7120A7AA-8A98-4D61-AF81-11CE1A4648BF}" type="parTrans" cxnId="{906C0C47-C6AF-4FBB-899F-D5998B898993}">
      <dgm:prSet/>
      <dgm:spPr/>
      <dgm:t>
        <a:bodyPr/>
        <a:lstStyle/>
        <a:p>
          <a:endParaRPr lang="en-US"/>
        </a:p>
      </dgm:t>
    </dgm:pt>
    <dgm:pt modelId="{AD73DC35-EA4F-4BED-99BE-1E6B882FD03A}" type="sibTrans" cxnId="{906C0C47-C6AF-4FBB-899F-D5998B898993}">
      <dgm:prSet/>
      <dgm:spPr/>
      <dgm:t>
        <a:bodyPr/>
        <a:lstStyle/>
        <a:p>
          <a:endParaRPr lang="en-US"/>
        </a:p>
      </dgm:t>
    </dgm:pt>
    <dgm:pt modelId="{BC7D3635-1F21-4AD2-8279-122C71B349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Improved two aspects of the steel plant </a:t>
          </a:r>
        </a:p>
      </dgm:t>
    </dgm:pt>
    <dgm:pt modelId="{3FF72FC2-BA3C-42AA-85BF-BD574AB52DB7}" type="parTrans" cxnId="{DBD870B7-379B-45D4-ACA5-F7B741A2A660}">
      <dgm:prSet/>
      <dgm:spPr/>
      <dgm:t>
        <a:bodyPr/>
        <a:lstStyle/>
        <a:p>
          <a:endParaRPr lang="en-US"/>
        </a:p>
      </dgm:t>
    </dgm:pt>
    <dgm:pt modelId="{A06452B6-1865-4E61-B45E-623A46DB0C3E}" type="sibTrans" cxnId="{DBD870B7-379B-45D4-ACA5-F7B741A2A660}">
      <dgm:prSet/>
      <dgm:spPr/>
      <dgm:t>
        <a:bodyPr/>
        <a:lstStyle/>
        <a:p>
          <a:endParaRPr lang="en-US"/>
        </a:p>
      </dgm:t>
    </dgm:pt>
    <dgm:pt modelId="{471D25B7-596B-466F-9242-4C7BB3BF0E80}" type="pres">
      <dgm:prSet presAssocID="{F2CFACE8-180A-4B27-8E32-3DEB1D0417EF}" presName="root" presStyleCnt="0">
        <dgm:presLayoutVars>
          <dgm:dir/>
          <dgm:resizeHandles val="exact"/>
        </dgm:presLayoutVars>
      </dgm:prSet>
      <dgm:spPr/>
    </dgm:pt>
    <dgm:pt modelId="{B1AA2F86-76DB-4276-8670-8851D5685B8E}" type="pres">
      <dgm:prSet presAssocID="{CF85AD0F-8F40-4940-ABAF-FDE38C1067EA}" presName="compNode" presStyleCnt="0"/>
      <dgm:spPr/>
    </dgm:pt>
    <dgm:pt modelId="{212C10FD-0C34-4CB0-96CF-E45B507B9A25}" type="pres">
      <dgm:prSet presAssocID="{CF85AD0F-8F40-4940-ABAF-FDE38C1067EA}" presName="iconBgRect" presStyleLbl="bgShp" presStyleIdx="0" presStyleCnt="4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F64E5BD8-8B2E-4A2E-A4BF-E4F83EADE8DA}" type="pres">
      <dgm:prSet presAssocID="{CF85AD0F-8F40-4940-ABAF-FDE38C1067E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64E003B-EDEC-4FB5-BAC4-4B5533865BA4}" type="pres">
      <dgm:prSet presAssocID="{CF85AD0F-8F40-4940-ABAF-FDE38C1067EA}" presName="spaceRect" presStyleCnt="0"/>
      <dgm:spPr/>
    </dgm:pt>
    <dgm:pt modelId="{92EF608C-281D-47C4-8FAC-0A913AED71AA}" type="pres">
      <dgm:prSet presAssocID="{CF85AD0F-8F40-4940-ABAF-FDE38C1067EA}" presName="textRect" presStyleLbl="revTx" presStyleIdx="0" presStyleCnt="4">
        <dgm:presLayoutVars>
          <dgm:chMax val="1"/>
          <dgm:chPref val="1"/>
        </dgm:presLayoutVars>
      </dgm:prSet>
      <dgm:spPr/>
    </dgm:pt>
    <dgm:pt modelId="{CC7EB43A-AC84-4D92-97C1-EA14DC546254}" type="pres">
      <dgm:prSet presAssocID="{DC7E6A67-AAC1-44E2-ACCE-6AADE7DCDEE5}" presName="sibTrans" presStyleCnt="0"/>
      <dgm:spPr/>
    </dgm:pt>
    <dgm:pt modelId="{5A9C6D76-CCA7-4E0D-927A-3528F212D100}" type="pres">
      <dgm:prSet presAssocID="{0963E8E5-B11F-4F64-B031-43C8DBE839F6}" presName="compNode" presStyleCnt="0"/>
      <dgm:spPr/>
    </dgm:pt>
    <dgm:pt modelId="{9C6E713E-2494-4998-987D-9E825E44BAF6}" type="pres">
      <dgm:prSet presAssocID="{0963E8E5-B11F-4F64-B031-43C8DBE839F6}" presName="iconBgRect" presStyleLbl="bgShp" presStyleIdx="1" presStyleCnt="4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</dgm:pt>
    <dgm:pt modelId="{B6A4A3F0-2B83-4D39-93A6-11E56533B074}" type="pres">
      <dgm:prSet presAssocID="{0963E8E5-B11F-4F64-B031-43C8DBE839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F921413-DEE9-495B-A0FA-32CBFFAD85C7}" type="pres">
      <dgm:prSet presAssocID="{0963E8E5-B11F-4F64-B031-43C8DBE839F6}" presName="spaceRect" presStyleCnt="0"/>
      <dgm:spPr/>
    </dgm:pt>
    <dgm:pt modelId="{2941B6B4-337C-472F-862E-1FAB1A23E300}" type="pres">
      <dgm:prSet presAssocID="{0963E8E5-B11F-4F64-B031-43C8DBE839F6}" presName="textRect" presStyleLbl="revTx" presStyleIdx="1" presStyleCnt="4">
        <dgm:presLayoutVars>
          <dgm:chMax val="1"/>
          <dgm:chPref val="1"/>
        </dgm:presLayoutVars>
      </dgm:prSet>
      <dgm:spPr/>
    </dgm:pt>
    <dgm:pt modelId="{5202BA34-EF51-45AA-B4F0-1541F4E52857}" type="pres">
      <dgm:prSet presAssocID="{74A84D05-0747-4BD5-8D2A-0C948FC0D3F0}" presName="sibTrans" presStyleCnt="0"/>
      <dgm:spPr/>
    </dgm:pt>
    <dgm:pt modelId="{C8B9CE2B-BE2E-4414-B807-CE2A365A8B5C}" type="pres">
      <dgm:prSet presAssocID="{DA8DE94E-8A69-4837-8161-CF41FE754383}" presName="compNode" presStyleCnt="0"/>
      <dgm:spPr/>
    </dgm:pt>
    <dgm:pt modelId="{CA40C88C-7C2E-4984-A632-AB2709105701}" type="pres">
      <dgm:prSet presAssocID="{DA8DE94E-8A69-4837-8161-CF41FE754383}" presName="iconBgRect" presStyleLbl="bgShp" presStyleIdx="2" presStyleCnt="4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</dgm:pt>
    <dgm:pt modelId="{4F811DD5-20BE-40F0-B815-2ED9E7FF1691}" type="pres">
      <dgm:prSet presAssocID="{DA8DE94E-8A69-4837-8161-CF41FE7543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E37ADDB2-A796-4C9F-B5AA-DC2977CF3F24}" type="pres">
      <dgm:prSet presAssocID="{DA8DE94E-8A69-4837-8161-CF41FE754383}" presName="spaceRect" presStyleCnt="0"/>
      <dgm:spPr/>
    </dgm:pt>
    <dgm:pt modelId="{D666E00A-CB78-4FFE-A1B7-330A2BD46725}" type="pres">
      <dgm:prSet presAssocID="{DA8DE94E-8A69-4837-8161-CF41FE754383}" presName="textRect" presStyleLbl="revTx" presStyleIdx="2" presStyleCnt="4">
        <dgm:presLayoutVars>
          <dgm:chMax val="1"/>
          <dgm:chPref val="1"/>
        </dgm:presLayoutVars>
      </dgm:prSet>
      <dgm:spPr/>
    </dgm:pt>
    <dgm:pt modelId="{57465C63-0DFA-420D-9657-2884D5318AF8}" type="pres">
      <dgm:prSet presAssocID="{AD73DC35-EA4F-4BED-99BE-1E6B882FD03A}" presName="sibTrans" presStyleCnt="0"/>
      <dgm:spPr/>
    </dgm:pt>
    <dgm:pt modelId="{DD671721-9BD6-431F-BA0F-5375031ADBE8}" type="pres">
      <dgm:prSet presAssocID="{BC7D3635-1F21-4AD2-8279-122C71B3499E}" presName="compNode" presStyleCnt="0"/>
      <dgm:spPr/>
    </dgm:pt>
    <dgm:pt modelId="{0D36370C-FCCC-4851-BDDA-940CD0EADC5D}" type="pres">
      <dgm:prSet presAssocID="{BC7D3635-1F21-4AD2-8279-122C71B3499E}" presName="iconBgRect" presStyleLbl="bgShp" presStyleIdx="3" presStyleCnt="4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</dgm:pt>
    <dgm:pt modelId="{2A71BE99-1F6A-4C6F-AAB5-01F3D72AFFB8}" type="pres">
      <dgm:prSet presAssocID="{BC7D3635-1F21-4AD2-8279-122C71B349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AB9BD854-E4F0-4B02-B2F2-EEE9B46D1987}" type="pres">
      <dgm:prSet presAssocID="{BC7D3635-1F21-4AD2-8279-122C71B3499E}" presName="spaceRect" presStyleCnt="0"/>
      <dgm:spPr/>
    </dgm:pt>
    <dgm:pt modelId="{C308EDC8-00F2-4CAF-8B43-1AB3631596E6}" type="pres">
      <dgm:prSet presAssocID="{BC7D3635-1F21-4AD2-8279-122C71B3499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8FBD04-5328-44BB-866A-3746DA27E3B5}" srcId="{F2CFACE8-180A-4B27-8E32-3DEB1D0417EF}" destId="{CF85AD0F-8F40-4940-ABAF-FDE38C1067EA}" srcOrd="0" destOrd="0" parTransId="{61C665BB-CDD6-48AC-8462-89C6051DCF89}" sibTransId="{DC7E6A67-AAC1-44E2-ACCE-6AADE7DCDEE5}"/>
    <dgm:cxn modelId="{3EE5D630-72FB-4D13-8323-96E39C1651B9}" type="presOf" srcId="{CF85AD0F-8F40-4940-ABAF-FDE38C1067EA}" destId="{92EF608C-281D-47C4-8FAC-0A913AED71AA}" srcOrd="0" destOrd="0" presId="urn:microsoft.com/office/officeart/2018/5/layout/IconCircleLabelList"/>
    <dgm:cxn modelId="{4F645C46-0845-4112-9294-97FD03FA3763}" type="presOf" srcId="{BC7D3635-1F21-4AD2-8279-122C71B3499E}" destId="{C308EDC8-00F2-4CAF-8B43-1AB3631596E6}" srcOrd="0" destOrd="0" presId="urn:microsoft.com/office/officeart/2018/5/layout/IconCircleLabelList"/>
    <dgm:cxn modelId="{906C0C47-C6AF-4FBB-899F-D5998B898993}" srcId="{F2CFACE8-180A-4B27-8E32-3DEB1D0417EF}" destId="{DA8DE94E-8A69-4837-8161-CF41FE754383}" srcOrd="2" destOrd="0" parTransId="{7120A7AA-8A98-4D61-AF81-11CE1A4648BF}" sibTransId="{AD73DC35-EA4F-4BED-99BE-1E6B882FD03A}"/>
    <dgm:cxn modelId="{24C70C47-2B53-430C-9683-558C7607BA91}" type="presOf" srcId="{F2CFACE8-180A-4B27-8E32-3DEB1D0417EF}" destId="{471D25B7-596B-466F-9242-4C7BB3BF0E80}" srcOrd="0" destOrd="0" presId="urn:microsoft.com/office/officeart/2018/5/layout/IconCircleLabelList"/>
    <dgm:cxn modelId="{AB751380-9483-420D-89C2-D5FDEA379A1B}" srcId="{F2CFACE8-180A-4B27-8E32-3DEB1D0417EF}" destId="{0963E8E5-B11F-4F64-B031-43C8DBE839F6}" srcOrd="1" destOrd="0" parTransId="{4CE2E91D-DCD3-47A5-B791-FE0A9F2E78CD}" sibTransId="{74A84D05-0747-4BD5-8D2A-0C948FC0D3F0}"/>
    <dgm:cxn modelId="{5EFD7993-D69C-4CA1-89ED-87CB568A98CB}" type="presOf" srcId="{DA8DE94E-8A69-4837-8161-CF41FE754383}" destId="{D666E00A-CB78-4FFE-A1B7-330A2BD46725}" srcOrd="0" destOrd="0" presId="urn:microsoft.com/office/officeart/2018/5/layout/IconCircleLabelList"/>
    <dgm:cxn modelId="{DBD870B7-379B-45D4-ACA5-F7B741A2A660}" srcId="{F2CFACE8-180A-4B27-8E32-3DEB1D0417EF}" destId="{BC7D3635-1F21-4AD2-8279-122C71B3499E}" srcOrd="3" destOrd="0" parTransId="{3FF72FC2-BA3C-42AA-85BF-BD574AB52DB7}" sibTransId="{A06452B6-1865-4E61-B45E-623A46DB0C3E}"/>
    <dgm:cxn modelId="{14DA32EA-A431-4DC2-AC5E-AFABD44EA651}" type="presOf" srcId="{0963E8E5-B11F-4F64-B031-43C8DBE839F6}" destId="{2941B6B4-337C-472F-862E-1FAB1A23E300}" srcOrd="0" destOrd="0" presId="urn:microsoft.com/office/officeart/2018/5/layout/IconCircleLabelList"/>
    <dgm:cxn modelId="{4013DE28-EEA7-4D84-9F8D-0ADC0E3823EF}" type="presParOf" srcId="{471D25B7-596B-466F-9242-4C7BB3BF0E80}" destId="{B1AA2F86-76DB-4276-8670-8851D5685B8E}" srcOrd="0" destOrd="0" presId="urn:microsoft.com/office/officeart/2018/5/layout/IconCircleLabelList"/>
    <dgm:cxn modelId="{C61AB2B3-9ACA-47E3-9D84-47023690B5B3}" type="presParOf" srcId="{B1AA2F86-76DB-4276-8670-8851D5685B8E}" destId="{212C10FD-0C34-4CB0-96CF-E45B507B9A25}" srcOrd="0" destOrd="0" presId="urn:microsoft.com/office/officeart/2018/5/layout/IconCircleLabelList"/>
    <dgm:cxn modelId="{27177357-5694-48F1-8EE8-1CBA7A3315A3}" type="presParOf" srcId="{B1AA2F86-76DB-4276-8670-8851D5685B8E}" destId="{F64E5BD8-8B2E-4A2E-A4BF-E4F83EADE8DA}" srcOrd="1" destOrd="0" presId="urn:microsoft.com/office/officeart/2018/5/layout/IconCircleLabelList"/>
    <dgm:cxn modelId="{540B077C-EFA1-4609-9805-4331067E6D18}" type="presParOf" srcId="{B1AA2F86-76DB-4276-8670-8851D5685B8E}" destId="{164E003B-EDEC-4FB5-BAC4-4B5533865BA4}" srcOrd="2" destOrd="0" presId="urn:microsoft.com/office/officeart/2018/5/layout/IconCircleLabelList"/>
    <dgm:cxn modelId="{E9AC7389-EB23-4B8B-B781-A7A9AE0384C3}" type="presParOf" srcId="{B1AA2F86-76DB-4276-8670-8851D5685B8E}" destId="{92EF608C-281D-47C4-8FAC-0A913AED71AA}" srcOrd="3" destOrd="0" presId="urn:microsoft.com/office/officeart/2018/5/layout/IconCircleLabelList"/>
    <dgm:cxn modelId="{542D761D-4FD7-4BA1-BAC1-B7DF8DF7F130}" type="presParOf" srcId="{471D25B7-596B-466F-9242-4C7BB3BF0E80}" destId="{CC7EB43A-AC84-4D92-97C1-EA14DC546254}" srcOrd="1" destOrd="0" presId="urn:microsoft.com/office/officeart/2018/5/layout/IconCircleLabelList"/>
    <dgm:cxn modelId="{B9C61F05-276A-4A59-9C78-A26C3A3DBF2F}" type="presParOf" srcId="{471D25B7-596B-466F-9242-4C7BB3BF0E80}" destId="{5A9C6D76-CCA7-4E0D-927A-3528F212D100}" srcOrd="2" destOrd="0" presId="urn:microsoft.com/office/officeart/2018/5/layout/IconCircleLabelList"/>
    <dgm:cxn modelId="{7D34E4F5-BB6E-4CBF-8647-EB03D140CACD}" type="presParOf" srcId="{5A9C6D76-CCA7-4E0D-927A-3528F212D100}" destId="{9C6E713E-2494-4998-987D-9E825E44BAF6}" srcOrd="0" destOrd="0" presId="urn:microsoft.com/office/officeart/2018/5/layout/IconCircleLabelList"/>
    <dgm:cxn modelId="{38223143-4D9D-4281-937D-5C6CF096B960}" type="presParOf" srcId="{5A9C6D76-CCA7-4E0D-927A-3528F212D100}" destId="{B6A4A3F0-2B83-4D39-93A6-11E56533B074}" srcOrd="1" destOrd="0" presId="urn:microsoft.com/office/officeart/2018/5/layout/IconCircleLabelList"/>
    <dgm:cxn modelId="{B5A57917-0B84-4694-8386-0811A3257428}" type="presParOf" srcId="{5A9C6D76-CCA7-4E0D-927A-3528F212D100}" destId="{EF921413-DEE9-495B-A0FA-32CBFFAD85C7}" srcOrd="2" destOrd="0" presId="urn:microsoft.com/office/officeart/2018/5/layout/IconCircleLabelList"/>
    <dgm:cxn modelId="{B8DBC6DD-CC48-47FE-B070-26A69D7229CB}" type="presParOf" srcId="{5A9C6D76-CCA7-4E0D-927A-3528F212D100}" destId="{2941B6B4-337C-472F-862E-1FAB1A23E300}" srcOrd="3" destOrd="0" presId="urn:microsoft.com/office/officeart/2018/5/layout/IconCircleLabelList"/>
    <dgm:cxn modelId="{A0FC04B8-5BBA-4038-8654-2C0A15F9B52A}" type="presParOf" srcId="{471D25B7-596B-466F-9242-4C7BB3BF0E80}" destId="{5202BA34-EF51-45AA-B4F0-1541F4E52857}" srcOrd="3" destOrd="0" presId="urn:microsoft.com/office/officeart/2018/5/layout/IconCircleLabelList"/>
    <dgm:cxn modelId="{D1E27579-758A-41B5-8A47-4C94FC222854}" type="presParOf" srcId="{471D25B7-596B-466F-9242-4C7BB3BF0E80}" destId="{C8B9CE2B-BE2E-4414-B807-CE2A365A8B5C}" srcOrd="4" destOrd="0" presId="urn:microsoft.com/office/officeart/2018/5/layout/IconCircleLabelList"/>
    <dgm:cxn modelId="{3603EDC1-7F4A-4979-8481-61A36C3AAE1B}" type="presParOf" srcId="{C8B9CE2B-BE2E-4414-B807-CE2A365A8B5C}" destId="{CA40C88C-7C2E-4984-A632-AB2709105701}" srcOrd="0" destOrd="0" presId="urn:microsoft.com/office/officeart/2018/5/layout/IconCircleLabelList"/>
    <dgm:cxn modelId="{8AA983B3-D726-466F-99A3-877C2A26772B}" type="presParOf" srcId="{C8B9CE2B-BE2E-4414-B807-CE2A365A8B5C}" destId="{4F811DD5-20BE-40F0-B815-2ED9E7FF1691}" srcOrd="1" destOrd="0" presId="urn:microsoft.com/office/officeart/2018/5/layout/IconCircleLabelList"/>
    <dgm:cxn modelId="{45A8F304-0628-4EC2-AD99-62D489155A89}" type="presParOf" srcId="{C8B9CE2B-BE2E-4414-B807-CE2A365A8B5C}" destId="{E37ADDB2-A796-4C9F-B5AA-DC2977CF3F24}" srcOrd="2" destOrd="0" presId="urn:microsoft.com/office/officeart/2018/5/layout/IconCircleLabelList"/>
    <dgm:cxn modelId="{BCC9EF29-6D54-4FEE-B9A3-FD7590AC942E}" type="presParOf" srcId="{C8B9CE2B-BE2E-4414-B807-CE2A365A8B5C}" destId="{D666E00A-CB78-4FFE-A1B7-330A2BD46725}" srcOrd="3" destOrd="0" presId="urn:microsoft.com/office/officeart/2018/5/layout/IconCircleLabelList"/>
    <dgm:cxn modelId="{7DDBEC39-4794-41A0-ABEB-4E79FBC71469}" type="presParOf" srcId="{471D25B7-596B-466F-9242-4C7BB3BF0E80}" destId="{57465C63-0DFA-420D-9657-2884D5318AF8}" srcOrd="5" destOrd="0" presId="urn:microsoft.com/office/officeart/2018/5/layout/IconCircleLabelList"/>
    <dgm:cxn modelId="{1DF6A94E-FB3D-4DCE-A394-54CF70A28D9C}" type="presParOf" srcId="{471D25B7-596B-466F-9242-4C7BB3BF0E80}" destId="{DD671721-9BD6-431F-BA0F-5375031ADBE8}" srcOrd="6" destOrd="0" presId="urn:microsoft.com/office/officeart/2018/5/layout/IconCircleLabelList"/>
    <dgm:cxn modelId="{85C003BC-6CA8-4E32-BDD5-30DAB00CAEA9}" type="presParOf" srcId="{DD671721-9BD6-431F-BA0F-5375031ADBE8}" destId="{0D36370C-FCCC-4851-BDDA-940CD0EADC5D}" srcOrd="0" destOrd="0" presId="urn:microsoft.com/office/officeart/2018/5/layout/IconCircleLabelList"/>
    <dgm:cxn modelId="{ADD1CF3A-C6F9-4C45-9CDF-3B04648ECDC1}" type="presParOf" srcId="{DD671721-9BD6-431F-BA0F-5375031ADBE8}" destId="{2A71BE99-1F6A-4C6F-AAB5-01F3D72AFFB8}" srcOrd="1" destOrd="0" presId="urn:microsoft.com/office/officeart/2018/5/layout/IconCircleLabelList"/>
    <dgm:cxn modelId="{27B17DA8-AACD-432D-9CA8-4A617FA06E4C}" type="presParOf" srcId="{DD671721-9BD6-431F-BA0F-5375031ADBE8}" destId="{AB9BD854-E4F0-4B02-B2F2-EEE9B46D1987}" srcOrd="2" destOrd="0" presId="urn:microsoft.com/office/officeart/2018/5/layout/IconCircleLabelList"/>
    <dgm:cxn modelId="{6352BF88-48F9-4538-BC1C-FA9E8D12BA2D}" type="presParOf" srcId="{DD671721-9BD6-431F-BA0F-5375031ADBE8}" destId="{C308EDC8-00F2-4CAF-8B43-1AB3631596E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2CFFC-A4BA-4F88-B1D3-BA67F6411BAE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tint val="98000"/>
                <a:lumMod val="102000"/>
              </a:schemeClr>
              <a:schemeClr val="accent5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</dsp:sp>
    <dsp:sp modelId="{7D923057-89DC-4FA3-BC49-EFCF6FEF02A2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0B6E9-B056-433A-8724-83F52D8FD84A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Process gases yield high potential </a:t>
          </a:r>
          <a:endParaRPr lang="en-US" sz="2500" kern="1200" dirty="0"/>
        </a:p>
      </dsp:txBody>
      <dsp:txXfrm>
        <a:off x="1617591" y="598"/>
        <a:ext cx="4110752" cy="1400512"/>
      </dsp:txXfrm>
    </dsp:sp>
    <dsp:sp modelId="{BBAA0849-D172-4431-B077-AAFA266C89BF}">
      <dsp:nvSpPr>
        <dsp:cNvPr id="0" name=""/>
        <dsp:cNvSpPr/>
      </dsp:nvSpPr>
      <dsp:spPr>
        <a:xfrm>
          <a:off x="0" y="1763549"/>
          <a:ext cx="5728344" cy="14005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6">
                <a:tint val="98000"/>
                <a:lumMod val="102000"/>
              </a:schemeClr>
              <a:schemeClr val="accent6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5A8B0B5E-2E4B-41D3-834F-FA6ADC6B51F6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CE419-FE94-4DB1-96E4-81B970CD2D12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Reduce energy costs </a:t>
          </a:r>
          <a:endParaRPr lang="en-US" sz="2500" kern="1200" dirty="0"/>
        </a:p>
      </dsp:txBody>
      <dsp:txXfrm>
        <a:off x="1617591" y="1751238"/>
        <a:ext cx="4110752" cy="1400512"/>
      </dsp:txXfrm>
    </dsp:sp>
    <dsp:sp modelId="{783F58FD-3448-451E-9ADF-CB5DE234E203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2">
                <a:tint val="98000"/>
                <a:lumMod val="102000"/>
              </a:schemeClr>
              <a:schemeClr val="accent2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B155CCB2-BA88-4DDB-A55F-E109793D56ED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52403-C33B-43C8-8CE3-6B69E1E065F6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Reduce environmental impact</a:t>
          </a:r>
          <a:endParaRPr lang="en-US" sz="2500" kern="1200" dirty="0"/>
        </a:p>
      </dsp:txBody>
      <dsp:txXfrm>
        <a:off x="1617591" y="3501879"/>
        <a:ext cx="4110752" cy="14005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6AA54-51FA-416A-AEC5-DA9FCC5BE5CF}">
      <dsp:nvSpPr>
        <dsp:cNvPr id="0" name=""/>
        <dsp:cNvSpPr/>
      </dsp:nvSpPr>
      <dsp:spPr>
        <a:xfrm>
          <a:off x="614850" y="35407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39131-D369-4162-9C2D-5B0CF39AF527}">
      <dsp:nvSpPr>
        <dsp:cNvPr id="0" name=""/>
        <dsp:cNvSpPr/>
      </dsp:nvSpPr>
      <dsp:spPr>
        <a:xfrm>
          <a:off x="10243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06884-AE0D-4445-89A4-2BD232EFE67A}">
      <dsp:nvSpPr>
        <dsp:cNvPr id="0" name=""/>
        <dsp:cNvSpPr/>
      </dsp:nvSpPr>
      <dsp:spPr>
        <a:xfrm>
          <a:off x="6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Collects gas with high CV</a:t>
          </a:r>
          <a:endParaRPr lang="en-US" sz="2300" kern="1200"/>
        </a:p>
      </dsp:txBody>
      <dsp:txXfrm>
        <a:off x="600" y="2555408"/>
        <a:ext cx="3150000" cy="720000"/>
      </dsp:txXfrm>
    </dsp:sp>
    <dsp:sp modelId="{B928FBD4-F592-4533-A9DC-2805AA3E29CF}">
      <dsp:nvSpPr>
        <dsp:cNvPr id="0" name=""/>
        <dsp:cNvSpPr/>
      </dsp:nvSpPr>
      <dsp:spPr>
        <a:xfrm>
          <a:off x="4316100" y="35407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1308A-06E7-46FA-A193-61CE12EE53D2}">
      <dsp:nvSpPr>
        <dsp:cNvPr id="0" name=""/>
        <dsp:cNvSpPr/>
      </dsp:nvSpPr>
      <dsp:spPr>
        <a:xfrm>
          <a:off x="472560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A50A2-C28B-4793-886A-E2C1A601F77E}">
      <dsp:nvSpPr>
        <dsp:cNvPr id="0" name=""/>
        <dsp:cNvSpPr/>
      </dsp:nvSpPr>
      <dsp:spPr>
        <a:xfrm>
          <a:off x="370185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Cooled and cleaned by WESP</a:t>
          </a:r>
          <a:endParaRPr lang="en-US" sz="2300" kern="1200" dirty="0"/>
        </a:p>
      </dsp:txBody>
      <dsp:txXfrm>
        <a:off x="3701850" y="2555408"/>
        <a:ext cx="3150000" cy="720000"/>
      </dsp:txXfrm>
    </dsp:sp>
    <dsp:sp modelId="{82DB2432-DA89-481D-AAE6-29D869A43073}">
      <dsp:nvSpPr>
        <dsp:cNvPr id="0" name=""/>
        <dsp:cNvSpPr/>
      </dsp:nvSpPr>
      <dsp:spPr>
        <a:xfrm>
          <a:off x="8017350" y="35407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8E24A-4F53-4096-A659-54543F63B9FB}">
      <dsp:nvSpPr>
        <dsp:cNvPr id="0" name=""/>
        <dsp:cNvSpPr/>
      </dsp:nvSpPr>
      <dsp:spPr>
        <a:xfrm>
          <a:off x="84268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FE075-5D87-4979-8D82-D9488C1A1563}">
      <dsp:nvSpPr>
        <dsp:cNvPr id="0" name=""/>
        <dsp:cNvSpPr/>
      </dsp:nvSpPr>
      <dsp:spPr>
        <a:xfrm>
          <a:off x="74031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Reduces flaring of gas</a:t>
          </a:r>
          <a:endParaRPr lang="en-US" sz="2300" kern="1200" dirty="0"/>
        </a:p>
      </dsp:txBody>
      <dsp:txXfrm>
        <a:off x="7403100" y="2555408"/>
        <a:ext cx="315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C10FD-0C34-4CB0-96CF-E45B507B9A25}">
      <dsp:nvSpPr>
        <dsp:cNvPr id="0" name=""/>
        <dsp:cNvSpPr/>
      </dsp:nvSpPr>
      <dsp:spPr>
        <a:xfrm>
          <a:off x="989778" y="492949"/>
          <a:ext cx="1264867" cy="126486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tint val="98000"/>
                <a:lumMod val="102000"/>
              </a:schemeClr>
              <a:schemeClr val="accent2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F64E5BD8-8B2E-4A2E-A4BF-E4F83EADE8DA}">
      <dsp:nvSpPr>
        <dsp:cNvPr id="0" name=""/>
        <dsp:cNvSpPr/>
      </dsp:nvSpPr>
      <dsp:spPr>
        <a:xfrm>
          <a:off x="1259340" y="762511"/>
          <a:ext cx="725743" cy="72574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608C-281D-47C4-8FAC-0A913AED71AA}">
      <dsp:nvSpPr>
        <dsp:cNvPr id="0" name=""/>
        <dsp:cNvSpPr/>
      </dsp:nvSpPr>
      <dsp:spPr>
        <a:xfrm>
          <a:off x="585436" y="2151791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Reduces flaring costs</a:t>
          </a:r>
          <a:endParaRPr lang="en-US" sz="1500" kern="1200" dirty="0"/>
        </a:p>
      </dsp:txBody>
      <dsp:txXfrm>
        <a:off x="585436" y="2151791"/>
        <a:ext cx="2073553" cy="720000"/>
      </dsp:txXfrm>
    </dsp:sp>
    <dsp:sp modelId="{9C6E713E-2494-4998-987D-9E825E44BAF6}">
      <dsp:nvSpPr>
        <dsp:cNvPr id="0" name=""/>
        <dsp:cNvSpPr/>
      </dsp:nvSpPr>
      <dsp:spPr>
        <a:xfrm>
          <a:off x="3426203" y="492949"/>
          <a:ext cx="1264867" cy="126486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tint val="98000"/>
                <a:lumMod val="102000"/>
              </a:schemeClr>
              <a:schemeClr val="accent1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</dsp:sp>
    <dsp:sp modelId="{B6A4A3F0-2B83-4D39-93A6-11E56533B074}">
      <dsp:nvSpPr>
        <dsp:cNvPr id="0" name=""/>
        <dsp:cNvSpPr/>
      </dsp:nvSpPr>
      <dsp:spPr>
        <a:xfrm>
          <a:off x="3695765" y="762511"/>
          <a:ext cx="725743" cy="725743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1B6B4-337C-472F-862E-1FAB1A23E300}">
      <dsp:nvSpPr>
        <dsp:cNvPr id="0" name=""/>
        <dsp:cNvSpPr/>
      </dsp:nvSpPr>
      <dsp:spPr>
        <a:xfrm>
          <a:off x="3021860" y="2151791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Increases steam pressure for the BOS plant</a:t>
          </a:r>
        </a:p>
      </dsp:txBody>
      <dsp:txXfrm>
        <a:off x="3021860" y="2151791"/>
        <a:ext cx="2073553" cy="720000"/>
      </dsp:txXfrm>
    </dsp:sp>
    <dsp:sp modelId="{CA40C88C-7C2E-4984-A632-AB2709105701}">
      <dsp:nvSpPr>
        <dsp:cNvPr id="0" name=""/>
        <dsp:cNvSpPr/>
      </dsp:nvSpPr>
      <dsp:spPr>
        <a:xfrm>
          <a:off x="5862628" y="492949"/>
          <a:ext cx="1264867" cy="126486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tint val="98000"/>
                <a:lumMod val="102000"/>
              </a:schemeClr>
              <a:schemeClr val="accent3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4F811DD5-20BE-40F0-B815-2ED9E7FF1691}">
      <dsp:nvSpPr>
        <dsp:cNvPr id="0" name=""/>
        <dsp:cNvSpPr/>
      </dsp:nvSpPr>
      <dsp:spPr>
        <a:xfrm>
          <a:off x="6132190" y="762511"/>
          <a:ext cx="725743" cy="725743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6E00A-CB78-4FFE-A1B7-330A2BD46725}">
      <dsp:nvSpPr>
        <dsp:cNvPr id="0" name=""/>
        <dsp:cNvSpPr/>
      </dsp:nvSpPr>
      <dsp:spPr>
        <a:xfrm>
          <a:off x="5458285" y="2151791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Utilizes Blast furnace gas as its source of fuel</a:t>
          </a:r>
        </a:p>
      </dsp:txBody>
      <dsp:txXfrm>
        <a:off x="5458285" y="2151791"/>
        <a:ext cx="2073553" cy="720000"/>
      </dsp:txXfrm>
    </dsp:sp>
    <dsp:sp modelId="{0D36370C-FCCC-4851-BDDA-940CD0EADC5D}">
      <dsp:nvSpPr>
        <dsp:cNvPr id="0" name=""/>
        <dsp:cNvSpPr/>
      </dsp:nvSpPr>
      <dsp:spPr>
        <a:xfrm>
          <a:off x="8299053" y="492949"/>
          <a:ext cx="1264867" cy="1264867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tint val="98000"/>
                <a:lumMod val="102000"/>
              </a:schemeClr>
              <a:schemeClr val="accent6"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63500" dist="25400" dir="13500000">
            <a:srgbClr val="000000">
              <a:alpha val="75000"/>
            </a:srgbClr>
          </a:innerShdw>
        </a:effectLst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2A71BE99-1F6A-4C6F-AAB5-01F3D72AFFB8}">
      <dsp:nvSpPr>
        <dsp:cNvPr id="0" name=""/>
        <dsp:cNvSpPr/>
      </dsp:nvSpPr>
      <dsp:spPr>
        <a:xfrm>
          <a:off x="8568615" y="762511"/>
          <a:ext cx="725743" cy="725743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8EDC8-00F2-4CAF-8B43-1AB3631596E6}">
      <dsp:nvSpPr>
        <dsp:cNvPr id="0" name=""/>
        <dsp:cNvSpPr/>
      </dsp:nvSpPr>
      <dsp:spPr>
        <a:xfrm>
          <a:off x="7894710" y="2151791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Improved two aspects of the steel plant </a:t>
          </a:r>
        </a:p>
      </dsp:txBody>
      <dsp:txXfrm>
        <a:off x="7894710" y="2151791"/>
        <a:ext cx="207355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12" Type="http://schemas.openxmlformats.org/officeDocument/2006/relationships/image" Target="../media/image20.png"/><Relationship Id="rId17" Type="http://schemas.openxmlformats.org/officeDocument/2006/relationships/image" Target="../media/image25.sv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svg"/><Relationship Id="rId5" Type="http://schemas.openxmlformats.org/officeDocument/2006/relationships/image" Target="../media/image13.svg"/><Relationship Id="rId15" Type="http://schemas.openxmlformats.org/officeDocument/2006/relationships/image" Target="../media/image23.sv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Relationship Id="rId1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comments" Target="../comments/comment1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F3165-7F7E-4193-9B9E-6929C9B72B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Utilization of Process Gases in Steel Making 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4C9318-C2B9-40E3-8688-AEBB78DB07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0000" y="5473794"/>
            <a:ext cx="10572000" cy="434974"/>
          </a:xfrm>
        </p:spPr>
        <p:txBody>
          <a:bodyPr/>
          <a:lstStyle/>
          <a:p>
            <a:r>
              <a:rPr lang="en-GB" dirty="0"/>
              <a:t>Lloyd Birkin</a:t>
            </a:r>
          </a:p>
        </p:txBody>
      </p:sp>
    </p:spTree>
    <p:extLst>
      <p:ext uri="{BB962C8B-B14F-4D97-AF65-F5344CB8AC3E}">
        <p14:creationId xmlns:p14="http://schemas.microsoft.com/office/powerpoint/2010/main" val="2784272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6674A-02B9-4D04-A25A-84C5ABF7D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/>
              <a:t>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6E638C-814E-4DF9-8564-0FE698F05F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820777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9632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15B53-8DA8-4038-9296-094147915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The Gases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443FF694-6737-42AB-8AAC-76C654DB8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7199220" cy="408110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Blast Furnace Gas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Produced by melting sinter, coke and flux at high temperatures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CV: 2.5-3.6 MJ/m</a:t>
            </a:r>
            <a:r>
              <a:rPr lang="en-GB" sz="1300" baseline="30000" dirty="0"/>
              <a:t>3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300" dirty="0"/>
              <a:t>150,000 – 450,000 m</a:t>
            </a:r>
            <a:r>
              <a:rPr lang="en-GB" sz="1300" baseline="30000" dirty="0"/>
              <a:t>3</a:t>
            </a:r>
            <a:r>
              <a:rPr lang="en-GB" sz="1300" dirty="0"/>
              <a:t>/hr per furnace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Coke Oven Gas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Produced when coal is heated in large chambers with no air present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CV: 16-18 MJ/m</a:t>
            </a:r>
            <a:r>
              <a:rPr lang="en-GB" sz="1300" baseline="30000" dirty="0"/>
              <a:t>3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20,000 – 45,000 m</a:t>
            </a:r>
            <a:r>
              <a:rPr lang="en-GB" sz="1300" baseline="30000" dirty="0"/>
              <a:t>3</a:t>
            </a:r>
            <a:r>
              <a:rPr lang="en-GB" sz="1300" dirty="0"/>
              <a:t>/hr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BOS Gas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Produced when </a:t>
            </a:r>
            <a:r>
              <a:rPr lang="en-US" sz="1300" dirty="0"/>
              <a:t>pure oxygen is injected into a refractory lined converter filled with liquid iron and scrap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CV: 8.5-10.5 MJ/m</a:t>
            </a:r>
            <a:r>
              <a:rPr lang="en-GB" sz="1300" baseline="30000" dirty="0"/>
              <a:t>3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0 – 75,000 m</a:t>
            </a:r>
            <a:r>
              <a:rPr lang="en-GB" sz="1300" baseline="30000" dirty="0"/>
              <a:t>3 </a:t>
            </a:r>
            <a:r>
              <a:rPr lang="en-GB" sz="1300" dirty="0"/>
              <a:t>/hr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*Natural Gas CV: 35.5 MJ/m</a:t>
            </a:r>
            <a:r>
              <a:rPr lang="en-GB" sz="1300" baseline="30000" dirty="0"/>
              <a:t>3 </a:t>
            </a:r>
            <a:r>
              <a:rPr lang="en-GB" sz="1300" dirty="0"/>
              <a:t>*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Primary Fuel Source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Expensive</a:t>
            </a:r>
          </a:p>
          <a:p>
            <a:pPr>
              <a:lnSpc>
                <a:spcPct val="90000"/>
              </a:lnSpc>
            </a:pPr>
            <a:endParaRPr lang="en-GB" sz="900" dirty="0"/>
          </a:p>
          <a:p>
            <a:pPr>
              <a:lnSpc>
                <a:spcPct val="90000"/>
              </a:lnSpc>
            </a:pPr>
            <a:endParaRPr lang="en-GB" sz="900" dirty="0"/>
          </a:p>
          <a:p>
            <a:pPr>
              <a:lnSpc>
                <a:spcPct val="90000"/>
              </a:lnSpc>
            </a:pPr>
            <a:endParaRPr lang="en-GB" sz="900" dirty="0"/>
          </a:p>
        </p:txBody>
      </p:sp>
      <p:pic>
        <p:nvPicPr>
          <p:cNvPr id="14" name="Graphic 13" descr="Beaker">
            <a:extLst>
              <a:ext uri="{FF2B5EF4-FFF2-40B4-BE49-F238E27FC236}">
                <a16:creationId xmlns:a16="http://schemas.microsoft.com/office/drawing/2014/main" id="{43958738-A37E-4523-A873-BE09239BCD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8531" y="3207479"/>
            <a:ext cx="2208244" cy="2208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528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EF10A-3520-4D8F-B8DE-B9DE47961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How?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953340B-188B-47C2-ABFA-CE6EB1D9023F}"/>
              </a:ext>
            </a:extLst>
          </p:cNvPr>
          <p:cNvGrpSpPr/>
          <p:nvPr/>
        </p:nvGrpSpPr>
        <p:grpSpPr>
          <a:xfrm>
            <a:off x="2522893" y="2348918"/>
            <a:ext cx="6461716" cy="4061894"/>
            <a:chOff x="987708" y="2495481"/>
            <a:chExt cx="5742861" cy="361705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4E504F4-D5EE-4C24-A79B-609E2F8A6D65}"/>
                </a:ext>
              </a:extLst>
            </p:cNvPr>
            <p:cNvSpPr/>
            <p:nvPr/>
          </p:nvSpPr>
          <p:spPr>
            <a:xfrm>
              <a:off x="1235191" y="2495481"/>
              <a:ext cx="774175" cy="774175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 descr="Stopwatch">
              <a:extLst>
                <a:ext uri="{FF2B5EF4-FFF2-40B4-BE49-F238E27FC236}">
                  <a16:creationId xmlns:a16="http://schemas.microsoft.com/office/drawing/2014/main" id="{01ED2A2F-2351-405C-B270-1E1CB8C1AAF5}"/>
                </a:ext>
              </a:extLst>
            </p:cNvPr>
            <p:cNvSpPr/>
            <p:nvPr/>
          </p:nvSpPr>
          <p:spPr>
            <a:xfrm>
              <a:off x="1400179" y="2660469"/>
              <a:ext cx="444199" cy="44419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3722FD-22A2-4B13-985F-C8EA3D5F944C}"/>
                </a:ext>
              </a:extLst>
            </p:cNvPr>
            <p:cNvSpPr/>
            <p:nvPr/>
          </p:nvSpPr>
          <p:spPr>
            <a:xfrm>
              <a:off x="987708" y="3510793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Time Series Analysis</a:t>
              </a:r>
              <a:endParaRPr lang="en-US" sz="1100" kern="120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BBFC50C-D12B-44B3-8FD1-8C54D53D771C}"/>
                </a:ext>
              </a:extLst>
            </p:cNvPr>
            <p:cNvSpPr/>
            <p:nvPr/>
          </p:nvSpPr>
          <p:spPr>
            <a:xfrm>
              <a:off x="2726431" y="2495481"/>
              <a:ext cx="774175" cy="774175"/>
            </a:xfrm>
            <a:prstGeom prst="ellipse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</p:sp>
        <p:sp>
          <p:nvSpPr>
            <p:cNvPr id="21" name="Rectangle 20" descr="Database">
              <a:extLst>
                <a:ext uri="{FF2B5EF4-FFF2-40B4-BE49-F238E27FC236}">
                  <a16:creationId xmlns:a16="http://schemas.microsoft.com/office/drawing/2014/main" id="{E544DE7F-176A-42A1-9FDD-00537864B9A8}"/>
                </a:ext>
              </a:extLst>
            </p:cNvPr>
            <p:cNvSpPr/>
            <p:nvPr/>
          </p:nvSpPr>
          <p:spPr>
            <a:xfrm>
              <a:off x="2891419" y="2660469"/>
              <a:ext cx="444199" cy="44419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71066A6-ABEC-44A1-BFC2-1BCB1D73B734}"/>
                </a:ext>
              </a:extLst>
            </p:cNvPr>
            <p:cNvSpPr/>
            <p:nvPr/>
          </p:nvSpPr>
          <p:spPr>
            <a:xfrm>
              <a:off x="2478949" y="3510793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Collect generation and consumption data</a:t>
              </a:r>
              <a:endParaRPr lang="en-US" sz="1100" kern="120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4E0574B5-285F-439F-9D2C-D4C04A3174FF}"/>
                </a:ext>
              </a:extLst>
            </p:cNvPr>
            <p:cNvSpPr/>
            <p:nvPr/>
          </p:nvSpPr>
          <p:spPr>
            <a:xfrm>
              <a:off x="4217671" y="2495481"/>
              <a:ext cx="774175" cy="774175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</p:sp>
        <p:sp>
          <p:nvSpPr>
            <p:cNvPr id="24" name="Rectangle 23" descr="Head with Gears">
              <a:extLst>
                <a:ext uri="{FF2B5EF4-FFF2-40B4-BE49-F238E27FC236}">
                  <a16:creationId xmlns:a16="http://schemas.microsoft.com/office/drawing/2014/main" id="{80593DC2-D723-492C-8EDA-E9309F1EFC73}"/>
                </a:ext>
              </a:extLst>
            </p:cNvPr>
            <p:cNvSpPr/>
            <p:nvPr/>
          </p:nvSpPr>
          <p:spPr>
            <a:xfrm>
              <a:off x="4382660" y="2660469"/>
              <a:ext cx="444199" cy="44419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695F45B-E626-456D-96CD-335AA9DCD140}"/>
                </a:ext>
              </a:extLst>
            </p:cNvPr>
            <p:cNvSpPr/>
            <p:nvPr/>
          </p:nvSpPr>
          <p:spPr>
            <a:xfrm>
              <a:off x="3970189" y="3510793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Apply data to logic equation to predict holder levels</a:t>
              </a:r>
              <a:endParaRPr lang="en-US" sz="1100" kern="120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ECADBB09-84CF-43E5-9C65-E3165C6C2494}"/>
                </a:ext>
              </a:extLst>
            </p:cNvPr>
            <p:cNvSpPr/>
            <p:nvPr/>
          </p:nvSpPr>
          <p:spPr>
            <a:xfrm>
              <a:off x="5708912" y="2495481"/>
              <a:ext cx="774175" cy="774175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</p:sp>
        <p:sp>
          <p:nvSpPr>
            <p:cNvPr id="27" name="Rectangle 26" descr="Robot">
              <a:extLst>
                <a:ext uri="{FF2B5EF4-FFF2-40B4-BE49-F238E27FC236}">
                  <a16:creationId xmlns:a16="http://schemas.microsoft.com/office/drawing/2014/main" id="{3C23A3ED-6223-4A92-A72D-410CF43B7306}"/>
                </a:ext>
              </a:extLst>
            </p:cNvPr>
            <p:cNvSpPr/>
            <p:nvPr/>
          </p:nvSpPr>
          <p:spPr>
            <a:xfrm>
              <a:off x="5873900" y="2660469"/>
              <a:ext cx="444199" cy="444199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048DCE9-CCF7-4C8B-B774-CD06071D729B}"/>
                </a:ext>
              </a:extLst>
            </p:cNvPr>
            <p:cNvSpPr/>
            <p:nvPr/>
          </p:nvSpPr>
          <p:spPr>
            <a:xfrm>
              <a:off x="5461429" y="3510793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/>
                <a:t>Implement into SCADA system for automation</a:t>
              </a:r>
              <a:endParaRPr lang="en-US" sz="1100" kern="1200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20419D3-4071-4347-89F6-5EAFB375DA90}"/>
                </a:ext>
              </a:extLst>
            </p:cNvPr>
            <p:cNvSpPr/>
            <p:nvPr/>
          </p:nvSpPr>
          <p:spPr>
            <a:xfrm>
              <a:off x="1235190" y="4722822"/>
              <a:ext cx="774175" cy="774175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0" name="Rectangle 29" descr="Fire">
              <a:extLst>
                <a:ext uri="{FF2B5EF4-FFF2-40B4-BE49-F238E27FC236}">
                  <a16:creationId xmlns:a16="http://schemas.microsoft.com/office/drawing/2014/main" id="{C3303666-EE5D-4C26-A6C6-AA2B46D117A1}"/>
                </a:ext>
              </a:extLst>
            </p:cNvPr>
            <p:cNvSpPr/>
            <p:nvPr/>
          </p:nvSpPr>
          <p:spPr>
            <a:xfrm>
              <a:off x="1400177" y="4887809"/>
              <a:ext cx="444199" cy="444199"/>
            </a:xfrm>
            <a:prstGeom prst="rect">
              <a:avLst/>
            </a:prstGeom>
            <a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55CCB39-31C1-458D-9496-9D41370D4353}"/>
                </a:ext>
              </a:extLst>
            </p:cNvPr>
            <p:cNvSpPr/>
            <p:nvPr/>
          </p:nvSpPr>
          <p:spPr>
            <a:xfrm>
              <a:off x="987708" y="5604875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Gas Mixing</a:t>
              </a:r>
              <a:endParaRPr lang="en-US" sz="1100" kern="1200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60CF72B-265B-4BE7-9EEC-4D60CB55C2AD}"/>
                </a:ext>
              </a:extLst>
            </p:cNvPr>
            <p:cNvSpPr/>
            <p:nvPr/>
          </p:nvSpPr>
          <p:spPr>
            <a:xfrm>
              <a:off x="2726431" y="4722822"/>
              <a:ext cx="774175" cy="774175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3" name="Rectangle 32" descr="Checkmark">
              <a:extLst>
                <a:ext uri="{FF2B5EF4-FFF2-40B4-BE49-F238E27FC236}">
                  <a16:creationId xmlns:a16="http://schemas.microsoft.com/office/drawing/2014/main" id="{809BF554-D2A4-408C-A6B3-FC1477BC7101}"/>
                </a:ext>
              </a:extLst>
            </p:cNvPr>
            <p:cNvSpPr/>
            <p:nvPr/>
          </p:nvSpPr>
          <p:spPr>
            <a:xfrm>
              <a:off x="2891418" y="4887809"/>
              <a:ext cx="444199" cy="444199"/>
            </a:xfrm>
            <a:prstGeom prst="rect">
              <a:avLst/>
            </a:prstGeom>
            <a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32FC458-5310-41EC-AED8-9C1F21305672}"/>
                </a:ext>
              </a:extLst>
            </p:cNvPr>
            <p:cNvSpPr/>
            <p:nvPr/>
          </p:nvSpPr>
          <p:spPr>
            <a:xfrm>
              <a:off x="2478949" y="5603948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Mixing stations</a:t>
              </a:r>
              <a:endParaRPr lang="en-US" sz="1100" kern="120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9FC4B6C0-24B3-4624-B1E4-5E9E12FCD479}"/>
                </a:ext>
              </a:extLst>
            </p:cNvPr>
            <p:cNvSpPr/>
            <p:nvPr/>
          </p:nvSpPr>
          <p:spPr>
            <a:xfrm>
              <a:off x="4217670" y="4722820"/>
              <a:ext cx="774175" cy="774175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3CC9DD2-7F1D-4B54-8695-E0F64C008D75}"/>
                </a:ext>
              </a:extLst>
            </p:cNvPr>
            <p:cNvSpPr/>
            <p:nvPr/>
          </p:nvSpPr>
          <p:spPr>
            <a:xfrm>
              <a:off x="3957497" y="5603948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Improves calorific value of gas</a:t>
              </a:r>
              <a:endParaRPr lang="en-US" sz="1100" kern="1200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DDD45BA8-2F29-436C-8229-F22D634D4913}"/>
                </a:ext>
              </a:extLst>
            </p:cNvPr>
            <p:cNvSpPr/>
            <p:nvPr/>
          </p:nvSpPr>
          <p:spPr>
            <a:xfrm>
              <a:off x="5708909" y="4689082"/>
              <a:ext cx="774175" cy="774175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0520D94-A779-40FA-BC1E-7CC92DD0B76A}"/>
                </a:ext>
              </a:extLst>
            </p:cNvPr>
            <p:cNvSpPr/>
            <p:nvPr/>
          </p:nvSpPr>
          <p:spPr>
            <a:xfrm>
              <a:off x="5436045" y="5603948"/>
              <a:ext cx="1269140" cy="507656"/>
            </a:xfrm>
            <a:custGeom>
              <a:avLst/>
              <a:gdLst>
                <a:gd name="connsiteX0" fmla="*/ 0 w 1269140"/>
                <a:gd name="connsiteY0" fmla="*/ 0 h 507656"/>
                <a:gd name="connsiteX1" fmla="*/ 1269140 w 1269140"/>
                <a:gd name="connsiteY1" fmla="*/ 0 h 507656"/>
                <a:gd name="connsiteX2" fmla="*/ 1269140 w 1269140"/>
                <a:gd name="connsiteY2" fmla="*/ 507656 h 507656"/>
                <a:gd name="connsiteX3" fmla="*/ 0 w 1269140"/>
                <a:gd name="connsiteY3" fmla="*/ 507656 h 507656"/>
                <a:gd name="connsiteX4" fmla="*/ 0 w 1269140"/>
                <a:gd name="connsiteY4" fmla="*/ 0 h 507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140" h="507656">
                  <a:moveTo>
                    <a:pt x="0" y="0"/>
                  </a:moveTo>
                  <a:lnTo>
                    <a:pt x="1269140" y="0"/>
                  </a:lnTo>
                  <a:lnTo>
                    <a:pt x="1269140" y="507656"/>
                  </a:lnTo>
                  <a:lnTo>
                    <a:pt x="0" y="5076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100" kern="1200" dirty="0"/>
                <a:t>More consumers can utilize gas</a:t>
              </a:r>
              <a:endParaRPr lang="en-US" sz="1100" kern="1200" dirty="0"/>
            </a:p>
          </p:txBody>
        </p:sp>
      </p:grp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887347B9-D98F-4982-807A-66AC1A005225}"/>
              </a:ext>
            </a:extLst>
          </p:cNvPr>
          <p:cNvCxnSpPr>
            <a:stCxn id="9" idx="6"/>
            <a:endCxn id="20" idx="2"/>
          </p:cNvCxnSpPr>
          <p:nvPr/>
        </p:nvCxnSpPr>
        <p:spPr>
          <a:xfrm>
            <a:off x="3672435" y="2783612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9E64478-1C20-4570-AF57-489DE2E42999}"/>
              </a:ext>
            </a:extLst>
          </p:cNvPr>
          <p:cNvCxnSpPr/>
          <p:nvPr/>
        </p:nvCxnSpPr>
        <p:spPr>
          <a:xfrm>
            <a:off x="5350339" y="2783611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7464177-F2FB-4E3E-96D8-9B0AAA118108}"/>
              </a:ext>
            </a:extLst>
          </p:cNvPr>
          <p:cNvCxnSpPr/>
          <p:nvPr/>
        </p:nvCxnSpPr>
        <p:spPr>
          <a:xfrm>
            <a:off x="7028242" y="2783611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42414ACF-5E68-4641-AB9C-A129BED35976}"/>
              </a:ext>
            </a:extLst>
          </p:cNvPr>
          <p:cNvCxnSpPr/>
          <p:nvPr/>
        </p:nvCxnSpPr>
        <p:spPr>
          <a:xfrm>
            <a:off x="3672434" y="5284879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558FD397-E592-4E09-B667-482F38E8BC7C}"/>
              </a:ext>
            </a:extLst>
          </p:cNvPr>
          <p:cNvCxnSpPr/>
          <p:nvPr/>
        </p:nvCxnSpPr>
        <p:spPr>
          <a:xfrm>
            <a:off x="5350339" y="5284879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B613EA4-7374-412B-981A-45D3D30B9C3E}"/>
              </a:ext>
            </a:extLst>
          </p:cNvPr>
          <p:cNvCxnSpPr/>
          <p:nvPr/>
        </p:nvCxnSpPr>
        <p:spPr>
          <a:xfrm>
            <a:off x="7028242" y="5286092"/>
            <a:ext cx="806823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49" name="Graphic 48" descr="Upward trend">
            <a:extLst>
              <a:ext uri="{FF2B5EF4-FFF2-40B4-BE49-F238E27FC236}">
                <a16:creationId xmlns:a16="http://schemas.microsoft.com/office/drawing/2014/main" id="{69ABCDFA-06C0-4EB9-9F41-720903DAD04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340283" y="5024619"/>
            <a:ext cx="520519" cy="520519"/>
          </a:xfrm>
          <a:prstGeom prst="rect">
            <a:avLst/>
          </a:prstGeom>
        </p:spPr>
      </p:pic>
      <p:pic>
        <p:nvPicPr>
          <p:cNvPr id="51" name="Graphic 50" descr="Gauge">
            <a:extLst>
              <a:ext uri="{FF2B5EF4-FFF2-40B4-BE49-F238E27FC236}">
                <a16:creationId xmlns:a16="http://schemas.microsoft.com/office/drawing/2014/main" id="{E9F7B9B4-9D6D-42D9-9C02-1501D95274E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002505" y="4914276"/>
            <a:ext cx="561228" cy="56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2B8E3-4B17-4A7D-B42C-A1DC0D3F9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Other Methods – BOS Gas Recovery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C40300-7190-41D2-8908-903F3490AC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53867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371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CE5C4-66E6-4350-9618-0E1EA663B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Other Methods – Superheater Project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58CC1E-1133-421A-B0EF-B5F221B43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978423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7406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FC19C-480E-47EF-8FDF-4E20D9D20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9097"/>
            <a:ext cx="6446205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3EAC4-E4AB-44F6-BB0C-A148F6B352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633" r="2" b="2"/>
          <a:stretch/>
        </p:blipFill>
        <p:spPr>
          <a:xfrm>
            <a:off x="7541342" y="10"/>
            <a:ext cx="46506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5846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2</vt:lpstr>
      <vt:lpstr>Quotable</vt:lpstr>
      <vt:lpstr>Utilization of Process Gases in Steel Making     </vt:lpstr>
      <vt:lpstr>Why?</vt:lpstr>
      <vt:lpstr>The Gases</vt:lpstr>
      <vt:lpstr>How?</vt:lpstr>
      <vt:lpstr>Other Methods – BOS Gas Recovery</vt:lpstr>
      <vt:lpstr>Other Methods – Superheater Project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Utilization of Process Gases in Steel Making</dc:title>
  <dc:creator>Lloyd Birkin (1809111)</dc:creator>
  <cp:lastModifiedBy>Lloyd Birkin (1809111)</cp:lastModifiedBy>
  <cp:revision>2</cp:revision>
  <dcterms:created xsi:type="dcterms:W3CDTF">2019-11-21T20:06:58Z</dcterms:created>
  <dcterms:modified xsi:type="dcterms:W3CDTF">2019-11-21T20:07:24Z</dcterms:modified>
</cp:coreProperties>
</file>