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45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CCEB8-3B4D-4B51-8550-9F1EC536ED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74E305-C91B-425F-BA2E-1E120B5E95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2A87B4-70E1-4B21-9273-7E25CD3979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314A6-D7D6-4AC6-A4A6-A21B6BA5957C}" type="datetimeFigureOut">
              <a:rPr lang="en-GB" smtClean="0"/>
              <a:t>23/03/2019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E3C320-C010-47EB-8C40-C867A59E8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488A52-50AC-4847-89AB-AD064E1B5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B05D7-5322-4339-8B1B-48D5D74E4E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39584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5000">
        <p15:prstTrans prst="drape"/>
      </p:transition>
    </mc:Choice>
    <mc:Fallback>
      <p:transition spd="slow" advClick="0" advTm="5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507BF-2FE8-4200-9746-1EB272CCF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E143A-49C8-4447-965C-BEBD18B6ED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72D67F-6A03-47A1-84AB-7D4DB860B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314A6-D7D6-4AC6-A4A6-A21B6BA5957C}" type="datetimeFigureOut">
              <a:rPr lang="en-GB" smtClean="0"/>
              <a:t>23/03/2019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500419-0401-41D0-9396-198347744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E94CB2-F450-494E-9B62-D84D06DB09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B05D7-5322-4339-8B1B-48D5D74E4E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26063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5000">
        <p15:prstTrans prst="drape"/>
      </p:transition>
    </mc:Choice>
    <mc:Fallback>
      <p:transition spd="slow" advClick="0" advTm="5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80C8D-54EF-4E01-80F3-73961F582F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9129C2-7FA1-4E99-85EE-74F44337A1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DBCED3-D509-478F-A148-D1DF53F72B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314A6-D7D6-4AC6-A4A6-A21B6BA5957C}" type="datetimeFigureOut">
              <a:rPr lang="en-GB" smtClean="0"/>
              <a:t>23/03/2019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92151D-3E03-48FD-AD73-33B3F31880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B2F857-F9BC-4FC2-87CE-0B143F2DB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B05D7-5322-4339-8B1B-48D5D74E4E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15192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5000">
        <p15:prstTrans prst="drape"/>
      </p:transition>
    </mc:Choice>
    <mc:Fallback>
      <p:transition spd="slow" advClick="0" advTm="5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C6E6F-CB87-44FF-AFC6-F15476EB92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1D1FF-C6C1-4ACC-9A61-0D7664AA6F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727287-E482-4FC9-8F26-6187CC53A9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D7C1FB-7182-494D-BD28-97B7AFBBC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314A6-D7D6-4AC6-A4A6-A21B6BA5957C}" type="datetimeFigureOut">
              <a:rPr lang="en-GB" smtClean="0"/>
              <a:t>23/03/2019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B7A342-A4C4-400C-9FA1-1AF2935AE4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1EA416-EC6A-4179-B3B8-6D102862C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B05D7-5322-4339-8B1B-48D5D74E4E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77396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5000">
        <p15:prstTrans prst="drape"/>
      </p:transition>
    </mc:Choice>
    <mc:Fallback>
      <p:transition spd="slow" advClick="0" advTm="5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44B0A-2D39-4F41-AA52-2B6C0996D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3E2FAA-7464-401F-926B-14390EA80D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30131B-7241-47A0-A143-72DCAD3742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7AE6A09-F116-44DD-807A-8EC63BE9AA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D58AB3-40CF-470C-8AE1-71D4C8C338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68767E6-8240-4CBC-A6F4-929B295B36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314A6-D7D6-4AC6-A4A6-A21B6BA5957C}" type="datetimeFigureOut">
              <a:rPr lang="en-GB" smtClean="0"/>
              <a:t>23/03/2019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394DF8-40AF-4EC7-A1CA-A57ACEEB19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F769C5E-0E77-4EBC-9AF3-2E3AC81BEE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B05D7-5322-4339-8B1B-48D5D74E4E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27878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5000">
        <p15:prstTrans prst="drape"/>
      </p:transition>
    </mc:Choice>
    <mc:Fallback>
      <p:transition spd="slow" advClick="0" advTm="5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38B7B-A702-4BB8-BED6-BFAE6130B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EB2A41F-B42C-4E80-A406-9570699D06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314A6-D7D6-4AC6-A4A6-A21B6BA5957C}" type="datetimeFigureOut">
              <a:rPr lang="en-GB" smtClean="0"/>
              <a:t>23/03/2019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FDE50A-5B1D-4093-AC96-91A60DDD8F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EF4D05-8307-4096-BD4D-E67ED484B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B05D7-5322-4339-8B1B-48D5D74E4E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12217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5000">
        <p15:prstTrans prst="drape"/>
      </p:transition>
    </mc:Choice>
    <mc:Fallback>
      <p:transition spd="slow" advClick="0" advTm="5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B8FA59F-5471-4A3D-86E2-44A94AD4D4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314A6-D7D6-4AC6-A4A6-A21B6BA5957C}" type="datetimeFigureOut">
              <a:rPr lang="en-GB" smtClean="0"/>
              <a:t>23/03/2019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E0A9AD-EDD4-4BFF-A056-CEEA1BD73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620FF7-B860-44E4-9053-582D7DF683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B05D7-5322-4339-8B1B-48D5D74E4E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08050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5000">
        <p15:prstTrans prst="drape"/>
      </p:transition>
    </mc:Choice>
    <mc:Fallback>
      <p:transition spd="slow" advClick="0" advTm="5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7ABD8-DA82-41EB-B81C-8C136BD4C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B7EA2-C1D6-4BE1-849F-C7ED9718E3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A43A11-0B18-4B8D-99B0-7849F55556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6DE766-52E4-4AF1-886B-BBC98A856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314A6-D7D6-4AC6-A4A6-A21B6BA5957C}" type="datetimeFigureOut">
              <a:rPr lang="en-GB" smtClean="0"/>
              <a:t>23/03/2019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CEFA22-6D55-4008-B20D-365E40330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458F2A-F845-4D8F-AE41-578EC8A8B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B05D7-5322-4339-8B1B-48D5D74E4E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89809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5000">
        <p15:prstTrans prst="drape"/>
      </p:transition>
    </mc:Choice>
    <mc:Fallback>
      <p:transition spd="slow" advClick="0" advTm="5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36AA3-82D2-4ED4-BA8A-7897FB6A6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9670C9-4255-453F-A4E6-5F5D63D3608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70DFA8-501E-443A-A202-506395496F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88C97-C7F6-48EF-9A09-2A5E1DAEAD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314A6-D7D6-4AC6-A4A6-A21B6BA5957C}" type="datetimeFigureOut">
              <a:rPr lang="en-GB" smtClean="0"/>
              <a:t>23/03/2019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B159DF-7D38-4C78-8367-B1F0B6321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5D4020-78B3-4C0A-BEA9-E17685C32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B05D7-5322-4339-8B1B-48D5D74E4E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9334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5000">
        <p15:prstTrans prst="drape"/>
      </p:transition>
    </mc:Choice>
    <mc:Fallback>
      <p:transition spd="slow" advClick="0" advTm="5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4CDE-5701-49A6-BBAA-7E5038D123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D3F0CA-E701-4493-9EF5-4261BFC5EE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E8B25B-A506-403C-B208-11DB9575AE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314A6-D7D6-4AC6-A4A6-A21B6BA5957C}" type="datetimeFigureOut">
              <a:rPr lang="en-GB" smtClean="0"/>
              <a:t>23/03/2019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69F33C-FBB4-407B-BFE4-95C36B14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F7A584-4410-4D7B-963B-2D848226DB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B05D7-5322-4339-8B1B-48D5D74E4E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12121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5000">
        <p15:prstTrans prst="drape"/>
      </p:transition>
    </mc:Choice>
    <mc:Fallback>
      <p:transition spd="slow" advClick="0" advTm="5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6EB875A-EB4C-4BDF-A42B-AAED26EE1B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34D963-DA84-45E8-A4EA-7DCE9BE8CE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1B4325-1D43-453A-874B-0D453D2C8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314A6-D7D6-4AC6-A4A6-A21B6BA5957C}" type="datetimeFigureOut">
              <a:rPr lang="en-GB" smtClean="0"/>
              <a:t>23/03/2019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85B481-46C0-4A19-88D2-B43B9B4A59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657359-3675-4725-B232-4F3B817FC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B05D7-5322-4339-8B1B-48D5D74E4E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93394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5000">
        <p15:prstTrans prst="drape"/>
      </p:transition>
    </mc:Choice>
    <mc:Fallback>
      <p:transition spd="slow" advClick="0" advTm="5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5DD6E2-A308-4A4B-80F6-5FAB541D1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A6089E-A485-4D41-B4BC-12C32643DA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1A3F8-FE3F-4641-8024-03585EE65A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0314A6-D7D6-4AC6-A4A6-A21B6BA5957C}" type="datetimeFigureOut">
              <a:rPr lang="en-GB" smtClean="0"/>
              <a:t>23/03/2019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5AC544-D282-4DCC-B918-2AC8D5B398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4BF79A-01C6-4ADC-8BD7-8E40A89C91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AB05D7-5322-4339-8B1B-48D5D74E4E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615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5000">
        <p15:prstTrans prst="drape"/>
      </p:transition>
    </mc:Choice>
    <mc:Fallback>
      <p:transition spd="slow" advClick="0" advTm="5000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CFC5D-E9F1-455D-B0DC-21A520C9784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8000" b="1" dirty="0"/>
              <a:t>Business Ethics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999087-E462-4ACF-BFD9-D8860B192E5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000" b="1" dirty="0"/>
              <a:t>“The Difference Between What is Right and Wrong”</a:t>
            </a:r>
          </a:p>
        </p:txBody>
      </p:sp>
    </p:spTree>
    <p:extLst>
      <p:ext uri="{BB962C8B-B14F-4D97-AF65-F5344CB8AC3E}">
        <p14:creationId xmlns:p14="http://schemas.microsoft.com/office/powerpoint/2010/main" val="86901938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5000">
        <p15:prstTrans prst="drape"/>
      </p:transition>
    </mc:Choice>
    <mc:Fallback>
      <p:transition spd="slow" advClick="0" advTm="5000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C4D9E7C-BA99-4BA4-AF4B-3DD8830F57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571" t="22264" r="41628" b="36227"/>
          <a:stretch/>
        </p:blipFill>
        <p:spPr>
          <a:xfrm>
            <a:off x="1181820" y="93202"/>
            <a:ext cx="10229776" cy="667159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7523945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5000">
        <p15:prstTrans prst="drape"/>
      </p:transition>
    </mc:Choice>
    <mc:Fallback>
      <p:transition spd="slow" advClick="0" advTm="500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2178AB1-6FA8-4FB6-B067-215973ADB4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641" t="42264" r="49269" b="26037"/>
          <a:stretch/>
        </p:blipFill>
        <p:spPr>
          <a:xfrm>
            <a:off x="1155154" y="418381"/>
            <a:ext cx="9485835" cy="60212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8223417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5000">
        <p15:prstTrans prst="drape"/>
      </p:transition>
    </mc:Choice>
    <mc:Fallback>
      <p:transition spd="slow" advClick="0" advTm="500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2D8055D-C3BF-4BDF-AF01-6D64C3BB86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2573" y="120001"/>
            <a:ext cx="8043684" cy="644057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0141947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5000">
        <p15:prstTrans prst="drape"/>
      </p:transition>
    </mc:Choice>
    <mc:Fallback>
      <p:transition spd="slow" advClick="0" advTm="500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3ED20A8-CCB9-40DE-991B-CCA5C66C6F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3698" y="116354"/>
            <a:ext cx="4735902" cy="662529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9779250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5000">
        <p15:prstTrans prst="drape"/>
      </p:transition>
    </mc:Choice>
    <mc:Fallback>
      <p:transition spd="slow" advClick="0" advTm="500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D1982C8-A55D-4A5E-B5AB-E568CEB204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8966" y="1147894"/>
            <a:ext cx="8078504" cy="386405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2139250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5000">
        <p15:prstTrans prst="drape"/>
      </p:transition>
    </mc:Choice>
    <mc:Fallback>
      <p:transition spd="slow" advClick="0" advTm="500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EE3A8F8-4000-4552-A40F-95F0FF7C9F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726" t="23774" r="34976" b="29811"/>
          <a:stretch/>
        </p:blipFill>
        <p:spPr>
          <a:xfrm>
            <a:off x="995756" y="719441"/>
            <a:ext cx="9925285" cy="505163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2783786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5000">
        <p15:prstTrans prst="drape"/>
      </p:transition>
    </mc:Choice>
    <mc:Fallback>
      <p:transition spd="slow" advClick="0" advTm="500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25DE9EB-4664-43BA-9D08-0CC54B2342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3359" y="231421"/>
            <a:ext cx="9411418" cy="64404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8576621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5000">
        <p15:prstTrans prst="drape"/>
      </p:transition>
    </mc:Choice>
    <mc:Fallback>
      <p:transition spd="slow" advClick="0" advTm="5000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8CDE2A0-232E-4DCD-8929-8B15A788C9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1109" y="737063"/>
            <a:ext cx="7559397" cy="488736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9178220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5000">
        <p15:prstTrans prst="drape"/>
      </p:transition>
    </mc:Choice>
    <mc:Fallback>
      <p:transition spd="slow" advClick="0" advTm="5000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76CE548-5F04-45E1-9C73-BF2BDBB758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863" t="31321" r="50000" b="28176"/>
          <a:stretch/>
        </p:blipFill>
        <p:spPr>
          <a:xfrm>
            <a:off x="2425888" y="562409"/>
            <a:ext cx="7080421" cy="573318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655918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5000">
        <p15:prstTrans prst="drape"/>
      </p:transition>
    </mc:Choice>
    <mc:Fallback>
      <p:transition spd="slow" advClick="0" advTm="5000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EE2D02A-AA9F-467C-84A6-F7B388819F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2223" y="383875"/>
            <a:ext cx="7525025" cy="609024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3559166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Click="0" advTm="5000">
        <p15:prstTrans prst="drape"/>
      </p:transition>
    </mc:Choice>
    <mc:Fallback>
      <p:transition spd="slow" advClick="0" advTm="5000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12</Words>
  <Application>Microsoft Office PowerPoint</Application>
  <PresentationFormat>Widescreen</PresentationFormat>
  <Paragraphs>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Business Ethics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Ethics</dc:title>
  <dc:creator>Davina Evans</dc:creator>
  <cp:lastModifiedBy>Davina Evans</cp:lastModifiedBy>
  <cp:revision>4</cp:revision>
  <dcterms:created xsi:type="dcterms:W3CDTF">2019-03-23T09:19:44Z</dcterms:created>
  <dcterms:modified xsi:type="dcterms:W3CDTF">2019-03-23T09:47:52Z</dcterms:modified>
</cp:coreProperties>
</file>