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59" r:id="rId6"/>
    <p:sldId id="265" r:id="rId7"/>
    <p:sldId id="264" r:id="rId8"/>
    <p:sldId id="263" r:id="rId9"/>
    <p:sldId id="262" r:id="rId10"/>
    <p:sldId id="261"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E3383D-B1D3-09DF-EA93-6D4CD3CC13CA}" v="104" dt="2025-09-24T16:37:48.6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o Alexandre Bucur (2420352)" userId="S::2420352@student.uwtsd.ac.uk::51463c76-d7b2-4229-b84d-4554a43c3d6f" providerId="AD" clId="Web-{84E3383D-B1D3-09DF-EA93-6D4CD3CC13CA}"/>
    <pc:docChg chg="addSld modSld">
      <pc:chgData name="Paulo Alexandre Bucur (2420352)" userId="S::2420352@student.uwtsd.ac.uk::51463c76-d7b2-4229-b84d-4554a43c3d6f" providerId="AD" clId="Web-{84E3383D-B1D3-09DF-EA93-6D4CD3CC13CA}" dt="2025-09-24T16:37:48.690" v="131"/>
      <pc:docMkLst>
        <pc:docMk/>
      </pc:docMkLst>
      <pc:sldChg chg="addSp delSp modSp mod setBg">
        <pc:chgData name="Paulo Alexandre Bucur (2420352)" userId="S::2420352@student.uwtsd.ac.uk::51463c76-d7b2-4229-b84d-4554a43c3d6f" providerId="AD" clId="Web-{84E3383D-B1D3-09DF-EA93-6D4CD3CC13CA}" dt="2025-09-24T16:37:11.781" v="126"/>
        <pc:sldMkLst>
          <pc:docMk/>
          <pc:sldMk cId="109857222" sldId="256"/>
        </pc:sldMkLst>
        <pc:spChg chg="mod">
          <ac:chgData name="Paulo Alexandre Bucur (2420352)" userId="S::2420352@student.uwtsd.ac.uk::51463c76-d7b2-4229-b84d-4554a43c3d6f" providerId="AD" clId="Web-{84E3383D-B1D3-09DF-EA93-6D4CD3CC13CA}" dt="2025-09-24T16:37:11.781" v="126"/>
          <ac:spMkLst>
            <pc:docMk/>
            <pc:sldMk cId="109857222" sldId="256"/>
            <ac:spMk id="2" creationId="{00000000-0000-0000-0000-000000000000}"/>
          </ac:spMkLst>
        </pc:spChg>
        <pc:spChg chg="mod">
          <ac:chgData name="Paulo Alexandre Bucur (2420352)" userId="S::2420352@student.uwtsd.ac.uk::51463c76-d7b2-4229-b84d-4554a43c3d6f" providerId="AD" clId="Web-{84E3383D-B1D3-09DF-EA93-6D4CD3CC13CA}" dt="2025-09-24T16:37:11.781" v="126"/>
          <ac:spMkLst>
            <pc:docMk/>
            <pc:sldMk cId="109857222" sldId="256"/>
            <ac:spMk id="3" creationId="{00000000-0000-0000-0000-000000000000}"/>
          </ac:spMkLst>
        </pc:spChg>
        <pc:spChg chg="add del">
          <ac:chgData name="Paulo Alexandre Bucur (2420352)" userId="S::2420352@student.uwtsd.ac.uk::51463c76-d7b2-4229-b84d-4554a43c3d6f" providerId="AD" clId="Web-{84E3383D-B1D3-09DF-EA93-6D4CD3CC13CA}" dt="2025-09-24T16:15:33.894" v="10"/>
          <ac:spMkLst>
            <pc:docMk/>
            <pc:sldMk cId="109857222" sldId="256"/>
            <ac:spMk id="8" creationId="{C7D023E4-8DE1-436E-9847-ED6A4B4B04FD}"/>
          </ac:spMkLst>
        </pc:spChg>
        <pc:spChg chg="add del">
          <ac:chgData name="Paulo Alexandre Bucur (2420352)" userId="S::2420352@student.uwtsd.ac.uk::51463c76-d7b2-4229-b84d-4554a43c3d6f" providerId="AD" clId="Web-{84E3383D-B1D3-09DF-EA93-6D4CD3CC13CA}" dt="2025-09-24T16:15:53.863" v="12"/>
          <ac:spMkLst>
            <pc:docMk/>
            <pc:sldMk cId="109857222" sldId="256"/>
            <ac:spMk id="12" creationId="{41F77738-2AF0-4750-A0C7-F97C2C17590E}"/>
          </ac:spMkLst>
        </pc:spChg>
        <pc:spChg chg="add del">
          <ac:chgData name="Paulo Alexandre Bucur (2420352)" userId="S::2420352@student.uwtsd.ac.uk::51463c76-d7b2-4229-b84d-4554a43c3d6f" providerId="AD" clId="Web-{84E3383D-B1D3-09DF-EA93-6D4CD3CC13CA}" dt="2025-09-24T16:15:53.863" v="12"/>
          <ac:spMkLst>
            <pc:docMk/>
            <pc:sldMk cId="109857222" sldId="256"/>
            <ac:spMk id="23" creationId="{289ED1AA-8684-4D37-B208-8777E1A7780D}"/>
          </ac:spMkLst>
        </pc:spChg>
        <pc:spChg chg="add del">
          <ac:chgData name="Paulo Alexandre Bucur (2420352)" userId="S::2420352@student.uwtsd.ac.uk::51463c76-d7b2-4229-b84d-4554a43c3d6f" providerId="AD" clId="Web-{84E3383D-B1D3-09DF-EA93-6D4CD3CC13CA}" dt="2025-09-24T16:15:53.863" v="12"/>
          <ac:spMkLst>
            <pc:docMk/>
            <pc:sldMk cId="109857222" sldId="256"/>
            <ac:spMk id="24" creationId="{4180E01B-B1F4-437C-807D-1C930718EE64}"/>
          </ac:spMkLst>
        </pc:spChg>
        <pc:spChg chg="add del">
          <ac:chgData name="Paulo Alexandre Bucur (2420352)" userId="S::2420352@student.uwtsd.ac.uk::51463c76-d7b2-4229-b84d-4554a43c3d6f" providerId="AD" clId="Web-{84E3383D-B1D3-09DF-EA93-6D4CD3CC13CA}" dt="2025-09-24T16:15:58.925" v="14"/>
          <ac:spMkLst>
            <pc:docMk/>
            <pc:sldMk cId="109857222" sldId="256"/>
            <ac:spMk id="28" creationId="{5A292AEA-2528-46C0-B426-95822B6141FB}"/>
          </ac:spMkLst>
        </pc:spChg>
        <pc:spChg chg="add del">
          <ac:chgData name="Paulo Alexandre Bucur (2420352)" userId="S::2420352@student.uwtsd.ac.uk::51463c76-d7b2-4229-b84d-4554a43c3d6f" providerId="AD" clId="Web-{84E3383D-B1D3-09DF-EA93-6D4CD3CC13CA}" dt="2025-09-24T16:15:58.925" v="14"/>
          <ac:spMkLst>
            <pc:docMk/>
            <pc:sldMk cId="109857222" sldId="256"/>
            <ac:spMk id="34" creationId="{D8B7B198-E4DF-43CD-AD8C-199884323745}"/>
          </ac:spMkLst>
        </pc:spChg>
        <pc:spChg chg="add del">
          <ac:chgData name="Paulo Alexandre Bucur (2420352)" userId="S::2420352@student.uwtsd.ac.uk::51463c76-d7b2-4229-b84d-4554a43c3d6f" providerId="AD" clId="Web-{84E3383D-B1D3-09DF-EA93-6D4CD3CC13CA}" dt="2025-09-24T16:15:58.925" v="14"/>
          <ac:spMkLst>
            <pc:docMk/>
            <pc:sldMk cId="109857222" sldId="256"/>
            <ac:spMk id="35" creationId="{2BE67753-EA0E-4819-8D22-0B6600CF7231}"/>
          </ac:spMkLst>
        </pc:spChg>
        <pc:spChg chg="add del">
          <ac:chgData name="Paulo Alexandre Bucur (2420352)" userId="S::2420352@student.uwtsd.ac.uk::51463c76-d7b2-4229-b84d-4554a43c3d6f" providerId="AD" clId="Web-{84E3383D-B1D3-09DF-EA93-6D4CD3CC13CA}" dt="2025-09-24T16:16:03.159" v="16"/>
          <ac:spMkLst>
            <pc:docMk/>
            <pc:sldMk cId="109857222" sldId="256"/>
            <ac:spMk id="40" creationId="{934F1179-B481-4F9E-BCA3-AFB972070F83}"/>
          </ac:spMkLst>
        </pc:spChg>
        <pc:spChg chg="add del">
          <ac:chgData name="Paulo Alexandre Bucur (2420352)" userId="S::2420352@student.uwtsd.ac.uk::51463c76-d7b2-4229-b84d-4554a43c3d6f" providerId="AD" clId="Web-{84E3383D-B1D3-09DF-EA93-6D4CD3CC13CA}" dt="2025-09-24T16:16:03.159" v="16"/>
          <ac:spMkLst>
            <pc:docMk/>
            <pc:sldMk cId="109857222" sldId="256"/>
            <ac:spMk id="41" creationId="{827DC2C4-B485-428A-BF4A-472D2967F47F}"/>
          </ac:spMkLst>
        </pc:spChg>
        <pc:spChg chg="add del">
          <ac:chgData name="Paulo Alexandre Bucur (2420352)" userId="S::2420352@student.uwtsd.ac.uk::51463c76-d7b2-4229-b84d-4554a43c3d6f" providerId="AD" clId="Web-{84E3383D-B1D3-09DF-EA93-6D4CD3CC13CA}" dt="2025-09-24T16:16:03.159" v="16"/>
          <ac:spMkLst>
            <pc:docMk/>
            <pc:sldMk cId="109857222" sldId="256"/>
            <ac:spMk id="42" creationId="{EE04B5EB-F158-4507-90DD-BD23620C7CC9}"/>
          </ac:spMkLst>
        </pc:spChg>
        <pc:spChg chg="add del">
          <ac:chgData name="Paulo Alexandre Bucur (2420352)" userId="S::2420352@student.uwtsd.ac.uk::51463c76-d7b2-4229-b84d-4554a43c3d6f" providerId="AD" clId="Web-{84E3383D-B1D3-09DF-EA93-6D4CD3CC13CA}" dt="2025-09-24T16:37:11.781" v="126"/>
          <ac:spMkLst>
            <pc:docMk/>
            <pc:sldMk cId="109857222" sldId="256"/>
            <ac:spMk id="44" creationId="{6314D791-4D8A-4854-B8FC-6959656D09AD}"/>
          </ac:spMkLst>
        </pc:spChg>
        <pc:spChg chg="add del">
          <ac:chgData name="Paulo Alexandre Bucur (2420352)" userId="S::2420352@student.uwtsd.ac.uk::51463c76-d7b2-4229-b84d-4554a43c3d6f" providerId="AD" clId="Web-{84E3383D-B1D3-09DF-EA93-6D4CD3CC13CA}" dt="2025-09-24T16:37:11.781" v="126"/>
          <ac:spMkLst>
            <pc:docMk/>
            <pc:sldMk cId="109857222" sldId="256"/>
            <ac:spMk id="45" creationId="{15076E76-3EB3-4269-8135-07CAB20E59A5}"/>
          </ac:spMkLst>
        </pc:spChg>
        <pc:spChg chg="add">
          <ac:chgData name="Paulo Alexandre Bucur (2420352)" userId="S::2420352@student.uwtsd.ac.uk::51463c76-d7b2-4229-b84d-4554a43c3d6f" providerId="AD" clId="Web-{84E3383D-B1D3-09DF-EA93-6D4CD3CC13CA}" dt="2025-09-24T16:37:11.781" v="126"/>
          <ac:spMkLst>
            <pc:docMk/>
            <pc:sldMk cId="109857222" sldId="256"/>
            <ac:spMk id="52" creationId="{5A292AEA-2528-46C0-B426-95822B6141FB}"/>
          </ac:spMkLst>
        </pc:spChg>
        <pc:spChg chg="add">
          <ac:chgData name="Paulo Alexandre Bucur (2420352)" userId="S::2420352@student.uwtsd.ac.uk::51463c76-d7b2-4229-b84d-4554a43c3d6f" providerId="AD" clId="Web-{84E3383D-B1D3-09DF-EA93-6D4CD3CC13CA}" dt="2025-09-24T16:37:11.781" v="126"/>
          <ac:spMkLst>
            <pc:docMk/>
            <pc:sldMk cId="109857222" sldId="256"/>
            <ac:spMk id="54" creationId="{D8B7B198-E4DF-43CD-AD8C-199884323745}"/>
          </ac:spMkLst>
        </pc:spChg>
        <pc:spChg chg="add">
          <ac:chgData name="Paulo Alexandre Bucur (2420352)" userId="S::2420352@student.uwtsd.ac.uk::51463c76-d7b2-4229-b84d-4554a43c3d6f" providerId="AD" clId="Web-{84E3383D-B1D3-09DF-EA93-6D4CD3CC13CA}" dt="2025-09-24T16:37:11.781" v="126"/>
          <ac:spMkLst>
            <pc:docMk/>
            <pc:sldMk cId="109857222" sldId="256"/>
            <ac:spMk id="56" creationId="{2BE67753-EA0E-4819-8D22-0B6600CF7231}"/>
          </ac:spMkLst>
        </pc:spChg>
        <pc:grpChg chg="add del">
          <ac:chgData name="Paulo Alexandre Bucur (2420352)" userId="S::2420352@student.uwtsd.ac.uk::51463c76-d7b2-4229-b84d-4554a43c3d6f" providerId="AD" clId="Web-{84E3383D-B1D3-09DF-EA93-6D4CD3CC13CA}" dt="2025-09-24T16:15:33.894" v="10"/>
          <ac:grpSpMkLst>
            <pc:docMk/>
            <pc:sldMk cId="109857222" sldId="256"/>
            <ac:grpSpMk id="10" creationId="{1FEC590B-3306-47E9-BD67-97F3F76169A4}"/>
          </ac:grpSpMkLst>
        </pc:grpChg>
        <pc:grpChg chg="add del">
          <ac:chgData name="Paulo Alexandre Bucur (2420352)" userId="S::2420352@student.uwtsd.ac.uk::51463c76-d7b2-4229-b84d-4554a43c3d6f" providerId="AD" clId="Web-{84E3383D-B1D3-09DF-EA93-6D4CD3CC13CA}" dt="2025-09-24T16:15:33.894" v="10"/>
          <ac:grpSpMkLst>
            <pc:docMk/>
            <pc:sldMk cId="109857222" sldId="256"/>
            <ac:grpSpMk id="14" creationId="{A47AAF5E-1692-48C9-98FB-6432BF0BC4F7}"/>
          </ac:grpSpMkLst>
        </pc:grpChg>
        <pc:grpChg chg="add del">
          <ac:chgData name="Paulo Alexandre Bucur (2420352)" userId="S::2420352@student.uwtsd.ac.uk::51463c76-d7b2-4229-b84d-4554a43c3d6f" providerId="AD" clId="Web-{84E3383D-B1D3-09DF-EA93-6D4CD3CC13CA}" dt="2025-09-24T16:37:11.781" v="126"/>
          <ac:grpSpMkLst>
            <pc:docMk/>
            <pc:sldMk cId="109857222" sldId="256"/>
            <ac:grpSpMk id="18" creationId="{B988F9A4-0578-4C59-8B4A-346E02CF3A3F}"/>
          </ac:grpSpMkLst>
        </pc:grpChg>
        <pc:grpChg chg="add del">
          <ac:chgData name="Paulo Alexandre Bucur (2420352)" userId="S::2420352@student.uwtsd.ac.uk::51463c76-d7b2-4229-b84d-4554a43c3d6f" providerId="AD" clId="Web-{84E3383D-B1D3-09DF-EA93-6D4CD3CC13CA}" dt="2025-09-24T16:15:58.925" v="14"/>
          <ac:grpSpMkLst>
            <pc:docMk/>
            <pc:sldMk cId="109857222" sldId="256"/>
            <ac:grpSpMk id="29" creationId="{967346A5-7569-4F15-AB5D-BE3DADF192C0}"/>
          </ac:grpSpMkLst>
        </pc:grpChg>
        <pc:grpChg chg="add del">
          <ac:chgData name="Paulo Alexandre Bucur (2420352)" userId="S::2420352@student.uwtsd.ac.uk::51463c76-d7b2-4229-b84d-4554a43c3d6f" providerId="AD" clId="Web-{84E3383D-B1D3-09DF-EA93-6D4CD3CC13CA}" dt="2025-09-24T16:15:58.925" v="14"/>
          <ac:grpSpMkLst>
            <pc:docMk/>
            <pc:sldMk cId="109857222" sldId="256"/>
            <ac:grpSpMk id="36" creationId="{D76D63AC-0421-45EC-B383-E79A61A78C6B}"/>
          </ac:grpSpMkLst>
        </pc:grpChg>
        <pc:grpChg chg="add del">
          <ac:chgData name="Paulo Alexandre Bucur (2420352)" userId="S::2420352@student.uwtsd.ac.uk::51463c76-d7b2-4229-b84d-4554a43c3d6f" providerId="AD" clId="Web-{84E3383D-B1D3-09DF-EA93-6D4CD3CC13CA}" dt="2025-09-24T16:15:58.925" v="14"/>
          <ac:grpSpMkLst>
            <pc:docMk/>
            <pc:sldMk cId="109857222" sldId="256"/>
            <ac:grpSpMk id="37" creationId="{87F87F1B-42BA-4AC7-A4E2-41544DDB2CE3}"/>
          </ac:grpSpMkLst>
        </pc:grpChg>
        <pc:grpChg chg="add del">
          <ac:chgData name="Paulo Alexandre Bucur (2420352)" userId="S::2420352@student.uwtsd.ac.uk::51463c76-d7b2-4229-b84d-4554a43c3d6f" providerId="AD" clId="Web-{84E3383D-B1D3-09DF-EA93-6D4CD3CC13CA}" dt="2025-09-24T16:37:11.781" v="126"/>
          <ac:grpSpMkLst>
            <pc:docMk/>
            <pc:sldMk cId="109857222" sldId="256"/>
            <ac:grpSpMk id="46" creationId="{5EB3C7E5-50E1-4F9E-AEA3-A6D2190394F1}"/>
          </ac:grpSpMkLst>
        </pc:grpChg>
        <pc:grpChg chg="add">
          <ac:chgData name="Paulo Alexandre Bucur (2420352)" userId="S::2420352@student.uwtsd.ac.uk::51463c76-d7b2-4229-b84d-4554a43c3d6f" providerId="AD" clId="Web-{84E3383D-B1D3-09DF-EA93-6D4CD3CC13CA}" dt="2025-09-24T16:37:11.781" v="126"/>
          <ac:grpSpMkLst>
            <pc:docMk/>
            <pc:sldMk cId="109857222" sldId="256"/>
            <ac:grpSpMk id="73" creationId="{967346A5-7569-4F15-AB5D-BE3DADF192C0}"/>
          </ac:grpSpMkLst>
        </pc:grpChg>
      </pc:sldChg>
      <pc:sldChg chg="addSp delSp modSp new mod setBg">
        <pc:chgData name="Paulo Alexandre Bucur (2420352)" userId="S::2420352@student.uwtsd.ac.uk::51463c76-d7b2-4229-b84d-4554a43c3d6f" providerId="AD" clId="Web-{84E3383D-B1D3-09DF-EA93-6D4CD3CC13CA}" dt="2025-09-24T16:37:17.828" v="127"/>
        <pc:sldMkLst>
          <pc:docMk/>
          <pc:sldMk cId="2567839029" sldId="257"/>
        </pc:sldMkLst>
        <pc:spChg chg="del">
          <ac:chgData name="Paulo Alexandre Bucur (2420352)" userId="S::2420352@student.uwtsd.ac.uk::51463c76-d7b2-4229-b84d-4554a43c3d6f" providerId="AD" clId="Web-{84E3383D-B1D3-09DF-EA93-6D4CD3CC13CA}" dt="2025-09-24T16:20:59.009" v="24"/>
          <ac:spMkLst>
            <pc:docMk/>
            <pc:sldMk cId="2567839029" sldId="257"/>
            <ac:spMk id="2" creationId="{D5EDCDEF-2FE3-61B6-3A9F-71C02CFD799B}"/>
          </ac:spMkLst>
        </pc:spChg>
        <pc:spChg chg="mod">
          <ac:chgData name="Paulo Alexandre Bucur (2420352)" userId="S::2420352@student.uwtsd.ac.uk::51463c76-d7b2-4229-b84d-4554a43c3d6f" providerId="AD" clId="Web-{84E3383D-B1D3-09DF-EA93-6D4CD3CC13CA}" dt="2025-09-24T16:37:17.828" v="127"/>
          <ac:spMkLst>
            <pc:docMk/>
            <pc:sldMk cId="2567839029" sldId="257"/>
            <ac:spMk id="3" creationId="{93B8DE1C-95D3-C955-E225-FE7733BBBE50}"/>
          </ac:spMkLst>
        </pc:spChg>
        <pc:spChg chg="add">
          <ac:chgData name="Paulo Alexandre Bucur (2420352)" userId="S::2420352@student.uwtsd.ac.uk::51463c76-d7b2-4229-b84d-4554a43c3d6f" providerId="AD" clId="Web-{84E3383D-B1D3-09DF-EA93-6D4CD3CC13CA}" dt="2025-09-24T16:37:17.828" v="127"/>
          <ac:spMkLst>
            <pc:docMk/>
            <pc:sldMk cId="2567839029" sldId="257"/>
            <ac:spMk id="8" creationId="{D038248A-211C-4EEC-8401-C761B929FB52}"/>
          </ac:spMkLst>
        </pc:spChg>
        <pc:spChg chg="add">
          <ac:chgData name="Paulo Alexandre Bucur (2420352)" userId="S::2420352@student.uwtsd.ac.uk::51463c76-d7b2-4229-b84d-4554a43c3d6f" providerId="AD" clId="Web-{84E3383D-B1D3-09DF-EA93-6D4CD3CC13CA}" dt="2025-09-24T16:37:17.828" v="127"/>
          <ac:spMkLst>
            <pc:docMk/>
            <pc:sldMk cId="2567839029" sldId="257"/>
            <ac:spMk id="10" creationId="{C30A849F-66D9-40C8-BEC8-35AFF8F4568F}"/>
          </ac:spMkLst>
        </pc:spChg>
        <pc:grpChg chg="add">
          <ac:chgData name="Paulo Alexandre Bucur (2420352)" userId="S::2420352@student.uwtsd.ac.uk::51463c76-d7b2-4229-b84d-4554a43c3d6f" providerId="AD" clId="Web-{84E3383D-B1D3-09DF-EA93-6D4CD3CC13CA}" dt="2025-09-24T16:37:17.828" v="127"/>
          <ac:grpSpMkLst>
            <pc:docMk/>
            <pc:sldMk cId="2567839029" sldId="257"/>
            <ac:grpSpMk id="12" creationId="{04542298-A2B1-480F-A11C-A40EDD19B857}"/>
          </ac:grpSpMkLst>
        </pc:grpChg>
        <pc:grpChg chg="add">
          <ac:chgData name="Paulo Alexandre Bucur (2420352)" userId="S::2420352@student.uwtsd.ac.uk::51463c76-d7b2-4229-b84d-4554a43c3d6f" providerId="AD" clId="Web-{84E3383D-B1D3-09DF-EA93-6D4CD3CC13CA}" dt="2025-09-24T16:37:17.828" v="127"/>
          <ac:grpSpMkLst>
            <pc:docMk/>
            <pc:sldMk cId="2567839029" sldId="257"/>
            <ac:grpSpMk id="18" creationId="{2A5C9C35-2375-49EB-B99C-17C87D42FE7C}"/>
          </ac:grpSpMkLst>
        </pc:grpChg>
      </pc:sldChg>
      <pc:sldChg chg="addSp delSp modSp new mod setBg">
        <pc:chgData name="Paulo Alexandre Bucur (2420352)" userId="S::2420352@student.uwtsd.ac.uk::51463c76-d7b2-4229-b84d-4554a43c3d6f" providerId="AD" clId="Web-{84E3383D-B1D3-09DF-EA93-6D4CD3CC13CA}" dt="2025-09-24T16:37:48.690" v="131"/>
        <pc:sldMkLst>
          <pc:docMk/>
          <pc:sldMk cId="696547263" sldId="258"/>
        </pc:sldMkLst>
        <pc:spChg chg="del">
          <ac:chgData name="Paulo Alexandre Bucur (2420352)" userId="S::2420352@student.uwtsd.ac.uk::51463c76-d7b2-4229-b84d-4554a43c3d6f" providerId="AD" clId="Web-{84E3383D-B1D3-09DF-EA93-6D4CD3CC13CA}" dt="2025-09-24T16:22:42.249" v="30"/>
          <ac:spMkLst>
            <pc:docMk/>
            <pc:sldMk cId="696547263" sldId="258"/>
            <ac:spMk id="2" creationId="{71190564-304C-C6A1-6A8C-2C6F39B24F04}"/>
          </ac:spMkLst>
        </pc:spChg>
        <pc:spChg chg="mod">
          <ac:chgData name="Paulo Alexandre Bucur (2420352)" userId="S::2420352@student.uwtsd.ac.uk::51463c76-d7b2-4229-b84d-4554a43c3d6f" providerId="AD" clId="Web-{84E3383D-B1D3-09DF-EA93-6D4CD3CC13CA}" dt="2025-09-24T16:37:48.690" v="131"/>
          <ac:spMkLst>
            <pc:docMk/>
            <pc:sldMk cId="696547263" sldId="258"/>
            <ac:spMk id="3" creationId="{7CCA2C9A-8B69-BEFE-9E0E-6364B92CD0CB}"/>
          </ac:spMkLst>
        </pc:spChg>
        <pc:spChg chg="add del">
          <ac:chgData name="Paulo Alexandre Bucur (2420352)" userId="S::2420352@student.uwtsd.ac.uk::51463c76-d7b2-4229-b84d-4554a43c3d6f" providerId="AD" clId="Web-{84E3383D-B1D3-09DF-EA93-6D4CD3CC13CA}" dt="2025-09-24T16:37:48.690" v="131"/>
          <ac:spMkLst>
            <pc:docMk/>
            <pc:sldMk cId="696547263" sldId="258"/>
            <ac:spMk id="8" creationId="{D038248A-211C-4EEC-8401-C761B929FB52}"/>
          </ac:spMkLst>
        </pc:spChg>
        <pc:spChg chg="add del">
          <ac:chgData name="Paulo Alexandre Bucur (2420352)" userId="S::2420352@student.uwtsd.ac.uk::51463c76-d7b2-4229-b84d-4554a43c3d6f" providerId="AD" clId="Web-{84E3383D-B1D3-09DF-EA93-6D4CD3CC13CA}" dt="2025-09-24T16:37:48.690" v="131"/>
          <ac:spMkLst>
            <pc:docMk/>
            <pc:sldMk cId="696547263" sldId="258"/>
            <ac:spMk id="10" creationId="{C30A849F-66D9-40C8-BEC8-35AFF8F4568F}"/>
          </ac:spMkLst>
        </pc:spChg>
        <pc:grpChg chg="add del">
          <ac:chgData name="Paulo Alexandre Bucur (2420352)" userId="S::2420352@student.uwtsd.ac.uk::51463c76-d7b2-4229-b84d-4554a43c3d6f" providerId="AD" clId="Web-{84E3383D-B1D3-09DF-EA93-6D4CD3CC13CA}" dt="2025-09-24T16:37:48.690" v="131"/>
          <ac:grpSpMkLst>
            <pc:docMk/>
            <pc:sldMk cId="696547263" sldId="258"/>
            <ac:grpSpMk id="12" creationId="{04542298-A2B1-480F-A11C-A40EDD19B857}"/>
          </ac:grpSpMkLst>
        </pc:grpChg>
        <pc:grpChg chg="add del">
          <ac:chgData name="Paulo Alexandre Bucur (2420352)" userId="S::2420352@student.uwtsd.ac.uk::51463c76-d7b2-4229-b84d-4554a43c3d6f" providerId="AD" clId="Web-{84E3383D-B1D3-09DF-EA93-6D4CD3CC13CA}" dt="2025-09-24T16:37:48.690" v="131"/>
          <ac:grpSpMkLst>
            <pc:docMk/>
            <pc:sldMk cId="696547263" sldId="258"/>
            <ac:grpSpMk id="18" creationId="{2A5C9C35-2375-49EB-B99C-17C87D42FE7C}"/>
          </ac:grpSpMkLst>
        </pc:grpChg>
      </pc:sldChg>
      <pc:sldChg chg="delSp modSp new">
        <pc:chgData name="Paulo Alexandre Bucur (2420352)" userId="S::2420352@student.uwtsd.ac.uk::51463c76-d7b2-4229-b84d-4554a43c3d6f" providerId="AD" clId="Web-{84E3383D-B1D3-09DF-EA93-6D4CD3CC13CA}" dt="2025-09-24T16:27:59.321" v="71" actId="20577"/>
        <pc:sldMkLst>
          <pc:docMk/>
          <pc:sldMk cId="2062809723" sldId="259"/>
        </pc:sldMkLst>
        <pc:spChg chg="del">
          <ac:chgData name="Paulo Alexandre Bucur (2420352)" userId="S::2420352@student.uwtsd.ac.uk::51463c76-d7b2-4229-b84d-4554a43c3d6f" providerId="AD" clId="Web-{84E3383D-B1D3-09DF-EA93-6D4CD3CC13CA}" dt="2025-09-24T16:27:48.977" v="68"/>
          <ac:spMkLst>
            <pc:docMk/>
            <pc:sldMk cId="2062809723" sldId="259"/>
            <ac:spMk id="2" creationId="{04BEDEF6-D924-0D0D-55F3-BCF89F9C04C2}"/>
          </ac:spMkLst>
        </pc:spChg>
        <pc:spChg chg="mod">
          <ac:chgData name="Paulo Alexandre Bucur (2420352)" userId="S::2420352@student.uwtsd.ac.uk::51463c76-d7b2-4229-b84d-4554a43c3d6f" providerId="AD" clId="Web-{84E3383D-B1D3-09DF-EA93-6D4CD3CC13CA}" dt="2025-09-24T16:27:59.321" v="71" actId="20577"/>
          <ac:spMkLst>
            <pc:docMk/>
            <pc:sldMk cId="2062809723" sldId="259"/>
            <ac:spMk id="3" creationId="{514BBB9B-B0C4-FCF6-27CA-2CF18318C779}"/>
          </ac:spMkLst>
        </pc:spChg>
      </pc:sldChg>
      <pc:sldChg chg="delSp modSp new">
        <pc:chgData name="Paulo Alexandre Bucur (2420352)" userId="S::2420352@student.uwtsd.ac.uk::51463c76-d7b2-4229-b84d-4554a43c3d6f" providerId="AD" clId="Web-{84E3383D-B1D3-09DF-EA93-6D4CD3CC13CA}" dt="2025-09-24T16:26:30.866" v="59" actId="20577"/>
        <pc:sldMkLst>
          <pc:docMk/>
          <pc:sldMk cId="4003812987" sldId="260"/>
        </pc:sldMkLst>
        <pc:spChg chg="del">
          <ac:chgData name="Paulo Alexandre Bucur (2420352)" userId="S::2420352@student.uwtsd.ac.uk::51463c76-d7b2-4229-b84d-4554a43c3d6f" providerId="AD" clId="Web-{84E3383D-B1D3-09DF-EA93-6D4CD3CC13CA}" dt="2025-09-24T16:25:46.443" v="47"/>
          <ac:spMkLst>
            <pc:docMk/>
            <pc:sldMk cId="4003812987" sldId="260"/>
            <ac:spMk id="2" creationId="{B77C0338-2974-900E-B2C9-02DC8788F9ED}"/>
          </ac:spMkLst>
        </pc:spChg>
        <pc:spChg chg="mod">
          <ac:chgData name="Paulo Alexandre Bucur (2420352)" userId="S::2420352@student.uwtsd.ac.uk::51463c76-d7b2-4229-b84d-4554a43c3d6f" providerId="AD" clId="Web-{84E3383D-B1D3-09DF-EA93-6D4CD3CC13CA}" dt="2025-09-24T16:26:30.866" v="59" actId="20577"/>
          <ac:spMkLst>
            <pc:docMk/>
            <pc:sldMk cId="4003812987" sldId="260"/>
            <ac:spMk id="3" creationId="{87A58F04-ABE4-B8E4-C318-769104CF6DC9}"/>
          </ac:spMkLst>
        </pc:spChg>
      </pc:sldChg>
      <pc:sldChg chg="delSp modSp new">
        <pc:chgData name="Paulo Alexandre Bucur (2420352)" userId="S::2420352@student.uwtsd.ac.uk::51463c76-d7b2-4229-b84d-4554a43c3d6f" providerId="AD" clId="Web-{84E3383D-B1D3-09DF-EA93-6D4CD3CC13CA}" dt="2025-09-24T16:34:35.404" v="125" actId="1076"/>
        <pc:sldMkLst>
          <pc:docMk/>
          <pc:sldMk cId="1149132520" sldId="261"/>
        </pc:sldMkLst>
        <pc:spChg chg="del">
          <ac:chgData name="Paulo Alexandre Bucur (2420352)" userId="S::2420352@student.uwtsd.ac.uk::51463c76-d7b2-4229-b84d-4554a43c3d6f" providerId="AD" clId="Web-{84E3383D-B1D3-09DF-EA93-6D4CD3CC13CA}" dt="2025-09-24T16:34:25.217" v="121"/>
          <ac:spMkLst>
            <pc:docMk/>
            <pc:sldMk cId="1149132520" sldId="261"/>
            <ac:spMk id="2" creationId="{3B8FCE0F-3574-40C9-3D23-73DA4BD2B33F}"/>
          </ac:spMkLst>
        </pc:spChg>
        <pc:spChg chg="mod">
          <ac:chgData name="Paulo Alexandre Bucur (2420352)" userId="S::2420352@student.uwtsd.ac.uk::51463c76-d7b2-4229-b84d-4554a43c3d6f" providerId="AD" clId="Web-{84E3383D-B1D3-09DF-EA93-6D4CD3CC13CA}" dt="2025-09-24T16:34:35.404" v="125" actId="1076"/>
          <ac:spMkLst>
            <pc:docMk/>
            <pc:sldMk cId="1149132520" sldId="261"/>
            <ac:spMk id="3" creationId="{E710BA3F-E1B6-2573-70E5-AE4B7256D4FA}"/>
          </ac:spMkLst>
        </pc:spChg>
      </pc:sldChg>
      <pc:sldChg chg="delSp modSp new">
        <pc:chgData name="Paulo Alexandre Bucur (2420352)" userId="S::2420352@student.uwtsd.ac.uk::51463c76-d7b2-4229-b84d-4554a43c3d6f" providerId="AD" clId="Web-{84E3383D-B1D3-09DF-EA93-6D4CD3CC13CA}" dt="2025-09-24T16:33:54.685" v="119" actId="1076"/>
        <pc:sldMkLst>
          <pc:docMk/>
          <pc:sldMk cId="2271851229" sldId="262"/>
        </pc:sldMkLst>
        <pc:spChg chg="del">
          <ac:chgData name="Paulo Alexandre Bucur (2420352)" userId="S::2420352@student.uwtsd.ac.uk::51463c76-d7b2-4229-b84d-4554a43c3d6f" providerId="AD" clId="Web-{84E3383D-B1D3-09DF-EA93-6D4CD3CC13CA}" dt="2025-09-24T16:33:47.591" v="118"/>
          <ac:spMkLst>
            <pc:docMk/>
            <pc:sldMk cId="2271851229" sldId="262"/>
            <ac:spMk id="2" creationId="{0E682AB2-733D-E373-5C3D-518D9253D09E}"/>
          </ac:spMkLst>
        </pc:spChg>
        <pc:spChg chg="mod">
          <ac:chgData name="Paulo Alexandre Bucur (2420352)" userId="S::2420352@student.uwtsd.ac.uk::51463c76-d7b2-4229-b84d-4554a43c3d6f" providerId="AD" clId="Web-{84E3383D-B1D3-09DF-EA93-6D4CD3CC13CA}" dt="2025-09-24T16:33:54.685" v="119" actId="1076"/>
          <ac:spMkLst>
            <pc:docMk/>
            <pc:sldMk cId="2271851229" sldId="262"/>
            <ac:spMk id="3" creationId="{11399019-183E-375F-52AC-3FBFF7396522}"/>
          </ac:spMkLst>
        </pc:spChg>
      </pc:sldChg>
      <pc:sldChg chg="delSp modSp new">
        <pc:chgData name="Paulo Alexandre Bucur (2420352)" userId="S::2420352@student.uwtsd.ac.uk::51463c76-d7b2-4229-b84d-4554a43c3d6f" providerId="AD" clId="Web-{84E3383D-B1D3-09DF-EA93-6D4CD3CC13CA}" dt="2025-09-24T16:32:59.653" v="113" actId="1076"/>
        <pc:sldMkLst>
          <pc:docMk/>
          <pc:sldMk cId="1589034148" sldId="263"/>
        </pc:sldMkLst>
        <pc:spChg chg="del">
          <ac:chgData name="Paulo Alexandre Bucur (2420352)" userId="S::2420352@student.uwtsd.ac.uk::51463c76-d7b2-4229-b84d-4554a43c3d6f" providerId="AD" clId="Web-{84E3383D-B1D3-09DF-EA93-6D4CD3CC13CA}" dt="2025-09-24T16:32:52.888" v="112"/>
          <ac:spMkLst>
            <pc:docMk/>
            <pc:sldMk cId="1589034148" sldId="263"/>
            <ac:spMk id="2" creationId="{CCE14C67-0155-C472-3E01-92BAF1A7D272}"/>
          </ac:spMkLst>
        </pc:spChg>
        <pc:spChg chg="mod">
          <ac:chgData name="Paulo Alexandre Bucur (2420352)" userId="S::2420352@student.uwtsd.ac.uk::51463c76-d7b2-4229-b84d-4554a43c3d6f" providerId="AD" clId="Web-{84E3383D-B1D3-09DF-EA93-6D4CD3CC13CA}" dt="2025-09-24T16:32:59.653" v="113" actId="1076"/>
          <ac:spMkLst>
            <pc:docMk/>
            <pc:sldMk cId="1589034148" sldId="263"/>
            <ac:spMk id="3" creationId="{40A7F9A7-B8BF-5661-9FAB-3353AFAB1ECB}"/>
          </ac:spMkLst>
        </pc:spChg>
      </pc:sldChg>
      <pc:sldChg chg="delSp modSp new">
        <pc:chgData name="Paulo Alexandre Bucur (2420352)" userId="S::2420352@student.uwtsd.ac.uk::51463c76-d7b2-4229-b84d-4554a43c3d6f" providerId="AD" clId="Web-{84E3383D-B1D3-09DF-EA93-6D4CD3CC13CA}" dt="2025-09-24T16:31:11.824" v="108" actId="20577"/>
        <pc:sldMkLst>
          <pc:docMk/>
          <pc:sldMk cId="538396275" sldId="264"/>
        </pc:sldMkLst>
        <pc:spChg chg="del">
          <ac:chgData name="Paulo Alexandre Bucur (2420352)" userId="S::2420352@student.uwtsd.ac.uk::51463c76-d7b2-4229-b84d-4554a43c3d6f" providerId="AD" clId="Web-{84E3383D-B1D3-09DF-EA93-6D4CD3CC13CA}" dt="2025-09-24T16:30:17.167" v="92"/>
          <ac:spMkLst>
            <pc:docMk/>
            <pc:sldMk cId="538396275" sldId="264"/>
            <ac:spMk id="2" creationId="{45C61EB5-3B03-1F76-7D97-576762326E5F}"/>
          </ac:spMkLst>
        </pc:spChg>
        <pc:spChg chg="mod">
          <ac:chgData name="Paulo Alexandre Bucur (2420352)" userId="S::2420352@student.uwtsd.ac.uk::51463c76-d7b2-4229-b84d-4554a43c3d6f" providerId="AD" clId="Web-{84E3383D-B1D3-09DF-EA93-6D4CD3CC13CA}" dt="2025-09-24T16:31:11.824" v="108" actId="20577"/>
          <ac:spMkLst>
            <pc:docMk/>
            <pc:sldMk cId="538396275" sldId="264"/>
            <ac:spMk id="3" creationId="{CB225BE8-0D36-81ED-145E-D6C8FCA7FBD0}"/>
          </ac:spMkLst>
        </pc:spChg>
      </pc:sldChg>
      <pc:sldChg chg="delSp modSp new">
        <pc:chgData name="Paulo Alexandre Bucur (2420352)" userId="S::2420352@student.uwtsd.ac.uk::51463c76-d7b2-4229-b84d-4554a43c3d6f" providerId="AD" clId="Web-{84E3383D-B1D3-09DF-EA93-6D4CD3CC13CA}" dt="2025-09-24T16:29:43.635" v="87" actId="20577"/>
        <pc:sldMkLst>
          <pc:docMk/>
          <pc:sldMk cId="2506406540" sldId="265"/>
        </pc:sldMkLst>
        <pc:spChg chg="del">
          <ac:chgData name="Paulo Alexandre Bucur (2420352)" userId="S::2420352@student.uwtsd.ac.uk::51463c76-d7b2-4229-b84d-4554a43c3d6f" providerId="AD" clId="Web-{84E3383D-B1D3-09DF-EA93-6D4CD3CC13CA}" dt="2025-09-24T16:29:20.213" v="82"/>
          <ac:spMkLst>
            <pc:docMk/>
            <pc:sldMk cId="2506406540" sldId="265"/>
            <ac:spMk id="2" creationId="{94B3B580-444F-B8CE-B16D-9865276D8A5B}"/>
          </ac:spMkLst>
        </pc:spChg>
        <pc:spChg chg="mod">
          <ac:chgData name="Paulo Alexandre Bucur (2420352)" userId="S::2420352@student.uwtsd.ac.uk::51463c76-d7b2-4229-b84d-4554a43c3d6f" providerId="AD" clId="Web-{84E3383D-B1D3-09DF-EA93-6D4CD3CC13CA}" dt="2025-09-24T16:29:43.635" v="87" actId="20577"/>
          <ac:spMkLst>
            <pc:docMk/>
            <pc:sldMk cId="2506406540" sldId="265"/>
            <ac:spMk id="3" creationId="{1B772E26-47AB-6C0A-4401-82CE334469D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24/09/2025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healthcareers.nhs.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56" name="Freeform: Shape 55">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59" name="Freeform: Shape 58">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0" name="Freeform: Shape 59">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 name="Freeform: Shape 60">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2" name="Freeform: Shape 61">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3" name="Freeform: Shape 62">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4" name="Freeform: Shape 63">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5" name="Freeform: Shape 64">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p:cNvSpPr>
            <a:spLocks noGrp="1"/>
          </p:cNvSpPr>
          <p:nvPr>
            <p:ph type="ctrTitle"/>
          </p:nvPr>
        </p:nvSpPr>
        <p:spPr>
          <a:xfrm>
            <a:off x="3502731" y="1542402"/>
            <a:ext cx="5186842" cy="2387918"/>
          </a:xfrm>
        </p:spPr>
        <p:txBody>
          <a:bodyPr anchor="b">
            <a:normAutofit/>
          </a:bodyPr>
          <a:lstStyle/>
          <a:p>
            <a:r>
              <a:rPr lang="en-GB" sz="5200">
                <a:solidFill>
                  <a:schemeClr val="tx2"/>
                </a:solidFill>
              </a:rPr>
              <a:t>PAULO BUCUR</a:t>
            </a:r>
          </a:p>
        </p:txBody>
      </p:sp>
      <p:sp>
        <p:nvSpPr>
          <p:cNvPr id="3" name="Subtitle 2"/>
          <p:cNvSpPr>
            <a:spLocks noGrp="1"/>
          </p:cNvSpPr>
          <p:nvPr>
            <p:ph type="subTitle" idx="1"/>
          </p:nvPr>
        </p:nvSpPr>
        <p:spPr>
          <a:xfrm>
            <a:off x="3502135" y="4001587"/>
            <a:ext cx="5188034" cy="682079"/>
          </a:xfrm>
        </p:spPr>
        <p:txBody>
          <a:bodyPr vert="horz" lIns="91440" tIns="45720" rIns="91440" bIns="45720" rtlCol="0">
            <a:normAutofit/>
          </a:bodyPr>
          <a:lstStyle/>
          <a:p>
            <a:r>
              <a:rPr lang="en-GB" dirty="0">
                <a:solidFill>
                  <a:schemeClr val="tx2"/>
                </a:solidFill>
              </a:rPr>
              <a:t>2420352</a:t>
            </a:r>
          </a:p>
        </p:txBody>
      </p:sp>
      <p:grpSp>
        <p:nvGrpSpPr>
          <p:cNvPr id="67" name="Group 66">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68" name="Freeform: Shape 67">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68">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Shape 69">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1" name="Freeform: Shape 70">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3" name="Group 72">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74" name="Freeform: Shape 73">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7" name="Freeform: Shape 76">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3B8DE1C-95D3-C955-E225-FE7733BBBE50}"/>
              </a:ext>
            </a:extLst>
          </p:cNvPr>
          <p:cNvSpPr>
            <a:spLocks noGrp="1"/>
          </p:cNvSpPr>
          <p:nvPr>
            <p:ph idx="1"/>
          </p:nvPr>
        </p:nvSpPr>
        <p:spPr>
          <a:xfrm>
            <a:off x="1179226" y="2890979"/>
            <a:ext cx="9833548" cy="2693976"/>
          </a:xfrm>
        </p:spPr>
        <p:txBody>
          <a:bodyPr vert="horz" lIns="91440" tIns="45720" rIns="91440" bIns="45720" rtlCol="0">
            <a:normAutofit/>
          </a:bodyPr>
          <a:lstStyle/>
          <a:p>
            <a:r>
              <a:rPr lang="en-GB" sz="1800" b="1">
                <a:solidFill>
                  <a:schemeClr val="tx2"/>
                </a:solidFill>
              </a:rPr>
              <a:t>Introduction</a:t>
            </a:r>
            <a:endParaRPr lang="en-GB" sz="1800">
              <a:solidFill>
                <a:schemeClr val="tx2"/>
              </a:solidFill>
            </a:endParaRPr>
          </a:p>
          <a:p>
            <a:r>
              <a:rPr lang="en-GB" sz="1800">
                <a:solidFill>
                  <a:schemeClr val="tx2"/>
                </a:solidFill>
                <a:ea typeface="+mn-lt"/>
                <a:cs typeface="+mn-lt"/>
              </a:rPr>
              <a:t>This presentation presents a personal SWOT analysis to support my professional development within the UK Health and Social Care sector. The analysis identifies key strengths, weaknesses, opportunities, and threats that may influence my journey into nursing or other healthcare roles. Through this reflection, I aim to develop a strategic plan for continuous growth and success in this field.</a:t>
            </a:r>
            <a:endParaRPr lang="en-GB" sz="1800">
              <a:solidFill>
                <a:schemeClr val="tx2"/>
              </a:solidFill>
            </a:endParaRPr>
          </a:p>
          <a:p>
            <a:endParaRPr lang="en-GB" sz="180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67839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CA2C9A-8B69-BEFE-9E0E-6364B92CD0CB}"/>
              </a:ext>
            </a:extLst>
          </p:cNvPr>
          <p:cNvSpPr>
            <a:spLocks noGrp="1"/>
          </p:cNvSpPr>
          <p:nvPr>
            <p:ph idx="1"/>
          </p:nvPr>
        </p:nvSpPr>
        <p:spPr>
          <a:xfrm>
            <a:off x="199465" y="279213"/>
            <a:ext cx="10515600" cy="4351338"/>
          </a:xfrm>
        </p:spPr>
        <p:txBody>
          <a:bodyPr vert="horz" lIns="91440" tIns="45720" rIns="91440" bIns="45720" rtlCol="0" anchor="t">
            <a:noAutofit/>
          </a:bodyPr>
          <a:lstStyle/>
          <a:p>
            <a:pPr marL="0" indent="0">
              <a:buNone/>
            </a:pPr>
            <a:r>
              <a:rPr lang="en-GB" sz="3600" b="1" dirty="0"/>
              <a:t>Strengths:</a:t>
            </a:r>
            <a:endParaRPr lang="en-GB" sz="3600" dirty="0"/>
          </a:p>
          <a:p>
            <a:r>
              <a:rPr lang="en-GB" sz="2400" b="1" dirty="0">
                <a:ea typeface="+mn-lt"/>
                <a:cs typeface="+mn-lt"/>
              </a:rPr>
              <a:t>1</a:t>
            </a:r>
            <a:r>
              <a:rPr lang="en-GB" sz="2000" b="1" dirty="0">
                <a:ea typeface="+mn-lt"/>
                <a:cs typeface="+mn-lt"/>
              </a:rPr>
              <a:t>. Effective Communication Skills</a:t>
            </a:r>
            <a:br>
              <a:rPr lang="en-GB" sz="2000" b="1" dirty="0">
                <a:ea typeface="+mn-lt"/>
                <a:cs typeface="+mn-lt"/>
              </a:rPr>
            </a:br>
            <a:r>
              <a:rPr lang="en-GB" sz="2000" b="1" dirty="0">
                <a:ea typeface="+mn-lt"/>
                <a:cs typeface="+mn-lt"/>
              </a:rPr>
              <a:t> Through academic and placement experience, I have developed the ability to communicate clearly with patients, families, and colleagues. I am particularly confident in adapting my tone and language to meet different needs, such as speaking to children, elderly patients, or individuals with learning disabilities.</a:t>
            </a:r>
            <a:endParaRPr lang="en-GB" sz="2000"/>
          </a:p>
          <a:p>
            <a:r>
              <a:rPr lang="en-GB" sz="2000" b="1" dirty="0">
                <a:ea typeface="+mn-lt"/>
                <a:cs typeface="+mn-lt"/>
              </a:rPr>
              <a:t>2. Team Collaboration</a:t>
            </a:r>
            <a:br>
              <a:rPr lang="en-GB" sz="2000" b="1" dirty="0">
                <a:ea typeface="+mn-lt"/>
                <a:cs typeface="+mn-lt"/>
              </a:rPr>
            </a:br>
            <a:r>
              <a:rPr lang="en-GB" sz="2000" b="1" dirty="0">
                <a:ea typeface="+mn-lt"/>
                <a:cs typeface="+mn-lt"/>
              </a:rPr>
              <a:t> During my placement in a care home, I worked as part of a multi-disciplinary team and supported nursing assistants and senior nurses with daily tasks. I contributed actively in handovers and respected team roles.</a:t>
            </a:r>
            <a:endParaRPr lang="en-GB" sz="2000"/>
          </a:p>
          <a:p>
            <a:r>
              <a:rPr lang="en-GB" sz="2000" b="1" dirty="0">
                <a:ea typeface="+mn-lt"/>
                <a:cs typeface="+mn-lt"/>
              </a:rPr>
              <a:t>3. Empathy and Compassion</a:t>
            </a:r>
            <a:br>
              <a:rPr lang="en-GB" sz="2000" b="1" dirty="0">
                <a:ea typeface="+mn-lt"/>
                <a:cs typeface="+mn-lt"/>
              </a:rPr>
            </a:br>
            <a:r>
              <a:rPr lang="en-GB" sz="2000" b="1" dirty="0">
                <a:ea typeface="+mn-lt"/>
                <a:cs typeface="+mn-lt"/>
              </a:rPr>
              <a:t> I am deeply committed to providing person-centred care. I believe empathy is fundamental in building trust, especially with vulnerable patients who may feel anxious or isolated.</a:t>
            </a:r>
            <a:endParaRPr lang="en-GB" sz="2000"/>
          </a:p>
          <a:p>
            <a:r>
              <a:rPr lang="en-GB" sz="2000" b="1" dirty="0">
                <a:ea typeface="+mn-lt"/>
                <a:cs typeface="+mn-lt"/>
              </a:rPr>
              <a:t>4. Basic Clinical Knowledge</a:t>
            </a:r>
            <a:br>
              <a:rPr lang="en-GB" sz="2000" b="1" dirty="0">
                <a:ea typeface="+mn-lt"/>
                <a:cs typeface="+mn-lt"/>
              </a:rPr>
            </a:br>
            <a:r>
              <a:rPr lang="en-GB" sz="2000" b="1" dirty="0">
                <a:ea typeface="+mn-lt"/>
                <a:cs typeface="+mn-lt"/>
              </a:rPr>
              <a:t> I have a solid foundation in key care practices, such as infection control, personal care, and observing vital signs. I am also familiar with safeguarding principles and maintaining dignity in care.</a:t>
            </a:r>
            <a:endParaRPr lang="en-GB" sz="2000"/>
          </a:p>
          <a:p>
            <a:endParaRPr lang="en-GB" sz="2400" dirty="0"/>
          </a:p>
        </p:txBody>
      </p:sp>
    </p:spTree>
    <p:extLst>
      <p:ext uri="{BB962C8B-B14F-4D97-AF65-F5344CB8AC3E}">
        <p14:creationId xmlns:p14="http://schemas.microsoft.com/office/powerpoint/2010/main" val="696547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A58F04-ABE4-B8E4-C318-769104CF6DC9}"/>
              </a:ext>
            </a:extLst>
          </p:cNvPr>
          <p:cNvSpPr>
            <a:spLocks noGrp="1"/>
          </p:cNvSpPr>
          <p:nvPr>
            <p:ph idx="1"/>
          </p:nvPr>
        </p:nvSpPr>
        <p:spPr>
          <a:xfrm>
            <a:off x="423582" y="480919"/>
            <a:ext cx="10515600" cy="4351338"/>
          </a:xfrm>
        </p:spPr>
        <p:txBody>
          <a:bodyPr vert="horz" lIns="91440" tIns="45720" rIns="91440" bIns="45720" rtlCol="0" anchor="t">
            <a:normAutofit fontScale="77500" lnSpcReduction="20000"/>
          </a:bodyPr>
          <a:lstStyle/>
          <a:p>
            <a:pPr marL="0" indent="0">
              <a:buNone/>
            </a:pPr>
            <a:r>
              <a:rPr lang="en-GB" b="1" dirty="0"/>
              <a:t>Weaknesses:</a:t>
            </a:r>
            <a:endParaRPr lang="en-GB" dirty="0"/>
          </a:p>
          <a:p>
            <a:r>
              <a:rPr lang="en-GB" sz="3000" b="1" dirty="0">
                <a:ea typeface="+mn-lt"/>
                <a:cs typeface="+mn-lt"/>
              </a:rPr>
              <a:t>1. Limited Experience in Emergency Scenarios</a:t>
            </a:r>
            <a:br>
              <a:rPr lang="en-GB" sz="3000" b="1" dirty="0">
                <a:ea typeface="+mn-lt"/>
                <a:cs typeface="+mn-lt"/>
              </a:rPr>
            </a:br>
            <a:r>
              <a:rPr lang="en-GB" sz="3000" b="1" dirty="0">
                <a:ea typeface="+mn-lt"/>
                <a:cs typeface="+mn-lt"/>
              </a:rPr>
              <a:t> Although I have experience in routine care, I have not yet faced high-pressure or emergency medical situations, such as managing a fall with injury or responding to deteriorating patients.</a:t>
            </a:r>
            <a:endParaRPr lang="en-GB" sz="3000" dirty="0"/>
          </a:p>
          <a:p>
            <a:endParaRPr lang="en-GB" sz="3000" b="1" dirty="0">
              <a:ea typeface="+mn-lt"/>
              <a:cs typeface="+mn-lt"/>
            </a:endParaRPr>
          </a:p>
          <a:p>
            <a:r>
              <a:rPr lang="en-GB" sz="3000" b="1" dirty="0">
                <a:ea typeface="+mn-lt"/>
                <a:cs typeface="+mn-lt"/>
              </a:rPr>
              <a:t>2. Low Confidence with NHS Digital Systems</a:t>
            </a:r>
            <a:br>
              <a:rPr lang="en-GB" sz="3000" b="1" dirty="0">
                <a:ea typeface="+mn-lt"/>
                <a:cs typeface="+mn-lt"/>
              </a:rPr>
            </a:br>
            <a:r>
              <a:rPr lang="en-GB" sz="3000" b="1" dirty="0">
                <a:ea typeface="+mn-lt"/>
                <a:cs typeface="+mn-lt"/>
              </a:rPr>
              <a:t> I have not had much hands-on practice with common healthcare IT systems like EMIS or </a:t>
            </a:r>
            <a:r>
              <a:rPr lang="en-GB" sz="3000" b="1">
                <a:ea typeface="+mn-lt"/>
                <a:cs typeface="+mn-lt"/>
              </a:rPr>
              <a:t>SystemOne</a:t>
            </a:r>
            <a:r>
              <a:rPr lang="en-GB" sz="3000" b="1" dirty="0">
                <a:ea typeface="+mn-lt"/>
                <a:cs typeface="+mn-lt"/>
              </a:rPr>
              <a:t>, which are widely used in NHS services for record-keeping and care coordination.</a:t>
            </a:r>
            <a:endParaRPr lang="en-GB" sz="3000" dirty="0"/>
          </a:p>
          <a:p>
            <a:endParaRPr lang="en-GB" sz="3000" b="1" dirty="0">
              <a:ea typeface="+mn-lt"/>
              <a:cs typeface="+mn-lt"/>
            </a:endParaRPr>
          </a:p>
          <a:p>
            <a:r>
              <a:rPr lang="en-GB" sz="3000" b="1" dirty="0">
                <a:ea typeface="+mn-lt"/>
                <a:cs typeface="+mn-lt"/>
              </a:rPr>
              <a:t>3. Public Speaking and Presentation Anxiety</a:t>
            </a:r>
            <a:br>
              <a:rPr lang="en-GB" sz="3000" b="1" dirty="0">
                <a:ea typeface="+mn-lt"/>
                <a:cs typeface="+mn-lt"/>
              </a:rPr>
            </a:br>
            <a:r>
              <a:rPr lang="en-GB" sz="3000" b="1" dirty="0">
                <a:ea typeface="+mn-lt"/>
                <a:cs typeface="+mn-lt"/>
              </a:rPr>
              <a:t> While I am confident one-on-one, I feel nervous when speaking in formal group settings, particularly in assessments or structured interviews.</a:t>
            </a:r>
            <a:endParaRPr lang="en-GB" sz="3000" dirty="0"/>
          </a:p>
          <a:p>
            <a:endParaRPr lang="en-GB" sz="3000" dirty="0"/>
          </a:p>
        </p:txBody>
      </p:sp>
    </p:spTree>
    <p:extLst>
      <p:ext uri="{BB962C8B-B14F-4D97-AF65-F5344CB8AC3E}">
        <p14:creationId xmlns:p14="http://schemas.microsoft.com/office/powerpoint/2010/main" val="4003812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4BBB9B-B0C4-FCF6-27CA-2CF18318C779}"/>
              </a:ext>
            </a:extLst>
          </p:cNvPr>
          <p:cNvSpPr>
            <a:spLocks noGrp="1"/>
          </p:cNvSpPr>
          <p:nvPr>
            <p:ph idx="1"/>
          </p:nvPr>
        </p:nvSpPr>
        <p:spPr>
          <a:xfrm>
            <a:off x="154641" y="-934"/>
            <a:ext cx="10515600" cy="4351338"/>
          </a:xfrm>
        </p:spPr>
        <p:txBody>
          <a:bodyPr vert="horz" lIns="91440" tIns="45720" rIns="91440" bIns="45720" rtlCol="0" anchor="t">
            <a:noAutofit/>
          </a:bodyPr>
          <a:lstStyle/>
          <a:p>
            <a:pPr marL="0" indent="0">
              <a:buNone/>
            </a:pPr>
            <a:r>
              <a:rPr lang="en-GB" sz="3400" b="1" dirty="0"/>
              <a:t>Opportunities:</a:t>
            </a:r>
            <a:endParaRPr lang="en-GB" sz="3400" dirty="0"/>
          </a:p>
          <a:p>
            <a:r>
              <a:rPr lang="en-GB" sz="2400" b="1" dirty="0">
                <a:ea typeface="+mn-lt"/>
                <a:cs typeface="+mn-lt"/>
              </a:rPr>
              <a:t>1. Access to CPD and Training</a:t>
            </a:r>
            <a:br>
              <a:rPr lang="en-GB" sz="2400" b="1" dirty="0">
                <a:ea typeface="+mn-lt"/>
                <a:cs typeface="+mn-lt"/>
              </a:rPr>
            </a:br>
            <a:r>
              <a:rPr lang="en-GB" sz="2400" b="1" dirty="0">
                <a:ea typeface="+mn-lt"/>
                <a:cs typeface="+mn-lt"/>
              </a:rPr>
              <a:t> The NHS and educational institutions offer a range of free or low-cost training opportunities, such as online modules in safeguarding, communication, and digital literacy (NHS Health Careers, 2023).</a:t>
            </a:r>
            <a:endParaRPr lang="en-GB" sz="2400"/>
          </a:p>
          <a:p>
            <a:r>
              <a:rPr lang="en-GB" sz="2400" b="1" dirty="0">
                <a:ea typeface="+mn-lt"/>
                <a:cs typeface="+mn-lt"/>
              </a:rPr>
              <a:t>2. Growing Demand in the Workforce</a:t>
            </a:r>
            <a:br>
              <a:rPr lang="en-GB" sz="2400" b="1" dirty="0">
                <a:ea typeface="+mn-lt"/>
                <a:cs typeface="+mn-lt"/>
              </a:rPr>
            </a:br>
            <a:r>
              <a:rPr lang="en-GB" sz="2400" b="1" dirty="0">
                <a:ea typeface="+mn-lt"/>
                <a:cs typeface="+mn-lt"/>
              </a:rPr>
              <a:t> According to Skills for Care (2023), over 150,000 vacancies exist across the adult social care sector, creating a strong employment market for trained professionals.</a:t>
            </a:r>
            <a:endParaRPr lang="en-GB" sz="2400"/>
          </a:p>
          <a:p>
            <a:r>
              <a:rPr lang="en-GB" sz="2400" b="1" dirty="0">
                <a:ea typeface="+mn-lt"/>
                <a:cs typeface="+mn-lt"/>
              </a:rPr>
              <a:t>3. Mentorship and Supervised Practice</a:t>
            </a:r>
            <a:br>
              <a:rPr lang="en-GB" sz="2400" b="1" dirty="0">
                <a:ea typeface="+mn-lt"/>
                <a:cs typeface="+mn-lt"/>
              </a:rPr>
            </a:br>
            <a:r>
              <a:rPr lang="en-GB" sz="2400" b="1" dirty="0">
                <a:ea typeface="+mn-lt"/>
                <a:cs typeface="+mn-lt"/>
              </a:rPr>
              <a:t> During placements, I have access to experienced professionals who can guide my development and offer real-time feedback and support.</a:t>
            </a:r>
            <a:endParaRPr lang="en-GB" sz="2400"/>
          </a:p>
          <a:p>
            <a:r>
              <a:rPr lang="en-GB" sz="2400" b="1" dirty="0">
                <a:ea typeface="+mn-lt"/>
                <a:cs typeface="+mn-lt"/>
              </a:rPr>
              <a:t>4. Pathways to Higher Education</a:t>
            </a:r>
            <a:br>
              <a:rPr lang="en-GB" sz="2400" b="1" dirty="0">
                <a:ea typeface="+mn-lt"/>
                <a:cs typeface="+mn-lt"/>
              </a:rPr>
            </a:br>
            <a:r>
              <a:rPr lang="en-GB" sz="2400" b="1" dirty="0">
                <a:ea typeface="+mn-lt"/>
                <a:cs typeface="+mn-lt"/>
              </a:rPr>
              <a:t> Opportunities are available for further qualifications, including nursing degrees, specialised diplomas, or leadership courses to support long-term career growth.</a:t>
            </a:r>
            <a:endParaRPr lang="en-GB" sz="2400"/>
          </a:p>
          <a:p>
            <a:endParaRPr lang="en-GB" sz="1800" dirty="0"/>
          </a:p>
        </p:txBody>
      </p:sp>
    </p:spTree>
    <p:extLst>
      <p:ext uri="{BB962C8B-B14F-4D97-AF65-F5344CB8AC3E}">
        <p14:creationId xmlns:p14="http://schemas.microsoft.com/office/powerpoint/2010/main" val="2062809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B772E26-47AB-6C0A-4401-82CE334469D3}"/>
              </a:ext>
            </a:extLst>
          </p:cNvPr>
          <p:cNvSpPr>
            <a:spLocks noGrp="1"/>
          </p:cNvSpPr>
          <p:nvPr>
            <p:ph idx="1"/>
          </p:nvPr>
        </p:nvSpPr>
        <p:spPr>
          <a:xfrm>
            <a:off x="165847" y="-934"/>
            <a:ext cx="10515600" cy="4351338"/>
          </a:xfrm>
        </p:spPr>
        <p:txBody>
          <a:bodyPr vert="horz" lIns="91440" tIns="45720" rIns="91440" bIns="45720" rtlCol="0" anchor="t">
            <a:noAutofit/>
          </a:bodyPr>
          <a:lstStyle/>
          <a:p>
            <a:pPr marL="0" indent="0">
              <a:buNone/>
            </a:pPr>
            <a:r>
              <a:rPr lang="en-GB" sz="3100" b="1" dirty="0"/>
              <a:t>Threats:</a:t>
            </a:r>
            <a:endParaRPr lang="en-GB" sz="3100" dirty="0"/>
          </a:p>
          <a:p>
            <a:r>
              <a:rPr lang="en-GB" sz="2400" b="1" dirty="0">
                <a:ea typeface="+mn-lt"/>
                <a:cs typeface="+mn-lt"/>
              </a:rPr>
              <a:t>1. Workplace Stress and Burnout</a:t>
            </a:r>
            <a:br>
              <a:rPr lang="en-GB" sz="2400" b="1" dirty="0">
                <a:ea typeface="+mn-lt"/>
                <a:cs typeface="+mn-lt"/>
              </a:rPr>
            </a:br>
            <a:r>
              <a:rPr lang="en-GB" sz="2400" b="1" dirty="0">
                <a:ea typeface="+mn-lt"/>
                <a:cs typeface="+mn-lt"/>
              </a:rPr>
              <a:t> The healthcare sector is known for high workloads and emotional stress, especially in under-resourced environments. This can impact mental health and job satisfaction.</a:t>
            </a:r>
            <a:endParaRPr lang="en-GB" sz="2400" dirty="0"/>
          </a:p>
          <a:p>
            <a:r>
              <a:rPr lang="en-GB" sz="2400" b="1" dirty="0">
                <a:ea typeface="+mn-lt"/>
                <a:cs typeface="+mn-lt"/>
              </a:rPr>
              <a:t>2. Competition for Placements and Graduate Roles</a:t>
            </a:r>
            <a:br>
              <a:rPr lang="en-GB" sz="2400" b="1" dirty="0">
                <a:ea typeface="+mn-lt"/>
                <a:cs typeface="+mn-lt"/>
              </a:rPr>
            </a:br>
            <a:r>
              <a:rPr lang="en-GB" sz="2400" b="1" dirty="0">
                <a:ea typeface="+mn-lt"/>
                <a:cs typeface="+mn-lt"/>
              </a:rPr>
              <a:t> Due to the increasing number of health and social care students, securing competitive placements or NHS preceptorships may be challenging.</a:t>
            </a:r>
            <a:endParaRPr lang="en-GB" sz="2400" dirty="0"/>
          </a:p>
          <a:p>
            <a:r>
              <a:rPr lang="en-GB" sz="2400" b="1" dirty="0">
                <a:ea typeface="+mn-lt"/>
                <a:cs typeface="+mn-lt"/>
              </a:rPr>
              <a:t>3. Time Constraints and Personal Responsibilities</a:t>
            </a:r>
            <a:br>
              <a:rPr lang="en-GB" sz="2400" b="1" dirty="0">
                <a:ea typeface="+mn-lt"/>
                <a:cs typeface="+mn-lt"/>
              </a:rPr>
            </a:br>
            <a:r>
              <a:rPr lang="en-GB" sz="2400" b="1" dirty="0">
                <a:ea typeface="+mn-lt"/>
                <a:cs typeface="+mn-lt"/>
              </a:rPr>
              <a:t> Balancing academic work, part-time employment, and personal obligations can limit my availability to engage in extra learning or placement shifts.</a:t>
            </a:r>
            <a:endParaRPr lang="en-GB" sz="2400" dirty="0"/>
          </a:p>
          <a:p>
            <a:r>
              <a:rPr lang="en-GB" sz="2400" b="1" dirty="0">
                <a:ea typeface="+mn-lt"/>
                <a:cs typeface="+mn-lt"/>
              </a:rPr>
              <a:t>4. Policy Changes and Funding Cuts</a:t>
            </a:r>
            <a:br>
              <a:rPr lang="en-GB" sz="2400" b="1" dirty="0">
                <a:ea typeface="+mn-lt"/>
                <a:cs typeface="+mn-lt"/>
              </a:rPr>
            </a:br>
            <a:r>
              <a:rPr lang="en-GB" sz="2400" b="1" dirty="0">
                <a:ea typeface="+mn-lt"/>
                <a:cs typeface="+mn-lt"/>
              </a:rPr>
              <a:t> Changes to government policy on NHS funding or social care budgets could impact job opportunities and training availability in the sector.</a:t>
            </a:r>
            <a:endParaRPr lang="en-GB" sz="2400" dirty="0"/>
          </a:p>
          <a:p>
            <a:endParaRPr lang="en-GB" sz="2400" dirty="0"/>
          </a:p>
        </p:txBody>
      </p:sp>
    </p:spTree>
    <p:extLst>
      <p:ext uri="{BB962C8B-B14F-4D97-AF65-F5344CB8AC3E}">
        <p14:creationId xmlns:p14="http://schemas.microsoft.com/office/powerpoint/2010/main" val="2506406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225BE8-0D36-81ED-145E-D6C8FCA7FBD0}"/>
              </a:ext>
            </a:extLst>
          </p:cNvPr>
          <p:cNvSpPr>
            <a:spLocks noGrp="1"/>
          </p:cNvSpPr>
          <p:nvPr>
            <p:ph idx="1"/>
          </p:nvPr>
        </p:nvSpPr>
        <p:spPr>
          <a:xfrm>
            <a:off x="445994" y="873125"/>
            <a:ext cx="10515600" cy="4351338"/>
          </a:xfrm>
        </p:spPr>
        <p:txBody>
          <a:bodyPr vert="horz" lIns="91440" tIns="45720" rIns="91440" bIns="45720" rtlCol="0" anchor="t">
            <a:normAutofit fontScale="77500" lnSpcReduction="20000"/>
          </a:bodyPr>
          <a:lstStyle/>
          <a:p>
            <a:pPr marL="0" indent="0">
              <a:buNone/>
            </a:pPr>
            <a:r>
              <a:rPr lang="en-GB" b="1" dirty="0"/>
              <a:t>Using Strengths to Overcome Weaknesses:</a:t>
            </a:r>
            <a:endParaRPr lang="en-GB" dirty="0"/>
          </a:p>
          <a:p>
            <a:r>
              <a:rPr lang="en-GB" sz="3200" dirty="0">
                <a:ea typeface="+mn-lt"/>
                <a:cs typeface="+mn-lt"/>
              </a:rPr>
              <a:t>I will </a:t>
            </a:r>
            <a:r>
              <a:rPr lang="en-GB" sz="3200" b="1" dirty="0">
                <a:ea typeface="+mn-lt"/>
                <a:cs typeface="+mn-lt"/>
              </a:rPr>
              <a:t>use my strong communication skills</a:t>
            </a:r>
            <a:r>
              <a:rPr lang="en-GB" sz="3200" dirty="0">
                <a:ea typeface="+mn-lt"/>
                <a:cs typeface="+mn-lt"/>
              </a:rPr>
              <a:t> to ask for support and clarification when working with unfamiliar digital systems. This will also support me in building positive relationships with IT-literate colleagues who can mentor me.</a:t>
            </a:r>
            <a:endParaRPr lang="en-GB" sz="3200"/>
          </a:p>
          <a:p>
            <a:endParaRPr lang="en-GB" sz="3200" dirty="0">
              <a:ea typeface="+mn-lt"/>
              <a:cs typeface="+mn-lt"/>
            </a:endParaRPr>
          </a:p>
          <a:p>
            <a:r>
              <a:rPr lang="en-GB" sz="3200" dirty="0">
                <a:ea typeface="+mn-lt"/>
                <a:cs typeface="+mn-lt"/>
              </a:rPr>
              <a:t>My </a:t>
            </a:r>
            <a:r>
              <a:rPr lang="en-GB" sz="3200" b="1" dirty="0">
                <a:ea typeface="+mn-lt"/>
                <a:cs typeface="+mn-lt"/>
              </a:rPr>
              <a:t>teamwork experience</a:t>
            </a:r>
            <a:r>
              <a:rPr lang="en-GB" sz="3200" dirty="0">
                <a:ea typeface="+mn-lt"/>
                <a:cs typeface="+mn-lt"/>
              </a:rPr>
              <a:t> will allow me to work alongside professionals during emergency training, increasing exposure to fast-paced environments in a supportive context.</a:t>
            </a:r>
            <a:endParaRPr lang="en-GB" sz="3200"/>
          </a:p>
          <a:p>
            <a:endParaRPr lang="en-GB" sz="3200" dirty="0">
              <a:ea typeface="+mn-lt"/>
              <a:cs typeface="+mn-lt"/>
            </a:endParaRPr>
          </a:p>
          <a:p>
            <a:r>
              <a:rPr lang="en-GB" sz="3200" dirty="0">
                <a:ea typeface="+mn-lt"/>
                <a:cs typeface="+mn-lt"/>
              </a:rPr>
              <a:t>To manage </a:t>
            </a:r>
            <a:r>
              <a:rPr lang="en-GB" sz="3200" b="1" dirty="0">
                <a:ea typeface="+mn-lt"/>
                <a:cs typeface="+mn-lt"/>
              </a:rPr>
              <a:t>presentation anxiety</a:t>
            </a:r>
            <a:r>
              <a:rPr lang="en-GB" sz="3200" dirty="0">
                <a:ea typeface="+mn-lt"/>
                <a:cs typeface="+mn-lt"/>
              </a:rPr>
              <a:t>, I will practise in smaller groups, seek peer feedback, and record myself to improve my confidence gradually.</a:t>
            </a:r>
            <a:endParaRPr lang="en-GB" sz="3200" dirty="0"/>
          </a:p>
          <a:p>
            <a:endParaRPr lang="en-GB" dirty="0"/>
          </a:p>
        </p:txBody>
      </p:sp>
    </p:spTree>
    <p:extLst>
      <p:ext uri="{BB962C8B-B14F-4D97-AF65-F5344CB8AC3E}">
        <p14:creationId xmlns:p14="http://schemas.microsoft.com/office/powerpoint/2010/main" val="538396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A7F9A7-B8BF-5661-9FAB-3353AFAB1ECB}"/>
              </a:ext>
            </a:extLst>
          </p:cNvPr>
          <p:cNvSpPr>
            <a:spLocks noGrp="1"/>
          </p:cNvSpPr>
          <p:nvPr>
            <p:ph idx="1"/>
          </p:nvPr>
        </p:nvSpPr>
        <p:spPr>
          <a:xfrm>
            <a:off x="838200" y="917949"/>
            <a:ext cx="10515600" cy="4351338"/>
          </a:xfrm>
        </p:spPr>
        <p:txBody>
          <a:bodyPr vert="horz" lIns="91440" tIns="45720" rIns="91440" bIns="45720" rtlCol="0" anchor="t">
            <a:normAutofit/>
          </a:bodyPr>
          <a:lstStyle/>
          <a:p>
            <a:pPr marL="0" indent="0">
              <a:buNone/>
            </a:pPr>
            <a:r>
              <a:rPr lang="en-GB" b="1" dirty="0"/>
              <a:t>Using Strengths to Maximise Opportunities:</a:t>
            </a:r>
            <a:endParaRPr lang="en-GB" dirty="0"/>
          </a:p>
          <a:p>
            <a:r>
              <a:rPr lang="en-GB">
                <a:ea typeface="+mn-lt"/>
                <a:cs typeface="+mn-lt"/>
              </a:rPr>
              <a:t>My </a:t>
            </a:r>
            <a:r>
              <a:rPr lang="en-GB" b="1">
                <a:ea typeface="+mn-lt"/>
                <a:cs typeface="+mn-lt"/>
              </a:rPr>
              <a:t>empathy and commitment to patient care</a:t>
            </a:r>
            <a:r>
              <a:rPr lang="en-GB">
                <a:ea typeface="+mn-lt"/>
                <a:cs typeface="+mn-lt"/>
              </a:rPr>
              <a:t> will help me stand out in placement evaluations and job interviews, increasing my chances of securing competitive roles.</a:t>
            </a:r>
            <a:endParaRPr lang="en-GB"/>
          </a:p>
          <a:p>
            <a:r>
              <a:rPr lang="en-GB">
                <a:ea typeface="+mn-lt"/>
                <a:cs typeface="+mn-lt"/>
              </a:rPr>
              <a:t>By combining my </a:t>
            </a:r>
            <a:r>
              <a:rPr lang="en-GB" b="1">
                <a:ea typeface="+mn-lt"/>
                <a:cs typeface="+mn-lt"/>
              </a:rPr>
              <a:t>clinical foundation</a:t>
            </a:r>
            <a:r>
              <a:rPr lang="en-GB">
                <a:ea typeface="+mn-lt"/>
                <a:cs typeface="+mn-lt"/>
              </a:rPr>
              <a:t> with CPD opportunities, I can build a more specialised skill set in areas such as dementia care or wound management.</a:t>
            </a:r>
            <a:endParaRPr lang="en-GB"/>
          </a:p>
          <a:p>
            <a:r>
              <a:rPr lang="en-GB">
                <a:ea typeface="+mn-lt"/>
                <a:cs typeface="+mn-lt"/>
              </a:rPr>
              <a:t>I will take advantage of </a:t>
            </a:r>
            <a:r>
              <a:rPr lang="en-GB" b="1">
                <a:ea typeface="+mn-lt"/>
                <a:cs typeface="+mn-lt"/>
              </a:rPr>
              <a:t>mentorship and supervision</a:t>
            </a:r>
            <a:r>
              <a:rPr lang="en-GB">
                <a:ea typeface="+mn-lt"/>
                <a:cs typeface="+mn-lt"/>
              </a:rPr>
              <a:t> by scheduling regular feedback sessions with placement mentors, allowing me to track progress and set realistic goals.</a:t>
            </a:r>
            <a:endParaRPr lang="en-GB"/>
          </a:p>
          <a:p>
            <a:endParaRPr lang="en-GB" dirty="0"/>
          </a:p>
        </p:txBody>
      </p:sp>
    </p:spTree>
    <p:extLst>
      <p:ext uri="{BB962C8B-B14F-4D97-AF65-F5344CB8AC3E}">
        <p14:creationId xmlns:p14="http://schemas.microsoft.com/office/powerpoint/2010/main" val="1589034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399019-183E-375F-52AC-3FBFF7396522}"/>
              </a:ext>
            </a:extLst>
          </p:cNvPr>
          <p:cNvSpPr>
            <a:spLocks noGrp="1"/>
          </p:cNvSpPr>
          <p:nvPr>
            <p:ph idx="1"/>
          </p:nvPr>
        </p:nvSpPr>
        <p:spPr>
          <a:xfrm>
            <a:off x="838200" y="1086037"/>
            <a:ext cx="10515600" cy="4351338"/>
          </a:xfrm>
        </p:spPr>
        <p:txBody>
          <a:bodyPr vert="horz" lIns="91440" tIns="45720" rIns="91440" bIns="45720" rtlCol="0" anchor="t">
            <a:normAutofit/>
          </a:bodyPr>
          <a:lstStyle/>
          <a:p>
            <a:pPr marL="0" indent="0">
              <a:buNone/>
            </a:pPr>
            <a:r>
              <a:rPr lang="en-GB" b="1" dirty="0"/>
              <a:t>References:</a:t>
            </a:r>
            <a:endParaRPr lang="en-GB" dirty="0"/>
          </a:p>
          <a:p>
            <a:r>
              <a:rPr lang="en-GB" dirty="0">
                <a:ea typeface="+mn-lt"/>
                <a:cs typeface="+mn-lt"/>
              </a:rPr>
              <a:t>NHS Health Careers (2023). </a:t>
            </a:r>
            <a:r>
              <a:rPr lang="en-GB" i="1" dirty="0">
                <a:ea typeface="+mn-lt"/>
                <a:cs typeface="+mn-lt"/>
              </a:rPr>
              <a:t>Career planning and continuing professional development (CPD)</a:t>
            </a:r>
            <a:r>
              <a:rPr lang="en-GB" dirty="0">
                <a:ea typeface="+mn-lt"/>
                <a:cs typeface="+mn-lt"/>
              </a:rPr>
              <a:t>. [online] Available at: </a:t>
            </a:r>
            <a:r>
              <a:rPr lang="en-GB" dirty="0">
                <a:ea typeface="+mn-lt"/>
                <a:cs typeface="+mn-lt"/>
                <a:hlinkClick r:id="rId2"/>
              </a:rPr>
              <a:t>https://www.healthcareers.nhs.uk</a:t>
            </a:r>
            <a:r>
              <a:rPr lang="en-GB" dirty="0">
                <a:ea typeface="+mn-lt"/>
                <a:cs typeface="+mn-lt"/>
              </a:rPr>
              <a:t> [Accessed 22 Sept. 2025].</a:t>
            </a:r>
            <a:endParaRPr lang="en-GB" dirty="0"/>
          </a:p>
          <a:p>
            <a:r>
              <a:rPr lang="en-GB" dirty="0">
                <a:ea typeface="+mn-lt"/>
                <a:cs typeface="+mn-lt"/>
              </a:rPr>
              <a:t>Skills for Care (2023). </a:t>
            </a:r>
            <a:r>
              <a:rPr lang="en-GB" i="1" dirty="0">
                <a:ea typeface="+mn-lt"/>
                <a:cs typeface="+mn-lt"/>
              </a:rPr>
              <a:t>The state of the adult social care sector and workforce in England</a:t>
            </a:r>
            <a:r>
              <a:rPr lang="en-GB" dirty="0">
                <a:ea typeface="+mn-lt"/>
                <a:cs typeface="+mn-lt"/>
              </a:rPr>
              <a:t>. [online] Available at: </a:t>
            </a:r>
            <a:r>
              <a:rPr lang="en-GB" dirty="0">
                <a:ea typeface="+mn-lt"/>
                <a:cs typeface="+mn-lt"/>
                <a:hlinkClick r:id="rId3"/>
              </a:rPr>
              <a:t>https://www.skillsforcare.org.uk</a:t>
            </a:r>
            <a:r>
              <a:rPr lang="en-GB" dirty="0">
                <a:ea typeface="+mn-lt"/>
                <a:cs typeface="+mn-lt"/>
              </a:rPr>
              <a:t> [Accessed 22 Sept. 2025].</a:t>
            </a:r>
            <a:endParaRPr lang="en-GB" dirty="0"/>
          </a:p>
          <a:p>
            <a:endParaRPr lang="en-GB" dirty="0"/>
          </a:p>
        </p:txBody>
      </p:sp>
    </p:spTree>
    <p:extLst>
      <p:ext uri="{BB962C8B-B14F-4D97-AF65-F5344CB8AC3E}">
        <p14:creationId xmlns:p14="http://schemas.microsoft.com/office/powerpoint/2010/main" val="2271851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10BA3F-E1B6-2573-70E5-AE4B7256D4FA}"/>
              </a:ext>
            </a:extLst>
          </p:cNvPr>
          <p:cNvSpPr>
            <a:spLocks noGrp="1"/>
          </p:cNvSpPr>
          <p:nvPr>
            <p:ph idx="1"/>
          </p:nvPr>
        </p:nvSpPr>
        <p:spPr>
          <a:xfrm>
            <a:off x="838200" y="906743"/>
            <a:ext cx="10515600" cy="4351338"/>
          </a:xfrm>
        </p:spPr>
        <p:txBody>
          <a:bodyPr vert="horz" lIns="91440" tIns="45720" rIns="91440" bIns="45720" rtlCol="0" anchor="t">
            <a:normAutofit/>
          </a:bodyPr>
          <a:lstStyle/>
          <a:p>
            <a:pPr marL="0" indent="0">
              <a:buNone/>
            </a:pPr>
            <a:r>
              <a:rPr lang="en-GB" b="1" dirty="0"/>
              <a:t>Conclusion:</a:t>
            </a:r>
            <a:endParaRPr lang="en-GB" dirty="0"/>
          </a:p>
          <a:p>
            <a:r>
              <a:rPr lang="en-GB" dirty="0">
                <a:ea typeface="+mn-lt"/>
                <a:cs typeface="+mn-lt"/>
              </a:rPr>
              <a:t>This SWOT analysis has helped me to better understand where I currently stand in terms of personal and professional development. By leveraging my strengths, I can address my weaknesses and make the most of available opportunities while planning strategies to minimise potential threats. This reflection will guide my next steps in becoming a confident and competent health and social care professional.</a:t>
            </a:r>
            <a:endParaRPr lang="en-GB" dirty="0"/>
          </a:p>
          <a:p>
            <a:endParaRPr lang="en-GB" dirty="0"/>
          </a:p>
        </p:txBody>
      </p:sp>
    </p:spTree>
    <p:extLst>
      <p:ext uri="{BB962C8B-B14F-4D97-AF65-F5344CB8AC3E}">
        <p14:creationId xmlns:p14="http://schemas.microsoft.com/office/powerpoint/2010/main" val="11491325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PAULO BUCUR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78</cp:revision>
  <dcterms:created xsi:type="dcterms:W3CDTF">2025-09-24T16:14:46Z</dcterms:created>
  <dcterms:modified xsi:type="dcterms:W3CDTF">2025-09-24T16:37:52Z</dcterms:modified>
</cp:coreProperties>
</file>