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E945A9-1201-435C-8668-C4FBDBF23963}" v="53" dt="2026-03-12T15:29:06.1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6" d="100"/>
          <a:sy n="96" d="100"/>
        </p:scale>
        <p:origin x="180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ad Hussain (2432564)" userId="17548836-75bb-4b5a-ba45-cb4dfb7ad7c6" providerId="ADAL" clId="{EDE945A9-1201-435C-8668-C4FBDBF23963}"/>
    <pc:docChg chg="undo custSel modSld">
      <pc:chgData name="Shazad Hussain (2432564)" userId="17548836-75bb-4b5a-ba45-cb4dfb7ad7c6" providerId="ADAL" clId="{EDE945A9-1201-435C-8668-C4FBDBF23963}" dt="2026-03-12T15:31:57.612" v="127" actId="26606"/>
      <pc:docMkLst>
        <pc:docMk/>
      </pc:docMkLst>
      <pc:sldChg chg="addSp delSp modSp mod setBg addAnim delAnim modAnim setClrOvrMap">
        <pc:chgData name="Shazad Hussain (2432564)" userId="17548836-75bb-4b5a-ba45-cb4dfb7ad7c6" providerId="ADAL" clId="{EDE945A9-1201-435C-8668-C4FBDBF23963}" dt="2026-03-12T15:29:06.102" v="112" actId="313"/>
        <pc:sldMkLst>
          <pc:docMk/>
          <pc:sldMk cId="0" sldId="256"/>
        </pc:sldMkLst>
        <pc:spChg chg="mod">
          <ac:chgData name="Shazad Hussain (2432564)" userId="17548836-75bb-4b5a-ba45-cb4dfb7ad7c6" providerId="ADAL" clId="{EDE945A9-1201-435C-8668-C4FBDBF23963}" dt="2026-03-12T15:29:06.102" v="112" actId="313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Shazad Hussain (2432564)" userId="17548836-75bb-4b5a-ba45-cb4dfb7ad7c6" providerId="ADAL" clId="{EDE945A9-1201-435C-8668-C4FBDBF23963}" dt="2026-03-12T15:27:27.701" v="62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Shazad Hussain (2432564)" userId="17548836-75bb-4b5a-ba45-cb4dfb7ad7c6" providerId="ADAL" clId="{EDE945A9-1201-435C-8668-C4FBDBF23963}" dt="2026-03-12T15:21:51.654" v="28" actId="26606"/>
          <ac:spMkLst>
            <pc:docMk/>
            <pc:sldMk cId="0" sldId="256"/>
            <ac:spMk id="6" creationId="{A8384FB5-9ADC-4DDC-881B-597D56F5B15D}"/>
          </ac:spMkLst>
        </pc:spChg>
        <pc:spChg chg="add del">
          <ac:chgData name="Shazad Hussain (2432564)" userId="17548836-75bb-4b5a-ba45-cb4dfb7ad7c6" providerId="ADAL" clId="{EDE945A9-1201-435C-8668-C4FBDBF23963}" dt="2026-03-12T15:21:51.654" v="28" actId="26606"/>
          <ac:spMkLst>
            <pc:docMk/>
            <pc:sldMk cId="0" sldId="256"/>
            <ac:spMk id="7" creationId="{91E5A9A7-95C6-4F4F-B00E-C82E07FE62EF}"/>
          </ac:spMkLst>
        </pc:spChg>
        <pc:spChg chg="add del">
          <ac:chgData name="Shazad Hussain (2432564)" userId="17548836-75bb-4b5a-ba45-cb4dfb7ad7c6" providerId="ADAL" clId="{EDE945A9-1201-435C-8668-C4FBDBF23963}" dt="2026-03-12T15:21:51.654" v="28" actId="26606"/>
          <ac:spMkLst>
            <pc:docMk/>
            <pc:sldMk cId="0" sldId="256"/>
            <ac:spMk id="8" creationId="{D07DD2DE-F619-49DD-B5E7-03A290FF4ED1}"/>
          </ac:spMkLst>
        </pc:spChg>
        <pc:spChg chg="add del">
          <ac:chgData name="Shazad Hussain (2432564)" userId="17548836-75bb-4b5a-ba45-cb4dfb7ad7c6" providerId="ADAL" clId="{EDE945A9-1201-435C-8668-C4FBDBF23963}" dt="2026-03-12T15:21:26.292" v="23" actId="26606"/>
          <ac:spMkLst>
            <pc:docMk/>
            <pc:sldMk cId="0" sldId="256"/>
            <ac:spMk id="9" creationId="{0671A8AE-40A1-4631-A6B8-581AFF065482}"/>
          </ac:spMkLst>
        </pc:spChg>
        <pc:spChg chg="add del">
          <ac:chgData name="Shazad Hussain (2432564)" userId="17548836-75bb-4b5a-ba45-cb4dfb7ad7c6" providerId="ADAL" clId="{EDE945A9-1201-435C-8668-C4FBDBF23963}" dt="2026-03-12T15:21:51.654" v="28" actId="26606"/>
          <ac:spMkLst>
            <pc:docMk/>
            <pc:sldMk cId="0" sldId="256"/>
            <ac:spMk id="10" creationId="{85149191-5F60-4A28-AAFF-039F96B0F3EC}"/>
          </ac:spMkLst>
        </pc:spChg>
        <pc:spChg chg="add del">
          <ac:chgData name="Shazad Hussain (2432564)" userId="17548836-75bb-4b5a-ba45-cb4dfb7ad7c6" providerId="ADAL" clId="{EDE945A9-1201-435C-8668-C4FBDBF23963}" dt="2026-03-12T15:21:26.292" v="23" actId="26606"/>
          <ac:spMkLst>
            <pc:docMk/>
            <pc:sldMk cId="0" sldId="256"/>
            <ac:spMk id="11" creationId="{AB58EF07-17C2-48CF-ABB0-EEF1F17CB8F0}"/>
          </ac:spMkLst>
        </pc:spChg>
        <pc:spChg chg="add del">
          <ac:chgData name="Shazad Hussain (2432564)" userId="17548836-75bb-4b5a-ba45-cb4dfb7ad7c6" providerId="ADAL" clId="{EDE945A9-1201-435C-8668-C4FBDBF23963}" dt="2026-03-12T15:27:27.601" v="61" actId="26606"/>
          <ac:spMkLst>
            <pc:docMk/>
            <pc:sldMk cId="0" sldId="256"/>
            <ac:spMk id="12" creationId="{9AA72BD9-2C5A-4EDC-931F-5AA08EACA0F3}"/>
          </ac:spMkLst>
        </pc:spChg>
        <pc:spChg chg="add del">
          <ac:chgData name="Shazad Hussain (2432564)" userId="17548836-75bb-4b5a-ba45-cb4dfb7ad7c6" providerId="ADAL" clId="{EDE945A9-1201-435C-8668-C4FBDBF23963}" dt="2026-03-12T15:21:26.292" v="23" actId="26606"/>
          <ac:spMkLst>
            <pc:docMk/>
            <pc:sldMk cId="0" sldId="256"/>
            <ac:spMk id="13" creationId="{AF2F604E-43BE-4DC3-B983-E071523364F8}"/>
          </ac:spMkLst>
        </pc:spChg>
        <pc:spChg chg="add del">
          <ac:chgData name="Shazad Hussain (2432564)" userId="17548836-75bb-4b5a-ba45-cb4dfb7ad7c6" providerId="ADAL" clId="{EDE945A9-1201-435C-8668-C4FBDBF23963}" dt="2026-03-12T15:27:27.601" v="61" actId="26606"/>
          <ac:spMkLst>
            <pc:docMk/>
            <pc:sldMk cId="0" sldId="256"/>
            <ac:spMk id="14" creationId="{DD3981AC-7B61-4947-BCF3-F7AA7FA385B9}"/>
          </ac:spMkLst>
        </pc:spChg>
        <pc:spChg chg="add del">
          <ac:chgData name="Shazad Hussain (2432564)" userId="17548836-75bb-4b5a-ba45-cb4dfb7ad7c6" providerId="ADAL" clId="{EDE945A9-1201-435C-8668-C4FBDBF23963}" dt="2026-03-12T15:21:26.292" v="23" actId="26606"/>
          <ac:spMkLst>
            <pc:docMk/>
            <pc:sldMk cId="0" sldId="256"/>
            <ac:spMk id="15" creationId="{08C9B587-E65E-4B52-B37C-ABEBB6E87928}"/>
          </ac:spMkLst>
        </pc:spChg>
        <pc:spChg chg="add del">
          <ac:chgData name="Shazad Hussain (2432564)" userId="17548836-75bb-4b5a-ba45-cb4dfb7ad7c6" providerId="ADAL" clId="{EDE945A9-1201-435C-8668-C4FBDBF23963}" dt="2026-03-12T15:21:56.106" v="30" actId="26606"/>
          <ac:spMkLst>
            <pc:docMk/>
            <pc:sldMk cId="0" sldId="256"/>
            <ac:spMk id="16" creationId="{B81933D1-5615-42C7-9C0B-4EB7105CCE2D}"/>
          </ac:spMkLst>
        </pc:spChg>
        <pc:spChg chg="add del">
          <ac:chgData name="Shazad Hussain (2432564)" userId="17548836-75bb-4b5a-ba45-cb4dfb7ad7c6" providerId="ADAL" clId="{EDE945A9-1201-435C-8668-C4FBDBF23963}" dt="2026-03-12T15:21:51.654" v="28" actId="26606"/>
          <ac:spMkLst>
            <pc:docMk/>
            <pc:sldMk cId="0" sldId="256"/>
            <ac:spMk id="17" creationId="{F8260ED5-17F7-4158-B241-D51DD4CF1B7E}"/>
          </ac:spMkLst>
        </pc:spChg>
        <pc:spChg chg="add del">
          <ac:chgData name="Shazad Hussain (2432564)" userId="17548836-75bb-4b5a-ba45-cb4dfb7ad7c6" providerId="ADAL" clId="{EDE945A9-1201-435C-8668-C4FBDBF23963}" dt="2026-03-12T15:21:56.106" v="30" actId="26606"/>
          <ac:spMkLst>
            <pc:docMk/>
            <pc:sldMk cId="0" sldId="256"/>
            <ac:spMk id="18" creationId="{19C9EAEA-39D0-4B0E-A0EB-51E7B26740B1}"/>
          </ac:spMkLst>
        </pc:spChg>
        <pc:spChg chg="add del">
          <ac:chgData name="Shazad Hussain (2432564)" userId="17548836-75bb-4b5a-ba45-cb4dfb7ad7c6" providerId="ADAL" clId="{EDE945A9-1201-435C-8668-C4FBDBF23963}" dt="2026-03-12T15:21:56.106" v="30" actId="26606"/>
          <ac:spMkLst>
            <pc:docMk/>
            <pc:sldMk cId="0" sldId="256"/>
            <ac:spMk id="19" creationId="{47942995-B07F-4636-9A06-C6A104B260A8}"/>
          </ac:spMkLst>
        </pc:spChg>
        <pc:spChg chg="add del">
          <ac:chgData name="Shazad Hussain (2432564)" userId="17548836-75bb-4b5a-ba45-cb4dfb7ad7c6" providerId="ADAL" clId="{EDE945A9-1201-435C-8668-C4FBDBF23963}" dt="2026-03-12T15:27:27.601" v="61" actId="26606"/>
          <ac:spMkLst>
            <pc:docMk/>
            <pc:sldMk cId="0" sldId="256"/>
            <ac:spMk id="21" creationId="{55D4142C-5077-457F-A6AD-3FECFDB39685}"/>
          </ac:spMkLst>
        </pc:spChg>
        <pc:spChg chg="add del">
          <ac:chgData name="Shazad Hussain (2432564)" userId="17548836-75bb-4b5a-ba45-cb4dfb7ad7c6" providerId="ADAL" clId="{EDE945A9-1201-435C-8668-C4FBDBF23963}" dt="2026-03-12T15:27:27.601" v="61" actId="26606"/>
          <ac:spMkLst>
            <pc:docMk/>
            <pc:sldMk cId="0" sldId="256"/>
            <ac:spMk id="22" creationId="{7A5F0580-5EE9-419F-96EE-B6529EF6E7D0}"/>
          </ac:spMkLst>
        </pc:spChg>
        <pc:spChg chg="add del">
          <ac:chgData name="Shazad Hussain (2432564)" userId="17548836-75bb-4b5a-ba45-cb4dfb7ad7c6" providerId="ADAL" clId="{EDE945A9-1201-435C-8668-C4FBDBF23963}" dt="2026-03-12T15:22:02.348" v="32" actId="26606"/>
          <ac:spMkLst>
            <pc:docMk/>
            <pc:sldMk cId="0" sldId="256"/>
            <ac:spMk id="23" creationId="{E45CA849-654C-4173-AD99-B3A2528275F5}"/>
          </ac:spMkLst>
        </pc:spChg>
        <pc:spChg chg="add del">
          <ac:chgData name="Shazad Hussain (2432564)" userId="17548836-75bb-4b5a-ba45-cb4dfb7ad7c6" providerId="ADAL" clId="{EDE945A9-1201-435C-8668-C4FBDBF23963}" dt="2026-03-12T15:22:02.348" v="32" actId="26606"/>
          <ac:spMkLst>
            <pc:docMk/>
            <pc:sldMk cId="0" sldId="256"/>
            <ac:spMk id="24" creationId="{3E23A947-2D45-4208-AE2B-64948C87A3EB}"/>
          </ac:spMkLst>
        </pc:spChg>
        <pc:spChg chg="add del">
          <ac:chgData name="Shazad Hussain (2432564)" userId="17548836-75bb-4b5a-ba45-cb4dfb7ad7c6" providerId="ADAL" clId="{EDE945A9-1201-435C-8668-C4FBDBF23963}" dt="2026-03-12T15:22:02.348" v="32" actId="26606"/>
          <ac:spMkLst>
            <pc:docMk/>
            <pc:sldMk cId="0" sldId="256"/>
            <ac:spMk id="25" creationId="{E5BBB0F9-6A59-4D02-A9C7-A2D6516684CE}"/>
          </ac:spMkLst>
        </pc:spChg>
        <pc:spChg chg="add">
          <ac:chgData name="Shazad Hussain (2432564)" userId="17548836-75bb-4b5a-ba45-cb4dfb7ad7c6" providerId="ADAL" clId="{EDE945A9-1201-435C-8668-C4FBDBF23963}" dt="2026-03-12T15:27:27.701" v="62" actId="26606"/>
          <ac:spMkLst>
            <pc:docMk/>
            <pc:sldMk cId="0" sldId="256"/>
            <ac:spMk id="26" creationId="{73AD41DB-DF9F-49BC-85AE-6AB1840AD517}"/>
          </ac:spMkLst>
        </pc:spChg>
        <pc:spChg chg="add del">
          <ac:chgData name="Shazad Hussain (2432564)" userId="17548836-75bb-4b5a-ba45-cb4dfb7ad7c6" providerId="ADAL" clId="{EDE945A9-1201-435C-8668-C4FBDBF23963}" dt="2026-03-12T15:22:14.491" v="36" actId="26606"/>
          <ac:spMkLst>
            <pc:docMk/>
            <pc:sldMk cId="0" sldId="256"/>
            <ac:spMk id="29" creationId="{F0A604E4-7307-451C-93BE-F1F7E1BF3BF8}"/>
          </ac:spMkLst>
        </pc:spChg>
        <pc:spChg chg="add del">
          <ac:chgData name="Shazad Hussain (2432564)" userId="17548836-75bb-4b5a-ba45-cb4dfb7ad7c6" providerId="ADAL" clId="{EDE945A9-1201-435C-8668-C4FBDBF23963}" dt="2026-03-12T15:22:14.491" v="36" actId="26606"/>
          <ac:spMkLst>
            <pc:docMk/>
            <pc:sldMk cId="0" sldId="256"/>
            <ac:spMk id="30" creationId="{F7F3A0AA-35E5-4085-942B-737839030604}"/>
          </ac:spMkLst>
        </pc:spChg>
        <pc:spChg chg="add del">
          <ac:chgData name="Shazad Hussain (2432564)" userId="17548836-75bb-4b5a-ba45-cb4dfb7ad7c6" providerId="ADAL" clId="{EDE945A9-1201-435C-8668-C4FBDBF23963}" dt="2026-03-12T15:22:14.491" v="36" actId="26606"/>
          <ac:spMkLst>
            <pc:docMk/>
            <pc:sldMk cId="0" sldId="256"/>
            <ac:spMk id="31" creationId="{402F5C38-C747-4173-ABBF-656E39E82130}"/>
          </ac:spMkLst>
        </pc:spChg>
        <pc:spChg chg="add del">
          <ac:chgData name="Shazad Hussain (2432564)" userId="17548836-75bb-4b5a-ba45-cb4dfb7ad7c6" providerId="ADAL" clId="{EDE945A9-1201-435C-8668-C4FBDBF23963}" dt="2026-03-12T15:22:14.491" v="36" actId="26606"/>
          <ac:spMkLst>
            <pc:docMk/>
            <pc:sldMk cId="0" sldId="256"/>
            <ac:spMk id="32" creationId="{E37EECFC-A684-4391-AE85-4CDAF5565F61}"/>
          </ac:spMkLst>
        </pc:spChg>
        <pc:spChg chg="add del">
          <ac:chgData name="Shazad Hussain (2432564)" userId="17548836-75bb-4b5a-ba45-cb4dfb7ad7c6" providerId="ADAL" clId="{EDE945A9-1201-435C-8668-C4FBDBF23963}" dt="2026-03-12T15:23:34.301" v="50" actId="26606"/>
          <ac:spMkLst>
            <pc:docMk/>
            <pc:sldMk cId="0" sldId="256"/>
            <ac:spMk id="34" creationId="{0671A8AE-40A1-4631-A6B8-581AFF065482}"/>
          </ac:spMkLst>
        </pc:spChg>
        <pc:spChg chg="add del">
          <ac:chgData name="Shazad Hussain (2432564)" userId="17548836-75bb-4b5a-ba45-cb4dfb7ad7c6" providerId="ADAL" clId="{EDE945A9-1201-435C-8668-C4FBDBF23963}" dt="2026-03-12T15:23:34.301" v="50" actId="26606"/>
          <ac:spMkLst>
            <pc:docMk/>
            <pc:sldMk cId="0" sldId="256"/>
            <ac:spMk id="35" creationId="{AB58EF07-17C2-48CF-ABB0-EEF1F17CB8F0}"/>
          </ac:spMkLst>
        </pc:spChg>
        <pc:spChg chg="add del">
          <ac:chgData name="Shazad Hussain (2432564)" userId="17548836-75bb-4b5a-ba45-cb4dfb7ad7c6" providerId="ADAL" clId="{EDE945A9-1201-435C-8668-C4FBDBF23963}" dt="2026-03-12T15:23:34.301" v="50" actId="26606"/>
          <ac:spMkLst>
            <pc:docMk/>
            <pc:sldMk cId="0" sldId="256"/>
            <ac:spMk id="36" creationId="{AF2F604E-43BE-4DC3-B983-E071523364F8}"/>
          </ac:spMkLst>
        </pc:spChg>
        <pc:spChg chg="add del">
          <ac:chgData name="Shazad Hussain (2432564)" userId="17548836-75bb-4b5a-ba45-cb4dfb7ad7c6" providerId="ADAL" clId="{EDE945A9-1201-435C-8668-C4FBDBF23963}" dt="2026-03-12T15:23:34.301" v="50" actId="26606"/>
          <ac:spMkLst>
            <pc:docMk/>
            <pc:sldMk cId="0" sldId="256"/>
            <ac:spMk id="37" creationId="{08C9B587-E65E-4B52-B37C-ABEBB6E87928}"/>
          </ac:spMkLst>
        </pc:spChg>
        <pc:spChg chg="add del">
          <ac:chgData name="Shazad Hussain (2432564)" userId="17548836-75bb-4b5a-ba45-cb4dfb7ad7c6" providerId="ADAL" clId="{EDE945A9-1201-435C-8668-C4FBDBF23963}" dt="2026-03-12T15:22:40.995" v="43" actId="26606"/>
          <ac:spMkLst>
            <pc:docMk/>
            <pc:sldMk cId="0" sldId="256"/>
            <ac:spMk id="42" creationId="{5A59F003-E00A-43F9-91DC-CC54E3B87466}"/>
          </ac:spMkLst>
        </pc:spChg>
        <pc:spChg chg="add del">
          <ac:chgData name="Shazad Hussain (2432564)" userId="17548836-75bb-4b5a-ba45-cb4dfb7ad7c6" providerId="ADAL" clId="{EDE945A9-1201-435C-8668-C4FBDBF23963}" dt="2026-03-12T15:22:40.995" v="43" actId="26606"/>
          <ac:spMkLst>
            <pc:docMk/>
            <pc:sldMk cId="0" sldId="256"/>
            <ac:spMk id="44" creationId="{D74A4382-E3AD-430A-9A1F-DFA3E0E77A7D}"/>
          </ac:spMkLst>
        </pc:spChg>
        <pc:spChg chg="add del">
          <ac:chgData name="Shazad Hussain (2432564)" userId="17548836-75bb-4b5a-ba45-cb4dfb7ad7c6" providerId="ADAL" clId="{EDE945A9-1201-435C-8668-C4FBDBF23963}" dt="2026-03-12T15:22:40.995" v="43" actId="26606"/>
          <ac:spMkLst>
            <pc:docMk/>
            <pc:sldMk cId="0" sldId="256"/>
            <ac:spMk id="46" creationId="{79F40191-0F44-4FD1-82CC-ACB507C14BE6}"/>
          </ac:spMkLst>
        </pc:spChg>
        <pc:spChg chg="add del">
          <ac:chgData name="Shazad Hussain (2432564)" userId="17548836-75bb-4b5a-ba45-cb4dfb7ad7c6" providerId="ADAL" clId="{EDE945A9-1201-435C-8668-C4FBDBF23963}" dt="2026-03-12T15:22:46.207" v="45" actId="26606"/>
          <ac:spMkLst>
            <pc:docMk/>
            <pc:sldMk cId="0" sldId="256"/>
            <ac:spMk id="48" creationId="{7A5F0580-5EE9-419F-96EE-B6529EF6E7D0}"/>
          </ac:spMkLst>
        </pc:spChg>
        <pc:spChg chg="add del">
          <ac:chgData name="Shazad Hussain (2432564)" userId="17548836-75bb-4b5a-ba45-cb4dfb7ad7c6" providerId="ADAL" clId="{EDE945A9-1201-435C-8668-C4FBDBF23963}" dt="2026-03-12T15:22:46.207" v="45" actId="26606"/>
          <ac:spMkLst>
            <pc:docMk/>
            <pc:sldMk cId="0" sldId="256"/>
            <ac:spMk id="49" creationId="{9AA72BD9-2C5A-4EDC-931F-5AA08EACA0F3}"/>
          </ac:spMkLst>
        </pc:spChg>
        <pc:spChg chg="add del">
          <ac:chgData name="Shazad Hussain (2432564)" userId="17548836-75bb-4b5a-ba45-cb4dfb7ad7c6" providerId="ADAL" clId="{EDE945A9-1201-435C-8668-C4FBDBF23963}" dt="2026-03-12T15:22:46.207" v="45" actId="26606"/>
          <ac:spMkLst>
            <pc:docMk/>
            <pc:sldMk cId="0" sldId="256"/>
            <ac:spMk id="50" creationId="{DD3981AC-7B61-4947-BCF3-F7AA7FA385B9}"/>
          </ac:spMkLst>
        </pc:spChg>
        <pc:spChg chg="add del">
          <ac:chgData name="Shazad Hussain (2432564)" userId="17548836-75bb-4b5a-ba45-cb4dfb7ad7c6" providerId="ADAL" clId="{EDE945A9-1201-435C-8668-C4FBDBF23963}" dt="2026-03-12T15:22:46.207" v="45" actId="26606"/>
          <ac:spMkLst>
            <pc:docMk/>
            <pc:sldMk cId="0" sldId="256"/>
            <ac:spMk id="51" creationId="{55D4142C-5077-457F-A6AD-3FECFDB39685}"/>
          </ac:spMkLst>
        </pc:spChg>
        <pc:spChg chg="add del">
          <ac:chgData name="Shazad Hussain (2432564)" userId="17548836-75bb-4b5a-ba45-cb4dfb7ad7c6" providerId="ADAL" clId="{EDE945A9-1201-435C-8668-C4FBDBF23963}" dt="2026-03-12T15:22:58.102" v="47" actId="26606"/>
          <ac:spMkLst>
            <pc:docMk/>
            <pc:sldMk cId="0" sldId="256"/>
            <ac:spMk id="53" creationId="{C1DD1A8A-57D5-4A81-AD04-532B043C5611}"/>
          </ac:spMkLst>
        </pc:spChg>
        <pc:spChg chg="add del">
          <ac:chgData name="Shazad Hussain (2432564)" userId="17548836-75bb-4b5a-ba45-cb4dfb7ad7c6" providerId="ADAL" clId="{EDE945A9-1201-435C-8668-C4FBDBF23963}" dt="2026-03-12T15:22:58.102" v="47" actId="26606"/>
          <ac:spMkLst>
            <pc:docMk/>
            <pc:sldMk cId="0" sldId="256"/>
            <ac:spMk id="54" creationId="{007891EC-4501-44ED-A8C8-B11B6DB767AB}"/>
          </ac:spMkLst>
        </pc:spChg>
        <pc:spChg chg="add del">
          <ac:chgData name="Shazad Hussain (2432564)" userId="17548836-75bb-4b5a-ba45-cb4dfb7ad7c6" providerId="ADAL" clId="{EDE945A9-1201-435C-8668-C4FBDBF23963}" dt="2026-03-12T15:23:34.205" v="49" actId="26606"/>
          <ac:spMkLst>
            <pc:docMk/>
            <pc:sldMk cId="0" sldId="256"/>
            <ac:spMk id="56" creationId="{9203DE33-2CD4-4CA8-9AF3-37C3B65133B0}"/>
          </ac:spMkLst>
        </pc:spChg>
        <pc:spChg chg="add del">
          <ac:chgData name="Shazad Hussain (2432564)" userId="17548836-75bb-4b5a-ba45-cb4dfb7ad7c6" providerId="ADAL" clId="{EDE945A9-1201-435C-8668-C4FBDBF23963}" dt="2026-03-12T15:23:34.205" v="49" actId="26606"/>
          <ac:spMkLst>
            <pc:docMk/>
            <pc:sldMk cId="0" sldId="256"/>
            <ac:spMk id="57" creationId="{0AF57B88-1D4C-41FA-A761-EC1DD10C35CB}"/>
          </ac:spMkLst>
        </pc:spChg>
        <pc:spChg chg="add del">
          <ac:chgData name="Shazad Hussain (2432564)" userId="17548836-75bb-4b5a-ba45-cb4dfb7ad7c6" providerId="ADAL" clId="{EDE945A9-1201-435C-8668-C4FBDBF23963}" dt="2026-03-12T15:23:34.205" v="49" actId="26606"/>
          <ac:spMkLst>
            <pc:docMk/>
            <pc:sldMk cId="0" sldId="256"/>
            <ac:spMk id="58" creationId="{D2548F45-5164-4ABB-8212-7F293FDED8D4}"/>
          </ac:spMkLst>
        </pc:spChg>
        <pc:spChg chg="add del">
          <ac:chgData name="Shazad Hussain (2432564)" userId="17548836-75bb-4b5a-ba45-cb4dfb7ad7c6" providerId="ADAL" clId="{EDE945A9-1201-435C-8668-C4FBDBF23963}" dt="2026-03-12T15:23:34.205" v="49" actId="26606"/>
          <ac:spMkLst>
            <pc:docMk/>
            <pc:sldMk cId="0" sldId="256"/>
            <ac:spMk id="59" creationId="{5E81CCFB-7BEF-4186-86FB-D09450B4D02D}"/>
          </ac:spMkLst>
        </pc:spChg>
        <pc:grpChg chg="add del">
          <ac:chgData name="Shazad Hussain (2432564)" userId="17548836-75bb-4b5a-ba45-cb4dfb7ad7c6" providerId="ADAL" clId="{EDE945A9-1201-435C-8668-C4FBDBF23963}" dt="2026-03-12T15:21:56.106" v="30" actId="26606"/>
          <ac:grpSpMkLst>
            <pc:docMk/>
            <pc:sldMk cId="0" sldId="256"/>
            <ac:grpSpMk id="20" creationId="{032D8612-31EB-44CF-A1D0-14FD4C705424}"/>
          </ac:grpSpMkLst>
        </pc:grpChg>
        <pc:grpChg chg="add">
          <ac:chgData name="Shazad Hussain (2432564)" userId="17548836-75bb-4b5a-ba45-cb4dfb7ad7c6" providerId="ADAL" clId="{EDE945A9-1201-435C-8668-C4FBDBF23963}" dt="2026-03-12T15:27:27.701" v="62" actId="26606"/>
          <ac:grpSpMkLst>
            <pc:docMk/>
            <pc:sldMk cId="0" sldId="256"/>
            <ac:grpSpMk id="28" creationId="{A4AE1828-51FD-4AD7-BCF6-9AF5C696CE5D}"/>
          </ac:grpSpMkLst>
        </pc:grpChg>
        <pc:picChg chg="add mod ord">
          <ac:chgData name="Shazad Hussain (2432564)" userId="17548836-75bb-4b5a-ba45-cb4dfb7ad7c6" providerId="ADAL" clId="{EDE945A9-1201-435C-8668-C4FBDBF23963}" dt="2026-03-12T15:27:27.701" v="62" actId="26606"/>
          <ac:picMkLst>
            <pc:docMk/>
            <pc:sldMk cId="0" sldId="256"/>
            <ac:picMk id="4" creationId="{2872CD72-7930-0F26-C65D-1C1635FD2E33}"/>
          </ac:picMkLst>
        </pc:picChg>
        <pc:cxnChg chg="add del">
          <ac:chgData name="Shazad Hussain (2432564)" userId="17548836-75bb-4b5a-ba45-cb4dfb7ad7c6" providerId="ADAL" clId="{EDE945A9-1201-435C-8668-C4FBDBF23963}" dt="2026-03-12T15:22:05.524" v="34" actId="26606"/>
          <ac:cxnSpMkLst>
            <pc:docMk/>
            <pc:sldMk cId="0" sldId="256"/>
            <ac:cxnSpMk id="27" creationId="{7667AA61-5C27-F30F-D229-06CBE5709F33}"/>
          </ac:cxnSpMkLst>
        </pc:cxnChg>
      </pc:sldChg>
      <pc:sldChg chg="addSp modSp mod setBg">
        <pc:chgData name="Shazad Hussain (2432564)" userId="17548836-75bb-4b5a-ba45-cb4dfb7ad7c6" providerId="ADAL" clId="{EDE945A9-1201-435C-8668-C4FBDBF23963}" dt="2026-03-12T15:29:15.630" v="113" actId="26606"/>
        <pc:sldMkLst>
          <pc:docMk/>
          <pc:sldMk cId="0" sldId="257"/>
        </pc:sldMkLst>
        <pc:spChg chg="mod">
          <ac:chgData name="Shazad Hussain (2432564)" userId="17548836-75bb-4b5a-ba45-cb4dfb7ad7c6" providerId="ADAL" clId="{EDE945A9-1201-435C-8668-C4FBDBF23963}" dt="2026-03-12T15:29:15.630" v="113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29:15.630" v="113" actId="26606"/>
          <ac:spMkLst>
            <pc:docMk/>
            <pc:sldMk cId="0" sldId="257"/>
            <ac:spMk id="3" creationId="{00000000-0000-0000-0000-000000000000}"/>
          </ac:spMkLst>
        </pc:spChg>
        <pc:spChg chg="add">
          <ac:chgData name="Shazad Hussain (2432564)" userId="17548836-75bb-4b5a-ba45-cb4dfb7ad7c6" providerId="ADAL" clId="{EDE945A9-1201-435C-8668-C4FBDBF23963}" dt="2026-03-12T15:29:15.630" v="113" actId="26606"/>
          <ac:spMkLst>
            <pc:docMk/>
            <pc:sldMk cId="0" sldId="257"/>
            <ac:spMk id="8" creationId="{E8A8EAB8-D2FF-444D-B34B-7D32F106AD0E}"/>
          </ac:spMkLst>
        </pc:spChg>
        <pc:cxnChg chg="add">
          <ac:chgData name="Shazad Hussain (2432564)" userId="17548836-75bb-4b5a-ba45-cb4dfb7ad7c6" providerId="ADAL" clId="{EDE945A9-1201-435C-8668-C4FBDBF23963}" dt="2026-03-12T15:29:15.630" v="113" actId="26606"/>
          <ac:cxnSpMkLst>
            <pc:docMk/>
            <pc:sldMk cId="0" sldId="257"/>
            <ac:cxnSpMk id="10" creationId="{067633D1-6EE6-4118-B9F0-B363477BEE7A}"/>
          </ac:cxnSpMkLst>
        </pc:cxnChg>
        <pc:cxnChg chg="add">
          <ac:chgData name="Shazad Hussain (2432564)" userId="17548836-75bb-4b5a-ba45-cb4dfb7ad7c6" providerId="ADAL" clId="{EDE945A9-1201-435C-8668-C4FBDBF23963}" dt="2026-03-12T15:29:15.630" v="113" actId="26606"/>
          <ac:cxnSpMkLst>
            <pc:docMk/>
            <pc:sldMk cId="0" sldId="257"/>
            <ac:cxnSpMk id="12" creationId="{4AD7FFC6-42A9-49CB-B5E9-B3F6B038331B}"/>
          </ac:cxnSpMkLst>
        </pc:cxnChg>
      </pc:sldChg>
      <pc:sldChg chg="addSp modSp mod setBg">
        <pc:chgData name="Shazad Hussain (2432564)" userId="17548836-75bb-4b5a-ba45-cb4dfb7ad7c6" providerId="ADAL" clId="{EDE945A9-1201-435C-8668-C4FBDBF23963}" dt="2026-03-12T15:29:23.767" v="114" actId="26606"/>
        <pc:sldMkLst>
          <pc:docMk/>
          <pc:sldMk cId="0" sldId="258"/>
        </pc:sldMkLst>
        <pc:spChg chg="mod">
          <ac:chgData name="Shazad Hussain (2432564)" userId="17548836-75bb-4b5a-ba45-cb4dfb7ad7c6" providerId="ADAL" clId="{EDE945A9-1201-435C-8668-C4FBDBF23963}" dt="2026-03-12T15:29:23.767" v="114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29:23.767" v="114" actId="26606"/>
          <ac:spMkLst>
            <pc:docMk/>
            <pc:sldMk cId="0" sldId="258"/>
            <ac:spMk id="3" creationId="{00000000-0000-0000-0000-000000000000}"/>
          </ac:spMkLst>
        </pc:spChg>
        <pc:spChg chg="add">
          <ac:chgData name="Shazad Hussain (2432564)" userId="17548836-75bb-4b5a-ba45-cb4dfb7ad7c6" providerId="ADAL" clId="{EDE945A9-1201-435C-8668-C4FBDBF23963}" dt="2026-03-12T15:29:23.767" v="114" actId="26606"/>
          <ac:spMkLst>
            <pc:docMk/>
            <pc:sldMk cId="0" sldId="258"/>
            <ac:spMk id="8" creationId="{A7AE9375-4664-4DB2-922D-2782A6E439AC}"/>
          </ac:spMkLst>
        </pc:spChg>
        <pc:spChg chg="add">
          <ac:chgData name="Shazad Hussain (2432564)" userId="17548836-75bb-4b5a-ba45-cb4dfb7ad7c6" providerId="ADAL" clId="{EDE945A9-1201-435C-8668-C4FBDBF23963}" dt="2026-03-12T15:29:23.767" v="114" actId="26606"/>
          <ac:spMkLst>
            <pc:docMk/>
            <pc:sldMk cId="0" sldId="258"/>
            <ac:spMk id="12" creationId="{9DD005C1-8C51-42D6-9BEE-B9B83849743D}"/>
          </ac:spMkLst>
        </pc:spChg>
        <pc:cxnChg chg="add">
          <ac:chgData name="Shazad Hussain (2432564)" userId="17548836-75bb-4b5a-ba45-cb4dfb7ad7c6" providerId="ADAL" clId="{EDE945A9-1201-435C-8668-C4FBDBF23963}" dt="2026-03-12T15:29:23.767" v="114" actId="26606"/>
          <ac:cxnSpMkLst>
            <pc:docMk/>
            <pc:sldMk cId="0" sldId="258"/>
            <ac:cxnSpMk id="10" creationId="{EE504C98-6397-41C1-A8D8-2D9C4ED307E0}"/>
          </ac:cxnSpMkLst>
        </pc:cxnChg>
      </pc:sldChg>
      <pc:sldChg chg="addSp modSp mod setBg">
        <pc:chgData name="Shazad Hussain (2432564)" userId="17548836-75bb-4b5a-ba45-cb4dfb7ad7c6" providerId="ADAL" clId="{EDE945A9-1201-435C-8668-C4FBDBF23963}" dt="2026-03-12T15:29:32.382" v="115" actId="26606"/>
        <pc:sldMkLst>
          <pc:docMk/>
          <pc:sldMk cId="0" sldId="259"/>
        </pc:sldMkLst>
        <pc:spChg chg="mod">
          <ac:chgData name="Shazad Hussain (2432564)" userId="17548836-75bb-4b5a-ba45-cb4dfb7ad7c6" providerId="ADAL" clId="{EDE945A9-1201-435C-8668-C4FBDBF23963}" dt="2026-03-12T15:29:32.382" v="115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29:32.382" v="115" actId="26606"/>
          <ac:spMkLst>
            <pc:docMk/>
            <pc:sldMk cId="0" sldId="259"/>
            <ac:spMk id="3" creationId="{00000000-0000-0000-0000-000000000000}"/>
          </ac:spMkLst>
        </pc:spChg>
        <pc:spChg chg="add">
          <ac:chgData name="Shazad Hussain (2432564)" userId="17548836-75bb-4b5a-ba45-cb4dfb7ad7c6" providerId="ADAL" clId="{EDE945A9-1201-435C-8668-C4FBDBF23963}" dt="2026-03-12T15:29:32.382" v="115" actId="26606"/>
          <ac:spMkLst>
            <pc:docMk/>
            <pc:sldMk cId="0" sldId="259"/>
            <ac:spMk id="8" creationId="{A7AE9375-4664-4DB2-922D-2782A6E439AC}"/>
          </ac:spMkLst>
        </pc:spChg>
        <pc:spChg chg="add">
          <ac:chgData name="Shazad Hussain (2432564)" userId="17548836-75bb-4b5a-ba45-cb4dfb7ad7c6" providerId="ADAL" clId="{EDE945A9-1201-435C-8668-C4FBDBF23963}" dt="2026-03-12T15:29:32.382" v="115" actId="26606"/>
          <ac:spMkLst>
            <pc:docMk/>
            <pc:sldMk cId="0" sldId="259"/>
            <ac:spMk id="12" creationId="{9DD005C1-8C51-42D6-9BEE-B9B83849743D}"/>
          </ac:spMkLst>
        </pc:spChg>
        <pc:cxnChg chg="add">
          <ac:chgData name="Shazad Hussain (2432564)" userId="17548836-75bb-4b5a-ba45-cb4dfb7ad7c6" providerId="ADAL" clId="{EDE945A9-1201-435C-8668-C4FBDBF23963}" dt="2026-03-12T15:29:32.382" v="115" actId="26606"/>
          <ac:cxnSpMkLst>
            <pc:docMk/>
            <pc:sldMk cId="0" sldId="259"/>
            <ac:cxnSpMk id="10" creationId="{EE504C98-6397-41C1-A8D8-2D9C4ED307E0}"/>
          </ac:cxnSpMkLst>
        </pc:cxnChg>
      </pc:sldChg>
      <pc:sldChg chg="addSp modSp mod setBg">
        <pc:chgData name="Shazad Hussain (2432564)" userId="17548836-75bb-4b5a-ba45-cb4dfb7ad7c6" providerId="ADAL" clId="{EDE945A9-1201-435C-8668-C4FBDBF23963}" dt="2026-03-12T15:29:39.508" v="116" actId="26606"/>
        <pc:sldMkLst>
          <pc:docMk/>
          <pc:sldMk cId="0" sldId="260"/>
        </pc:sldMkLst>
        <pc:spChg chg="mod">
          <ac:chgData name="Shazad Hussain (2432564)" userId="17548836-75bb-4b5a-ba45-cb4dfb7ad7c6" providerId="ADAL" clId="{EDE945A9-1201-435C-8668-C4FBDBF23963}" dt="2026-03-12T15:29:39.508" v="116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29:39.508" v="116" actId="26606"/>
          <ac:spMkLst>
            <pc:docMk/>
            <pc:sldMk cId="0" sldId="260"/>
            <ac:spMk id="3" creationId="{00000000-0000-0000-0000-000000000000}"/>
          </ac:spMkLst>
        </pc:spChg>
        <pc:spChg chg="add">
          <ac:chgData name="Shazad Hussain (2432564)" userId="17548836-75bb-4b5a-ba45-cb4dfb7ad7c6" providerId="ADAL" clId="{EDE945A9-1201-435C-8668-C4FBDBF23963}" dt="2026-03-12T15:29:39.508" v="116" actId="26606"/>
          <ac:spMkLst>
            <pc:docMk/>
            <pc:sldMk cId="0" sldId="260"/>
            <ac:spMk id="9" creationId="{9AA72BD9-2C5A-4EDC-931F-5AA08EACA0F3}"/>
          </ac:spMkLst>
        </pc:spChg>
        <pc:spChg chg="add">
          <ac:chgData name="Shazad Hussain (2432564)" userId="17548836-75bb-4b5a-ba45-cb4dfb7ad7c6" providerId="ADAL" clId="{EDE945A9-1201-435C-8668-C4FBDBF23963}" dt="2026-03-12T15:29:39.508" v="116" actId="26606"/>
          <ac:spMkLst>
            <pc:docMk/>
            <pc:sldMk cId="0" sldId="260"/>
            <ac:spMk id="11" creationId="{DD3981AC-7B61-4947-BCF3-F7AA7FA385B9}"/>
          </ac:spMkLst>
        </pc:spChg>
        <pc:spChg chg="add">
          <ac:chgData name="Shazad Hussain (2432564)" userId="17548836-75bb-4b5a-ba45-cb4dfb7ad7c6" providerId="ADAL" clId="{EDE945A9-1201-435C-8668-C4FBDBF23963}" dt="2026-03-12T15:29:39.508" v="116" actId="26606"/>
          <ac:spMkLst>
            <pc:docMk/>
            <pc:sldMk cId="0" sldId="260"/>
            <ac:spMk id="13" creationId="{55D4142C-5077-457F-A6AD-3FECFDB39685}"/>
          </ac:spMkLst>
        </pc:spChg>
        <pc:spChg chg="add">
          <ac:chgData name="Shazad Hussain (2432564)" userId="17548836-75bb-4b5a-ba45-cb4dfb7ad7c6" providerId="ADAL" clId="{EDE945A9-1201-435C-8668-C4FBDBF23963}" dt="2026-03-12T15:29:39.508" v="116" actId="26606"/>
          <ac:spMkLst>
            <pc:docMk/>
            <pc:sldMk cId="0" sldId="260"/>
            <ac:spMk id="15" creationId="{7A5F0580-5EE9-419F-96EE-B6529EF6E7D0}"/>
          </ac:spMkLst>
        </pc:spChg>
        <pc:picChg chg="add">
          <ac:chgData name="Shazad Hussain (2432564)" userId="17548836-75bb-4b5a-ba45-cb4dfb7ad7c6" providerId="ADAL" clId="{EDE945A9-1201-435C-8668-C4FBDBF23963}" dt="2026-03-12T15:29:39.508" v="116" actId="26606"/>
          <ac:picMkLst>
            <pc:docMk/>
            <pc:sldMk cId="0" sldId="260"/>
            <ac:picMk id="5" creationId="{717ECF9E-560B-8655-5ED3-D0D29BF63A48}"/>
          </ac:picMkLst>
        </pc:picChg>
      </pc:sldChg>
      <pc:sldChg chg="addSp delSp modSp mod setBg">
        <pc:chgData name="Shazad Hussain (2432564)" userId="17548836-75bb-4b5a-ba45-cb4dfb7ad7c6" providerId="ADAL" clId="{EDE945A9-1201-435C-8668-C4FBDBF23963}" dt="2026-03-12T15:29:56.056" v="119" actId="26606"/>
        <pc:sldMkLst>
          <pc:docMk/>
          <pc:sldMk cId="0" sldId="261"/>
        </pc:sldMkLst>
        <pc:spChg chg="mod">
          <ac:chgData name="Shazad Hussain (2432564)" userId="17548836-75bb-4b5a-ba45-cb4dfb7ad7c6" providerId="ADAL" clId="{EDE945A9-1201-435C-8668-C4FBDBF23963}" dt="2026-03-12T15:29:56.056" v="119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29:56.056" v="119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Shazad Hussain (2432564)" userId="17548836-75bb-4b5a-ba45-cb4dfb7ad7c6" providerId="ADAL" clId="{EDE945A9-1201-435C-8668-C4FBDBF23963}" dt="2026-03-12T15:29:56.039" v="118" actId="26606"/>
          <ac:spMkLst>
            <pc:docMk/>
            <pc:sldMk cId="0" sldId="261"/>
            <ac:spMk id="8" creationId="{A7AE9375-4664-4DB2-922D-2782A6E439AC}"/>
          </ac:spMkLst>
        </pc:spChg>
        <pc:spChg chg="add del">
          <ac:chgData name="Shazad Hussain (2432564)" userId="17548836-75bb-4b5a-ba45-cb4dfb7ad7c6" providerId="ADAL" clId="{EDE945A9-1201-435C-8668-C4FBDBF23963}" dt="2026-03-12T15:29:56.039" v="118" actId="26606"/>
          <ac:spMkLst>
            <pc:docMk/>
            <pc:sldMk cId="0" sldId="261"/>
            <ac:spMk id="12" creationId="{9DD005C1-8C51-42D6-9BEE-B9B83849743D}"/>
          </ac:spMkLst>
        </pc:spChg>
        <pc:spChg chg="add">
          <ac:chgData name="Shazad Hussain (2432564)" userId="17548836-75bb-4b5a-ba45-cb4dfb7ad7c6" providerId="ADAL" clId="{EDE945A9-1201-435C-8668-C4FBDBF23963}" dt="2026-03-12T15:29:56.056" v="119" actId="26606"/>
          <ac:spMkLst>
            <pc:docMk/>
            <pc:sldMk cId="0" sldId="261"/>
            <ac:spMk id="14" creationId="{E8A8EAB8-D2FF-444D-B34B-7D32F106AD0E}"/>
          </ac:spMkLst>
        </pc:spChg>
        <pc:cxnChg chg="add del">
          <ac:chgData name="Shazad Hussain (2432564)" userId="17548836-75bb-4b5a-ba45-cb4dfb7ad7c6" providerId="ADAL" clId="{EDE945A9-1201-435C-8668-C4FBDBF23963}" dt="2026-03-12T15:29:56.039" v="118" actId="26606"/>
          <ac:cxnSpMkLst>
            <pc:docMk/>
            <pc:sldMk cId="0" sldId="261"/>
            <ac:cxnSpMk id="10" creationId="{EE504C98-6397-41C1-A8D8-2D9C4ED307E0}"/>
          </ac:cxnSpMkLst>
        </pc:cxnChg>
        <pc:cxnChg chg="add">
          <ac:chgData name="Shazad Hussain (2432564)" userId="17548836-75bb-4b5a-ba45-cb4dfb7ad7c6" providerId="ADAL" clId="{EDE945A9-1201-435C-8668-C4FBDBF23963}" dt="2026-03-12T15:29:56.056" v="119" actId="26606"/>
          <ac:cxnSpMkLst>
            <pc:docMk/>
            <pc:sldMk cId="0" sldId="261"/>
            <ac:cxnSpMk id="15" creationId="{067633D1-6EE6-4118-B9F0-B363477BEE7A}"/>
          </ac:cxnSpMkLst>
        </pc:cxnChg>
        <pc:cxnChg chg="add">
          <ac:chgData name="Shazad Hussain (2432564)" userId="17548836-75bb-4b5a-ba45-cb4dfb7ad7c6" providerId="ADAL" clId="{EDE945A9-1201-435C-8668-C4FBDBF23963}" dt="2026-03-12T15:29:56.056" v="119" actId="26606"/>
          <ac:cxnSpMkLst>
            <pc:docMk/>
            <pc:sldMk cId="0" sldId="261"/>
            <ac:cxnSpMk id="16" creationId="{4AD7FFC6-42A9-49CB-B5E9-B3F6B038331B}"/>
          </ac:cxnSpMkLst>
        </pc:cxnChg>
      </pc:sldChg>
      <pc:sldChg chg="addSp delSp modSp mod setBg">
        <pc:chgData name="Shazad Hussain (2432564)" userId="17548836-75bb-4b5a-ba45-cb4dfb7ad7c6" providerId="ADAL" clId="{EDE945A9-1201-435C-8668-C4FBDBF23963}" dt="2026-03-12T15:30:17.657" v="122" actId="26606"/>
        <pc:sldMkLst>
          <pc:docMk/>
          <pc:sldMk cId="0" sldId="262"/>
        </pc:sldMkLst>
        <pc:spChg chg="mod">
          <ac:chgData name="Shazad Hussain (2432564)" userId="17548836-75bb-4b5a-ba45-cb4dfb7ad7c6" providerId="ADAL" clId="{EDE945A9-1201-435C-8668-C4FBDBF23963}" dt="2026-03-12T15:30:17.657" v="122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30:17.657" v="122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Shazad Hussain (2432564)" userId="17548836-75bb-4b5a-ba45-cb4dfb7ad7c6" providerId="ADAL" clId="{EDE945A9-1201-435C-8668-C4FBDBF23963}" dt="2026-03-12T15:30:17.641" v="121" actId="26606"/>
          <ac:spMkLst>
            <pc:docMk/>
            <pc:sldMk cId="0" sldId="262"/>
            <ac:spMk id="8" creationId="{A7AE9375-4664-4DB2-922D-2782A6E439AC}"/>
          </ac:spMkLst>
        </pc:spChg>
        <pc:spChg chg="add del">
          <ac:chgData name="Shazad Hussain (2432564)" userId="17548836-75bb-4b5a-ba45-cb4dfb7ad7c6" providerId="ADAL" clId="{EDE945A9-1201-435C-8668-C4FBDBF23963}" dt="2026-03-12T15:30:17.641" v="121" actId="26606"/>
          <ac:spMkLst>
            <pc:docMk/>
            <pc:sldMk cId="0" sldId="262"/>
            <ac:spMk id="12" creationId="{9DD005C1-8C51-42D6-9BEE-B9B83849743D}"/>
          </ac:spMkLst>
        </pc:spChg>
        <pc:spChg chg="add">
          <ac:chgData name="Shazad Hussain (2432564)" userId="17548836-75bb-4b5a-ba45-cb4dfb7ad7c6" providerId="ADAL" clId="{EDE945A9-1201-435C-8668-C4FBDBF23963}" dt="2026-03-12T15:30:17.657" v="122" actId="26606"/>
          <ac:spMkLst>
            <pc:docMk/>
            <pc:sldMk cId="0" sldId="262"/>
            <ac:spMk id="14" creationId="{A7AE9375-4664-4DB2-922D-2782A6E439AC}"/>
          </ac:spMkLst>
        </pc:spChg>
        <pc:spChg chg="add">
          <ac:chgData name="Shazad Hussain (2432564)" userId="17548836-75bb-4b5a-ba45-cb4dfb7ad7c6" providerId="ADAL" clId="{EDE945A9-1201-435C-8668-C4FBDBF23963}" dt="2026-03-12T15:30:17.657" v="122" actId="26606"/>
          <ac:spMkLst>
            <pc:docMk/>
            <pc:sldMk cId="0" sldId="262"/>
            <ac:spMk id="15" creationId="{C2C57604-0CFD-4023-B9BD-107166A25317}"/>
          </ac:spMkLst>
        </pc:spChg>
        <pc:cxnChg chg="add del">
          <ac:chgData name="Shazad Hussain (2432564)" userId="17548836-75bb-4b5a-ba45-cb4dfb7ad7c6" providerId="ADAL" clId="{EDE945A9-1201-435C-8668-C4FBDBF23963}" dt="2026-03-12T15:30:17.641" v="121" actId="26606"/>
          <ac:cxnSpMkLst>
            <pc:docMk/>
            <pc:sldMk cId="0" sldId="262"/>
            <ac:cxnSpMk id="10" creationId="{EE504C98-6397-41C1-A8D8-2D9C4ED307E0}"/>
          </ac:cxnSpMkLst>
        </pc:cxnChg>
      </pc:sldChg>
      <pc:sldChg chg="addSp modSp mod setBg">
        <pc:chgData name="Shazad Hussain (2432564)" userId="17548836-75bb-4b5a-ba45-cb4dfb7ad7c6" providerId="ADAL" clId="{EDE945A9-1201-435C-8668-C4FBDBF23963}" dt="2026-03-12T15:30:43.097" v="123" actId="26606"/>
        <pc:sldMkLst>
          <pc:docMk/>
          <pc:sldMk cId="0" sldId="263"/>
        </pc:sldMkLst>
        <pc:spChg chg="mod">
          <ac:chgData name="Shazad Hussain (2432564)" userId="17548836-75bb-4b5a-ba45-cb4dfb7ad7c6" providerId="ADAL" clId="{EDE945A9-1201-435C-8668-C4FBDBF23963}" dt="2026-03-12T15:30:43.097" v="123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30:43.097" v="123" actId="26606"/>
          <ac:spMkLst>
            <pc:docMk/>
            <pc:sldMk cId="0" sldId="263"/>
            <ac:spMk id="3" creationId="{00000000-0000-0000-0000-000000000000}"/>
          </ac:spMkLst>
        </pc:spChg>
        <pc:spChg chg="add">
          <ac:chgData name="Shazad Hussain (2432564)" userId="17548836-75bb-4b5a-ba45-cb4dfb7ad7c6" providerId="ADAL" clId="{EDE945A9-1201-435C-8668-C4FBDBF23963}" dt="2026-03-12T15:30:43.097" v="123" actId="26606"/>
          <ac:spMkLst>
            <pc:docMk/>
            <pc:sldMk cId="0" sldId="263"/>
            <ac:spMk id="8" creationId="{A7AE9375-4664-4DB2-922D-2782A6E439AC}"/>
          </ac:spMkLst>
        </pc:spChg>
        <pc:spChg chg="add">
          <ac:chgData name="Shazad Hussain (2432564)" userId="17548836-75bb-4b5a-ba45-cb4dfb7ad7c6" providerId="ADAL" clId="{EDE945A9-1201-435C-8668-C4FBDBF23963}" dt="2026-03-12T15:30:43.097" v="123" actId="26606"/>
          <ac:spMkLst>
            <pc:docMk/>
            <pc:sldMk cId="0" sldId="263"/>
            <ac:spMk id="10" creationId="{C2C57604-0CFD-4023-B9BD-107166A25317}"/>
          </ac:spMkLst>
        </pc:spChg>
      </pc:sldChg>
      <pc:sldChg chg="addSp modSp mod setBg">
        <pc:chgData name="Shazad Hussain (2432564)" userId="17548836-75bb-4b5a-ba45-cb4dfb7ad7c6" providerId="ADAL" clId="{EDE945A9-1201-435C-8668-C4FBDBF23963}" dt="2026-03-12T15:30:51.911" v="124" actId="26606"/>
        <pc:sldMkLst>
          <pc:docMk/>
          <pc:sldMk cId="0" sldId="264"/>
        </pc:sldMkLst>
        <pc:spChg chg="mod">
          <ac:chgData name="Shazad Hussain (2432564)" userId="17548836-75bb-4b5a-ba45-cb4dfb7ad7c6" providerId="ADAL" clId="{EDE945A9-1201-435C-8668-C4FBDBF23963}" dt="2026-03-12T15:30:51.911" v="124" actId="26606"/>
          <ac:spMkLst>
            <pc:docMk/>
            <pc:sldMk cId="0" sldId="264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30:51.911" v="124" actId="26606"/>
          <ac:spMkLst>
            <pc:docMk/>
            <pc:sldMk cId="0" sldId="264"/>
            <ac:spMk id="3" creationId="{00000000-0000-0000-0000-000000000000}"/>
          </ac:spMkLst>
        </pc:spChg>
        <pc:spChg chg="add">
          <ac:chgData name="Shazad Hussain (2432564)" userId="17548836-75bb-4b5a-ba45-cb4dfb7ad7c6" providerId="ADAL" clId="{EDE945A9-1201-435C-8668-C4FBDBF23963}" dt="2026-03-12T15:30:51.911" v="124" actId="26606"/>
          <ac:spMkLst>
            <pc:docMk/>
            <pc:sldMk cId="0" sldId="264"/>
            <ac:spMk id="8" creationId="{E8A8EAB8-D2FF-444D-B34B-7D32F106AD0E}"/>
          </ac:spMkLst>
        </pc:spChg>
        <pc:cxnChg chg="add">
          <ac:chgData name="Shazad Hussain (2432564)" userId="17548836-75bb-4b5a-ba45-cb4dfb7ad7c6" providerId="ADAL" clId="{EDE945A9-1201-435C-8668-C4FBDBF23963}" dt="2026-03-12T15:30:51.911" v="124" actId="26606"/>
          <ac:cxnSpMkLst>
            <pc:docMk/>
            <pc:sldMk cId="0" sldId="264"/>
            <ac:cxnSpMk id="10" creationId="{067633D1-6EE6-4118-B9F0-B363477BEE7A}"/>
          </ac:cxnSpMkLst>
        </pc:cxnChg>
        <pc:cxnChg chg="add">
          <ac:chgData name="Shazad Hussain (2432564)" userId="17548836-75bb-4b5a-ba45-cb4dfb7ad7c6" providerId="ADAL" clId="{EDE945A9-1201-435C-8668-C4FBDBF23963}" dt="2026-03-12T15:30:51.911" v="124" actId="26606"/>
          <ac:cxnSpMkLst>
            <pc:docMk/>
            <pc:sldMk cId="0" sldId="264"/>
            <ac:cxnSpMk id="12" creationId="{4AD7FFC6-42A9-49CB-B5E9-B3F6B038331B}"/>
          </ac:cxnSpMkLst>
        </pc:cxnChg>
      </pc:sldChg>
      <pc:sldChg chg="addSp modSp mod setBg">
        <pc:chgData name="Shazad Hussain (2432564)" userId="17548836-75bb-4b5a-ba45-cb4dfb7ad7c6" providerId="ADAL" clId="{EDE945A9-1201-435C-8668-C4FBDBF23963}" dt="2026-03-12T15:31:13.362" v="125" actId="26606"/>
        <pc:sldMkLst>
          <pc:docMk/>
          <pc:sldMk cId="0" sldId="265"/>
        </pc:sldMkLst>
        <pc:spChg chg="mod">
          <ac:chgData name="Shazad Hussain (2432564)" userId="17548836-75bb-4b5a-ba45-cb4dfb7ad7c6" providerId="ADAL" clId="{EDE945A9-1201-435C-8668-C4FBDBF23963}" dt="2026-03-12T15:31:13.362" v="125" actId="26606"/>
          <ac:spMkLst>
            <pc:docMk/>
            <pc:sldMk cId="0" sldId="265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31:13.362" v="125" actId="26606"/>
          <ac:spMkLst>
            <pc:docMk/>
            <pc:sldMk cId="0" sldId="265"/>
            <ac:spMk id="3" creationId="{00000000-0000-0000-0000-000000000000}"/>
          </ac:spMkLst>
        </pc:spChg>
        <pc:spChg chg="add">
          <ac:chgData name="Shazad Hussain (2432564)" userId="17548836-75bb-4b5a-ba45-cb4dfb7ad7c6" providerId="ADAL" clId="{EDE945A9-1201-435C-8668-C4FBDBF23963}" dt="2026-03-12T15:31:13.362" v="125" actId="26606"/>
          <ac:spMkLst>
            <pc:docMk/>
            <pc:sldMk cId="0" sldId="265"/>
            <ac:spMk id="9" creationId="{C0763A76-9F1C-4FC5-82B7-DD475DA461B2}"/>
          </ac:spMkLst>
        </pc:spChg>
        <pc:spChg chg="add">
          <ac:chgData name="Shazad Hussain (2432564)" userId="17548836-75bb-4b5a-ba45-cb4dfb7ad7c6" providerId="ADAL" clId="{EDE945A9-1201-435C-8668-C4FBDBF23963}" dt="2026-03-12T15:31:13.362" v="125" actId="26606"/>
          <ac:spMkLst>
            <pc:docMk/>
            <pc:sldMk cId="0" sldId="265"/>
            <ac:spMk id="11" creationId="{E81BF4F6-F2CF-4984-9D14-D6966D92F99F}"/>
          </ac:spMkLst>
        </pc:spChg>
        <pc:picChg chg="add">
          <ac:chgData name="Shazad Hussain (2432564)" userId="17548836-75bb-4b5a-ba45-cb4dfb7ad7c6" providerId="ADAL" clId="{EDE945A9-1201-435C-8668-C4FBDBF23963}" dt="2026-03-12T15:31:13.362" v="125" actId="26606"/>
          <ac:picMkLst>
            <pc:docMk/>
            <pc:sldMk cId="0" sldId="265"/>
            <ac:picMk id="5" creationId="{2FC29804-D2F2-5C39-ADCB-AC30DEAF9888}"/>
          </ac:picMkLst>
        </pc:picChg>
      </pc:sldChg>
      <pc:sldChg chg="addSp modSp mod setBg">
        <pc:chgData name="Shazad Hussain (2432564)" userId="17548836-75bb-4b5a-ba45-cb4dfb7ad7c6" providerId="ADAL" clId="{EDE945A9-1201-435C-8668-C4FBDBF23963}" dt="2026-03-12T15:31:35.101" v="126" actId="26606"/>
        <pc:sldMkLst>
          <pc:docMk/>
          <pc:sldMk cId="0" sldId="266"/>
        </pc:sldMkLst>
        <pc:spChg chg="mod">
          <ac:chgData name="Shazad Hussain (2432564)" userId="17548836-75bb-4b5a-ba45-cb4dfb7ad7c6" providerId="ADAL" clId="{EDE945A9-1201-435C-8668-C4FBDBF23963}" dt="2026-03-12T15:31:35.101" v="126" actId="26606"/>
          <ac:spMkLst>
            <pc:docMk/>
            <pc:sldMk cId="0" sldId="266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31:35.101" v="126" actId="26606"/>
          <ac:spMkLst>
            <pc:docMk/>
            <pc:sldMk cId="0" sldId="266"/>
            <ac:spMk id="3" creationId="{00000000-0000-0000-0000-000000000000}"/>
          </ac:spMkLst>
        </pc:spChg>
        <pc:spChg chg="add">
          <ac:chgData name="Shazad Hussain (2432564)" userId="17548836-75bb-4b5a-ba45-cb4dfb7ad7c6" providerId="ADAL" clId="{EDE945A9-1201-435C-8668-C4FBDBF23963}" dt="2026-03-12T15:31:35.101" v="126" actId="26606"/>
          <ac:spMkLst>
            <pc:docMk/>
            <pc:sldMk cId="0" sldId="266"/>
            <ac:spMk id="8" creationId="{A7AE9375-4664-4DB2-922D-2782A6E439AC}"/>
          </ac:spMkLst>
        </pc:spChg>
        <pc:spChg chg="add">
          <ac:chgData name="Shazad Hussain (2432564)" userId="17548836-75bb-4b5a-ba45-cb4dfb7ad7c6" providerId="ADAL" clId="{EDE945A9-1201-435C-8668-C4FBDBF23963}" dt="2026-03-12T15:31:35.101" v="126" actId="26606"/>
          <ac:spMkLst>
            <pc:docMk/>
            <pc:sldMk cId="0" sldId="266"/>
            <ac:spMk id="12" creationId="{9DD005C1-8C51-42D6-9BEE-B9B83849743D}"/>
          </ac:spMkLst>
        </pc:spChg>
        <pc:cxnChg chg="add">
          <ac:chgData name="Shazad Hussain (2432564)" userId="17548836-75bb-4b5a-ba45-cb4dfb7ad7c6" providerId="ADAL" clId="{EDE945A9-1201-435C-8668-C4FBDBF23963}" dt="2026-03-12T15:31:35.101" v="126" actId="26606"/>
          <ac:cxnSpMkLst>
            <pc:docMk/>
            <pc:sldMk cId="0" sldId="266"/>
            <ac:cxnSpMk id="10" creationId="{EE504C98-6397-41C1-A8D8-2D9C4ED307E0}"/>
          </ac:cxnSpMkLst>
        </pc:cxnChg>
      </pc:sldChg>
      <pc:sldChg chg="addSp modSp mod setBg">
        <pc:chgData name="Shazad Hussain (2432564)" userId="17548836-75bb-4b5a-ba45-cb4dfb7ad7c6" providerId="ADAL" clId="{EDE945A9-1201-435C-8668-C4FBDBF23963}" dt="2026-03-12T15:31:57.612" v="127" actId="26606"/>
        <pc:sldMkLst>
          <pc:docMk/>
          <pc:sldMk cId="0" sldId="267"/>
        </pc:sldMkLst>
        <pc:spChg chg="mod">
          <ac:chgData name="Shazad Hussain (2432564)" userId="17548836-75bb-4b5a-ba45-cb4dfb7ad7c6" providerId="ADAL" clId="{EDE945A9-1201-435C-8668-C4FBDBF23963}" dt="2026-03-12T15:31:57.612" v="127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Shazad Hussain (2432564)" userId="17548836-75bb-4b5a-ba45-cb4dfb7ad7c6" providerId="ADAL" clId="{EDE945A9-1201-435C-8668-C4FBDBF23963}" dt="2026-03-12T15:31:57.612" v="127" actId="26606"/>
          <ac:spMkLst>
            <pc:docMk/>
            <pc:sldMk cId="0" sldId="267"/>
            <ac:spMk id="3" creationId="{00000000-0000-0000-0000-000000000000}"/>
          </ac:spMkLst>
        </pc:spChg>
        <pc:picChg chg="add">
          <ac:chgData name="Shazad Hussain (2432564)" userId="17548836-75bb-4b5a-ba45-cb4dfb7ad7c6" providerId="ADAL" clId="{EDE945A9-1201-435C-8668-C4FBDBF23963}" dt="2026-03-12T15:31:57.612" v="127" actId="26606"/>
          <ac:picMkLst>
            <pc:docMk/>
            <pc:sldMk cId="0" sldId="267"/>
            <ac:picMk id="5" creationId="{116F015C-6D4A-BE60-B21D-E5943F6DD570}"/>
          </ac:picMkLst>
        </pc:picChg>
        <pc:cxnChg chg="add">
          <ac:chgData name="Shazad Hussain (2432564)" userId="17548836-75bb-4b5a-ba45-cb4dfb7ad7c6" providerId="ADAL" clId="{EDE945A9-1201-435C-8668-C4FBDBF23963}" dt="2026-03-12T15:31:57.612" v="127" actId="26606"/>
          <ac:cxnSpMkLst>
            <pc:docMk/>
            <pc:sldMk cId="0" sldId="267"/>
            <ac:cxnSpMk id="9" creationId="{1503BFE4-729B-D9D0-C17B-501E6AF1127A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3AD41DB-DF9F-49BC-85AE-6AB1840A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669978"/>
            <a:ext cx="3293268" cy="164137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defTabSz="914400"/>
            <a:r>
              <a:rPr lang="en-US" sz="3500" dirty="0">
                <a:ln w="22225">
                  <a:solidFill>
                    <a:schemeClr val="tx1"/>
                  </a:solidFill>
                  <a:miter lim="800000"/>
                </a:ln>
                <a:solidFill>
                  <a:schemeClr val="bg1"/>
                </a:solidFill>
              </a:rPr>
              <a:t>Find Peace</a:t>
            </a:r>
            <a:br>
              <a:rPr lang="en-US" sz="3500" dirty="0">
                <a:ln w="22225">
                  <a:solidFill>
                    <a:schemeClr val="tx1"/>
                  </a:solidFill>
                  <a:miter lim="800000"/>
                </a:ln>
                <a:solidFill>
                  <a:schemeClr val="bg1"/>
                </a:solidFill>
              </a:rPr>
            </a:br>
            <a:r>
              <a:rPr lang="en-US" sz="3500" dirty="0">
                <a:ln w="22225">
                  <a:solidFill>
                    <a:schemeClr val="tx1"/>
                  </a:solidFill>
                  <a:miter lim="800000"/>
                </a:ln>
                <a:solidFill>
                  <a:schemeClr val="bg1"/>
                </a:solidFill>
              </a:rPr>
              <a:t>Youth Mentoring and Life coaching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72CD72-7930-0F26-C65D-1C1635FD2E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4712"/>
          <a:stretch>
            <a:fillRect/>
          </a:stretch>
        </p:blipFill>
        <p:spPr>
          <a:xfrm>
            <a:off x="20" y="-1"/>
            <a:ext cx="9143980" cy="3984912"/>
          </a:xfrm>
          <a:custGeom>
            <a:avLst/>
            <a:gdLst/>
            <a:ahLst/>
            <a:cxnLst/>
            <a:rect l="l" t="t" r="r" b="b"/>
            <a:pathLst>
              <a:path w="12192000" h="3984912">
                <a:moveTo>
                  <a:pt x="0" y="0"/>
                </a:moveTo>
                <a:lnTo>
                  <a:pt x="12192000" y="0"/>
                </a:lnTo>
                <a:lnTo>
                  <a:pt x="12192000" y="566059"/>
                </a:lnTo>
                <a:lnTo>
                  <a:pt x="12192000" y="794037"/>
                </a:lnTo>
                <a:lnTo>
                  <a:pt x="12192000" y="2336800"/>
                </a:lnTo>
                <a:lnTo>
                  <a:pt x="12192000" y="2631227"/>
                </a:lnTo>
                <a:lnTo>
                  <a:pt x="12192000" y="3908712"/>
                </a:lnTo>
                <a:lnTo>
                  <a:pt x="9439275" y="3984912"/>
                </a:lnTo>
                <a:lnTo>
                  <a:pt x="5572127" y="3737262"/>
                </a:lnTo>
                <a:lnTo>
                  <a:pt x="0" y="3908712"/>
                </a:lnTo>
                <a:lnTo>
                  <a:pt x="0" y="2631227"/>
                </a:lnTo>
                <a:lnTo>
                  <a:pt x="0" y="2336800"/>
                </a:lnTo>
                <a:lnTo>
                  <a:pt x="0" y="794037"/>
                </a:lnTo>
                <a:lnTo>
                  <a:pt x="0" y="566059"/>
                </a:lnTo>
                <a:close/>
              </a:path>
            </a:pathLst>
          </a:cu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A4AE1828-51FD-4AD7-BCF6-9AF5C696C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9144000" cy="757168"/>
            <a:chOff x="0" y="2959818"/>
            <a:chExt cx="12192000" cy="757168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542C7CD-02BE-4ADE-8D2F-DFB759D7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40A04EE-8E37-4C28-B09B-A9593A4AA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3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8150" y="4669978"/>
            <a:ext cx="4269581" cy="11737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spcBef>
                <a:spcPts val="1000"/>
              </a:spcBef>
              <a:buNone/>
            </a:pPr>
            <a:r>
              <a:rPr lang="en-US" sz="2100" dirty="0">
                <a:solidFill>
                  <a:schemeClr val="bg1">
                    <a:alpha val="80000"/>
                  </a:schemeClr>
                </a:solidFill>
              </a:rPr>
              <a:t>Supporting young people aged 16–21 to build confidence, resilience, and life direction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605" y="1450655"/>
            <a:ext cx="2949023" cy="395669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>
                <a:solidFill>
                  <a:schemeClr val="bg1"/>
                </a:solidFill>
              </a:rPr>
              <a:t>Business Overview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1108061"/>
            <a:ext cx="3756675" cy="4571972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A life coaching and personal development service helping young people navigate the transition into adulthood through structured coaching and mentoring.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69925"/>
            <a:ext cx="3381709" cy="1325563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Mission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4657" y="2026340"/>
            <a:ext cx="3915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4500" y="2398957"/>
            <a:ext cx="7054999" cy="3526144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To empower young people aged 16–21 to develop confidence, emotional resilience, and clarity for their future.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69925"/>
            <a:ext cx="3381709" cy="1325563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Problem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4657" y="2026340"/>
            <a:ext cx="3915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4500" y="2398957"/>
            <a:ext cx="7054999" cy="3526144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Many young people face anxiety, lack of direction, and pressure from education, work, and social expectations. Many do not qualify for clinical mental health services but still need structured support.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7ECF9E-560B-8655-5ED3-D0D29BF63A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00" r="19168"/>
          <a:stretch>
            <a:fillRect/>
          </a:stretch>
        </p:blipFill>
        <p:spPr>
          <a:xfrm>
            <a:off x="2641851" y="10"/>
            <a:ext cx="650214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20" y="1161288"/>
            <a:ext cx="2578608" cy="1124712"/>
          </a:xfrm>
        </p:spPr>
        <p:txBody>
          <a:bodyPr anchor="b"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Solution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320" y="2718054"/>
            <a:ext cx="2579180" cy="3207258"/>
          </a:xfrm>
        </p:spPr>
        <p:txBody>
          <a:bodyPr anchor="t">
            <a:normAutofit/>
          </a:bodyPr>
          <a:lstStyle/>
          <a:p>
            <a:r>
              <a:rPr lang="en-GB" sz="1500">
                <a:solidFill>
                  <a:schemeClr val="bg1"/>
                </a:solidFill>
              </a:rPr>
              <a:t>Provide structured coaching programmes, workshops, and transition support that focus on practical life skills, confidence building, and emotional regulation.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605" y="1450655"/>
            <a:ext cx="2949023" cy="3956690"/>
          </a:xfrm>
        </p:spPr>
        <p:txBody>
          <a:bodyPr anchor="ctr">
            <a:normAutofit/>
          </a:bodyPr>
          <a:lstStyle/>
          <a:p>
            <a:r>
              <a:rPr lang="en-GB" sz="7000">
                <a:solidFill>
                  <a:schemeClr val="bg1"/>
                </a:solidFill>
              </a:rPr>
              <a:t>Target Market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1108061"/>
            <a:ext cx="3756675" cy="4571972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Primary: Young people aged 16–21 and their parents.</a:t>
            </a:r>
          </a:p>
          <a:p>
            <a:r>
              <a:rPr lang="en-GB" sz="1700">
                <a:solidFill>
                  <a:schemeClr val="bg1"/>
                </a:solidFill>
              </a:rPr>
              <a:t>Secondary: Colleges, youth organisations, and community services.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1976" y="1250575"/>
            <a:ext cx="3453205" cy="4163210"/>
          </a:xfrm>
        </p:spPr>
        <p:txBody>
          <a:bodyPr anchor="ctr">
            <a:normAutofit/>
          </a:bodyPr>
          <a:lstStyle/>
          <a:p>
            <a:r>
              <a:rPr lang="en-GB" sz="7000">
                <a:solidFill>
                  <a:schemeClr val="bg1"/>
                </a:solidFill>
              </a:rPr>
              <a:t>Services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857" y="1100949"/>
            <a:ext cx="3747444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9918" y="860612"/>
            <a:ext cx="3598431" cy="5023821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• One-to-one coaching programmes</a:t>
            </a:r>
          </a:p>
          <a:p>
            <a:r>
              <a:rPr lang="en-GB" sz="1700">
                <a:solidFill>
                  <a:schemeClr val="bg1"/>
                </a:solidFill>
              </a:rPr>
              <a:t>• Group coaching workshops</a:t>
            </a:r>
          </a:p>
          <a:p>
            <a:r>
              <a:rPr lang="en-GB" sz="1700">
                <a:solidFill>
                  <a:schemeClr val="bg1"/>
                </a:solidFill>
              </a:rPr>
              <a:t>• Transition support for education and employment</a:t>
            </a:r>
          </a:p>
          <a:p>
            <a:r>
              <a:rPr lang="en-GB" sz="1700">
                <a:solidFill>
                  <a:schemeClr val="bg1"/>
                </a:solidFill>
              </a:rPr>
              <a:t>• Signposting to counselling when appropriate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1976" y="1250575"/>
            <a:ext cx="3453205" cy="4163210"/>
          </a:xfrm>
        </p:spPr>
        <p:txBody>
          <a:bodyPr anchor="ctr">
            <a:normAutofit/>
          </a:bodyPr>
          <a:lstStyle/>
          <a:p>
            <a:r>
              <a:rPr lang="en-GB" sz="7000">
                <a:solidFill>
                  <a:schemeClr val="bg1"/>
                </a:solidFill>
              </a:rPr>
              <a:t>Unique Value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857" y="1100949"/>
            <a:ext cx="3747444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9918" y="860612"/>
            <a:ext cx="3598431" cy="5023821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Combines lived experience, counselling-informed training, strong safeguarding practices, and a relatable approach for young people and families.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605" y="1450655"/>
            <a:ext cx="2949023" cy="3956690"/>
          </a:xfrm>
        </p:spPr>
        <p:txBody>
          <a:bodyPr anchor="ctr"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Revenue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1450655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0605" y="5408571"/>
            <a:ext cx="29490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1108061"/>
            <a:ext cx="3756675" cy="4571972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Income generated through coaching packages, workshops, and future partnerships with youth organisations and educational institutions.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Growth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Build private client base, develop partnerships with colleges and youth organisations, and transition into a Community Interest Company (CIC).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C29804-D2F2-5C39-ADCB-AC30DEAF98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29" r="28929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9909" y="669925"/>
            <a:ext cx="3488147" cy="4812755"/>
          </a:xfrm>
        </p:spPr>
        <p:txBody>
          <a:bodyPr anchor="b">
            <a:normAutofit/>
          </a:bodyPr>
          <a:lstStyle/>
          <a:p>
            <a:pPr algn="r"/>
            <a:r>
              <a:rPr lang="en-GB" sz="6300">
                <a:solidFill>
                  <a:schemeClr val="bg1"/>
                </a:solidFill>
              </a:rPr>
              <a:t>Social Impact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4654" y="5597879"/>
            <a:ext cx="3826505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7735" y="753042"/>
            <a:ext cx="3421704" cy="5172060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Improving young people’s wellbeing, confidence, and engagement with education or employment through early intervention.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1417" y="1138036"/>
            <a:ext cx="4083287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Next Steps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116F015C-6D4A-BE60-B21D-E5943F6DD5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55" r="38857"/>
          <a:stretch>
            <a:fillRect/>
          </a:stretch>
        </p:blipFill>
        <p:spPr>
          <a:xfrm>
            <a:off x="20" y="10"/>
            <a:ext cx="3863363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78772" y="871146"/>
            <a:ext cx="552705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1417" y="2551176"/>
            <a:ext cx="4083287" cy="3591207"/>
          </a:xfrm>
        </p:spPr>
        <p:txBody>
          <a:bodyPr>
            <a:normAutofit/>
          </a:bodyPr>
          <a:lstStyle/>
          <a:p>
            <a:r>
              <a:rPr lang="en-GB" sz="1700"/>
              <a:t>Launch coaching services, build referral networks, gather testimonials, and explore partnerships with local youth organisations.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9" ma:contentTypeDescription="Create a new document." ma:contentTypeScope="" ma:versionID="495a8d77e1f698df27110b049e22d117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3a573705909e33ec8cce228b3dc0d24f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D4DC7159-97DF-4DA6-888F-EFDF983179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E92EDFB-D5BE-4CBE-A3B7-C05AEACFB8C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B12985-264B-4BED-BFB4-E82444E789BB}">
  <ds:schemaRefs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f799553d-1ac0-48da-9ae3-fe400ced9c3b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280</Words>
  <Application>Microsoft Office PowerPoint</Application>
  <PresentationFormat>On-screen Show (4:3)</PresentationFormat>
  <Paragraphs>28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Find Peace Youth Mentoring and Life coaching</vt:lpstr>
      <vt:lpstr>Business Overview</vt:lpstr>
      <vt:lpstr>Mission</vt:lpstr>
      <vt:lpstr>Problem</vt:lpstr>
      <vt:lpstr>Solution</vt:lpstr>
      <vt:lpstr>Target Market</vt:lpstr>
      <vt:lpstr>Services</vt:lpstr>
      <vt:lpstr>Unique Value</vt:lpstr>
      <vt:lpstr>Revenue Model</vt:lpstr>
      <vt:lpstr>Growth Plan</vt:lpstr>
      <vt:lpstr>Social Impact</vt:lpstr>
      <vt:lpstr>Next Steps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Shazad Hussain (2432564)</cp:lastModifiedBy>
  <cp:revision>2</cp:revision>
  <dcterms:created xsi:type="dcterms:W3CDTF">2013-01-27T09:14:16Z</dcterms:created>
  <dcterms:modified xsi:type="dcterms:W3CDTF">2026-03-12T15:32:06Z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