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sldIdLst>
    <p:sldId id="259" r:id="rId10"/>
    <p:sldId id="260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9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5EE396-1F73-CB9B-DD91-A4AAA8123C13}" v="2578" dt="2026-02-24T12:31:05.219"/>
    <p1510:client id="{4D455677-5101-CAE4-C99C-52EDFF7AD096}" v="242" dt="2026-02-24T12:39:50.976"/>
    <p1510:client id="{541C875C-4631-E87D-3E99-B11EDDB7FCB8}" v="618" dt="2026-02-23T12:15:50.2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theme" Target="theme/theme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on Huxtable" userId="S::j.huxtable@uwtsd.ac.uk::ce7afb0c-0a0b-4601-881e-3e7131683976" providerId="AD" clId="Web-{425EE396-1F73-CB9B-DD91-A4AAA8123C13}"/>
    <pc:docChg chg="addSld modSld">
      <pc:chgData name="Jason Huxtable" userId="S::j.huxtable@uwtsd.ac.uk::ce7afb0c-0a0b-4601-881e-3e7131683976" providerId="AD" clId="Web-{425EE396-1F73-CB9B-DD91-A4AAA8123C13}" dt="2026-02-24T12:31:04.578" v="1717" actId="20577"/>
      <pc:docMkLst>
        <pc:docMk/>
      </pc:docMkLst>
      <pc:sldChg chg="modSp">
        <pc:chgData name="Jason Huxtable" userId="S::j.huxtable@uwtsd.ac.uk::ce7afb0c-0a0b-4601-881e-3e7131683976" providerId="AD" clId="Web-{425EE396-1F73-CB9B-DD91-A4AAA8123C13}" dt="2026-02-24T09:08:22.350" v="277" actId="20577"/>
        <pc:sldMkLst>
          <pc:docMk/>
          <pc:sldMk cId="3445067613" sldId="262"/>
        </pc:sldMkLst>
        <pc:spChg chg="mod">
          <ac:chgData name="Jason Huxtable" userId="S::j.huxtable@uwtsd.ac.uk::ce7afb0c-0a0b-4601-881e-3e7131683976" providerId="AD" clId="Web-{425EE396-1F73-CB9B-DD91-A4AAA8123C13}" dt="2026-02-24T09:08:22.350" v="277" actId="20577"/>
          <ac:spMkLst>
            <pc:docMk/>
            <pc:sldMk cId="3445067613" sldId="262"/>
            <ac:spMk id="8" creationId="{3356DE72-1ECF-B0B4-EC99-CE34FBFC012C}"/>
          </ac:spMkLst>
        </pc:spChg>
      </pc:sldChg>
      <pc:sldChg chg="addSp modSp">
        <pc:chgData name="Jason Huxtable" userId="S::j.huxtable@uwtsd.ac.uk::ce7afb0c-0a0b-4601-881e-3e7131683976" providerId="AD" clId="Web-{425EE396-1F73-CB9B-DD91-A4AAA8123C13}" dt="2026-02-24T09:10:05.648" v="306" actId="20577"/>
        <pc:sldMkLst>
          <pc:docMk/>
          <pc:sldMk cId="727863210" sldId="263"/>
        </pc:sldMkLst>
        <pc:spChg chg="add mod">
          <ac:chgData name="Jason Huxtable" userId="S::j.huxtable@uwtsd.ac.uk::ce7afb0c-0a0b-4601-881e-3e7131683976" providerId="AD" clId="Web-{425EE396-1F73-CB9B-DD91-A4AAA8123C13}" dt="2026-02-24T09:10:05.648" v="306" actId="20577"/>
          <ac:spMkLst>
            <pc:docMk/>
            <pc:sldMk cId="727863210" sldId="263"/>
            <ac:spMk id="2" creationId="{3748BB54-EBD2-1451-B5B4-5B9FB32B547D}"/>
          </ac:spMkLst>
        </pc:spChg>
        <pc:picChg chg="mod">
          <ac:chgData name="Jason Huxtable" userId="S::j.huxtable@uwtsd.ac.uk::ce7afb0c-0a0b-4601-881e-3e7131683976" providerId="AD" clId="Web-{425EE396-1F73-CB9B-DD91-A4AAA8123C13}" dt="2026-02-24T08:56:46.031" v="4" actId="14100"/>
          <ac:picMkLst>
            <pc:docMk/>
            <pc:sldMk cId="727863210" sldId="263"/>
            <ac:picMk id="5" creationId="{1A484E76-A758-4232-9EE9-1B05F9375968}"/>
          </ac:picMkLst>
        </pc:picChg>
        <pc:picChg chg="mod">
          <ac:chgData name="Jason Huxtable" userId="S::j.huxtable@uwtsd.ac.uk::ce7afb0c-0a0b-4601-881e-3e7131683976" providerId="AD" clId="Web-{425EE396-1F73-CB9B-DD91-A4AAA8123C13}" dt="2026-02-24T08:56:42.453" v="2" actId="14100"/>
          <ac:picMkLst>
            <pc:docMk/>
            <pc:sldMk cId="727863210" sldId="263"/>
            <ac:picMk id="6" creationId="{2D4B6169-90F2-D61E-856E-E4DAC7173A8B}"/>
          </ac:picMkLst>
        </pc:picChg>
      </pc:sldChg>
      <pc:sldChg chg="addSp delSp modSp new addAnim">
        <pc:chgData name="Jason Huxtable" userId="S::j.huxtable@uwtsd.ac.uk::ce7afb0c-0a0b-4601-881e-3e7131683976" providerId="AD" clId="Web-{425EE396-1F73-CB9B-DD91-A4AAA8123C13}" dt="2026-02-24T09:10:16.570" v="309" actId="20577"/>
        <pc:sldMkLst>
          <pc:docMk/>
          <pc:sldMk cId="365612415" sldId="264"/>
        </pc:sldMkLst>
        <pc:spChg chg="mod">
          <ac:chgData name="Jason Huxtable" userId="S::j.huxtable@uwtsd.ac.uk::ce7afb0c-0a0b-4601-881e-3e7131683976" providerId="AD" clId="Web-{425EE396-1F73-CB9B-DD91-A4AAA8123C13}" dt="2026-02-24T09:02:22.325" v="137" actId="20577"/>
          <ac:spMkLst>
            <pc:docMk/>
            <pc:sldMk cId="365612415" sldId="264"/>
            <ac:spMk id="2" creationId="{24DD41A5-09C9-EA07-9046-61745DF74652}"/>
          </ac:spMkLst>
        </pc:spChg>
        <pc:spChg chg="del mod">
          <ac:chgData name="Jason Huxtable" userId="S::j.huxtable@uwtsd.ac.uk::ce7afb0c-0a0b-4601-881e-3e7131683976" providerId="AD" clId="Web-{425EE396-1F73-CB9B-DD91-A4AAA8123C13}" dt="2026-02-24T09:01:54.511" v="129"/>
          <ac:spMkLst>
            <pc:docMk/>
            <pc:sldMk cId="365612415" sldId="264"/>
            <ac:spMk id="3" creationId="{EDE849C6-C56F-9374-D143-9B731A80ED72}"/>
          </ac:spMkLst>
        </pc:spChg>
        <pc:spChg chg="add mod">
          <ac:chgData name="Jason Huxtable" userId="S::j.huxtable@uwtsd.ac.uk::ce7afb0c-0a0b-4601-881e-3e7131683976" providerId="AD" clId="Web-{425EE396-1F73-CB9B-DD91-A4AAA8123C13}" dt="2026-02-24T09:10:16.570" v="309" actId="20577"/>
          <ac:spMkLst>
            <pc:docMk/>
            <pc:sldMk cId="365612415" sldId="264"/>
            <ac:spMk id="5" creationId="{B1F2A37B-85C6-278D-6501-D6BB6E120371}"/>
          </ac:spMkLst>
        </pc:spChg>
        <pc:picChg chg="add mod">
          <ac:chgData name="Jason Huxtable" userId="S::j.huxtable@uwtsd.ac.uk::ce7afb0c-0a0b-4601-881e-3e7131683976" providerId="AD" clId="Web-{425EE396-1F73-CB9B-DD91-A4AAA8123C13}" dt="2026-02-24T09:02:25.059" v="138" actId="1076"/>
          <ac:picMkLst>
            <pc:docMk/>
            <pc:sldMk cId="365612415" sldId="264"/>
            <ac:picMk id="4" creationId="{EF96391A-0761-394D-40D2-0A2E1AFA36A1}"/>
          </ac:picMkLst>
        </pc:picChg>
      </pc:sldChg>
      <pc:sldChg chg="addSp delSp modSp new">
        <pc:chgData name="Jason Huxtable" userId="S::j.huxtable@uwtsd.ac.uk::ce7afb0c-0a0b-4601-881e-3e7131683976" providerId="AD" clId="Web-{425EE396-1F73-CB9B-DD91-A4AAA8123C13}" dt="2026-02-24T09:16:23.308" v="368" actId="20577"/>
        <pc:sldMkLst>
          <pc:docMk/>
          <pc:sldMk cId="1416325862" sldId="265"/>
        </pc:sldMkLst>
        <pc:spChg chg="del">
          <ac:chgData name="Jason Huxtable" userId="S::j.huxtable@uwtsd.ac.uk::ce7afb0c-0a0b-4601-881e-3e7131683976" providerId="AD" clId="Web-{425EE396-1F73-CB9B-DD91-A4AAA8123C13}" dt="2026-02-24T09:11:59.305" v="311"/>
          <ac:spMkLst>
            <pc:docMk/>
            <pc:sldMk cId="1416325862" sldId="265"/>
            <ac:spMk id="2" creationId="{AFE06A0F-3B58-565F-B197-3FFE93ED248C}"/>
          </ac:spMkLst>
        </pc:spChg>
        <pc:spChg chg="add del mod">
          <ac:chgData name="Jason Huxtable" userId="S::j.huxtable@uwtsd.ac.uk::ce7afb0c-0a0b-4601-881e-3e7131683976" providerId="AD" clId="Web-{425EE396-1F73-CB9B-DD91-A4AAA8123C13}" dt="2026-02-24T09:13:20.119" v="319"/>
          <ac:spMkLst>
            <pc:docMk/>
            <pc:sldMk cId="1416325862" sldId="265"/>
            <ac:spMk id="4" creationId="{263FB8F4-131B-8AC2-DD3F-92DB7B57142C}"/>
          </ac:spMkLst>
        </pc:spChg>
        <pc:spChg chg="add mod">
          <ac:chgData name="Jason Huxtable" userId="S::j.huxtable@uwtsd.ac.uk::ce7afb0c-0a0b-4601-881e-3e7131683976" providerId="AD" clId="Web-{425EE396-1F73-CB9B-DD91-A4AAA8123C13}" dt="2026-02-24T09:16:23.308" v="368" actId="20577"/>
          <ac:spMkLst>
            <pc:docMk/>
            <pc:sldMk cId="1416325862" sldId="265"/>
            <ac:spMk id="5" creationId="{3C1777ED-0525-837E-0FB0-91D8C5DB899A}"/>
          </ac:spMkLst>
        </pc:spChg>
        <pc:picChg chg="add mod ord">
          <ac:chgData name="Jason Huxtable" userId="S::j.huxtable@uwtsd.ac.uk::ce7afb0c-0a0b-4601-881e-3e7131683976" providerId="AD" clId="Web-{425EE396-1F73-CB9B-DD91-A4AAA8123C13}" dt="2026-02-24T09:12:06.259" v="312"/>
          <ac:picMkLst>
            <pc:docMk/>
            <pc:sldMk cId="1416325862" sldId="265"/>
            <ac:picMk id="3" creationId="{1FE648D8-4EF9-A717-0E7E-C7B74915B44C}"/>
          </ac:picMkLst>
        </pc:picChg>
      </pc:sldChg>
      <pc:sldChg chg="addSp modSp new">
        <pc:chgData name="Jason Huxtable" userId="S::j.huxtable@uwtsd.ac.uk::ce7afb0c-0a0b-4601-881e-3e7131683976" providerId="AD" clId="Web-{425EE396-1F73-CB9B-DD91-A4AAA8123C13}" dt="2026-02-24T10:25:36.537" v="1148" actId="20577"/>
        <pc:sldMkLst>
          <pc:docMk/>
          <pc:sldMk cId="2652715175" sldId="266"/>
        </pc:sldMkLst>
        <pc:spChg chg="mod">
          <ac:chgData name="Jason Huxtable" userId="S::j.huxtable@uwtsd.ac.uk::ce7afb0c-0a0b-4601-881e-3e7131683976" providerId="AD" clId="Web-{425EE396-1F73-CB9B-DD91-A4AAA8123C13}" dt="2026-02-24T09:58:44.923" v="661" actId="20577"/>
          <ac:spMkLst>
            <pc:docMk/>
            <pc:sldMk cId="2652715175" sldId="266"/>
            <ac:spMk id="2" creationId="{6183595E-2F81-1A91-9E93-3AE536568B85}"/>
          </ac:spMkLst>
        </pc:spChg>
        <pc:spChg chg="mod">
          <ac:chgData name="Jason Huxtable" userId="S::j.huxtable@uwtsd.ac.uk::ce7afb0c-0a0b-4601-881e-3e7131683976" providerId="AD" clId="Web-{425EE396-1F73-CB9B-DD91-A4AAA8123C13}" dt="2026-02-24T09:18:29.957" v="428" actId="1076"/>
          <ac:spMkLst>
            <pc:docMk/>
            <pc:sldMk cId="2652715175" sldId="266"/>
            <ac:spMk id="3" creationId="{6CA3C412-F77C-0FFF-C7B1-9928D581C8BC}"/>
          </ac:spMkLst>
        </pc:spChg>
        <pc:spChg chg="add mod">
          <ac:chgData name="Jason Huxtable" userId="S::j.huxtable@uwtsd.ac.uk::ce7afb0c-0a0b-4601-881e-3e7131683976" providerId="AD" clId="Web-{425EE396-1F73-CB9B-DD91-A4AAA8123C13}" dt="2026-02-24T10:25:36.537" v="1148" actId="20577"/>
          <ac:spMkLst>
            <pc:docMk/>
            <pc:sldMk cId="2652715175" sldId="266"/>
            <ac:spMk id="4" creationId="{AC5EB6F6-E64C-534B-AC6E-DE9ED1338CC9}"/>
          </ac:spMkLst>
        </pc:spChg>
      </pc:sldChg>
      <pc:sldChg chg="addSp delSp modSp new">
        <pc:chgData name="Jason Huxtable" userId="S::j.huxtable@uwtsd.ac.uk::ce7afb0c-0a0b-4601-881e-3e7131683976" providerId="AD" clId="Web-{425EE396-1F73-CB9B-DD91-A4AAA8123C13}" dt="2026-02-24T10:13:52.629" v="863" actId="1076"/>
        <pc:sldMkLst>
          <pc:docMk/>
          <pc:sldMk cId="1917070247" sldId="267"/>
        </pc:sldMkLst>
        <pc:spChg chg="mod">
          <ac:chgData name="Jason Huxtable" userId="S::j.huxtable@uwtsd.ac.uk::ce7afb0c-0a0b-4601-881e-3e7131683976" providerId="AD" clId="Web-{425EE396-1F73-CB9B-DD91-A4AAA8123C13}" dt="2026-02-24T10:13:46.207" v="862" actId="20577"/>
          <ac:spMkLst>
            <pc:docMk/>
            <pc:sldMk cId="1917070247" sldId="267"/>
            <ac:spMk id="2" creationId="{E5AC74DA-E8FE-C11A-CFB5-A009EF70CB46}"/>
          </ac:spMkLst>
        </pc:spChg>
        <pc:spChg chg="del">
          <ac:chgData name="Jason Huxtable" userId="S::j.huxtable@uwtsd.ac.uk::ce7afb0c-0a0b-4601-881e-3e7131683976" providerId="AD" clId="Web-{425EE396-1F73-CB9B-DD91-A4AAA8123C13}" dt="2026-02-24T09:21:46.371" v="607"/>
          <ac:spMkLst>
            <pc:docMk/>
            <pc:sldMk cId="1917070247" sldId="267"/>
            <ac:spMk id="3" creationId="{1A056C05-B9B5-0040-EE59-51D12AA35614}"/>
          </ac:spMkLst>
        </pc:spChg>
        <pc:spChg chg="add mod">
          <ac:chgData name="Jason Huxtable" userId="S::j.huxtable@uwtsd.ac.uk::ce7afb0c-0a0b-4601-881e-3e7131683976" providerId="AD" clId="Web-{425EE396-1F73-CB9B-DD91-A4AAA8123C13}" dt="2026-02-24T09:27:22.986" v="649" actId="20577"/>
          <ac:spMkLst>
            <pc:docMk/>
            <pc:sldMk cId="1917070247" sldId="267"/>
            <ac:spMk id="5" creationId="{D6F8D532-6B08-45F1-3825-CFB68810C30F}"/>
          </ac:spMkLst>
        </pc:spChg>
        <pc:spChg chg="add mod">
          <ac:chgData name="Jason Huxtable" userId="S::j.huxtable@uwtsd.ac.uk::ce7afb0c-0a0b-4601-881e-3e7131683976" providerId="AD" clId="Web-{425EE396-1F73-CB9B-DD91-A4AAA8123C13}" dt="2026-02-24T09:27:28.205" v="651" actId="20577"/>
          <ac:spMkLst>
            <pc:docMk/>
            <pc:sldMk cId="1917070247" sldId="267"/>
            <ac:spMk id="8" creationId="{CB14B4A5-C0CA-7E56-D982-621DF1A9D821}"/>
          </ac:spMkLst>
        </pc:spChg>
        <pc:spChg chg="add mod">
          <ac:chgData name="Jason Huxtable" userId="S::j.huxtable@uwtsd.ac.uk::ce7afb0c-0a0b-4601-881e-3e7131683976" providerId="AD" clId="Web-{425EE396-1F73-CB9B-DD91-A4AAA8123C13}" dt="2026-02-24T10:13:52.629" v="863" actId="1076"/>
          <ac:spMkLst>
            <pc:docMk/>
            <pc:sldMk cId="1917070247" sldId="267"/>
            <ac:spMk id="10" creationId="{7BF92EA1-0CEF-F9CF-6130-4B2D8B89C4D6}"/>
          </ac:spMkLst>
        </pc:spChg>
        <pc:picChg chg="add mod">
          <ac:chgData name="Jason Huxtable" userId="S::j.huxtable@uwtsd.ac.uk::ce7afb0c-0a0b-4601-881e-3e7131683976" providerId="AD" clId="Web-{425EE396-1F73-CB9B-DD91-A4AAA8123C13}" dt="2026-02-24T09:23:27.873" v="620" actId="1076"/>
          <ac:picMkLst>
            <pc:docMk/>
            <pc:sldMk cId="1917070247" sldId="267"/>
            <ac:picMk id="4" creationId="{948FA44A-2E91-4811-7494-90EA1ACB2735}"/>
          </ac:picMkLst>
        </pc:picChg>
        <pc:picChg chg="add mod">
          <ac:chgData name="Jason Huxtable" userId="S::j.huxtable@uwtsd.ac.uk::ce7afb0c-0a0b-4601-881e-3e7131683976" providerId="AD" clId="Web-{425EE396-1F73-CB9B-DD91-A4AAA8123C13}" dt="2026-02-24T09:24:05.358" v="625" actId="14100"/>
          <ac:picMkLst>
            <pc:docMk/>
            <pc:sldMk cId="1917070247" sldId="267"/>
            <ac:picMk id="6" creationId="{C8640EB0-5BA4-7091-B411-F7CEFBA5859D}"/>
          </ac:picMkLst>
        </pc:picChg>
        <pc:picChg chg="add del mod">
          <ac:chgData name="Jason Huxtable" userId="S::j.huxtable@uwtsd.ac.uk::ce7afb0c-0a0b-4601-881e-3e7131683976" providerId="AD" clId="Web-{425EE396-1F73-CB9B-DD91-A4AAA8123C13}" dt="2026-02-24T09:24:13.390" v="627"/>
          <ac:picMkLst>
            <pc:docMk/>
            <pc:sldMk cId="1917070247" sldId="267"/>
            <ac:picMk id="7" creationId="{08390A35-CAFD-602B-BC2B-511C5233AE55}"/>
          </ac:picMkLst>
        </pc:picChg>
        <pc:picChg chg="add mod">
          <ac:chgData name="Jason Huxtable" userId="S::j.huxtable@uwtsd.ac.uk::ce7afb0c-0a0b-4601-881e-3e7131683976" providerId="AD" clId="Web-{425EE396-1F73-CB9B-DD91-A4AAA8123C13}" dt="2026-02-24T09:26:43.798" v="639" actId="1076"/>
          <ac:picMkLst>
            <pc:docMk/>
            <pc:sldMk cId="1917070247" sldId="267"/>
            <ac:picMk id="9" creationId="{AFCE6CEA-D6E2-E970-C405-AF6592B6EF0A}"/>
          </ac:picMkLst>
        </pc:picChg>
        <pc:cxnChg chg="add mod">
          <ac:chgData name="Jason Huxtable" userId="S::j.huxtable@uwtsd.ac.uk::ce7afb0c-0a0b-4601-881e-3e7131683976" providerId="AD" clId="Web-{425EE396-1F73-CB9B-DD91-A4AAA8123C13}" dt="2026-02-24T09:27:50.940" v="655" actId="14100"/>
          <ac:cxnSpMkLst>
            <pc:docMk/>
            <pc:sldMk cId="1917070247" sldId="267"/>
            <ac:cxnSpMk id="11" creationId="{C4784246-524A-CC35-10D7-19801D46D3E2}"/>
          </ac:cxnSpMkLst>
        </pc:cxnChg>
        <pc:cxnChg chg="add mod">
          <ac:chgData name="Jason Huxtable" userId="S::j.huxtable@uwtsd.ac.uk::ce7afb0c-0a0b-4601-881e-3e7131683976" providerId="AD" clId="Web-{425EE396-1F73-CB9B-DD91-A4AAA8123C13}" dt="2026-02-24T09:28:01.237" v="658" actId="14100"/>
          <ac:cxnSpMkLst>
            <pc:docMk/>
            <pc:sldMk cId="1917070247" sldId="267"/>
            <ac:cxnSpMk id="12" creationId="{FB5843FC-CF74-95C4-D5AA-647DBAEEA896}"/>
          </ac:cxnSpMkLst>
        </pc:cxnChg>
      </pc:sldChg>
      <pc:sldChg chg="addSp delSp modSp new">
        <pc:chgData name="Jason Huxtable" userId="S::j.huxtable@uwtsd.ac.uk::ce7afb0c-0a0b-4601-881e-3e7131683976" providerId="AD" clId="Web-{425EE396-1F73-CB9B-DD91-A4AAA8123C13}" dt="2026-02-24T10:07:01.935" v="858" actId="1076"/>
        <pc:sldMkLst>
          <pc:docMk/>
          <pc:sldMk cId="2689183220" sldId="268"/>
        </pc:sldMkLst>
        <pc:spChg chg="mod">
          <ac:chgData name="Jason Huxtable" userId="S::j.huxtable@uwtsd.ac.uk::ce7afb0c-0a0b-4601-881e-3e7131683976" providerId="AD" clId="Web-{425EE396-1F73-CB9B-DD91-A4AAA8123C13}" dt="2026-02-24T10:00:02.739" v="696" actId="20577"/>
          <ac:spMkLst>
            <pc:docMk/>
            <pc:sldMk cId="2689183220" sldId="268"/>
            <ac:spMk id="2" creationId="{01352A8E-1B3B-C96B-A20A-B1539B54F003}"/>
          </ac:spMkLst>
        </pc:spChg>
        <pc:spChg chg="del">
          <ac:chgData name="Jason Huxtable" userId="S::j.huxtable@uwtsd.ac.uk::ce7afb0c-0a0b-4601-881e-3e7131683976" providerId="AD" clId="Web-{425EE396-1F73-CB9B-DD91-A4AAA8123C13}" dt="2026-02-24T10:00:08.161" v="697"/>
          <ac:spMkLst>
            <pc:docMk/>
            <pc:sldMk cId="2689183220" sldId="268"/>
            <ac:spMk id="3" creationId="{4BB88D78-CF26-8BDF-2914-43169A84FF28}"/>
          </ac:spMkLst>
        </pc:spChg>
        <pc:spChg chg="add mod">
          <ac:chgData name="Jason Huxtable" userId="S::j.huxtable@uwtsd.ac.uk::ce7afb0c-0a0b-4601-881e-3e7131683976" providerId="AD" clId="Web-{425EE396-1F73-CB9B-DD91-A4AAA8123C13}" dt="2026-02-24T10:07:01.935" v="858" actId="1076"/>
          <ac:spMkLst>
            <pc:docMk/>
            <pc:sldMk cId="2689183220" sldId="268"/>
            <ac:spMk id="5" creationId="{86A328BB-71D0-EFA2-DCDA-1B64FF61A61F}"/>
          </ac:spMkLst>
        </pc:spChg>
        <pc:spChg chg="add mod">
          <ac:chgData name="Jason Huxtable" userId="S::j.huxtable@uwtsd.ac.uk::ce7afb0c-0a0b-4601-881e-3e7131683976" providerId="AD" clId="Web-{425EE396-1F73-CB9B-DD91-A4AAA8123C13}" dt="2026-02-24T10:06:31.966" v="829" actId="20577"/>
          <ac:spMkLst>
            <pc:docMk/>
            <pc:sldMk cId="2689183220" sldId="268"/>
            <ac:spMk id="13" creationId="{8ACF9CEA-7111-D62E-F0A5-E3C46A6768B0}"/>
          </ac:spMkLst>
        </pc:spChg>
        <pc:picChg chg="add del mod">
          <ac:chgData name="Jason Huxtable" userId="S::j.huxtable@uwtsd.ac.uk::ce7afb0c-0a0b-4601-881e-3e7131683976" providerId="AD" clId="Web-{425EE396-1F73-CB9B-DD91-A4AAA8123C13}" dt="2026-02-24T10:02:34.884" v="799"/>
          <ac:picMkLst>
            <pc:docMk/>
            <pc:sldMk cId="2689183220" sldId="268"/>
            <ac:picMk id="4" creationId="{9BD8DA4A-80C8-6876-4CA3-58C2EDB2C77C}"/>
          </ac:picMkLst>
        </pc:picChg>
        <pc:picChg chg="add mod">
          <ac:chgData name="Jason Huxtable" userId="S::j.huxtable@uwtsd.ac.uk::ce7afb0c-0a0b-4601-881e-3e7131683976" providerId="AD" clId="Web-{425EE396-1F73-CB9B-DD91-A4AAA8123C13}" dt="2026-02-24T10:02:57.900" v="804" actId="1076"/>
          <ac:picMkLst>
            <pc:docMk/>
            <pc:sldMk cId="2689183220" sldId="268"/>
            <ac:picMk id="6" creationId="{72CFF50C-7DB4-6F9E-A678-289AF47C72F7}"/>
          </ac:picMkLst>
        </pc:picChg>
        <pc:cxnChg chg="add mod">
          <ac:chgData name="Jason Huxtable" userId="S::j.huxtable@uwtsd.ac.uk::ce7afb0c-0a0b-4601-881e-3e7131683976" providerId="AD" clId="Web-{425EE396-1F73-CB9B-DD91-A4AAA8123C13}" dt="2026-02-24T10:03:58.698" v="808" actId="1076"/>
          <ac:cxnSpMkLst>
            <pc:docMk/>
            <pc:sldMk cId="2689183220" sldId="268"/>
            <ac:cxnSpMk id="7" creationId="{3CF30E33-E06D-BA1C-1A8D-FCD85B7E9717}"/>
          </ac:cxnSpMkLst>
        </pc:cxnChg>
        <pc:cxnChg chg="add mod">
          <ac:chgData name="Jason Huxtable" userId="S::j.huxtable@uwtsd.ac.uk::ce7afb0c-0a0b-4601-881e-3e7131683976" providerId="AD" clId="Web-{425EE396-1F73-CB9B-DD91-A4AAA8123C13}" dt="2026-02-24T10:04:15.510" v="811" actId="14100"/>
          <ac:cxnSpMkLst>
            <pc:docMk/>
            <pc:sldMk cId="2689183220" sldId="268"/>
            <ac:cxnSpMk id="8" creationId="{96D10F60-07B7-CD13-F010-3CA9334ECBDB}"/>
          </ac:cxnSpMkLst>
        </pc:cxnChg>
        <pc:cxnChg chg="add mod">
          <ac:chgData name="Jason Huxtable" userId="S::j.huxtable@uwtsd.ac.uk::ce7afb0c-0a0b-4601-881e-3e7131683976" providerId="AD" clId="Web-{425EE396-1F73-CB9B-DD91-A4AAA8123C13}" dt="2026-02-24T10:04:58.652" v="819" actId="14100"/>
          <ac:cxnSpMkLst>
            <pc:docMk/>
            <pc:sldMk cId="2689183220" sldId="268"/>
            <ac:cxnSpMk id="9" creationId="{E28CF6A4-F2AB-904B-45B1-2CF41BC43BC5}"/>
          </ac:cxnSpMkLst>
        </pc:cxnChg>
        <pc:cxnChg chg="add mod">
          <ac:chgData name="Jason Huxtable" userId="S::j.huxtable@uwtsd.ac.uk::ce7afb0c-0a0b-4601-881e-3e7131683976" providerId="AD" clId="Web-{425EE396-1F73-CB9B-DD91-A4AAA8123C13}" dt="2026-02-24T10:04:42.042" v="817" actId="14100"/>
          <ac:cxnSpMkLst>
            <pc:docMk/>
            <pc:sldMk cId="2689183220" sldId="268"/>
            <ac:cxnSpMk id="10" creationId="{37722AD3-A3C8-B657-04A3-496CC3F9747A}"/>
          </ac:cxnSpMkLst>
        </pc:cxnChg>
        <pc:cxnChg chg="add mod">
          <ac:chgData name="Jason Huxtable" userId="S::j.huxtable@uwtsd.ac.uk::ce7afb0c-0a0b-4601-881e-3e7131683976" providerId="AD" clId="Web-{425EE396-1F73-CB9B-DD91-A4AAA8123C13}" dt="2026-02-24T10:05:10.746" v="822" actId="14100"/>
          <ac:cxnSpMkLst>
            <pc:docMk/>
            <pc:sldMk cId="2689183220" sldId="268"/>
            <ac:cxnSpMk id="11" creationId="{2B74E38E-4CBC-CC5A-CEF7-4F6A29D99FC3}"/>
          </ac:cxnSpMkLst>
        </pc:cxnChg>
        <pc:cxnChg chg="add mod">
          <ac:chgData name="Jason Huxtable" userId="S::j.huxtable@uwtsd.ac.uk::ce7afb0c-0a0b-4601-881e-3e7131683976" providerId="AD" clId="Web-{425EE396-1F73-CB9B-DD91-A4AAA8123C13}" dt="2026-02-24T10:05:22.871" v="825" actId="14100"/>
          <ac:cxnSpMkLst>
            <pc:docMk/>
            <pc:sldMk cId="2689183220" sldId="268"/>
            <ac:cxnSpMk id="12" creationId="{8AEE6EF4-E6D2-D664-AC75-92082C0DED16}"/>
          </ac:cxnSpMkLst>
        </pc:cxnChg>
      </pc:sldChg>
      <pc:sldChg chg="modSp new">
        <pc:chgData name="Jason Huxtable" userId="S::j.huxtable@uwtsd.ac.uk::ce7afb0c-0a0b-4601-881e-3e7131683976" providerId="AD" clId="Web-{425EE396-1F73-CB9B-DD91-A4AAA8123C13}" dt="2026-02-24T10:18:03.562" v="1066" actId="20577"/>
        <pc:sldMkLst>
          <pc:docMk/>
          <pc:sldMk cId="2479153825" sldId="269"/>
        </pc:sldMkLst>
        <pc:spChg chg="mod">
          <ac:chgData name="Jason Huxtable" userId="S::j.huxtable@uwtsd.ac.uk::ce7afb0c-0a0b-4601-881e-3e7131683976" providerId="AD" clId="Web-{425EE396-1F73-CB9B-DD91-A4AAA8123C13}" dt="2026-02-24T10:15:44.088" v="870" actId="20577"/>
          <ac:spMkLst>
            <pc:docMk/>
            <pc:sldMk cId="2479153825" sldId="269"/>
            <ac:spMk id="2" creationId="{7607489F-AEFE-5F0B-E80E-F03E35E93DCC}"/>
          </ac:spMkLst>
        </pc:spChg>
        <pc:spChg chg="mod">
          <ac:chgData name="Jason Huxtable" userId="S::j.huxtable@uwtsd.ac.uk::ce7afb0c-0a0b-4601-881e-3e7131683976" providerId="AD" clId="Web-{425EE396-1F73-CB9B-DD91-A4AAA8123C13}" dt="2026-02-24T10:18:03.562" v="1066" actId="20577"/>
          <ac:spMkLst>
            <pc:docMk/>
            <pc:sldMk cId="2479153825" sldId="269"/>
            <ac:spMk id="3" creationId="{F9C3E020-15BE-80EE-BAD7-C928053B7275}"/>
          </ac:spMkLst>
        </pc:spChg>
      </pc:sldChg>
      <pc:sldChg chg="modSp new">
        <pc:chgData name="Jason Huxtable" userId="S::j.huxtable@uwtsd.ac.uk::ce7afb0c-0a0b-4601-881e-3e7131683976" providerId="AD" clId="Web-{425EE396-1F73-CB9B-DD91-A4AAA8123C13}" dt="2026-02-24T10:30:12.618" v="1238" actId="20577"/>
        <pc:sldMkLst>
          <pc:docMk/>
          <pc:sldMk cId="2630459294" sldId="270"/>
        </pc:sldMkLst>
        <pc:spChg chg="mod">
          <ac:chgData name="Jason Huxtable" userId="S::j.huxtable@uwtsd.ac.uk::ce7afb0c-0a0b-4601-881e-3e7131683976" providerId="AD" clId="Web-{425EE396-1F73-CB9B-DD91-A4AAA8123C13}" dt="2026-02-24T10:20:08.346" v="1071" actId="20577"/>
          <ac:spMkLst>
            <pc:docMk/>
            <pc:sldMk cId="2630459294" sldId="270"/>
            <ac:spMk id="2" creationId="{8F02B448-3524-295F-382D-989314495C78}"/>
          </ac:spMkLst>
        </pc:spChg>
        <pc:spChg chg="mod">
          <ac:chgData name="Jason Huxtable" userId="S::j.huxtable@uwtsd.ac.uk::ce7afb0c-0a0b-4601-881e-3e7131683976" providerId="AD" clId="Web-{425EE396-1F73-CB9B-DD91-A4AAA8123C13}" dt="2026-02-24T10:30:12.618" v="1238" actId="20577"/>
          <ac:spMkLst>
            <pc:docMk/>
            <pc:sldMk cId="2630459294" sldId="270"/>
            <ac:spMk id="3" creationId="{197E3670-C44D-07E4-A544-CB35731C07E2}"/>
          </ac:spMkLst>
        </pc:spChg>
      </pc:sldChg>
      <pc:sldChg chg="addSp delSp modSp new">
        <pc:chgData name="Jason Huxtable" userId="S::j.huxtable@uwtsd.ac.uk::ce7afb0c-0a0b-4601-881e-3e7131683976" providerId="AD" clId="Web-{425EE396-1F73-CB9B-DD91-A4AAA8123C13}" dt="2026-02-24T12:19:28.368" v="1285" actId="20577"/>
        <pc:sldMkLst>
          <pc:docMk/>
          <pc:sldMk cId="2942669664" sldId="271"/>
        </pc:sldMkLst>
        <pc:spChg chg="del">
          <ac:chgData name="Jason Huxtable" userId="S::j.huxtable@uwtsd.ac.uk::ce7afb0c-0a0b-4601-881e-3e7131683976" providerId="AD" clId="Web-{425EE396-1F73-CB9B-DD91-A4AAA8123C13}" dt="2026-02-24T12:17:57.196" v="1240"/>
          <ac:spMkLst>
            <pc:docMk/>
            <pc:sldMk cId="2942669664" sldId="271"/>
            <ac:spMk id="2" creationId="{F8EC0DB2-75CB-5509-DD58-AD0B2165CF60}"/>
          </ac:spMkLst>
        </pc:spChg>
        <pc:spChg chg="add mod">
          <ac:chgData name="Jason Huxtable" userId="S::j.huxtable@uwtsd.ac.uk::ce7afb0c-0a0b-4601-881e-3e7131683976" providerId="AD" clId="Web-{425EE396-1F73-CB9B-DD91-A4AAA8123C13}" dt="2026-02-24T12:19:28.368" v="1285" actId="20577"/>
          <ac:spMkLst>
            <pc:docMk/>
            <pc:sldMk cId="2942669664" sldId="271"/>
            <ac:spMk id="4" creationId="{859E7055-E942-83B4-0A76-010E913B9101}"/>
          </ac:spMkLst>
        </pc:spChg>
        <pc:picChg chg="add mod ord">
          <ac:chgData name="Jason Huxtable" userId="S::j.huxtable@uwtsd.ac.uk::ce7afb0c-0a0b-4601-881e-3e7131683976" providerId="AD" clId="Web-{425EE396-1F73-CB9B-DD91-A4AAA8123C13}" dt="2026-02-24T12:17:57.196" v="1240"/>
          <ac:picMkLst>
            <pc:docMk/>
            <pc:sldMk cId="2942669664" sldId="271"/>
            <ac:picMk id="3" creationId="{A83C952A-6F9E-773A-4204-D1C2D2C4B8AE}"/>
          </ac:picMkLst>
        </pc:picChg>
      </pc:sldChg>
      <pc:sldChg chg="addSp delSp modSp new">
        <pc:chgData name="Jason Huxtable" userId="S::j.huxtable@uwtsd.ac.uk::ce7afb0c-0a0b-4601-881e-3e7131683976" providerId="AD" clId="Web-{425EE396-1F73-CB9B-DD91-A4AAA8123C13}" dt="2026-02-24T12:23:50.413" v="1361" actId="1076"/>
        <pc:sldMkLst>
          <pc:docMk/>
          <pc:sldMk cId="939723722" sldId="272"/>
        </pc:sldMkLst>
        <pc:spChg chg="mod">
          <ac:chgData name="Jason Huxtable" userId="S::j.huxtable@uwtsd.ac.uk::ce7afb0c-0a0b-4601-881e-3e7131683976" providerId="AD" clId="Web-{425EE396-1F73-CB9B-DD91-A4AAA8123C13}" dt="2026-02-24T12:20:27.060" v="1292" actId="20577"/>
          <ac:spMkLst>
            <pc:docMk/>
            <pc:sldMk cId="939723722" sldId="272"/>
            <ac:spMk id="2" creationId="{EB25FE9E-51AE-2671-8AA4-EB7C40C8A578}"/>
          </ac:spMkLst>
        </pc:spChg>
        <pc:spChg chg="del">
          <ac:chgData name="Jason Huxtable" userId="S::j.huxtable@uwtsd.ac.uk::ce7afb0c-0a0b-4601-881e-3e7131683976" providerId="AD" clId="Web-{425EE396-1F73-CB9B-DD91-A4AAA8123C13}" dt="2026-02-24T12:20:29.794" v="1293"/>
          <ac:spMkLst>
            <pc:docMk/>
            <pc:sldMk cId="939723722" sldId="272"/>
            <ac:spMk id="3" creationId="{B712223C-EB6A-019D-7CEA-CB4EBDFC20E7}"/>
          </ac:spMkLst>
        </pc:spChg>
        <pc:spChg chg="add del mod">
          <ac:chgData name="Jason Huxtable" userId="S::j.huxtable@uwtsd.ac.uk::ce7afb0c-0a0b-4601-881e-3e7131683976" providerId="AD" clId="Web-{425EE396-1F73-CB9B-DD91-A4AAA8123C13}" dt="2026-02-24T12:22:05.674" v="1305"/>
          <ac:spMkLst>
            <pc:docMk/>
            <pc:sldMk cId="939723722" sldId="272"/>
            <ac:spMk id="6" creationId="{C7A77E66-428C-376C-A0BB-55ED3D72DCFB}"/>
          </ac:spMkLst>
        </pc:spChg>
        <pc:spChg chg="add mod">
          <ac:chgData name="Jason Huxtable" userId="S::j.huxtable@uwtsd.ac.uk::ce7afb0c-0a0b-4601-881e-3e7131683976" providerId="AD" clId="Web-{425EE396-1F73-CB9B-DD91-A4AAA8123C13}" dt="2026-02-24T12:23:50.413" v="1361" actId="1076"/>
          <ac:spMkLst>
            <pc:docMk/>
            <pc:sldMk cId="939723722" sldId="272"/>
            <ac:spMk id="7" creationId="{3E2D0F0A-240E-1AF8-22F9-BF19B4CD6B0F}"/>
          </ac:spMkLst>
        </pc:spChg>
        <pc:picChg chg="add mod">
          <ac:chgData name="Jason Huxtable" userId="S::j.huxtable@uwtsd.ac.uk::ce7afb0c-0a0b-4601-881e-3e7131683976" providerId="AD" clId="Web-{425EE396-1F73-CB9B-DD91-A4AAA8123C13}" dt="2026-02-24T12:20:58.468" v="1297" actId="1076"/>
          <ac:picMkLst>
            <pc:docMk/>
            <pc:sldMk cId="939723722" sldId="272"/>
            <ac:picMk id="4" creationId="{AFD37F59-82BC-6B2A-D07B-DA5B1621C616}"/>
          </ac:picMkLst>
        </pc:picChg>
        <pc:picChg chg="add mod">
          <ac:chgData name="Jason Huxtable" userId="S::j.huxtable@uwtsd.ac.uk::ce7afb0c-0a0b-4601-881e-3e7131683976" providerId="AD" clId="Web-{425EE396-1F73-CB9B-DD91-A4AAA8123C13}" dt="2026-02-24T12:23:42.210" v="1359" actId="1076"/>
          <ac:picMkLst>
            <pc:docMk/>
            <pc:sldMk cId="939723722" sldId="272"/>
            <ac:picMk id="5" creationId="{CEBFC2D6-5052-AEAE-7549-FCDE808917C7}"/>
          </ac:picMkLst>
        </pc:picChg>
        <pc:picChg chg="add mod">
          <ac:chgData name="Jason Huxtable" userId="S::j.huxtable@uwtsd.ac.uk::ce7afb0c-0a0b-4601-881e-3e7131683976" providerId="AD" clId="Web-{425EE396-1F73-CB9B-DD91-A4AAA8123C13}" dt="2026-02-24T12:23:45.054" v="1360" actId="14100"/>
          <ac:picMkLst>
            <pc:docMk/>
            <pc:sldMk cId="939723722" sldId="272"/>
            <ac:picMk id="8" creationId="{A1645F6A-6F08-9289-CB23-B60ABAD6FE65}"/>
          </ac:picMkLst>
        </pc:picChg>
      </pc:sldChg>
      <pc:sldChg chg="addSp delSp modSp add replId">
        <pc:chgData name="Jason Huxtable" userId="S::j.huxtable@uwtsd.ac.uk::ce7afb0c-0a0b-4601-881e-3e7131683976" providerId="AD" clId="Web-{425EE396-1F73-CB9B-DD91-A4AAA8123C13}" dt="2026-02-24T12:28:41.685" v="1642" actId="1076"/>
        <pc:sldMkLst>
          <pc:docMk/>
          <pc:sldMk cId="640201545" sldId="273"/>
        </pc:sldMkLst>
        <pc:spChg chg="add mod">
          <ac:chgData name="Jason Huxtable" userId="S::j.huxtable@uwtsd.ac.uk::ce7afb0c-0a0b-4601-881e-3e7131683976" providerId="AD" clId="Web-{425EE396-1F73-CB9B-DD91-A4AAA8123C13}" dt="2026-02-24T12:28:41.685" v="1642" actId="1076"/>
          <ac:spMkLst>
            <pc:docMk/>
            <pc:sldMk cId="640201545" sldId="273"/>
            <ac:spMk id="3" creationId="{3039A536-75E0-6888-6077-E5142391120A}"/>
          </ac:spMkLst>
        </pc:spChg>
        <pc:spChg chg="mod">
          <ac:chgData name="Jason Huxtable" userId="S::j.huxtable@uwtsd.ac.uk::ce7afb0c-0a0b-4601-881e-3e7131683976" providerId="AD" clId="Web-{425EE396-1F73-CB9B-DD91-A4AAA8123C13}" dt="2026-02-24T12:27:02.809" v="1574" actId="1076"/>
          <ac:spMkLst>
            <pc:docMk/>
            <pc:sldMk cId="640201545" sldId="273"/>
            <ac:spMk id="7" creationId="{9C30515E-E011-B8EF-CE90-E2626692A7F6}"/>
          </ac:spMkLst>
        </pc:spChg>
        <pc:picChg chg="del">
          <ac:chgData name="Jason Huxtable" userId="S::j.huxtable@uwtsd.ac.uk::ce7afb0c-0a0b-4601-881e-3e7131683976" providerId="AD" clId="Web-{425EE396-1F73-CB9B-DD91-A4AAA8123C13}" dt="2026-02-24T12:24:14.586" v="1363"/>
          <ac:picMkLst>
            <pc:docMk/>
            <pc:sldMk cId="640201545" sldId="273"/>
            <ac:picMk id="4" creationId="{7BA035CB-AE4B-E138-EBF5-69E461DCC024}"/>
          </ac:picMkLst>
        </pc:picChg>
        <pc:picChg chg="del">
          <ac:chgData name="Jason Huxtable" userId="S::j.huxtable@uwtsd.ac.uk::ce7afb0c-0a0b-4601-881e-3e7131683976" providerId="AD" clId="Web-{425EE396-1F73-CB9B-DD91-A4AAA8123C13}" dt="2026-02-24T12:24:14.648" v="1364"/>
          <ac:picMkLst>
            <pc:docMk/>
            <pc:sldMk cId="640201545" sldId="273"/>
            <ac:picMk id="5" creationId="{DF1A00DB-EF70-BD96-8304-8D1E51424B4F}"/>
          </ac:picMkLst>
        </pc:picChg>
        <pc:picChg chg="add mod">
          <ac:chgData name="Jason Huxtable" userId="S::j.huxtable@uwtsd.ac.uk::ce7afb0c-0a0b-4601-881e-3e7131683976" providerId="AD" clId="Web-{425EE396-1F73-CB9B-DD91-A4AAA8123C13}" dt="2026-02-24T12:27:10.121" v="1577" actId="1076"/>
          <ac:picMkLst>
            <pc:docMk/>
            <pc:sldMk cId="640201545" sldId="273"/>
            <ac:picMk id="6" creationId="{EE638C96-FB04-9FE1-203E-8E45BA751F8E}"/>
          </ac:picMkLst>
        </pc:picChg>
        <pc:picChg chg="del">
          <ac:chgData name="Jason Huxtable" userId="S::j.huxtable@uwtsd.ac.uk::ce7afb0c-0a0b-4601-881e-3e7131683976" providerId="AD" clId="Web-{425EE396-1F73-CB9B-DD91-A4AAA8123C13}" dt="2026-02-24T12:24:14.680" v="1365"/>
          <ac:picMkLst>
            <pc:docMk/>
            <pc:sldMk cId="640201545" sldId="273"/>
            <ac:picMk id="8" creationId="{BCA47D35-3BFD-EE56-F6B5-7926815BBD62}"/>
          </ac:picMkLst>
        </pc:picChg>
        <pc:picChg chg="add mod">
          <ac:chgData name="Jason Huxtable" userId="S::j.huxtable@uwtsd.ac.uk::ce7afb0c-0a0b-4601-881e-3e7131683976" providerId="AD" clId="Web-{425EE396-1F73-CB9B-DD91-A4AAA8123C13}" dt="2026-02-24T12:27:39.231" v="1580" actId="1076"/>
          <ac:picMkLst>
            <pc:docMk/>
            <pc:sldMk cId="640201545" sldId="273"/>
            <ac:picMk id="9" creationId="{A20FFC53-8FCD-A789-133C-871ACE039E94}"/>
          </ac:picMkLst>
        </pc:picChg>
      </pc:sldChg>
      <pc:sldChg chg="addSp delSp modSp new">
        <pc:chgData name="Jason Huxtable" userId="S::j.huxtable@uwtsd.ac.uk::ce7afb0c-0a0b-4601-881e-3e7131683976" providerId="AD" clId="Web-{425EE396-1F73-CB9B-DD91-A4AAA8123C13}" dt="2026-02-24T12:31:04.578" v="1717" actId="20577"/>
        <pc:sldMkLst>
          <pc:docMk/>
          <pc:sldMk cId="1651544125" sldId="274"/>
        </pc:sldMkLst>
        <pc:spChg chg="mod">
          <ac:chgData name="Jason Huxtable" userId="S::j.huxtable@uwtsd.ac.uk::ce7afb0c-0a0b-4601-881e-3e7131683976" providerId="AD" clId="Web-{425EE396-1F73-CB9B-DD91-A4AAA8123C13}" dt="2026-02-24T12:29:19.702" v="1662" actId="20577"/>
          <ac:spMkLst>
            <pc:docMk/>
            <pc:sldMk cId="1651544125" sldId="274"/>
            <ac:spMk id="2" creationId="{FB6592E6-4D52-95BE-8693-0476DF906D07}"/>
          </ac:spMkLst>
        </pc:spChg>
        <pc:spChg chg="del">
          <ac:chgData name="Jason Huxtable" userId="S::j.huxtable@uwtsd.ac.uk::ce7afb0c-0a0b-4601-881e-3e7131683976" providerId="AD" clId="Web-{425EE396-1F73-CB9B-DD91-A4AAA8123C13}" dt="2026-02-24T12:29:22.530" v="1663"/>
          <ac:spMkLst>
            <pc:docMk/>
            <pc:sldMk cId="1651544125" sldId="274"/>
            <ac:spMk id="3" creationId="{EAF679A8-E3C6-7162-810E-66CA36767A39}"/>
          </ac:spMkLst>
        </pc:spChg>
        <pc:spChg chg="add mod">
          <ac:chgData name="Jason Huxtable" userId="S::j.huxtable@uwtsd.ac.uk::ce7afb0c-0a0b-4601-881e-3e7131683976" providerId="AD" clId="Web-{425EE396-1F73-CB9B-DD91-A4AAA8123C13}" dt="2026-02-24T12:31:04.578" v="1717" actId="20577"/>
          <ac:spMkLst>
            <pc:docMk/>
            <pc:sldMk cId="1651544125" sldId="274"/>
            <ac:spMk id="6" creationId="{60894178-2720-65B4-8E70-27A13F69C9D3}"/>
          </ac:spMkLst>
        </pc:spChg>
        <pc:picChg chg="add mod">
          <ac:chgData name="Jason Huxtable" userId="S::j.huxtable@uwtsd.ac.uk::ce7afb0c-0a0b-4601-881e-3e7131683976" providerId="AD" clId="Web-{425EE396-1F73-CB9B-DD91-A4AAA8123C13}" dt="2026-02-24T12:29:32.983" v="1665" actId="1076"/>
          <ac:picMkLst>
            <pc:docMk/>
            <pc:sldMk cId="1651544125" sldId="274"/>
            <ac:picMk id="4" creationId="{73222CA6-0DE1-DAF6-4BF3-F7F5C900ACE9}"/>
          </ac:picMkLst>
        </pc:picChg>
        <pc:picChg chg="add mod">
          <ac:chgData name="Jason Huxtable" userId="S::j.huxtable@uwtsd.ac.uk::ce7afb0c-0a0b-4601-881e-3e7131683976" providerId="AD" clId="Web-{425EE396-1F73-CB9B-DD91-A4AAA8123C13}" dt="2026-02-24T12:30:15.968" v="1671" actId="1076"/>
          <ac:picMkLst>
            <pc:docMk/>
            <pc:sldMk cId="1651544125" sldId="274"/>
            <ac:picMk id="5" creationId="{252039A0-FC36-A4FF-AD48-ED601AA19506}"/>
          </ac:picMkLst>
        </pc:picChg>
      </pc:sldChg>
    </pc:docChg>
  </pc:docChgLst>
  <pc:docChgLst>
    <pc:chgData name="Jason Huxtable" userId="S::j.huxtable@uwtsd.ac.uk::ce7afb0c-0a0b-4601-881e-3e7131683976" providerId="AD" clId="Web-{4D455677-5101-CAE4-C99C-52EDFF7AD096}"/>
    <pc:docChg chg="modSld">
      <pc:chgData name="Jason Huxtable" userId="S::j.huxtable@uwtsd.ac.uk::ce7afb0c-0a0b-4601-881e-3e7131683976" providerId="AD" clId="Web-{4D455677-5101-CAE4-C99C-52EDFF7AD096}" dt="2026-02-24T12:39:50.976" v="170" actId="20577"/>
      <pc:docMkLst>
        <pc:docMk/>
      </pc:docMkLst>
      <pc:sldChg chg="addSp delSp modSp">
        <pc:chgData name="Jason Huxtable" userId="S::j.huxtable@uwtsd.ac.uk::ce7afb0c-0a0b-4601-881e-3e7131683976" providerId="AD" clId="Web-{4D455677-5101-CAE4-C99C-52EDFF7AD096}" dt="2026-02-24T12:36:26.177" v="15" actId="1076"/>
        <pc:sldMkLst>
          <pc:docMk/>
          <pc:sldMk cId="487237466" sldId="260"/>
        </pc:sldMkLst>
        <pc:spChg chg="mod">
          <ac:chgData name="Jason Huxtable" userId="S::j.huxtable@uwtsd.ac.uk::ce7afb0c-0a0b-4601-881e-3e7131683976" providerId="AD" clId="Web-{4D455677-5101-CAE4-C99C-52EDFF7AD096}" dt="2026-02-24T12:35:35.425" v="3" actId="14100"/>
          <ac:spMkLst>
            <pc:docMk/>
            <pc:sldMk cId="487237466" sldId="260"/>
            <ac:spMk id="3" creationId="{8596135E-1523-289E-4640-686FB840FA7A}"/>
          </ac:spMkLst>
        </pc:spChg>
        <pc:spChg chg="mod">
          <ac:chgData name="Jason Huxtable" userId="S::j.huxtable@uwtsd.ac.uk::ce7afb0c-0a0b-4601-881e-3e7131683976" providerId="AD" clId="Web-{4D455677-5101-CAE4-C99C-52EDFF7AD096}" dt="2026-02-24T12:36:23.286" v="14" actId="1076"/>
          <ac:spMkLst>
            <pc:docMk/>
            <pc:sldMk cId="487237466" sldId="260"/>
            <ac:spMk id="4" creationId="{797092CB-6CB0-913B-661B-17D42A690369}"/>
          </ac:spMkLst>
        </pc:spChg>
        <pc:picChg chg="add del mod">
          <ac:chgData name="Jason Huxtable" userId="S::j.huxtable@uwtsd.ac.uk::ce7afb0c-0a0b-4601-881e-3e7131683976" providerId="AD" clId="Web-{4D455677-5101-CAE4-C99C-52EDFF7AD096}" dt="2026-02-24T12:35:30.769" v="2"/>
          <ac:picMkLst>
            <pc:docMk/>
            <pc:sldMk cId="487237466" sldId="260"/>
            <ac:picMk id="5" creationId="{378A051C-C17B-63E1-21B4-1133F713471F}"/>
          </ac:picMkLst>
        </pc:picChg>
        <pc:picChg chg="add mod">
          <ac:chgData name="Jason Huxtable" userId="S::j.huxtable@uwtsd.ac.uk::ce7afb0c-0a0b-4601-881e-3e7131683976" providerId="AD" clId="Web-{4D455677-5101-CAE4-C99C-52EDFF7AD096}" dt="2026-02-24T12:36:26.177" v="15" actId="1076"/>
          <ac:picMkLst>
            <pc:docMk/>
            <pc:sldMk cId="487237466" sldId="260"/>
            <ac:picMk id="6" creationId="{EBF7EE90-1C54-D915-FF43-A24DE561889A}"/>
          </ac:picMkLst>
        </pc:picChg>
      </pc:sldChg>
      <pc:sldChg chg="modSp">
        <pc:chgData name="Jason Huxtable" userId="S::j.huxtable@uwtsd.ac.uk::ce7afb0c-0a0b-4601-881e-3e7131683976" providerId="AD" clId="Web-{4D455677-5101-CAE4-C99C-52EDFF7AD096}" dt="2026-02-24T12:37:23.912" v="68" actId="20577"/>
        <pc:sldMkLst>
          <pc:docMk/>
          <pc:sldMk cId="727863210" sldId="263"/>
        </pc:sldMkLst>
        <pc:spChg chg="mod">
          <ac:chgData name="Jason Huxtable" userId="S::j.huxtable@uwtsd.ac.uk::ce7afb0c-0a0b-4601-881e-3e7131683976" providerId="AD" clId="Web-{4D455677-5101-CAE4-C99C-52EDFF7AD096}" dt="2026-02-24T12:37:23.912" v="68" actId="20577"/>
          <ac:spMkLst>
            <pc:docMk/>
            <pc:sldMk cId="727863210" sldId="263"/>
            <ac:spMk id="2" creationId="{3748BB54-EBD2-1451-B5B4-5B9FB32B547D}"/>
          </ac:spMkLst>
        </pc:spChg>
      </pc:sldChg>
      <pc:sldChg chg="modSp">
        <pc:chgData name="Jason Huxtable" userId="S::j.huxtable@uwtsd.ac.uk::ce7afb0c-0a0b-4601-881e-3e7131683976" providerId="AD" clId="Web-{4D455677-5101-CAE4-C99C-52EDFF7AD096}" dt="2026-02-24T12:37:59.053" v="85" actId="20577"/>
        <pc:sldMkLst>
          <pc:docMk/>
          <pc:sldMk cId="2652715175" sldId="266"/>
        </pc:sldMkLst>
        <pc:spChg chg="mod">
          <ac:chgData name="Jason Huxtable" userId="S::j.huxtable@uwtsd.ac.uk::ce7afb0c-0a0b-4601-881e-3e7131683976" providerId="AD" clId="Web-{4D455677-5101-CAE4-C99C-52EDFF7AD096}" dt="2026-02-24T12:37:59.053" v="85" actId="20577"/>
          <ac:spMkLst>
            <pc:docMk/>
            <pc:sldMk cId="2652715175" sldId="266"/>
            <ac:spMk id="4" creationId="{AC5EB6F6-E64C-534B-AC6E-DE9ED1338CC9}"/>
          </ac:spMkLst>
        </pc:spChg>
      </pc:sldChg>
      <pc:sldChg chg="modSp">
        <pc:chgData name="Jason Huxtable" userId="S::j.huxtable@uwtsd.ac.uk::ce7afb0c-0a0b-4601-881e-3e7131683976" providerId="AD" clId="Web-{4D455677-5101-CAE4-C99C-52EDFF7AD096}" dt="2026-02-24T12:39:18.679" v="147" actId="20577"/>
        <pc:sldMkLst>
          <pc:docMk/>
          <pc:sldMk cId="2479153825" sldId="269"/>
        </pc:sldMkLst>
        <pc:spChg chg="mod">
          <ac:chgData name="Jason Huxtable" userId="S::j.huxtable@uwtsd.ac.uk::ce7afb0c-0a0b-4601-881e-3e7131683976" providerId="AD" clId="Web-{4D455677-5101-CAE4-C99C-52EDFF7AD096}" dt="2026-02-24T12:39:18.679" v="147" actId="20577"/>
          <ac:spMkLst>
            <pc:docMk/>
            <pc:sldMk cId="2479153825" sldId="269"/>
            <ac:spMk id="3" creationId="{F9C3E020-15BE-80EE-BAD7-C928053B7275}"/>
          </ac:spMkLst>
        </pc:spChg>
      </pc:sldChg>
      <pc:sldChg chg="modSp">
        <pc:chgData name="Jason Huxtable" userId="S::j.huxtable@uwtsd.ac.uk::ce7afb0c-0a0b-4601-881e-3e7131683976" providerId="AD" clId="Web-{4D455677-5101-CAE4-C99C-52EDFF7AD096}" dt="2026-02-24T12:39:50.976" v="170" actId="20577"/>
        <pc:sldMkLst>
          <pc:docMk/>
          <pc:sldMk cId="2630459294" sldId="270"/>
        </pc:sldMkLst>
        <pc:spChg chg="mod">
          <ac:chgData name="Jason Huxtable" userId="S::j.huxtable@uwtsd.ac.uk::ce7afb0c-0a0b-4601-881e-3e7131683976" providerId="AD" clId="Web-{4D455677-5101-CAE4-C99C-52EDFF7AD096}" dt="2026-02-24T12:39:50.976" v="170" actId="20577"/>
          <ac:spMkLst>
            <pc:docMk/>
            <pc:sldMk cId="2630459294" sldId="270"/>
            <ac:spMk id="3" creationId="{197E3670-C44D-07E4-A544-CB35731C07E2}"/>
          </ac:spMkLst>
        </pc:spChg>
      </pc:sldChg>
    </pc:docChg>
  </pc:docChgLst>
  <pc:docChgLst>
    <pc:chgData name="Jason Huxtable" userId="S::j.huxtable@uwtsd.ac.uk::ce7afb0c-0a0b-4601-881e-3e7131683976" providerId="AD" clId="Web-{541C875C-4631-E87D-3E99-B11EDDB7FCB8}"/>
    <pc:docChg chg="addSld delSld modSld sldOrd">
      <pc:chgData name="Jason Huxtable" userId="S::j.huxtable@uwtsd.ac.uk::ce7afb0c-0a0b-4601-881e-3e7131683976" providerId="AD" clId="Web-{541C875C-4631-E87D-3E99-B11EDDB7FCB8}" dt="2026-02-23T12:15:50.280" v="396" actId="1076"/>
      <pc:docMkLst>
        <pc:docMk/>
      </pc:docMkLst>
      <pc:sldChg chg="del">
        <pc:chgData name="Jason Huxtable" userId="S::j.huxtable@uwtsd.ac.uk::ce7afb0c-0a0b-4601-881e-3e7131683976" providerId="AD" clId="Web-{541C875C-4631-E87D-3E99-B11EDDB7FCB8}" dt="2026-02-23T12:06:50.660" v="105"/>
        <pc:sldMkLst>
          <pc:docMk/>
          <pc:sldMk cId="3053837800" sldId="256"/>
        </pc:sldMkLst>
      </pc:sldChg>
      <pc:sldChg chg="del">
        <pc:chgData name="Jason Huxtable" userId="S::j.huxtable@uwtsd.ac.uk::ce7afb0c-0a0b-4601-881e-3e7131683976" providerId="AD" clId="Web-{541C875C-4631-E87D-3E99-B11EDDB7FCB8}" dt="2026-02-23T12:06:51.956" v="106"/>
        <pc:sldMkLst>
          <pc:docMk/>
          <pc:sldMk cId="132609127" sldId="257"/>
        </pc:sldMkLst>
      </pc:sldChg>
      <pc:sldChg chg="del">
        <pc:chgData name="Jason Huxtable" userId="S::j.huxtable@uwtsd.ac.uk::ce7afb0c-0a0b-4601-881e-3e7131683976" providerId="AD" clId="Web-{541C875C-4631-E87D-3E99-B11EDDB7FCB8}" dt="2026-02-23T12:06:54.113" v="108"/>
        <pc:sldMkLst>
          <pc:docMk/>
          <pc:sldMk cId="790375460" sldId="258"/>
        </pc:sldMkLst>
      </pc:sldChg>
      <pc:sldChg chg="modSp ord">
        <pc:chgData name="Jason Huxtable" userId="S::j.huxtable@uwtsd.ac.uk::ce7afb0c-0a0b-4601-881e-3e7131683976" providerId="AD" clId="Web-{541C875C-4631-E87D-3E99-B11EDDB7FCB8}" dt="2026-02-23T12:03:18.640" v="43"/>
        <pc:sldMkLst>
          <pc:docMk/>
          <pc:sldMk cId="3644276228" sldId="259"/>
        </pc:sldMkLst>
        <pc:spChg chg="mod">
          <ac:chgData name="Jason Huxtable" userId="S::j.huxtable@uwtsd.ac.uk::ce7afb0c-0a0b-4601-881e-3e7131683976" providerId="AD" clId="Web-{541C875C-4631-E87D-3E99-B11EDDB7FCB8}" dt="2026-02-23T12:03:11.014" v="42" actId="20577"/>
          <ac:spMkLst>
            <pc:docMk/>
            <pc:sldMk cId="3644276228" sldId="259"/>
            <ac:spMk id="2" creationId="{413718F9-3C64-7D51-EFAB-7110E9660A6A}"/>
          </ac:spMkLst>
        </pc:spChg>
      </pc:sldChg>
      <pc:sldChg chg="addSp modSp ord">
        <pc:chgData name="Jason Huxtable" userId="S::j.huxtable@uwtsd.ac.uk::ce7afb0c-0a0b-4601-881e-3e7131683976" providerId="AD" clId="Web-{541C875C-4631-E87D-3E99-B11EDDB7FCB8}" dt="2026-02-23T12:06:40.206" v="104" actId="1076"/>
        <pc:sldMkLst>
          <pc:docMk/>
          <pc:sldMk cId="487237466" sldId="260"/>
        </pc:sldMkLst>
        <pc:spChg chg="mod">
          <ac:chgData name="Jason Huxtable" userId="S::j.huxtable@uwtsd.ac.uk::ce7afb0c-0a0b-4601-881e-3e7131683976" providerId="AD" clId="Web-{541C875C-4631-E87D-3E99-B11EDDB7FCB8}" dt="2026-02-23T12:03:47.344" v="56" actId="20577"/>
          <ac:spMkLst>
            <pc:docMk/>
            <pc:sldMk cId="487237466" sldId="260"/>
            <ac:spMk id="2" creationId="{39E732DD-F7E6-DB33-DF37-0CA6912DAF12}"/>
          </ac:spMkLst>
        </pc:spChg>
        <pc:spChg chg="mod">
          <ac:chgData name="Jason Huxtable" userId="S::j.huxtable@uwtsd.ac.uk::ce7afb0c-0a0b-4601-881e-3e7131683976" providerId="AD" clId="Web-{541C875C-4631-E87D-3E99-B11EDDB7FCB8}" dt="2026-02-23T12:05:07.235" v="86" actId="14100"/>
          <ac:spMkLst>
            <pc:docMk/>
            <pc:sldMk cId="487237466" sldId="260"/>
            <ac:spMk id="3" creationId="{8596135E-1523-289E-4640-686FB840FA7A}"/>
          </ac:spMkLst>
        </pc:spChg>
        <pc:spChg chg="add mod">
          <ac:chgData name="Jason Huxtable" userId="S::j.huxtable@uwtsd.ac.uk::ce7afb0c-0a0b-4601-881e-3e7131683976" providerId="AD" clId="Web-{541C875C-4631-E87D-3E99-B11EDDB7FCB8}" dt="2026-02-23T12:06:40.206" v="104" actId="1076"/>
          <ac:spMkLst>
            <pc:docMk/>
            <pc:sldMk cId="487237466" sldId="260"/>
            <ac:spMk id="4" creationId="{797092CB-6CB0-913B-661B-17D42A690369}"/>
          </ac:spMkLst>
        </pc:spChg>
      </pc:sldChg>
      <pc:sldChg chg="del">
        <pc:chgData name="Jason Huxtable" userId="S::j.huxtable@uwtsd.ac.uk::ce7afb0c-0a0b-4601-881e-3e7131683976" providerId="AD" clId="Web-{541C875C-4631-E87D-3E99-B11EDDB7FCB8}" dt="2026-02-23T12:06:52.863" v="107"/>
        <pc:sldMkLst>
          <pc:docMk/>
          <pc:sldMk cId="735589173" sldId="261"/>
        </pc:sldMkLst>
      </pc:sldChg>
      <pc:sldChg chg="new del">
        <pc:chgData name="Jason Huxtable" userId="S::j.huxtable@uwtsd.ac.uk::ce7afb0c-0a0b-4601-881e-3e7131683976" providerId="AD" clId="Web-{541C875C-4631-E87D-3E99-B11EDDB7FCB8}" dt="2026-02-23T12:08:14.926" v="111"/>
        <pc:sldMkLst>
          <pc:docMk/>
          <pc:sldMk cId="1764477043" sldId="261"/>
        </pc:sldMkLst>
      </pc:sldChg>
      <pc:sldChg chg="addSp delSp modSp new">
        <pc:chgData name="Jason Huxtable" userId="S::j.huxtable@uwtsd.ac.uk::ce7afb0c-0a0b-4601-881e-3e7131683976" providerId="AD" clId="Web-{541C875C-4631-E87D-3E99-B11EDDB7FCB8}" dt="2026-02-23T12:13:38.861" v="381" actId="20577"/>
        <pc:sldMkLst>
          <pc:docMk/>
          <pc:sldMk cId="3445067613" sldId="262"/>
        </pc:sldMkLst>
        <pc:spChg chg="del">
          <ac:chgData name="Jason Huxtable" userId="S::j.huxtable@uwtsd.ac.uk::ce7afb0c-0a0b-4601-881e-3e7131683976" providerId="AD" clId="Web-{541C875C-4631-E87D-3E99-B11EDDB7FCB8}" dt="2026-02-23T12:08:18.395" v="113"/>
          <ac:spMkLst>
            <pc:docMk/>
            <pc:sldMk cId="3445067613" sldId="262"/>
            <ac:spMk id="2" creationId="{0C66F466-334D-9D92-B3C8-8A0C6AE6C58B}"/>
          </ac:spMkLst>
        </pc:spChg>
        <pc:spChg chg="del">
          <ac:chgData name="Jason Huxtable" userId="S::j.huxtable@uwtsd.ac.uk::ce7afb0c-0a0b-4601-881e-3e7131683976" providerId="AD" clId="Web-{541C875C-4631-E87D-3E99-B11EDDB7FCB8}" dt="2026-02-23T12:08:18.395" v="112"/>
          <ac:spMkLst>
            <pc:docMk/>
            <pc:sldMk cId="3445067613" sldId="262"/>
            <ac:spMk id="3" creationId="{685BF42B-724A-E17D-C91D-D73B9FC29BD3}"/>
          </ac:spMkLst>
        </pc:spChg>
        <pc:spChg chg="add del mod">
          <ac:chgData name="Jason Huxtable" userId="S::j.huxtable@uwtsd.ac.uk::ce7afb0c-0a0b-4601-881e-3e7131683976" providerId="AD" clId="Web-{541C875C-4631-E87D-3E99-B11EDDB7FCB8}" dt="2026-02-23T12:08:24.332" v="116"/>
          <ac:spMkLst>
            <pc:docMk/>
            <pc:sldMk cId="3445067613" sldId="262"/>
            <ac:spMk id="4" creationId="{C946DF1F-A034-2ECF-1C95-99345ED370DA}"/>
          </ac:spMkLst>
        </pc:spChg>
        <pc:spChg chg="add mod">
          <ac:chgData name="Jason Huxtable" userId="S::j.huxtable@uwtsd.ac.uk::ce7afb0c-0a0b-4601-881e-3e7131683976" providerId="AD" clId="Web-{541C875C-4631-E87D-3E99-B11EDDB7FCB8}" dt="2026-02-23T12:10:14.807" v="189" actId="1076"/>
          <ac:spMkLst>
            <pc:docMk/>
            <pc:sldMk cId="3445067613" sldId="262"/>
            <ac:spMk id="6" creationId="{3524FD7C-C2C2-316A-A1C9-238D03193D2E}"/>
          </ac:spMkLst>
        </pc:spChg>
        <pc:spChg chg="add del">
          <ac:chgData name="Jason Huxtable" userId="S::j.huxtable@uwtsd.ac.uk::ce7afb0c-0a0b-4601-881e-3e7131683976" providerId="AD" clId="Web-{541C875C-4631-E87D-3E99-B11EDDB7FCB8}" dt="2026-02-23T12:10:25.277" v="191"/>
          <ac:spMkLst>
            <pc:docMk/>
            <pc:sldMk cId="3445067613" sldId="262"/>
            <ac:spMk id="7" creationId="{58C291CA-A717-E8B3-2DAE-910D3DCA9CEA}"/>
          </ac:spMkLst>
        </pc:spChg>
        <pc:spChg chg="add mod">
          <ac:chgData name="Jason Huxtable" userId="S::j.huxtable@uwtsd.ac.uk::ce7afb0c-0a0b-4601-881e-3e7131683976" providerId="AD" clId="Web-{541C875C-4631-E87D-3E99-B11EDDB7FCB8}" dt="2026-02-23T12:13:38.861" v="381" actId="20577"/>
          <ac:spMkLst>
            <pc:docMk/>
            <pc:sldMk cId="3445067613" sldId="262"/>
            <ac:spMk id="8" creationId="{3356DE72-1ECF-B0B4-EC99-CE34FBFC012C}"/>
          </ac:spMkLst>
        </pc:spChg>
        <pc:picChg chg="add mod">
          <ac:chgData name="Jason Huxtable" userId="S::j.huxtable@uwtsd.ac.uk::ce7afb0c-0a0b-4601-881e-3e7131683976" providerId="AD" clId="Web-{541C875C-4631-E87D-3E99-B11EDDB7FCB8}" dt="2026-02-23T12:08:47.348" v="119" actId="14100"/>
          <ac:picMkLst>
            <pc:docMk/>
            <pc:sldMk cId="3445067613" sldId="262"/>
            <ac:picMk id="5" creationId="{2648DD71-6153-F72D-AF52-A770CB1B2700}"/>
          </ac:picMkLst>
        </pc:picChg>
      </pc:sldChg>
      <pc:sldChg chg="addSp delSp modSp new">
        <pc:chgData name="Jason Huxtable" userId="S::j.huxtable@uwtsd.ac.uk::ce7afb0c-0a0b-4601-881e-3e7131683976" providerId="AD" clId="Web-{541C875C-4631-E87D-3E99-B11EDDB7FCB8}" dt="2026-02-23T12:15:50.280" v="396" actId="1076"/>
        <pc:sldMkLst>
          <pc:docMk/>
          <pc:sldMk cId="727863210" sldId="263"/>
        </pc:sldMkLst>
        <pc:spChg chg="del">
          <ac:chgData name="Jason Huxtable" userId="S::j.huxtable@uwtsd.ac.uk::ce7afb0c-0a0b-4601-881e-3e7131683976" providerId="AD" clId="Web-{541C875C-4631-E87D-3E99-B11EDDB7FCB8}" dt="2026-02-23T12:14:43.588" v="384"/>
          <ac:spMkLst>
            <pc:docMk/>
            <pc:sldMk cId="727863210" sldId="263"/>
            <ac:spMk id="2" creationId="{D2CC5B17-F342-2718-654A-4BC00664CF97}"/>
          </ac:spMkLst>
        </pc:spChg>
        <pc:spChg chg="del">
          <ac:chgData name="Jason Huxtable" userId="S::j.huxtable@uwtsd.ac.uk::ce7afb0c-0a0b-4601-881e-3e7131683976" providerId="AD" clId="Web-{541C875C-4631-E87D-3E99-B11EDDB7FCB8}" dt="2026-02-23T12:14:43.588" v="383"/>
          <ac:spMkLst>
            <pc:docMk/>
            <pc:sldMk cId="727863210" sldId="263"/>
            <ac:spMk id="3" creationId="{38E3202B-C2AA-CFF0-A211-CF92A475D859}"/>
          </ac:spMkLst>
        </pc:spChg>
        <pc:spChg chg="add mod">
          <ac:chgData name="Jason Huxtable" userId="S::j.huxtable@uwtsd.ac.uk::ce7afb0c-0a0b-4601-881e-3e7131683976" providerId="AD" clId="Web-{541C875C-4631-E87D-3E99-B11EDDB7FCB8}" dt="2026-02-23T12:15:50.280" v="396" actId="1076"/>
          <ac:spMkLst>
            <pc:docMk/>
            <pc:sldMk cId="727863210" sldId="263"/>
            <ac:spMk id="7" creationId="{6EAC7692-8BC5-5BF6-882B-4CA8E9D18036}"/>
          </ac:spMkLst>
        </pc:spChg>
        <pc:picChg chg="add mod">
          <ac:chgData name="Jason Huxtable" userId="S::j.huxtable@uwtsd.ac.uk::ce7afb0c-0a0b-4601-881e-3e7131683976" providerId="AD" clId="Web-{541C875C-4631-E87D-3E99-B11EDDB7FCB8}" dt="2026-02-23T12:14:48.729" v="386" actId="1076"/>
          <ac:picMkLst>
            <pc:docMk/>
            <pc:sldMk cId="727863210" sldId="263"/>
            <ac:picMk id="4" creationId="{490A6F33-B292-9362-1340-0D5D05FADB09}"/>
          </ac:picMkLst>
        </pc:picChg>
        <pc:picChg chg="add mod">
          <ac:chgData name="Jason Huxtable" userId="S::j.huxtable@uwtsd.ac.uk::ce7afb0c-0a0b-4601-881e-3e7131683976" providerId="AD" clId="Web-{541C875C-4631-E87D-3E99-B11EDDB7FCB8}" dt="2026-02-23T12:15:39.607" v="391" actId="14100"/>
          <ac:picMkLst>
            <pc:docMk/>
            <pc:sldMk cId="727863210" sldId="263"/>
            <ac:picMk id="5" creationId="{1A484E76-A758-4232-9EE9-1B05F9375968}"/>
          </ac:picMkLst>
        </pc:picChg>
        <pc:picChg chg="add mod">
          <ac:chgData name="Jason Huxtable" userId="S::j.huxtable@uwtsd.ac.uk::ce7afb0c-0a0b-4601-881e-3e7131683976" providerId="AD" clId="Web-{541C875C-4631-E87D-3E99-B11EDDB7FCB8}" dt="2026-02-23T12:15:43.357" v="393" actId="1076"/>
          <ac:picMkLst>
            <pc:docMk/>
            <pc:sldMk cId="727863210" sldId="263"/>
            <ac:picMk id="6" creationId="{2D4B6169-90F2-D61E-856E-E4DAC7173A8B}"/>
          </ac:picMkLst>
        </pc:picChg>
      </pc:sldChg>
    </pc:docChg>
  </pc:docChgLst>
  <pc:docChgLst>
    <pc:chgData clId="Web-{4D455677-5101-CAE4-C99C-52EDFF7AD096}"/>
    <pc:docChg chg="addSld">
      <pc:chgData name="" userId="" providerId="" clId="Web-{4D455677-5101-CAE4-C99C-52EDFF7AD096}" dt="2026-02-24T12:34:07.047" v="0"/>
      <pc:docMkLst>
        <pc:docMk/>
      </pc:docMkLst>
      <pc:sldChg chg="add">
        <pc:chgData name="" userId="" providerId="" clId="Web-{4D455677-5101-CAE4-C99C-52EDFF7AD096}" dt="2026-02-24T12:34:07.047" v="0"/>
        <pc:sldMkLst>
          <pc:docMk/>
          <pc:sldMk cId="31634417" sldId="29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uk.indeed.com/career-advice/career-development/transferable-skills" TargetMode="External"/><Relationship Id="rId4" Type="http://schemas.openxmlformats.org/officeDocument/2006/relationships/image" Target="../media/image3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Level 4 - Essential Skills: Week 7</a:t>
            </a:r>
          </a:p>
          <a:p>
            <a:pPr marL="0" indent="0" algn="ctr">
              <a:buNone/>
            </a:pPr>
            <a:r>
              <a:rPr lang="en-GB" sz="4000" b="1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Careers Workshop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192" y="1336951"/>
            <a:ext cx="7956222" cy="751303"/>
          </a:xfrm>
        </p:spPr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Learning Outcomes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192" y="2521364"/>
            <a:ext cx="5432998" cy="343038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>
                <a:ea typeface="Calibri" panose="020F0502020204030204"/>
                <a:cs typeface="Calibri" panose="020F0502020204030204"/>
              </a:rPr>
              <a:t>In this session you will: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Consider what the term 'transferable skills' means to you and how you are developing these through your university journey.</a:t>
            </a:r>
            <a:endParaRPr lang="en-GB" sz="2000">
              <a:ea typeface="Calibri" panose="020F0502020204030204"/>
              <a:cs typeface="Calibri" panose="020F0502020204030204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Analyse relevant job adverts to discover which transferable skills employees value in your area of professional interest.</a:t>
            </a:r>
            <a:endParaRPr lang="en-GB" sz="2000">
              <a:ea typeface="Calibri" panose="020F0502020204030204"/>
              <a:cs typeface="Calibri" panose="020F0502020204030204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Map your transferable skills with employer's needs and develop a 'transferable skills statement' suitable for a job application cover letter or CV.</a:t>
            </a:r>
            <a:endParaRPr lang="en-GB" sz="2000">
              <a:ea typeface="Calibri" panose="020F0502020204030204"/>
              <a:cs typeface="Calibri" panose="020F0502020204030204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Learn more about UWTSD's Career Service.</a:t>
            </a:r>
            <a:endParaRPr lang="en-GB" sz="2000">
              <a:ea typeface="Calibri" panose="020F0502020204030204"/>
              <a:cs typeface="Calibri" panose="020F0502020204030204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7092CB-6CB0-913B-661B-17D42A690369}"/>
              </a:ext>
            </a:extLst>
          </p:cNvPr>
          <p:cNvSpPr txBox="1"/>
          <p:nvPr/>
        </p:nvSpPr>
        <p:spPr>
          <a:xfrm>
            <a:off x="7715788" y="3789531"/>
            <a:ext cx="379944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This session is </a:t>
            </a:r>
            <a:r>
              <a:rPr lang="en-GB" b="1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relevant</a:t>
            </a:r>
            <a:r>
              <a:rPr lang="en-GB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 to your onward </a:t>
            </a:r>
            <a:r>
              <a:rPr lang="en-GB" b="1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professional development</a:t>
            </a:r>
            <a:r>
              <a:rPr lang="en-GB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 as you will be able to make connections between your University study and important </a:t>
            </a:r>
            <a:r>
              <a:rPr lang="en-GB" b="1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employability skills</a:t>
            </a:r>
            <a:r>
              <a:rPr lang="en-GB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. This will </a:t>
            </a:r>
            <a:r>
              <a:rPr lang="en-GB" b="1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help your assessments</a:t>
            </a:r>
            <a:r>
              <a:rPr lang="en-GB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 as you will be able to focus upon your areas of interest to </a:t>
            </a:r>
            <a:r>
              <a:rPr lang="en-GB" b="1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develop relevant skills </a:t>
            </a:r>
            <a:r>
              <a:rPr lang="en-GB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requested by employers.</a:t>
            </a:r>
            <a:endParaRPr lang="en-US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6" name="Picture 5" descr="A computer with colorful code on screen&#10;&#10;AI-generated content may be incorrect.">
            <a:extLst>
              <a:ext uri="{FF2B5EF4-FFF2-40B4-BE49-F238E27FC236}">
                <a16:creationId xmlns:a16="http://schemas.microsoft.com/office/drawing/2014/main" id="{EBF7EE90-1C54-D915-FF43-A24DE56188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0121" y="448849"/>
            <a:ext cx="4491225" cy="25271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aper and pencils on a table&#10;&#10;AI-generated content may be incorrect.">
            <a:extLst>
              <a:ext uri="{FF2B5EF4-FFF2-40B4-BE49-F238E27FC236}">
                <a16:creationId xmlns:a16="http://schemas.microsoft.com/office/drawing/2014/main" id="{2648DD71-6153-F72D-AF52-A770CB1B27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145" y="0"/>
            <a:ext cx="8603226" cy="57272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24FD7C-C2C2-316A-A1C9-238D03193D2E}"/>
              </a:ext>
            </a:extLst>
          </p:cNvPr>
          <p:cNvSpPr txBox="1"/>
          <p:nvPr/>
        </p:nvSpPr>
        <p:spPr>
          <a:xfrm>
            <a:off x="3388566" y="1274987"/>
            <a:ext cx="226387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ea typeface="Calibri"/>
                <a:cs typeface="Calibri"/>
              </a:rPr>
              <a:t>What does the term 'transferable skills' mean to you?</a:t>
            </a:r>
            <a:endParaRPr lang="en-US"/>
          </a:p>
          <a:p>
            <a:pPr algn="ctr"/>
            <a:endParaRPr lang="en-GB">
              <a:ea typeface="Calibri"/>
              <a:cs typeface="Calibri"/>
            </a:endParaRPr>
          </a:p>
          <a:p>
            <a:pPr algn="ctr"/>
            <a:r>
              <a:rPr lang="en-GB">
                <a:ea typeface="Calibri"/>
                <a:cs typeface="Calibri"/>
              </a:rPr>
              <a:t>What are the transferable skills you have been developing over your programme so far?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56DE72-1ECF-B0B4-EC99-CE34FBFC012C}"/>
              </a:ext>
            </a:extLst>
          </p:cNvPr>
          <p:cNvSpPr txBox="1"/>
          <p:nvPr/>
        </p:nvSpPr>
        <p:spPr>
          <a:xfrm>
            <a:off x="9155043" y="485913"/>
            <a:ext cx="2743200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Calibri"/>
                <a:cs typeface="Calibri"/>
              </a:rPr>
              <a:t>Activity 1: (10 mins)</a:t>
            </a:r>
          </a:p>
          <a:p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Form groups of 3 or 4 colleagues.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Discuss the meaning of 'transferable skills' (do research if you're not sure).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Consider which transferable skills you are </a:t>
            </a:r>
            <a:r>
              <a:rPr lang="en-GB" sz="2000" err="1">
                <a:ea typeface="Calibri"/>
                <a:cs typeface="Calibri"/>
              </a:rPr>
              <a:t>developin</a:t>
            </a:r>
            <a:r>
              <a:rPr lang="en-GB" sz="2000">
                <a:ea typeface="Calibri"/>
                <a:cs typeface="Calibri"/>
              </a:rPr>
              <a:t>g as a student and how.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Feedback to the class – pool your knowledge.</a:t>
            </a:r>
          </a:p>
        </p:txBody>
      </p:sp>
    </p:spTree>
    <p:extLst>
      <p:ext uri="{BB962C8B-B14F-4D97-AF65-F5344CB8AC3E}">
        <p14:creationId xmlns:p14="http://schemas.microsoft.com/office/powerpoint/2010/main" val="3445067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490A6F33-B292-9362-1340-0D5D05FADB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955" y="426486"/>
            <a:ext cx="7372350" cy="1609725"/>
          </a:xfrm>
          <a:prstGeom prst="rect">
            <a:avLst/>
          </a:prstGeom>
        </p:spPr>
      </p:pic>
      <p:pic>
        <p:nvPicPr>
          <p:cNvPr id="5" name="Picture 4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1A484E76-A758-4232-9EE9-1B05F93759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693" y="2041098"/>
            <a:ext cx="3338451" cy="2900767"/>
          </a:xfrm>
          <a:prstGeom prst="rect">
            <a:avLst/>
          </a:prstGeom>
        </p:spPr>
      </p:pic>
      <p:pic>
        <p:nvPicPr>
          <p:cNvPr id="6" name="Picture 5" descr="A screenshot of a phone&#10;&#10;AI-generated content may be incorrect.">
            <a:extLst>
              <a:ext uri="{FF2B5EF4-FFF2-40B4-BE49-F238E27FC236}">
                <a16:creationId xmlns:a16="http://schemas.microsoft.com/office/drawing/2014/main" id="{2D4B6169-90F2-D61E-856E-E4DAC7173A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9490" y="2035684"/>
            <a:ext cx="2559079" cy="290055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EAC7692-8BC5-5BF6-882B-4CA8E9D18036}"/>
              </a:ext>
            </a:extLst>
          </p:cNvPr>
          <p:cNvSpPr txBox="1"/>
          <p:nvPr/>
        </p:nvSpPr>
        <p:spPr>
          <a:xfrm>
            <a:off x="1049130" y="5107609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5"/>
              </a:rPr>
              <a:t>Transferable skills: what companies want | Indeed.com UK</a:t>
            </a:r>
            <a:endParaRPr lang="en-US"/>
          </a:p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48BB54-EBD2-1451-B5B4-5B9FB32B547D}"/>
              </a:ext>
            </a:extLst>
          </p:cNvPr>
          <p:cNvSpPr txBox="1"/>
          <p:nvPr/>
        </p:nvSpPr>
        <p:spPr>
          <a:xfrm>
            <a:off x="8448099" y="421847"/>
            <a:ext cx="3432130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Calibri"/>
                <a:cs typeface="Calibri"/>
              </a:rPr>
              <a:t>Activity 2: Share your ideas... discussion time (10mins)</a:t>
            </a:r>
          </a:p>
          <a:p>
            <a:endParaRPr lang="en-GB" sz="2000">
              <a:ea typeface="Calibri"/>
              <a:cs typeface="Calibri"/>
            </a:endParaRPr>
          </a:p>
          <a:p>
            <a:r>
              <a:rPr lang="en-GB" sz="2000">
                <a:ea typeface="Calibri"/>
                <a:cs typeface="Calibri"/>
              </a:rPr>
              <a:t>Did you get any of these? Do you agree with this list?</a:t>
            </a:r>
          </a:p>
          <a:p>
            <a:endParaRPr lang="en-GB" sz="2000">
              <a:ea typeface="Calibri"/>
              <a:cs typeface="Calibri"/>
            </a:endParaRPr>
          </a:p>
          <a:p>
            <a:r>
              <a:rPr lang="en-GB" sz="2000">
                <a:ea typeface="Calibri"/>
                <a:cs typeface="Calibri"/>
              </a:rPr>
              <a:t>Are there any different ones you thought about?</a:t>
            </a:r>
          </a:p>
          <a:p>
            <a:endParaRPr lang="en-GB" sz="2000">
              <a:ea typeface="Calibri"/>
              <a:cs typeface="Calibri"/>
            </a:endParaRPr>
          </a:p>
          <a:p>
            <a:r>
              <a:rPr lang="en-GB" sz="2000">
                <a:ea typeface="Calibri"/>
                <a:cs typeface="Calibri"/>
              </a:rPr>
              <a:t>What do these skills mean in the workplace? Can you give examples?</a:t>
            </a:r>
          </a:p>
          <a:p>
            <a:endParaRPr lang="en-GB" sz="2000">
              <a:ea typeface="Calibri"/>
              <a:cs typeface="Calibri"/>
            </a:endParaRPr>
          </a:p>
          <a:p>
            <a:r>
              <a:rPr lang="en-GB" sz="2000">
                <a:ea typeface="Calibri"/>
                <a:cs typeface="Calibri"/>
              </a:rPr>
              <a:t>Are there any which you consider to be particularly important? Why?</a:t>
            </a:r>
          </a:p>
        </p:txBody>
      </p:sp>
    </p:spTree>
    <p:extLst>
      <p:ext uri="{BB962C8B-B14F-4D97-AF65-F5344CB8AC3E}">
        <p14:creationId xmlns:p14="http://schemas.microsoft.com/office/powerpoint/2010/main" val="7278632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D41A5-09C9-EA07-9046-61745DF74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>
                <a:ea typeface="Calibri Light"/>
                <a:cs typeface="Calibri Light"/>
              </a:rPr>
              <a:t>How does your academic journey support your employability skill development?</a:t>
            </a:r>
            <a:endParaRPr lang="en-GB" sz="3600" b="1"/>
          </a:p>
        </p:txBody>
      </p:sp>
      <p:pic>
        <p:nvPicPr>
          <p:cNvPr id="4" name="academics-to-employment (1) (1)">
            <a:hlinkClick r:id="" action="ppaction://media"/>
            <a:extLst>
              <a:ext uri="{FF2B5EF4-FFF2-40B4-BE49-F238E27FC236}">
                <a16:creationId xmlns:a16="http://schemas.microsoft.com/office/drawing/2014/main" id="{EF96391A-0761-394D-40D2-0A2E1AFA36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5420" y="1687689"/>
            <a:ext cx="6889046" cy="38777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F2A37B-85C6-278D-6501-D6BB6E120371}"/>
              </a:ext>
            </a:extLst>
          </p:cNvPr>
          <p:cNvSpPr txBox="1"/>
          <p:nvPr/>
        </p:nvSpPr>
        <p:spPr>
          <a:xfrm>
            <a:off x="7986888" y="1693333"/>
            <a:ext cx="3618088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Calibri"/>
                <a:cs typeface="Calibri"/>
              </a:rPr>
              <a:t>Activity 3: (10 minutes)</a:t>
            </a: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Watch this video as a class.</a:t>
            </a:r>
          </a:p>
          <a:p>
            <a:pPr marL="285750" indent="-285750">
              <a:buFont typeface="Calibri"/>
              <a:buChar char="-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Actively listen. Make a note of the types of transferable skills you are developing through your programme of study.</a:t>
            </a:r>
          </a:p>
          <a:p>
            <a:pPr marL="285750" indent="-285750">
              <a:buFont typeface="Calibri"/>
              <a:buChar char="-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Can you give any examples of how or where you have already developed these skills? Discuss as a class.</a:t>
            </a: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5612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dog wearing glasses and a sweater">
            <a:extLst>
              <a:ext uri="{FF2B5EF4-FFF2-40B4-BE49-F238E27FC236}">
                <a16:creationId xmlns:a16="http://schemas.microsoft.com/office/drawing/2014/main" id="{1FE648D8-4EF9-A717-0E7E-C7B74915B44C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7813" b="7813"/>
          <a:stretch/>
        </p:blipFill>
        <p:spPr>
          <a:prstGeom prst="rect">
            <a:avLst/>
          </a:prstGeom>
        </p:spPr>
      </p:pic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3C1777ED-0525-837E-0FB0-91D8C5DB899A}"/>
              </a:ext>
            </a:extLst>
          </p:cNvPr>
          <p:cNvSpPr/>
          <p:nvPr/>
        </p:nvSpPr>
        <p:spPr>
          <a:xfrm flipH="1">
            <a:off x="1069622" y="310444"/>
            <a:ext cx="4165599" cy="2828091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ea typeface="Calibri"/>
                <a:cs typeface="Calibri"/>
              </a:rPr>
              <a:t>Now you understand what transferable skills are, (and how you're building them), let's explore how employers value them...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325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3595E-2F81-1A91-9E93-3AE536568B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Transferable Workplace Skills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3C412-F77C-0FFF-C7B1-9928D581C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377" y="1945942"/>
            <a:ext cx="4035637" cy="36828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Calibri" panose="020F0502020204030204"/>
                <a:cs typeface="Calibri" panose="020F0502020204030204"/>
              </a:rPr>
              <a:t>What are the transferable skills employers value in the workplace?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>
                <a:ea typeface="Calibri" panose="020F0502020204030204"/>
                <a:cs typeface="Calibri" panose="020F0502020204030204"/>
              </a:rPr>
              <a:t>What are employers looking for?</a:t>
            </a:r>
            <a:endParaRPr lang="en-US"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5EB6F6-E64C-534B-AC6E-DE9ED1338CC9}"/>
              </a:ext>
            </a:extLst>
          </p:cNvPr>
          <p:cNvSpPr txBox="1"/>
          <p:nvPr/>
        </p:nvSpPr>
        <p:spPr>
          <a:xfrm>
            <a:off x="5575284" y="1716049"/>
            <a:ext cx="5924884" cy="38472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ea typeface="Calibri"/>
                <a:cs typeface="Calibri"/>
              </a:rPr>
              <a:t>Activity 4 (45 mins)</a:t>
            </a:r>
          </a:p>
          <a:p>
            <a:endParaRPr lang="en-GB" sz="2400" b="1">
              <a:ea typeface="Calibri"/>
              <a:cs typeface="Calibri"/>
            </a:endParaRPr>
          </a:p>
          <a:p>
            <a:r>
              <a:rPr lang="en-GB" sz="2400">
                <a:ea typeface="Calibri"/>
                <a:cs typeface="Calibri"/>
              </a:rPr>
              <a:t>Step 1: Find a job advert which interests you and is in the sector you are interested in.</a:t>
            </a:r>
          </a:p>
          <a:p>
            <a:endParaRPr lang="en-GB" sz="2400">
              <a:ea typeface="Calibri"/>
              <a:cs typeface="Calibri"/>
            </a:endParaRPr>
          </a:p>
          <a:p>
            <a:r>
              <a:rPr lang="en-GB" sz="2400">
                <a:ea typeface="Calibri"/>
                <a:cs typeface="Calibri"/>
              </a:rPr>
              <a:t>Visit Indeed Jobs (or another job site), search for a keyword and location. Select a job.</a:t>
            </a:r>
          </a:p>
          <a:p>
            <a:endParaRPr lang="en-GB" sz="2400">
              <a:ea typeface="Calibri"/>
              <a:cs typeface="Calibri"/>
            </a:endParaRPr>
          </a:p>
          <a:p>
            <a:r>
              <a:rPr lang="en-GB" sz="2400">
                <a:ea typeface="Calibri"/>
                <a:cs typeface="Calibri"/>
              </a:rPr>
              <a:t>Work in pairs or groups if you share professional interests with class colleagues.</a:t>
            </a:r>
          </a:p>
        </p:txBody>
      </p:sp>
    </p:spTree>
    <p:extLst>
      <p:ext uri="{BB962C8B-B14F-4D97-AF65-F5344CB8AC3E}">
        <p14:creationId xmlns:p14="http://schemas.microsoft.com/office/powerpoint/2010/main" val="2652715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C74DA-E8FE-C11A-CFB5-A009EF70C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51230"/>
            <a:ext cx="11481847" cy="1325563"/>
          </a:xfrm>
        </p:spPr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Step 1: Walkthrough example</a:t>
            </a:r>
            <a:endParaRPr lang="en-GB" b="1"/>
          </a:p>
        </p:txBody>
      </p:sp>
      <p:pic>
        <p:nvPicPr>
          <p:cNvPr id="4" name="Picture 3" descr="A close up of a logo&#10;&#10;AI-generated content may be incorrect.">
            <a:extLst>
              <a:ext uri="{FF2B5EF4-FFF2-40B4-BE49-F238E27FC236}">
                <a16:creationId xmlns:a16="http://schemas.microsoft.com/office/drawing/2014/main" id="{948FA44A-2E91-4811-7494-90EA1ACB2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39" y="1455528"/>
            <a:ext cx="5230123" cy="19053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F8D532-6B08-45F1-3825-CFB68810C30F}"/>
              </a:ext>
            </a:extLst>
          </p:cNvPr>
          <p:cNvSpPr txBox="1"/>
          <p:nvPr/>
        </p:nvSpPr>
        <p:spPr>
          <a:xfrm>
            <a:off x="1465789" y="1895357"/>
            <a:ext cx="51471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>
                <a:ea typeface="Calibri"/>
                <a:cs typeface="Calibri"/>
              </a:rPr>
              <a:t>1.</a:t>
            </a:r>
            <a:endParaRPr lang="en-GB" sz="3200" b="1"/>
          </a:p>
        </p:txBody>
      </p:sp>
      <p:pic>
        <p:nvPicPr>
          <p:cNvPr id="6" name="Picture 5" descr="A black and white rectangle with a pin and a black text&#10;&#10;AI-generated content may be incorrect.">
            <a:extLst>
              <a:ext uri="{FF2B5EF4-FFF2-40B4-BE49-F238E27FC236}">
                <a16:creationId xmlns:a16="http://schemas.microsoft.com/office/drawing/2014/main" id="{C8640EB0-5BA4-7091-B411-F7CEFBA585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196" y="4222271"/>
            <a:ext cx="11507458" cy="117391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B14B4A5-C0CA-7E56-D982-621DF1A9D821}"/>
              </a:ext>
            </a:extLst>
          </p:cNvPr>
          <p:cNvSpPr txBox="1"/>
          <p:nvPr/>
        </p:nvSpPr>
        <p:spPr>
          <a:xfrm>
            <a:off x="1485076" y="3865756"/>
            <a:ext cx="64410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>
                <a:ea typeface="Calibri"/>
                <a:cs typeface="Calibri"/>
              </a:rPr>
              <a:t>2.</a:t>
            </a:r>
            <a:endParaRPr lang="en-GB" sz="320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9" name="Picture 8" descr="A screenshot of a phone&#10;&#10;AI-generated content may be incorrect.">
            <a:extLst>
              <a:ext uri="{FF2B5EF4-FFF2-40B4-BE49-F238E27FC236}">
                <a16:creationId xmlns:a16="http://schemas.microsoft.com/office/drawing/2014/main" id="{AFCE6CEA-D6E2-E970-C405-AF6592B6EF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0750" y="1373218"/>
            <a:ext cx="5981520" cy="201247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BF92EA1-0CEF-F9CF-6130-4B2D8B89C4D6}"/>
              </a:ext>
            </a:extLst>
          </p:cNvPr>
          <p:cNvSpPr txBox="1"/>
          <p:nvPr/>
        </p:nvSpPr>
        <p:spPr>
          <a:xfrm>
            <a:off x="9328790" y="3381688"/>
            <a:ext cx="77350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b="1">
                <a:ea typeface="Calibri"/>
                <a:cs typeface="Calibri"/>
              </a:rPr>
              <a:t>3.</a:t>
            </a:r>
            <a:endParaRPr lang="en-GB" sz="3600" b="1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4784246-524A-CC35-10D7-19801D46D3E2}"/>
              </a:ext>
            </a:extLst>
          </p:cNvPr>
          <p:cNvCxnSpPr/>
          <p:nvPr/>
        </p:nvCxnSpPr>
        <p:spPr>
          <a:xfrm>
            <a:off x="3289609" y="3531219"/>
            <a:ext cx="871268" cy="813759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B5843FC-CF74-95C4-D5AA-647DBAEEA896}"/>
              </a:ext>
            </a:extLst>
          </p:cNvPr>
          <p:cNvCxnSpPr>
            <a:cxnSpLocks/>
          </p:cNvCxnSpPr>
          <p:nvPr/>
        </p:nvCxnSpPr>
        <p:spPr>
          <a:xfrm flipV="1">
            <a:off x="6927080" y="3554223"/>
            <a:ext cx="900022" cy="71024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7070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52A8E-1B3B-C96B-A20A-B1539B54F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Step 2: Transferable Skill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A328BB-71D0-EFA2-DCDA-1B64FF61A61F}"/>
              </a:ext>
            </a:extLst>
          </p:cNvPr>
          <p:cNvSpPr txBox="1"/>
          <p:nvPr/>
        </p:nvSpPr>
        <p:spPr>
          <a:xfrm>
            <a:off x="355305" y="1904876"/>
            <a:ext cx="372642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Which transferable skills does the employer of your selected job value?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 - Read the job description.</a:t>
            </a: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Identify which transferable skills the employer values.</a:t>
            </a:r>
          </a:p>
          <a:p>
            <a:pPr marL="285750" indent="-285750">
              <a:buFont typeface="Calibri"/>
              <a:buChar char="-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Make a note of these.</a:t>
            </a:r>
          </a:p>
          <a:p>
            <a:pPr marL="285750" indent="-285750">
              <a:buFont typeface="Calibri"/>
              <a:buChar char="-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Discuss: Which transferable skills are valued by multiple employers?</a:t>
            </a:r>
          </a:p>
        </p:txBody>
      </p:sp>
      <p:pic>
        <p:nvPicPr>
          <p:cNvPr id="6" name="Picture 5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72CFF50C-7DB4-6F9E-A678-289AF47C72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905" y="1633998"/>
            <a:ext cx="6647222" cy="3983294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CF30E33-E06D-BA1C-1A8D-FCD85B7E9717}"/>
              </a:ext>
            </a:extLst>
          </p:cNvPr>
          <p:cNvCxnSpPr/>
          <p:nvPr/>
        </p:nvCxnSpPr>
        <p:spPr>
          <a:xfrm>
            <a:off x="5029792" y="4782114"/>
            <a:ext cx="1332270" cy="17206"/>
          </a:xfrm>
          <a:prstGeom prst="straightConnector1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6D10F60-07B7-CD13-F010-3CA9334ECBDB}"/>
              </a:ext>
            </a:extLst>
          </p:cNvPr>
          <p:cNvCxnSpPr>
            <a:cxnSpLocks/>
          </p:cNvCxnSpPr>
          <p:nvPr/>
        </p:nvCxnSpPr>
        <p:spPr>
          <a:xfrm flipV="1">
            <a:off x="7069985" y="4787029"/>
            <a:ext cx="1602657" cy="7374"/>
          </a:xfrm>
          <a:prstGeom prst="straightConnector1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28CF6A4-F2AB-904B-45B1-2CF41BC43BC5}"/>
              </a:ext>
            </a:extLst>
          </p:cNvPr>
          <p:cNvCxnSpPr>
            <a:cxnSpLocks/>
          </p:cNvCxnSpPr>
          <p:nvPr/>
        </p:nvCxnSpPr>
        <p:spPr>
          <a:xfrm flipV="1">
            <a:off x="10363791" y="4787029"/>
            <a:ext cx="496528" cy="7374"/>
          </a:xfrm>
          <a:prstGeom prst="straightConnector1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7722AD3-A3C8-B657-04A3-496CC3F9747A}"/>
              </a:ext>
            </a:extLst>
          </p:cNvPr>
          <p:cNvCxnSpPr>
            <a:cxnSpLocks/>
          </p:cNvCxnSpPr>
          <p:nvPr/>
        </p:nvCxnSpPr>
        <p:spPr>
          <a:xfrm>
            <a:off x="5029790" y="5052499"/>
            <a:ext cx="840657" cy="4916"/>
          </a:xfrm>
          <a:prstGeom prst="straightConnector1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B74E38E-4CBC-CC5A-CEF7-4F6A29D99FC3}"/>
              </a:ext>
            </a:extLst>
          </p:cNvPr>
          <p:cNvCxnSpPr>
            <a:cxnSpLocks/>
          </p:cNvCxnSpPr>
          <p:nvPr/>
        </p:nvCxnSpPr>
        <p:spPr>
          <a:xfrm>
            <a:off x="5029790" y="5310596"/>
            <a:ext cx="2168011" cy="17206"/>
          </a:xfrm>
          <a:prstGeom prst="straightConnector1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AEE6EF4-E6D2-D664-AC75-92082C0DED16}"/>
              </a:ext>
            </a:extLst>
          </p:cNvPr>
          <p:cNvCxnSpPr>
            <a:cxnSpLocks/>
          </p:cNvCxnSpPr>
          <p:nvPr/>
        </p:nvCxnSpPr>
        <p:spPr>
          <a:xfrm>
            <a:off x="5029790" y="5580984"/>
            <a:ext cx="1750140" cy="29496"/>
          </a:xfrm>
          <a:prstGeom prst="straightConnector1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8ACF9CEA-7111-D62E-F0A5-E3C46A6768B0}"/>
              </a:ext>
            </a:extLst>
          </p:cNvPr>
          <p:cNvSpPr txBox="1"/>
          <p:nvPr/>
        </p:nvSpPr>
        <p:spPr>
          <a:xfrm>
            <a:off x="8927227" y="126814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ea typeface="Calibri"/>
                <a:cs typeface="Calibri"/>
              </a:rPr>
              <a:t>Example: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183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7489F-AEFE-5F0B-E80E-F03E35E93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Step 3: Make connections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3E020-15BE-80EE-BAD7-C928053B7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GB">
                <a:ea typeface="Calibri" panose="020F0502020204030204"/>
                <a:cs typeface="Calibri" panose="020F0502020204030204"/>
              </a:rPr>
              <a:t>Select 1x tran</a:t>
            </a:r>
            <a:r>
              <a:rPr lang="en-GB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sferable</a:t>
            </a:r>
            <a:r>
              <a:rPr lang="en-GB">
                <a:ea typeface="Calibri" panose="020F0502020204030204"/>
                <a:cs typeface="Calibri" panose="020F0502020204030204"/>
              </a:rPr>
              <a:t> skill valued by the employer within your selected job role.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>
                <a:ea typeface="Calibri" panose="020F0502020204030204"/>
                <a:cs typeface="Calibri" panose="020F0502020204030204"/>
              </a:rPr>
              <a:t>Think about your experience (professionally or through your university programme).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>
                <a:ea typeface="Calibri" panose="020F0502020204030204"/>
                <a:cs typeface="Calibri" panose="020F0502020204030204"/>
              </a:rPr>
              <a:t>Select one example of where and how you have developed this skill.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>
                <a:ea typeface="Calibri" panose="020F0502020204030204"/>
                <a:cs typeface="Calibri" panose="020F0502020204030204"/>
              </a:rPr>
              <a:t>Write a skills statement of no more than 50 words which would be suitable for a cover letter. Highlight how your transferable skill meets the employer's needs, how you developed the skill and the impact of your contribution.</a:t>
            </a:r>
          </a:p>
        </p:txBody>
      </p:sp>
    </p:spTree>
    <p:extLst>
      <p:ext uri="{BB962C8B-B14F-4D97-AF65-F5344CB8AC3E}">
        <p14:creationId xmlns:p14="http://schemas.microsoft.com/office/powerpoint/2010/main" val="2479153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2B448-3524-295F-382D-989314495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Example</a:t>
            </a:r>
            <a:endParaRPr lang="en-GB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E3670-C44D-07E4-A544-CB35731C07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3200" y="1584993"/>
            <a:ext cx="7956222" cy="291598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buNone/>
            </a:pPr>
            <a:r>
              <a:rPr lang="en-GB" sz="1800">
                <a:latin typeface="Calibri"/>
                <a:ea typeface="Calibri" panose="020F0502020204030204"/>
                <a:cs typeface="Calibri"/>
              </a:rPr>
              <a:t>My leadership skills developed significantly during my undergraduate degree, particularly through my dissertation on care home management and my experience contributing to a Peer Assisted Learning (PAL) programme. Managing group-based components of my research required me to coordinate tasks, facilitate open and sensitive discussions, and ensure that everyone involved felt heard and respected; skills essential in a care environment.</a:t>
            </a:r>
            <a:endParaRPr lang="en-US" sz="1800">
              <a:latin typeface="Calibri"/>
              <a:ea typeface="Calibri"/>
              <a:cs typeface="Calibri"/>
            </a:endParaRPr>
          </a:p>
          <a:p>
            <a:pPr algn="ctr">
              <a:buNone/>
            </a:pPr>
            <a:r>
              <a:rPr lang="en-GB" sz="1800">
                <a:latin typeface="Calibri"/>
                <a:ea typeface="Calibri" panose="020F0502020204030204"/>
                <a:cs typeface="Calibri"/>
              </a:rPr>
              <a:t>In my current role as a Care Home Assistant, these leadership skills have enabled me to remain calm under pressure, support colleagues during busy periods, and contribute to a positive, person‑centred environment where staff and residents feel valued. My contribution to a supportive environment, through the development of my leadership skills, has resulted in higher resident quality-of-life scores.</a:t>
            </a:r>
          </a:p>
          <a:p>
            <a:pPr algn="ctr">
              <a:buNone/>
            </a:pPr>
            <a:endParaRPr lang="en-GB" sz="24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sz="2400">
                <a:ea typeface="Calibri" panose="020F0502020204030204"/>
                <a:cs typeface="Calibri" panose="020F0502020204030204"/>
              </a:rPr>
              <a:t>What do you think? Share your own examples? Could you apply for your selected job? Do you have the required transferable skills?</a:t>
            </a:r>
          </a:p>
        </p:txBody>
      </p:sp>
    </p:spTree>
    <p:extLst>
      <p:ext uri="{BB962C8B-B14F-4D97-AF65-F5344CB8AC3E}">
        <p14:creationId xmlns:p14="http://schemas.microsoft.com/office/powerpoint/2010/main" val="2630459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computer with a red light&#10;&#10;AI-generated content may be incorrect.">
            <a:extLst>
              <a:ext uri="{FF2B5EF4-FFF2-40B4-BE49-F238E27FC236}">
                <a16:creationId xmlns:a16="http://schemas.microsoft.com/office/drawing/2014/main" id="{A83C952A-6F9E-773A-4204-D1C2D2C4B8AE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7813" b="7813"/>
          <a:stretch/>
        </p:blipFill>
        <p:spPr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9E7055-E942-83B4-0A76-010E913B9101}"/>
              </a:ext>
            </a:extLst>
          </p:cNvPr>
          <p:cNvSpPr txBox="1"/>
          <p:nvPr/>
        </p:nvSpPr>
        <p:spPr>
          <a:xfrm>
            <a:off x="611441" y="547228"/>
            <a:ext cx="361214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bg1"/>
                </a:solidFill>
                <a:ea typeface="Calibri"/>
                <a:cs typeface="Calibri"/>
              </a:rPr>
              <a:t>What resources do UWTSD offer to help develop your transferable skills?</a:t>
            </a:r>
          </a:p>
        </p:txBody>
      </p:sp>
    </p:spTree>
    <p:extLst>
      <p:ext uri="{BB962C8B-B14F-4D97-AF65-F5344CB8AC3E}">
        <p14:creationId xmlns:p14="http://schemas.microsoft.com/office/powerpoint/2010/main" val="29426696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5FE9E-51AE-2671-8AA4-EB7C40C8A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Careers Services</a:t>
            </a:r>
            <a:endParaRPr lang="en-GB" b="1"/>
          </a:p>
        </p:txBody>
      </p:sp>
      <p:pic>
        <p:nvPicPr>
          <p:cNvPr id="4" name="Picture 3" descr="A screenshot of a cellphone&#10;&#10;AI-generated content may be incorrect.">
            <a:extLst>
              <a:ext uri="{FF2B5EF4-FFF2-40B4-BE49-F238E27FC236}">
                <a16:creationId xmlns:a16="http://schemas.microsoft.com/office/drawing/2014/main" id="{AFD37F59-82BC-6B2A-D07B-DA5B1621C6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730" y="1485231"/>
            <a:ext cx="3858962" cy="3874169"/>
          </a:xfrm>
          <a:prstGeom prst="rect">
            <a:avLst/>
          </a:prstGeom>
        </p:spPr>
      </p:pic>
      <p:pic>
        <p:nvPicPr>
          <p:cNvPr id="5" name="Picture 4" descr="A qr code with a black and white background&#10;&#10;AI-generated content may be incorrect.">
            <a:extLst>
              <a:ext uri="{FF2B5EF4-FFF2-40B4-BE49-F238E27FC236}">
                <a16:creationId xmlns:a16="http://schemas.microsoft.com/office/drawing/2014/main" id="{CEBFC2D6-5052-AEAE-7549-FCDE808917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9908" y="1689433"/>
            <a:ext cx="3733132" cy="371976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2D0F0A-240E-1AF8-22F9-BF19B4CD6B0F}"/>
              </a:ext>
            </a:extLst>
          </p:cNvPr>
          <p:cNvSpPr txBox="1"/>
          <p:nvPr/>
        </p:nvSpPr>
        <p:spPr>
          <a:xfrm>
            <a:off x="8884739" y="363358"/>
            <a:ext cx="22352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Log in as Student to UWTSD Careers Centre (via QR code or </a:t>
            </a:r>
            <a:r>
              <a:rPr lang="en-GB" err="1">
                <a:ea typeface="Calibri"/>
                <a:cs typeface="Calibri"/>
              </a:rPr>
              <a:t>fr</a:t>
            </a:r>
            <a:r>
              <a:rPr lang="en-GB">
                <a:ea typeface="Calibri"/>
                <a:cs typeface="Calibri"/>
              </a:rPr>
              <a:t>om link found in </a:t>
            </a:r>
            <a:r>
              <a:rPr lang="en-GB" err="1">
                <a:ea typeface="Calibri"/>
                <a:cs typeface="Calibri"/>
              </a:rPr>
              <a:t>moodle</a:t>
            </a:r>
            <a:r>
              <a:rPr lang="en-GB">
                <a:ea typeface="Calibri"/>
                <a:cs typeface="Calibri"/>
              </a:rPr>
              <a:t>)</a:t>
            </a:r>
          </a:p>
          <a:p>
            <a:pPr marL="285750" indent="-285750">
              <a:buFont typeface="Calibri"/>
              <a:buChar char="-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Access 'Workplace Skills' tile.</a:t>
            </a:r>
          </a:p>
        </p:txBody>
      </p:sp>
      <p:pic>
        <p:nvPicPr>
          <p:cNvPr id="8" name="Picture 7" descr="A person standing in front of a computer&#10;&#10;AI-generated content may be incorrect.">
            <a:extLst>
              <a:ext uri="{FF2B5EF4-FFF2-40B4-BE49-F238E27FC236}">
                <a16:creationId xmlns:a16="http://schemas.microsoft.com/office/drawing/2014/main" id="{A1645F6A-6F08-9289-CB23-B60ABAD6FE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9306" y="2752057"/>
            <a:ext cx="2400968" cy="2663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7237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C9E934-7615-2A51-EFDE-BD1604F3DB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AA397-1CD1-8261-389A-19E66D293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Careers Services</a:t>
            </a:r>
            <a:endParaRPr lang="en-GB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30515E-E011-B8EF-CE90-E2626692A7F6}"/>
              </a:ext>
            </a:extLst>
          </p:cNvPr>
          <p:cNvSpPr txBox="1"/>
          <p:nvPr/>
        </p:nvSpPr>
        <p:spPr>
          <a:xfrm>
            <a:off x="355686" y="1860621"/>
            <a:ext cx="223520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Calibri"/>
                <a:cs typeface="Calibri"/>
              </a:rPr>
              <a:t>Activity 5 (25 mins)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Select a transferable workplace skill you would like to develop. Perhaps this is a skill valued by an employer within a role you're interested in.</a:t>
            </a:r>
            <a:endParaRPr lang="en-GB"/>
          </a:p>
          <a:p>
            <a:pPr marL="285750" indent="-285750">
              <a:buFont typeface="Calibri"/>
              <a:buChar char="-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endParaRPr lang="en-GB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39A536-75E0-6888-6077-E5142391120A}"/>
              </a:ext>
            </a:extLst>
          </p:cNvPr>
          <p:cNvSpPr txBox="1"/>
          <p:nvPr/>
        </p:nvSpPr>
        <p:spPr>
          <a:xfrm>
            <a:off x="3046684" y="1998469"/>
            <a:ext cx="3558673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Example: "I want to develop my leadership skills as I want to become a Deputy Care Home Manager and employers need evidence of leadership skills, knowledge, experience and training."</a:t>
            </a: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Spend 15 minutes completing a </a:t>
            </a:r>
            <a:r>
              <a:rPr lang="en-GB" err="1">
                <a:ea typeface="Calibri"/>
                <a:cs typeface="Calibri"/>
              </a:rPr>
              <a:t>cours</a:t>
            </a:r>
            <a:r>
              <a:rPr lang="en-GB">
                <a:ea typeface="Calibri"/>
                <a:cs typeface="Calibri"/>
              </a:rPr>
              <a:t>e area.</a:t>
            </a: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Discuss: What have you learnt?</a:t>
            </a:r>
          </a:p>
        </p:txBody>
      </p:sp>
      <p:pic>
        <p:nvPicPr>
          <p:cNvPr id="6" name="Picture 5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EE638C96-FB04-9FE1-203E-8E45BA751F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2560" y="810126"/>
            <a:ext cx="6200775" cy="1066800"/>
          </a:xfrm>
          <a:prstGeom prst="rect">
            <a:avLst/>
          </a:prstGeom>
        </p:spPr>
      </p:pic>
      <p:pic>
        <p:nvPicPr>
          <p:cNvPr id="9" name="Picture 8" descr="A screenshot of a survey&#10;&#10;AI-generated content may be incorrect.">
            <a:extLst>
              <a:ext uri="{FF2B5EF4-FFF2-40B4-BE49-F238E27FC236}">
                <a16:creationId xmlns:a16="http://schemas.microsoft.com/office/drawing/2014/main" id="{A20FFC53-8FCD-A789-133C-871ACE039E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3481" y="2181475"/>
            <a:ext cx="4416091" cy="2481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2015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592E6-4D52-95BE-8693-0476DF906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Book an Appointment: Careers Advice</a:t>
            </a:r>
            <a:endParaRPr lang="en-GB" b="1"/>
          </a:p>
        </p:txBody>
      </p:sp>
      <p:pic>
        <p:nvPicPr>
          <p:cNvPr id="4" name="Picture 3" descr="A screenshot of a website&#10;&#10;AI-generated content may be incorrect.">
            <a:extLst>
              <a:ext uri="{FF2B5EF4-FFF2-40B4-BE49-F238E27FC236}">
                <a16:creationId xmlns:a16="http://schemas.microsoft.com/office/drawing/2014/main" id="{73222CA6-0DE1-DAF6-4BF3-F7F5C900AC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354" y="1716672"/>
            <a:ext cx="5124450" cy="2114550"/>
          </a:xfrm>
          <a:prstGeom prst="rect">
            <a:avLst/>
          </a:prstGeom>
        </p:spPr>
      </p:pic>
      <p:pic>
        <p:nvPicPr>
          <p:cNvPr id="5" name="Picture 4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252039A0-FC36-A4FF-AD48-ED601AA195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6644" y="1422066"/>
            <a:ext cx="3987132" cy="4000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894178-2720-65B4-8E70-27A13F69C9D3}"/>
              </a:ext>
            </a:extLst>
          </p:cNvPr>
          <p:cNvSpPr txBox="1"/>
          <p:nvPr/>
        </p:nvSpPr>
        <p:spPr>
          <a:xfrm>
            <a:off x="573746" y="4222229"/>
            <a:ext cx="493562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>
                <a:ea typeface="Calibri"/>
                <a:cs typeface="Calibri"/>
              </a:rPr>
              <a:t>Would an appointment with a UWTSD Careers Advisor be beneficial? Why and/or how? </a:t>
            </a:r>
          </a:p>
        </p:txBody>
      </p:sp>
    </p:spTree>
    <p:extLst>
      <p:ext uri="{BB962C8B-B14F-4D97-AF65-F5344CB8AC3E}">
        <p14:creationId xmlns:p14="http://schemas.microsoft.com/office/powerpoint/2010/main" val="16515441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0FC-1C4A-7810-7A63-88737BE1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Development Diary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7955-A2E1-F80A-B814-BFCCA6733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747986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>
                <a:ea typeface="Calibri"/>
                <a:cs typeface="Calibri"/>
              </a:rPr>
              <a:t>There are </a:t>
            </a:r>
            <a:r>
              <a:rPr lang="en-GB" sz="2400" b="1">
                <a:ea typeface="Calibri"/>
                <a:cs typeface="Calibri"/>
              </a:rPr>
              <a:t>no formal assessments</a:t>
            </a:r>
            <a:r>
              <a:rPr lang="en-GB" sz="2400">
                <a:ea typeface="Calibri"/>
                <a:cs typeface="Calibri"/>
              </a:rPr>
              <a:t> within 'Essential Skills' classes but you are encouraged to keep a </a:t>
            </a:r>
            <a:r>
              <a:rPr lang="en-GB" sz="2400" b="1">
                <a:ea typeface="Calibri"/>
                <a:cs typeface="Calibri"/>
              </a:rPr>
              <a:t>Development Diary</a:t>
            </a:r>
            <a:r>
              <a:rPr lang="en-GB" sz="2400">
                <a:ea typeface="Calibri"/>
                <a:cs typeface="Calibri"/>
              </a:rPr>
              <a:t>. </a:t>
            </a:r>
            <a:endParaRPr lang="en-US" sz="2400"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>
                <a:ea typeface="Calibri"/>
                <a:cs typeface="Calibri"/>
              </a:rPr>
              <a:t>Put your action plan devised today into your Development Diary (paper, online or app.)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>
                <a:ea typeface="Calibri"/>
                <a:cs typeface="Calibri"/>
              </a:rPr>
              <a:t>Well done</a:t>
            </a:r>
            <a:r>
              <a:rPr lang="en-GB" sz="2400">
                <a:ea typeface="Calibri"/>
                <a:cs typeface="Calibri"/>
              </a:rPr>
              <a:t>. Good luck with your studies this term! Don't forget, we're here to help you.</a:t>
            </a:r>
            <a:endParaRPr lang="en-GB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5" name="Content Placeholder 3" descr="A notebook with a pen on a wooden surface&#10;&#10;AI-generated content may be incorrect.">
            <a:extLst>
              <a:ext uri="{FF2B5EF4-FFF2-40B4-BE49-F238E27FC236}">
                <a16:creationId xmlns:a16="http://schemas.microsoft.com/office/drawing/2014/main" id="{242A6E0F-FEBF-0FCE-28B4-25D23651F8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0296" y="-2951"/>
            <a:ext cx="5761210" cy="5761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44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Learning Outcomes</vt:lpstr>
      <vt:lpstr>PowerPoint Presentation</vt:lpstr>
      <vt:lpstr>PowerPoint Presentation</vt:lpstr>
      <vt:lpstr>How does your academic journey support your employability skill development?</vt:lpstr>
      <vt:lpstr>PowerPoint Presentation</vt:lpstr>
      <vt:lpstr>Transferable Workplace Skills</vt:lpstr>
      <vt:lpstr>Step 1: Walkthrough example</vt:lpstr>
      <vt:lpstr>Step 2: Transferable Skill Analysis</vt:lpstr>
      <vt:lpstr>Step 3: Make connections</vt:lpstr>
      <vt:lpstr>Example</vt:lpstr>
      <vt:lpstr>PowerPoint Presentation</vt:lpstr>
      <vt:lpstr>Careers Services</vt:lpstr>
      <vt:lpstr>Careers Services</vt:lpstr>
      <vt:lpstr>Book an Appointment: Careers Advice</vt:lpstr>
      <vt:lpstr>Development Diary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</cp:revision>
  <dcterms:created xsi:type="dcterms:W3CDTF">2021-03-09T15:35:42Z</dcterms:created>
  <dcterms:modified xsi:type="dcterms:W3CDTF">2026-02-24T12:40:21Z</dcterms:modified>
</cp:coreProperties>
</file>