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6" r:id="rId7"/>
    <p:sldId id="262" r:id="rId8"/>
    <p:sldId id="263" r:id="rId9"/>
    <p:sldId id="265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Lloyd (1701462)" userId="S::1701462@student.uwtsd.ac.uk::3ef0dd60-3be5-412b-a974-4e459a2e4c95" providerId="AD" clId="Web-{779FD3EB-A555-4491-9831-E592CC1BD4DD}"/>
    <pc:docChg chg="addSld modSld">
      <pc:chgData name="Ffion Lloyd (1701462)" userId="S::1701462@student.uwtsd.ac.uk::3ef0dd60-3be5-412b-a974-4e459a2e4c95" providerId="AD" clId="Web-{779FD3EB-A555-4491-9831-E592CC1BD4DD}" dt="2018-11-23T10:15:29.899" v="78"/>
      <pc:docMkLst>
        <pc:docMk/>
      </pc:docMkLst>
      <pc:sldChg chg="addSp modSp">
        <pc:chgData name="Ffion Lloyd (1701462)" userId="S::1701462@student.uwtsd.ac.uk::3ef0dd60-3be5-412b-a974-4e459a2e4c95" providerId="AD" clId="Web-{779FD3EB-A555-4491-9831-E592CC1BD4DD}" dt="2018-11-23T10:01:01.260" v="8" actId="20577"/>
        <pc:sldMkLst>
          <pc:docMk/>
          <pc:sldMk cId="2485471427" sldId="268"/>
        </pc:sldMkLst>
        <pc:spChg chg="add mod">
          <ac:chgData name="Ffion Lloyd (1701462)" userId="S::1701462@student.uwtsd.ac.uk::3ef0dd60-3be5-412b-a974-4e459a2e4c95" providerId="AD" clId="Web-{779FD3EB-A555-4491-9831-E592CC1BD4DD}" dt="2018-11-23T10:01:01.260" v="8" actId="20577"/>
          <ac:spMkLst>
            <pc:docMk/>
            <pc:sldMk cId="2485471427" sldId="268"/>
            <ac:spMk id="4" creationId="{3791E2CD-3ED7-4293-A50C-6AE71178D3CB}"/>
          </ac:spMkLst>
        </pc:spChg>
      </pc:sldChg>
      <pc:sldChg chg="addSp delSp modSp new mod setBg">
        <pc:chgData name="Ffion Lloyd (1701462)" userId="S::1701462@student.uwtsd.ac.uk::3ef0dd60-3be5-412b-a974-4e459a2e4c95" providerId="AD" clId="Web-{779FD3EB-A555-4491-9831-E592CC1BD4DD}" dt="2018-11-23T10:15:29.899" v="78"/>
        <pc:sldMkLst>
          <pc:docMk/>
          <pc:sldMk cId="4018448065" sldId="269"/>
        </pc:sldMkLst>
        <pc:spChg chg="add mod ord">
          <ac:chgData name="Ffion Lloyd (1701462)" userId="S::1701462@student.uwtsd.ac.uk::3ef0dd60-3be5-412b-a974-4e459a2e4c95" providerId="AD" clId="Web-{779FD3EB-A555-4491-9831-E592CC1BD4DD}" dt="2018-11-23T10:15:29.899" v="78"/>
          <ac:spMkLst>
            <pc:docMk/>
            <pc:sldMk cId="4018448065" sldId="269"/>
            <ac:spMk id="10" creationId="{8F3FDBB6-CA11-4474-9BB9-13ECD0EA8AC2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17.805" v="75"/>
          <ac:spMkLst>
            <pc:docMk/>
            <pc:sldMk cId="4018448065" sldId="269"/>
            <ac:spMk id="14" creationId="{8374D411-2D15-4203-8891-63123E186536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10.696" v="73"/>
          <ac:spMkLst>
            <pc:docMk/>
            <pc:sldMk cId="4018448065" sldId="269"/>
            <ac:spMk id="23" creationId="{B629DB26-EC75-4A4D-855B-37B51ABA9F12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10.696" v="73"/>
          <ac:spMkLst>
            <pc:docMk/>
            <pc:sldMk cId="4018448065" sldId="269"/>
            <ac:spMk id="31" creationId="{D71FAEB1-C1B7-4FCA-BA96-58661A13A405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29.336" v="77"/>
          <ac:spMkLst>
            <pc:docMk/>
            <pc:sldMk cId="4018448065" sldId="269"/>
            <ac:spMk id="32" creationId="{58055478-964F-43B8-B1DA-8879C98254C7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10.696" v="73"/>
          <ac:spMkLst>
            <pc:docMk/>
            <pc:sldMk cId="4018448065" sldId="269"/>
            <ac:spMk id="33" creationId="{449BD30E-DAEA-4140-AFFE-C2D10192DD7B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10.696" v="73"/>
          <ac:spMkLst>
            <pc:docMk/>
            <pc:sldMk cId="4018448065" sldId="269"/>
            <ac:spMk id="35" creationId="{24391867-7B25-4570-94E2-597C6D162727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29.336" v="77"/>
          <ac:spMkLst>
            <pc:docMk/>
            <pc:sldMk cId="4018448065" sldId="269"/>
            <ac:spMk id="36" creationId="{F8577524-4454-4D24-AAD8-A695EF71EAAA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10.696" v="73"/>
          <ac:spMkLst>
            <pc:docMk/>
            <pc:sldMk cId="4018448065" sldId="269"/>
            <ac:spMk id="37" creationId="{EDCC68E9-1E7D-45B3-93D5-297F82AFEE7A}"/>
          </ac:spMkLst>
        </pc:spChg>
        <pc:spChg chg="add del">
          <ac:chgData name="Ffion Lloyd (1701462)" userId="S::1701462@student.uwtsd.ac.uk::3ef0dd60-3be5-412b-a974-4e459a2e4c95" providerId="AD" clId="Web-{779FD3EB-A555-4491-9831-E592CC1BD4DD}" dt="2018-11-23T10:15:10.696" v="73"/>
          <ac:spMkLst>
            <pc:docMk/>
            <pc:sldMk cId="4018448065" sldId="269"/>
            <ac:spMk id="41" creationId="{0575F115-51B2-4FD6-A089-B45640892E6A}"/>
          </ac:spMkLst>
        </pc:spChg>
        <pc:spChg chg="add">
          <ac:chgData name="Ffion Lloyd (1701462)" userId="S::1701462@student.uwtsd.ac.uk::3ef0dd60-3be5-412b-a974-4e459a2e4c95" providerId="AD" clId="Web-{779FD3EB-A555-4491-9831-E592CC1BD4DD}" dt="2018-11-23T10:15:29.899" v="78"/>
          <ac:spMkLst>
            <pc:docMk/>
            <pc:sldMk cId="4018448065" sldId="269"/>
            <ac:spMk id="43" creationId="{B629DB26-EC75-4A4D-855B-37B51ABA9F12}"/>
          </ac:spMkLst>
        </pc:spChg>
        <pc:spChg chg="add">
          <ac:chgData name="Ffion Lloyd (1701462)" userId="S::1701462@student.uwtsd.ac.uk::3ef0dd60-3be5-412b-a974-4e459a2e4c95" providerId="AD" clId="Web-{779FD3EB-A555-4491-9831-E592CC1BD4DD}" dt="2018-11-23T10:15:29.899" v="78"/>
          <ac:spMkLst>
            <pc:docMk/>
            <pc:sldMk cId="4018448065" sldId="269"/>
            <ac:spMk id="45" creationId="{D71FAEB1-C1B7-4FCA-BA96-58661A13A405}"/>
          </ac:spMkLst>
        </pc:spChg>
        <pc:spChg chg="add">
          <ac:chgData name="Ffion Lloyd (1701462)" userId="S::1701462@student.uwtsd.ac.uk::3ef0dd60-3be5-412b-a974-4e459a2e4c95" providerId="AD" clId="Web-{779FD3EB-A555-4491-9831-E592CC1BD4DD}" dt="2018-11-23T10:15:29.899" v="78"/>
          <ac:spMkLst>
            <pc:docMk/>
            <pc:sldMk cId="4018448065" sldId="269"/>
            <ac:spMk id="46" creationId="{449BD30E-DAEA-4140-AFFE-C2D10192DD7B}"/>
          </ac:spMkLst>
        </pc:spChg>
        <pc:spChg chg="add">
          <ac:chgData name="Ffion Lloyd (1701462)" userId="S::1701462@student.uwtsd.ac.uk::3ef0dd60-3be5-412b-a974-4e459a2e4c95" providerId="AD" clId="Web-{779FD3EB-A555-4491-9831-E592CC1BD4DD}" dt="2018-11-23T10:15:29.899" v="78"/>
          <ac:spMkLst>
            <pc:docMk/>
            <pc:sldMk cId="4018448065" sldId="269"/>
            <ac:spMk id="47" creationId="{24391867-7B25-4570-94E2-597C6D162727}"/>
          </ac:spMkLst>
        </pc:spChg>
        <pc:spChg chg="add">
          <ac:chgData name="Ffion Lloyd (1701462)" userId="S::1701462@student.uwtsd.ac.uk::3ef0dd60-3be5-412b-a974-4e459a2e4c95" providerId="AD" clId="Web-{779FD3EB-A555-4491-9831-E592CC1BD4DD}" dt="2018-11-23T10:15:29.899" v="78"/>
          <ac:spMkLst>
            <pc:docMk/>
            <pc:sldMk cId="4018448065" sldId="269"/>
            <ac:spMk id="48" creationId="{EDCC68E9-1E7D-45B3-93D5-297F82AFEE7A}"/>
          </ac:spMkLst>
        </pc:spChg>
        <pc:spChg chg="add">
          <ac:chgData name="Ffion Lloyd (1701462)" userId="S::1701462@student.uwtsd.ac.uk::3ef0dd60-3be5-412b-a974-4e459a2e4c95" providerId="AD" clId="Web-{779FD3EB-A555-4491-9831-E592CC1BD4DD}" dt="2018-11-23T10:15:29.899" v="78"/>
          <ac:spMkLst>
            <pc:docMk/>
            <pc:sldMk cId="4018448065" sldId="269"/>
            <ac:spMk id="50" creationId="{0575F115-51B2-4FD6-A089-B45640892E6A}"/>
          </ac:spMkLst>
        </pc:spChg>
        <pc:grpChg chg="add del">
          <ac:chgData name="Ffion Lloyd (1701462)" userId="S::1701462@student.uwtsd.ac.uk::3ef0dd60-3be5-412b-a974-4e459a2e4c95" providerId="AD" clId="Web-{779FD3EB-A555-4491-9831-E592CC1BD4DD}" dt="2018-11-23T10:15:17.805" v="75"/>
          <ac:grpSpMkLst>
            <pc:docMk/>
            <pc:sldMk cId="4018448065" sldId="269"/>
            <ac:grpSpMk id="12" creationId="{4B425CB8-2B3F-4255-BE53-7491C57E284E}"/>
          </ac:grpSpMkLst>
        </pc:grpChg>
        <pc:grpChg chg="add del">
          <ac:chgData name="Ffion Lloyd (1701462)" userId="S::1701462@student.uwtsd.ac.uk::3ef0dd60-3be5-412b-a974-4e459a2e4c95" providerId="AD" clId="Web-{779FD3EB-A555-4491-9831-E592CC1BD4DD}" dt="2018-11-23T10:15:10.696" v="73"/>
          <ac:grpSpMkLst>
            <pc:docMk/>
            <pc:sldMk cId="4018448065" sldId="269"/>
            <ac:grpSpMk id="15" creationId="{C7406588-BC7B-4FE7-B4EE-2DD01A3E79BD}"/>
          </ac:grpSpMkLst>
        </pc:grpChg>
        <pc:grpChg chg="add del">
          <ac:chgData name="Ffion Lloyd (1701462)" userId="S::1701462@student.uwtsd.ac.uk::3ef0dd60-3be5-412b-a974-4e459a2e4c95" providerId="AD" clId="Web-{779FD3EB-A555-4491-9831-E592CC1BD4DD}" dt="2018-11-23T10:15:17.805" v="75"/>
          <ac:grpSpMkLst>
            <pc:docMk/>
            <pc:sldMk cId="4018448065" sldId="269"/>
            <ac:grpSpMk id="20" creationId="{F870F71B-21FA-4005-969E-2F69D499CB8D}"/>
          </ac:grpSpMkLst>
        </pc:grpChg>
        <pc:grpChg chg="add del">
          <ac:chgData name="Ffion Lloyd (1701462)" userId="S::1701462@student.uwtsd.ac.uk::3ef0dd60-3be5-412b-a974-4e459a2e4c95" providerId="AD" clId="Web-{779FD3EB-A555-4491-9831-E592CC1BD4DD}" dt="2018-11-23T10:15:29.336" v="77"/>
          <ac:grpSpMkLst>
            <pc:docMk/>
            <pc:sldMk cId="4018448065" sldId="269"/>
            <ac:grpSpMk id="22" creationId="{C7406588-BC7B-4FE7-B4EE-2DD01A3E79BD}"/>
          </ac:grpSpMkLst>
        </pc:grpChg>
        <pc:grpChg chg="add del">
          <ac:chgData name="Ffion Lloyd (1701462)" userId="S::1701462@student.uwtsd.ac.uk::3ef0dd60-3be5-412b-a974-4e459a2e4c95" providerId="AD" clId="Web-{779FD3EB-A555-4491-9831-E592CC1BD4DD}" dt="2018-11-23T10:15:10.696" v="73"/>
          <ac:grpSpMkLst>
            <pc:docMk/>
            <pc:sldMk cId="4018448065" sldId="269"/>
            <ac:grpSpMk id="25" creationId="{B46588F5-2CA3-4E63-B8E1-E9FA9ED27A37}"/>
          </ac:grpSpMkLst>
        </pc:grpChg>
        <pc:grpChg chg="add del">
          <ac:chgData name="Ffion Lloyd (1701462)" userId="S::1701462@student.uwtsd.ac.uk::3ef0dd60-3be5-412b-a974-4e459a2e4c95" providerId="AD" clId="Web-{779FD3EB-A555-4491-9831-E592CC1BD4DD}" dt="2018-11-23T10:15:29.336" v="77"/>
          <ac:grpSpMkLst>
            <pc:docMk/>
            <pc:sldMk cId="4018448065" sldId="269"/>
            <ac:grpSpMk id="34" creationId="{69A181B4-2F9D-4A3C-AD82-63A3073EAAD7}"/>
          </ac:grpSpMkLst>
        </pc:grpChg>
        <pc:grpChg chg="add">
          <ac:chgData name="Ffion Lloyd (1701462)" userId="S::1701462@student.uwtsd.ac.uk::3ef0dd60-3be5-412b-a974-4e459a2e4c95" providerId="AD" clId="Web-{779FD3EB-A555-4491-9831-E592CC1BD4DD}" dt="2018-11-23T10:15:29.899" v="78"/>
          <ac:grpSpMkLst>
            <pc:docMk/>
            <pc:sldMk cId="4018448065" sldId="269"/>
            <ac:grpSpMk id="40" creationId="{C7406588-BC7B-4FE7-B4EE-2DD01A3E79BD}"/>
          </ac:grpSpMkLst>
        </pc:grpChg>
        <pc:grpChg chg="add">
          <ac:chgData name="Ffion Lloyd (1701462)" userId="S::1701462@student.uwtsd.ac.uk::3ef0dd60-3be5-412b-a974-4e459a2e4c95" providerId="AD" clId="Web-{779FD3EB-A555-4491-9831-E592CC1BD4DD}" dt="2018-11-23T10:15:29.899" v="78"/>
          <ac:grpSpMkLst>
            <pc:docMk/>
            <pc:sldMk cId="4018448065" sldId="269"/>
            <ac:grpSpMk id="44" creationId="{B46588F5-2CA3-4E63-B8E1-E9FA9ED27A37}"/>
          </ac:grpSpMkLst>
        </pc:grpChg>
        <pc:picChg chg="add del mod">
          <ac:chgData name="Ffion Lloyd (1701462)" userId="S::1701462@student.uwtsd.ac.uk::3ef0dd60-3be5-412b-a974-4e459a2e4c95" providerId="AD" clId="Web-{779FD3EB-A555-4491-9831-E592CC1BD4DD}" dt="2018-11-23T10:10:50.915" v="17"/>
          <ac:picMkLst>
            <pc:docMk/>
            <pc:sldMk cId="4018448065" sldId="269"/>
            <ac:picMk id="2" creationId="{6AABA380-A96C-4654-A0E7-7A291DC9C7AB}"/>
          </ac:picMkLst>
        </pc:picChg>
        <pc:picChg chg="add del mod">
          <ac:chgData name="Ffion Lloyd (1701462)" userId="S::1701462@student.uwtsd.ac.uk::3ef0dd60-3be5-412b-a974-4e459a2e4c95" providerId="AD" clId="Web-{779FD3EB-A555-4491-9831-E592CC1BD4DD}" dt="2018-11-23T10:11:46.806" v="22"/>
          <ac:picMkLst>
            <pc:docMk/>
            <pc:sldMk cId="4018448065" sldId="269"/>
            <ac:picMk id="4" creationId="{CE2D946D-EC04-42E7-A8D6-7D2357E65348}"/>
          </ac:picMkLst>
        </pc:picChg>
        <pc:picChg chg="add mod ord modCrop">
          <ac:chgData name="Ffion Lloyd (1701462)" userId="S::1701462@student.uwtsd.ac.uk::3ef0dd60-3be5-412b-a974-4e459a2e4c95" providerId="AD" clId="Web-{779FD3EB-A555-4491-9831-E592CC1BD4DD}" dt="2018-11-23T10:15:29.899" v="78"/>
          <ac:picMkLst>
            <pc:docMk/>
            <pc:sldMk cId="4018448065" sldId="269"/>
            <ac:picMk id="6" creationId="{95D72EA4-EDEF-4EC9-93BF-9831C019FB55}"/>
          </ac:picMkLst>
        </pc:picChg>
        <pc:picChg chg="add mod ord modCrop">
          <ac:chgData name="Ffion Lloyd (1701462)" userId="S::1701462@student.uwtsd.ac.uk::3ef0dd60-3be5-412b-a974-4e459a2e4c95" providerId="AD" clId="Web-{779FD3EB-A555-4491-9831-E592CC1BD4DD}" dt="2018-11-23T10:15:29.899" v="78"/>
          <ac:picMkLst>
            <pc:docMk/>
            <pc:sldMk cId="4018448065" sldId="269"/>
            <ac:picMk id="8" creationId="{BF0E3A77-DAAE-4477-9111-C3A5F5AF530A}"/>
          </ac:picMkLst>
        </pc:picChg>
        <pc:cxnChg chg="add del">
          <ac:chgData name="Ffion Lloyd (1701462)" userId="S::1701462@student.uwtsd.ac.uk::3ef0dd60-3be5-412b-a974-4e459a2e4c95" providerId="AD" clId="Web-{779FD3EB-A555-4491-9831-E592CC1BD4DD}" dt="2018-11-23T10:15:17.805" v="75"/>
          <ac:cxnSpMkLst>
            <pc:docMk/>
            <pc:sldMk cId="4018448065" sldId="269"/>
            <ac:cxnSpMk id="13" creationId="{F1C3B73B-B7CA-432A-925B-E82D73AC8BBA}"/>
          </ac:cxnSpMkLst>
        </pc:cxnChg>
        <pc:cxnChg chg="add del">
          <ac:chgData name="Ffion Lloyd (1701462)" userId="S::1701462@student.uwtsd.ac.uk::3ef0dd60-3be5-412b-a974-4e459a2e4c95" providerId="AD" clId="Web-{779FD3EB-A555-4491-9831-E592CC1BD4DD}" dt="2018-11-23T10:15:10.696" v="73"/>
          <ac:cxnSpMkLst>
            <pc:docMk/>
            <pc:sldMk cId="4018448065" sldId="269"/>
            <ac:cxnSpMk id="21" creationId="{4DEFF4CF-58CC-42AF-A5D3-7683CCD8B5EA}"/>
          </ac:cxnSpMkLst>
        </pc:cxnChg>
        <pc:cxnChg chg="add del">
          <ac:chgData name="Ffion Lloyd (1701462)" userId="S::1701462@student.uwtsd.ac.uk::3ef0dd60-3be5-412b-a974-4e459a2e4c95" providerId="AD" clId="Web-{779FD3EB-A555-4491-9831-E592CC1BD4DD}" dt="2018-11-23T10:15:17.805" v="75"/>
          <ac:cxnSpMkLst>
            <pc:docMk/>
            <pc:sldMk cId="4018448065" sldId="269"/>
            <ac:cxnSpMk id="24" creationId="{C7BEDC18-42BC-4350-9265-376437EDA6D9}"/>
          </ac:cxnSpMkLst>
        </pc:cxnChg>
        <pc:cxnChg chg="add del">
          <ac:chgData name="Ffion Lloyd (1701462)" userId="S::1701462@student.uwtsd.ac.uk::3ef0dd60-3be5-412b-a974-4e459a2e4c95" providerId="AD" clId="Web-{779FD3EB-A555-4491-9831-E592CC1BD4DD}" dt="2018-11-23T10:15:29.336" v="77"/>
          <ac:cxnSpMkLst>
            <pc:docMk/>
            <pc:sldMk cId="4018448065" sldId="269"/>
            <ac:cxnSpMk id="30" creationId="{4DEFF4CF-58CC-42AF-A5D3-7683CCD8B5EA}"/>
          </ac:cxnSpMkLst>
        </pc:cxnChg>
        <pc:cxnChg chg="add del">
          <ac:chgData name="Ffion Lloyd (1701462)" userId="S::1701462@student.uwtsd.ac.uk::3ef0dd60-3be5-412b-a974-4e459a2e4c95" providerId="AD" clId="Web-{779FD3EB-A555-4491-9831-E592CC1BD4DD}" dt="2018-11-23T10:15:29.336" v="77"/>
          <ac:cxnSpMkLst>
            <pc:docMk/>
            <pc:sldMk cId="4018448065" sldId="269"/>
            <ac:cxnSpMk id="38" creationId="{9B74D200-A230-4090-A55E-AEBEFF130AF4}"/>
          </ac:cxnSpMkLst>
        </pc:cxnChg>
        <pc:cxnChg chg="add del">
          <ac:chgData name="Ffion Lloyd (1701462)" userId="S::1701462@student.uwtsd.ac.uk::3ef0dd60-3be5-412b-a974-4e459a2e4c95" providerId="AD" clId="Web-{779FD3EB-A555-4491-9831-E592CC1BD4DD}" dt="2018-11-23T10:15:10.696" v="73"/>
          <ac:cxnSpMkLst>
            <pc:docMk/>
            <pc:sldMk cId="4018448065" sldId="269"/>
            <ac:cxnSpMk id="39" creationId="{FA5B0CC1-2965-4B15-95A1-4794E244C935}"/>
          </ac:cxnSpMkLst>
        </pc:cxnChg>
        <pc:cxnChg chg="add">
          <ac:chgData name="Ffion Lloyd (1701462)" userId="S::1701462@student.uwtsd.ac.uk::3ef0dd60-3be5-412b-a974-4e459a2e4c95" providerId="AD" clId="Web-{779FD3EB-A555-4491-9831-E592CC1BD4DD}" dt="2018-11-23T10:15:29.899" v="78"/>
          <ac:cxnSpMkLst>
            <pc:docMk/>
            <pc:sldMk cId="4018448065" sldId="269"/>
            <ac:cxnSpMk id="42" creationId="{4DEFF4CF-58CC-42AF-A5D3-7683CCD8B5EA}"/>
          </ac:cxnSpMkLst>
        </pc:cxnChg>
        <pc:cxnChg chg="add">
          <ac:chgData name="Ffion Lloyd (1701462)" userId="S::1701462@student.uwtsd.ac.uk::3ef0dd60-3be5-412b-a974-4e459a2e4c95" providerId="AD" clId="Web-{779FD3EB-A555-4491-9831-E592CC1BD4DD}" dt="2018-11-23T10:15:29.899" v="78"/>
          <ac:cxnSpMkLst>
            <pc:docMk/>
            <pc:sldMk cId="4018448065" sldId="269"/>
            <ac:cxnSpMk id="49" creationId="{FA5B0CC1-2965-4B15-95A1-4794E244C935}"/>
          </ac:cxnSpMkLst>
        </pc:cxnChg>
      </pc:sldChg>
    </pc:docChg>
  </pc:docChgLst>
  <pc:docChgLst>
    <pc:chgData name="Ffion Lloyd (1701462)" userId="S::1701462@student.uwtsd.ac.uk::3ef0dd60-3be5-412b-a974-4e459a2e4c95" providerId="AD" clId="Web-{21BFD797-D61B-4FC0-A7E2-31740151BC29}"/>
    <pc:docChg chg="addSld modSld">
      <pc:chgData name="Ffion Lloyd (1701462)" userId="S::1701462@student.uwtsd.ac.uk::3ef0dd60-3be5-412b-a974-4e459a2e4c95" providerId="AD" clId="Web-{21BFD797-D61B-4FC0-A7E2-31740151BC29}" dt="2018-11-17T14:17:18.733" v="111"/>
      <pc:docMkLst>
        <pc:docMk/>
      </pc:docMkLst>
      <pc:sldChg chg="modSp">
        <pc:chgData name="Ffion Lloyd (1701462)" userId="S::1701462@student.uwtsd.ac.uk::3ef0dd60-3be5-412b-a974-4e459a2e4c95" providerId="AD" clId="Web-{21BFD797-D61B-4FC0-A7E2-31740151BC29}" dt="2018-11-17T13:33:56.813" v="13" actId="20577"/>
        <pc:sldMkLst>
          <pc:docMk/>
          <pc:sldMk cId="253078419" sldId="260"/>
        </pc:sldMkLst>
        <pc:spChg chg="mod">
          <ac:chgData name="Ffion Lloyd (1701462)" userId="S::1701462@student.uwtsd.ac.uk::3ef0dd60-3be5-412b-a974-4e459a2e4c95" providerId="AD" clId="Web-{21BFD797-D61B-4FC0-A7E2-31740151BC29}" dt="2018-11-17T13:33:56.813" v="13" actId="20577"/>
          <ac:spMkLst>
            <pc:docMk/>
            <pc:sldMk cId="253078419" sldId="260"/>
            <ac:spMk id="4" creationId="{AB286ABD-40CA-4CA3-9BD3-7D4233BCD6C1}"/>
          </ac:spMkLst>
        </pc:spChg>
      </pc:sldChg>
      <pc:sldChg chg="addSp modSp modTransition addAnim modAnim">
        <pc:chgData name="Ffion Lloyd (1701462)" userId="S::1701462@student.uwtsd.ac.uk::3ef0dd60-3be5-412b-a974-4e459a2e4c95" providerId="AD" clId="Web-{21BFD797-D61B-4FC0-A7E2-31740151BC29}" dt="2018-11-17T13:51:25.411" v="42" actId="1076"/>
        <pc:sldMkLst>
          <pc:docMk/>
          <pc:sldMk cId="1109757145" sldId="264"/>
        </pc:sldMkLst>
        <pc:spChg chg="add mod">
          <ac:chgData name="Ffion Lloyd (1701462)" userId="S::1701462@student.uwtsd.ac.uk::3ef0dd60-3be5-412b-a974-4e459a2e4c95" providerId="AD" clId="Web-{21BFD797-D61B-4FC0-A7E2-31740151BC29}" dt="2018-11-17T13:34:16.735" v="20" actId="20577"/>
          <ac:spMkLst>
            <pc:docMk/>
            <pc:sldMk cId="1109757145" sldId="264"/>
            <ac:spMk id="3" creationId="{AADA4EC3-3ACD-44F5-9B30-5F5998961251}"/>
          </ac:spMkLst>
        </pc:spChg>
        <pc:spChg chg="add mod">
          <ac:chgData name="Ffion Lloyd (1701462)" userId="S::1701462@student.uwtsd.ac.uk::3ef0dd60-3be5-412b-a974-4e459a2e4c95" providerId="AD" clId="Web-{21BFD797-D61B-4FC0-A7E2-31740151BC29}" dt="2018-11-17T13:51:25.411" v="42" actId="1076"/>
          <ac:spMkLst>
            <pc:docMk/>
            <pc:sldMk cId="1109757145" sldId="264"/>
            <ac:spMk id="5" creationId="{475BC514-D924-4C03-8927-57BD4AA81005}"/>
          </ac:spMkLst>
        </pc:spChg>
        <pc:picChg chg="mod">
          <ac:chgData name="Ffion Lloyd (1701462)" userId="S::1701462@student.uwtsd.ac.uk::3ef0dd60-3be5-412b-a974-4e459a2e4c95" providerId="AD" clId="Web-{21BFD797-D61B-4FC0-A7E2-31740151BC29}" dt="2018-11-17T13:15:39.178" v="0" actId="1076"/>
          <ac:picMkLst>
            <pc:docMk/>
            <pc:sldMk cId="1109757145" sldId="264"/>
            <ac:picMk id="4" creationId="{E52388D3-7B75-4725-A265-1C6891C6C77A}"/>
          </ac:picMkLst>
        </pc:picChg>
      </pc:sldChg>
      <pc:sldChg chg="addSp delSp modSp new mod setBg">
        <pc:chgData name="Ffion Lloyd (1701462)" userId="S::1701462@student.uwtsd.ac.uk::3ef0dd60-3be5-412b-a974-4e459a2e4c95" providerId="AD" clId="Web-{21BFD797-D61B-4FC0-A7E2-31740151BC29}" dt="2018-11-17T14:11:32.637" v="82" actId="20577"/>
        <pc:sldMkLst>
          <pc:docMk/>
          <pc:sldMk cId="1289291520" sldId="267"/>
        </pc:sldMkLst>
        <pc:spChg chg="add mod">
          <ac:chgData name="Ffion Lloyd (1701462)" userId="S::1701462@student.uwtsd.ac.uk::3ef0dd60-3be5-412b-a974-4e459a2e4c95" providerId="AD" clId="Web-{21BFD797-D61B-4FC0-A7E2-31740151BC29}" dt="2018-11-17T13:58:19.273" v="69"/>
          <ac:spMkLst>
            <pc:docMk/>
            <pc:sldMk cId="1289291520" sldId="267"/>
            <ac:spMk id="4" creationId="{E0063074-0D26-4CF9-84B3-3E16EF49014C}"/>
          </ac:spMkLst>
        </pc:spChg>
        <pc:spChg chg="add mod">
          <ac:chgData name="Ffion Lloyd (1701462)" userId="S::1701462@student.uwtsd.ac.uk::3ef0dd60-3be5-412b-a974-4e459a2e4c95" providerId="AD" clId="Web-{21BFD797-D61B-4FC0-A7E2-31740151BC29}" dt="2018-11-17T14:11:32.637" v="82" actId="20577"/>
          <ac:spMkLst>
            <pc:docMk/>
            <pc:sldMk cId="1289291520" sldId="267"/>
            <ac:spMk id="5" creationId="{2F49BC12-7569-4736-B8A9-E6A4549BA5A9}"/>
          </ac:spMkLst>
        </pc:spChg>
        <pc:spChg chg="add">
          <ac:chgData name="Ffion Lloyd (1701462)" userId="S::1701462@student.uwtsd.ac.uk::3ef0dd60-3be5-412b-a974-4e459a2e4c95" providerId="AD" clId="Web-{21BFD797-D61B-4FC0-A7E2-31740151BC29}" dt="2018-11-17T13:58:19.273" v="69"/>
          <ac:spMkLst>
            <pc:docMk/>
            <pc:sldMk cId="1289291520" sldId="267"/>
            <ac:spMk id="14" creationId="{01D74287-F315-4FF2-B600-9623C134FDC7}"/>
          </ac:spMkLst>
        </pc:spChg>
        <pc:spChg chg="add del">
          <ac:chgData name="Ffion Lloyd (1701462)" userId="S::1701462@student.uwtsd.ac.uk::3ef0dd60-3be5-412b-a974-4e459a2e4c95" providerId="AD" clId="Web-{21BFD797-D61B-4FC0-A7E2-31740151BC29}" dt="2018-11-17T13:58:18.851" v="68"/>
          <ac:spMkLst>
            <pc:docMk/>
            <pc:sldMk cId="1289291520" sldId="267"/>
            <ac:spMk id="27" creationId="{6C4BC600-0AE0-41C9-BE5F-6001D8DA6922}"/>
          </ac:spMkLst>
        </pc:spChg>
        <pc:grpChg chg="add">
          <ac:chgData name="Ffion Lloyd (1701462)" userId="S::1701462@student.uwtsd.ac.uk::3ef0dd60-3be5-412b-a974-4e459a2e4c95" providerId="AD" clId="Web-{21BFD797-D61B-4FC0-A7E2-31740151BC29}" dt="2018-11-17T13:58:19.273" v="69"/>
          <ac:grpSpMkLst>
            <pc:docMk/>
            <pc:sldMk cId="1289291520" sldId="267"/>
            <ac:grpSpMk id="6" creationId="{70F82E3E-E291-4077-9561-D03BD8817A6B}"/>
          </ac:grpSpMkLst>
        </pc:grpChg>
        <pc:grpChg chg="add">
          <ac:chgData name="Ffion Lloyd (1701462)" userId="S::1701462@student.uwtsd.ac.uk::3ef0dd60-3be5-412b-a974-4e459a2e4c95" providerId="AD" clId="Web-{21BFD797-D61B-4FC0-A7E2-31740151BC29}" dt="2018-11-17T13:58:19.273" v="69"/>
          <ac:grpSpMkLst>
            <pc:docMk/>
            <pc:sldMk cId="1289291520" sldId="267"/>
            <ac:grpSpMk id="8" creationId="{A4C6ACE3-6F9A-4917-AE2A-177F7DCE4681}"/>
          </ac:grpSpMkLst>
        </pc:grpChg>
        <pc:grpChg chg="add del">
          <ac:chgData name="Ffion Lloyd (1701462)" userId="S::1701462@student.uwtsd.ac.uk::3ef0dd60-3be5-412b-a974-4e459a2e4c95" providerId="AD" clId="Web-{21BFD797-D61B-4FC0-A7E2-31740151BC29}" dt="2018-11-17T13:58:18.851" v="68"/>
          <ac:grpSpMkLst>
            <pc:docMk/>
            <pc:sldMk cId="1289291520" sldId="267"/>
            <ac:grpSpMk id="9" creationId="{70F82E3E-E291-4077-9561-D03BD8817A6B}"/>
          </ac:grpSpMkLst>
        </pc:grpChg>
        <pc:grpChg chg="add del">
          <ac:chgData name="Ffion Lloyd (1701462)" userId="S::1701462@student.uwtsd.ac.uk::3ef0dd60-3be5-412b-a974-4e459a2e4c95" providerId="AD" clId="Web-{21BFD797-D61B-4FC0-A7E2-31740151BC29}" dt="2018-11-17T13:58:18.851" v="68"/>
          <ac:grpSpMkLst>
            <pc:docMk/>
            <pc:sldMk cId="1289291520" sldId="267"/>
            <ac:grpSpMk id="17" creationId="{162BBE41-3095-49CE-89C1-7419C2AE7460}"/>
          </ac:grpSpMkLst>
        </pc:grpChg>
        <pc:picChg chg="add mod ord">
          <ac:chgData name="Ffion Lloyd (1701462)" userId="S::1701462@student.uwtsd.ac.uk::3ef0dd60-3be5-412b-a974-4e459a2e4c95" providerId="AD" clId="Web-{21BFD797-D61B-4FC0-A7E2-31740151BC29}" dt="2018-11-17T13:58:19.273" v="69"/>
          <ac:picMkLst>
            <pc:docMk/>
            <pc:sldMk cId="1289291520" sldId="267"/>
            <ac:picMk id="2" creationId="{797D2E84-69B6-4815-8C33-2844C327D970}"/>
          </ac:picMkLst>
        </pc:picChg>
        <pc:cxnChg chg="add">
          <ac:chgData name="Ffion Lloyd (1701462)" userId="S::1701462@student.uwtsd.ac.uk::3ef0dd60-3be5-412b-a974-4e459a2e4c95" providerId="AD" clId="Web-{21BFD797-D61B-4FC0-A7E2-31740151BC29}" dt="2018-11-17T13:58:19.273" v="69"/>
          <ac:cxnSpMkLst>
            <pc:docMk/>
            <pc:sldMk cId="1289291520" sldId="267"/>
            <ac:cxnSpMk id="7" creationId="{9A5BFCFB-CCDF-43A8-888F-E16CF73D2F8D}"/>
          </ac:cxnSpMkLst>
        </pc:cxnChg>
        <pc:cxnChg chg="add del">
          <ac:chgData name="Ffion Lloyd (1701462)" userId="S::1701462@student.uwtsd.ac.uk::3ef0dd60-3be5-412b-a974-4e459a2e4c95" providerId="AD" clId="Web-{21BFD797-D61B-4FC0-A7E2-31740151BC29}" dt="2018-11-17T13:58:18.851" v="68"/>
          <ac:cxnSpMkLst>
            <pc:docMk/>
            <pc:sldMk cId="1289291520" sldId="267"/>
            <ac:cxnSpMk id="15" creationId="{9A5BFCFB-CCDF-43A8-888F-E16CF73D2F8D}"/>
          </ac:cxnSpMkLst>
        </pc:cxnChg>
        <pc:cxnChg chg="add">
          <ac:chgData name="Ffion Lloyd (1701462)" userId="S::1701462@student.uwtsd.ac.uk::3ef0dd60-3be5-412b-a974-4e459a2e4c95" providerId="AD" clId="Web-{21BFD797-D61B-4FC0-A7E2-31740151BC29}" dt="2018-11-17T13:58:19.273" v="69"/>
          <ac:cxnSpMkLst>
            <pc:docMk/>
            <pc:sldMk cId="1289291520" sldId="267"/>
            <ac:cxnSpMk id="16" creationId="{1BCA112A-FFD8-4829-BAD7-F01D267584F0}"/>
          </ac:cxnSpMkLst>
        </pc:cxnChg>
        <pc:cxnChg chg="add del">
          <ac:chgData name="Ffion Lloyd (1701462)" userId="S::1701462@student.uwtsd.ac.uk::3ef0dd60-3be5-412b-a974-4e459a2e4c95" providerId="AD" clId="Web-{21BFD797-D61B-4FC0-A7E2-31740151BC29}" dt="2018-11-17T13:58:18.851" v="68"/>
          <ac:cxnSpMkLst>
            <pc:docMk/>
            <pc:sldMk cId="1289291520" sldId="267"/>
            <ac:cxnSpMk id="25" creationId="{1C517F68-D05B-49EE-AC4A-4FA30812DEAE}"/>
          </ac:cxnSpMkLst>
        </pc:cxnChg>
      </pc:sldChg>
      <pc:sldChg chg="addSp modSp new mod setBg">
        <pc:chgData name="Ffion Lloyd (1701462)" userId="S::1701462@student.uwtsd.ac.uk::3ef0dd60-3be5-412b-a974-4e459a2e4c95" providerId="AD" clId="Web-{21BFD797-D61B-4FC0-A7E2-31740151BC29}" dt="2018-11-17T14:17:18.733" v="111"/>
        <pc:sldMkLst>
          <pc:docMk/>
          <pc:sldMk cId="2485471427" sldId="268"/>
        </pc:sldMkLst>
        <pc:spChg chg="add mod">
          <ac:chgData name="Ffion Lloyd (1701462)" userId="S::1701462@student.uwtsd.ac.uk::3ef0dd60-3be5-412b-a974-4e459a2e4c95" providerId="AD" clId="Web-{21BFD797-D61B-4FC0-A7E2-31740151BC29}" dt="2018-11-17T14:17:18.733" v="111"/>
          <ac:spMkLst>
            <pc:docMk/>
            <pc:sldMk cId="2485471427" sldId="268"/>
            <ac:spMk id="2" creationId="{A8AC21DA-B2E9-4FA7-8ED3-659638E4B999}"/>
          </ac:spMkLst>
        </pc:spChg>
        <pc:spChg chg="add">
          <ac:chgData name="Ffion Lloyd (1701462)" userId="S::1701462@student.uwtsd.ac.uk::3ef0dd60-3be5-412b-a974-4e459a2e4c95" providerId="AD" clId="Web-{21BFD797-D61B-4FC0-A7E2-31740151BC29}" dt="2018-11-17T14:17:18.733" v="111"/>
          <ac:spMkLst>
            <pc:docMk/>
            <pc:sldMk cId="2485471427" sldId="268"/>
            <ac:spMk id="24" creationId="{9B1CD154-9334-4B9D-A09B-3DC06DBF19A4}"/>
          </ac:spMkLst>
        </pc:spChg>
        <pc:grpChg chg="add">
          <ac:chgData name="Ffion Lloyd (1701462)" userId="S::1701462@student.uwtsd.ac.uk::3ef0dd60-3be5-412b-a974-4e459a2e4c95" providerId="AD" clId="Web-{21BFD797-D61B-4FC0-A7E2-31740151BC29}" dt="2018-11-17T14:17:18.733" v="111"/>
          <ac:grpSpMkLst>
            <pc:docMk/>
            <pc:sldMk cId="2485471427" sldId="268"/>
            <ac:grpSpMk id="8" creationId="{70F82E3E-E291-4077-9561-D03BD8817A6B}"/>
          </ac:grpSpMkLst>
        </pc:grpChg>
        <pc:grpChg chg="add">
          <ac:chgData name="Ffion Lloyd (1701462)" userId="S::1701462@student.uwtsd.ac.uk::3ef0dd60-3be5-412b-a974-4e459a2e4c95" providerId="AD" clId="Web-{21BFD797-D61B-4FC0-A7E2-31740151BC29}" dt="2018-11-17T14:17:18.733" v="111"/>
          <ac:grpSpMkLst>
            <pc:docMk/>
            <pc:sldMk cId="2485471427" sldId="268"/>
            <ac:grpSpMk id="16" creationId="{F0A94C21-1E55-4619-A9CE-5AD790B1D278}"/>
          </ac:grpSpMkLst>
        </pc:grpChg>
        <pc:picChg chg="add mod">
          <ac:chgData name="Ffion Lloyd (1701462)" userId="S::1701462@student.uwtsd.ac.uk::3ef0dd60-3be5-412b-a974-4e459a2e4c95" providerId="AD" clId="Web-{21BFD797-D61B-4FC0-A7E2-31740151BC29}" dt="2018-11-17T14:17:18.733" v="111"/>
          <ac:picMkLst>
            <pc:docMk/>
            <pc:sldMk cId="2485471427" sldId="268"/>
            <ac:picMk id="3" creationId="{F909FA35-B436-43E4-97BE-30DA36237DD8}"/>
          </ac:picMkLst>
        </pc:picChg>
        <pc:cxnChg chg="add">
          <ac:chgData name="Ffion Lloyd (1701462)" userId="S::1701462@student.uwtsd.ac.uk::3ef0dd60-3be5-412b-a974-4e459a2e4c95" providerId="AD" clId="Web-{21BFD797-D61B-4FC0-A7E2-31740151BC29}" dt="2018-11-17T14:17:18.733" v="111"/>
          <ac:cxnSpMkLst>
            <pc:docMk/>
            <pc:sldMk cId="2485471427" sldId="268"/>
            <ac:cxnSpMk id="14" creationId="{9A5BFCFB-CCDF-43A8-888F-E16CF73D2F8D}"/>
          </ac:cxnSpMkLst>
        </pc:cxnChg>
        <pc:cxnChg chg="add">
          <ac:chgData name="Ffion Lloyd (1701462)" userId="S::1701462@student.uwtsd.ac.uk::3ef0dd60-3be5-412b-a974-4e459a2e4c95" providerId="AD" clId="Web-{21BFD797-D61B-4FC0-A7E2-31740151BC29}" dt="2018-11-17T14:17:18.733" v="111"/>
          <ac:cxnSpMkLst>
            <pc:docMk/>
            <pc:sldMk cId="2485471427" sldId="268"/>
            <ac:cxnSpMk id="26" creationId="{5B910CC1-7811-4162-9B0D-34002409EB9A}"/>
          </ac:cxnSpMkLst>
        </pc:cxnChg>
      </pc:sldChg>
    </pc:docChg>
  </pc:docChgLst>
  <pc:docChgLst>
    <pc:chgData name="Guest User" userId="S::urn:spo:anon#812b75c61e6f292301c1460e8041cb6cde468d443dc54e09721d7cc3e8fd81ff::" providerId="AD" clId="Web-{31581A7C-D01E-46F0-AC08-2D8B5AA469D2}"/>
    <pc:docChg chg="addSld modSld">
      <pc:chgData name="Guest User" userId="S::urn:spo:anon#812b75c61e6f292301c1460e8041cb6cde468d443dc54e09721d7cc3e8fd81ff::" providerId="AD" clId="Web-{31581A7C-D01E-46F0-AC08-2D8B5AA469D2}" dt="2018-11-26T16:00:11.746" v="172"/>
      <pc:docMkLst>
        <pc:docMk/>
      </pc:docMkLst>
      <pc:sldChg chg="modSp">
        <pc:chgData name="Guest User" userId="S::urn:spo:anon#812b75c61e6f292301c1460e8041cb6cde468d443dc54e09721d7cc3e8fd81ff::" providerId="AD" clId="Web-{31581A7C-D01E-46F0-AC08-2D8B5AA469D2}" dt="2018-11-26T15:01:35.778" v="49" actId="1076"/>
        <pc:sldMkLst>
          <pc:docMk/>
          <pc:sldMk cId="2251808463" sldId="262"/>
        </pc:sldMkLst>
        <pc:spChg chg="mod">
          <ac:chgData name="Guest User" userId="S::urn:spo:anon#812b75c61e6f292301c1460e8041cb6cde468d443dc54e09721d7cc3e8fd81ff::" providerId="AD" clId="Web-{31581A7C-D01E-46F0-AC08-2D8B5AA469D2}" dt="2018-11-26T15:01:35.778" v="49" actId="1076"/>
          <ac:spMkLst>
            <pc:docMk/>
            <pc:sldMk cId="2251808463" sldId="262"/>
            <ac:spMk id="2" creationId="{C1A313A1-6A8D-4A5C-8464-7E25D888D96F}"/>
          </ac:spMkLst>
        </pc:spChg>
      </pc:sldChg>
      <pc:sldChg chg="modSp">
        <pc:chgData name="Guest User" userId="S::urn:spo:anon#812b75c61e6f292301c1460e8041cb6cde468d443dc54e09721d7cc3e8fd81ff::" providerId="AD" clId="Web-{31581A7C-D01E-46F0-AC08-2D8B5AA469D2}" dt="2018-11-26T15:01:21.606" v="47" actId="1076"/>
        <pc:sldMkLst>
          <pc:docMk/>
          <pc:sldMk cId="1109757145" sldId="264"/>
        </pc:sldMkLst>
        <pc:spChg chg="mod">
          <ac:chgData name="Guest User" userId="S::urn:spo:anon#812b75c61e6f292301c1460e8041cb6cde468d443dc54e09721d7cc3e8fd81ff::" providerId="AD" clId="Web-{31581A7C-D01E-46F0-AC08-2D8B5AA469D2}" dt="2018-11-26T15:01:21.606" v="47" actId="1076"/>
          <ac:spMkLst>
            <pc:docMk/>
            <pc:sldMk cId="1109757145" sldId="264"/>
            <ac:spMk id="2" creationId="{235FB7A4-2881-48BD-80DD-93817160DF4F}"/>
          </ac:spMkLst>
        </pc:spChg>
      </pc:sldChg>
      <pc:sldChg chg="modSp">
        <pc:chgData name="Guest User" userId="S::urn:spo:anon#812b75c61e6f292301c1460e8041cb6cde468d443dc54e09721d7cc3e8fd81ff::" providerId="AD" clId="Web-{31581A7C-D01E-46F0-AC08-2D8B5AA469D2}" dt="2018-11-26T15:01:29.263" v="48" actId="1076"/>
        <pc:sldMkLst>
          <pc:docMk/>
          <pc:sldMk cId="739083212" sldId="265"/>
        </pc:sldMkLst>
        <pc:spChg chg="mod">
          <ac:chgData name="Guest User" userId="S::urn:spo:anon#812b75c61e6f292301c1460e8041cb6cde468d443dc54e09721d7cc3e8fd81ff::" providerId="AD" clId="Web-{31581A7C-D01E-46F0-AC08-2D8B5AA469D2}" dt="2018-11-26T15:01:29.263" v="48" actId="1076"/>
          <ac:spMkLst>
            <pc:docMk/>
            <pc:sldMk cId="739083212" sldId="265"/>
            <ac:spMk id="2" creationId="{27C927CD-7AFA-4CFB-BA44-00BB3F098F51}"/>
          </ac:spMkLst>
        </pc:spChg>
      </pc:sldChg>
      <pc:sldChg chg="modSp">
        <pc:chgData name="Guest User" userId="S::urn:spo:anon#812b75c61e6f292301c1460e8041cb6cde468d443dc54e09721d7cc3e8fd81ff::" providerId="AD" clId="Web-{31581A7C-D01E-46F0-AC08-2D8B5AA469D2}" dt="2018-11-26T15:01:15.731" v="46" actId="1076"/>
        <pc:sldMkLst>
          <pc:docMk/>
          <pc:sldMk cId="1289291520" sldId="267"/>
        </pc:sldMkLst>
        <pc:spChg chg="mod">
          <ac:chgData name="Guest User" userId="S::urn:spo:anon#812b75c61e6f292301c1460e8041cb6cde468d443dc54e09721d7cc3e8fd81ff::" providerId="AD" clId="Web-{31581A7C-D01E-46F0-AC08-2D8B5AA469D2}" dt="2018-11-26T15:01:15.731" v="46" actId="1076"/>
          <ac:spMkLst>
            <pc:docMk/>
            <pc:sldMk cId="1289291520" sldId="267"/>
            <ac:spMk id="4" creationId="{E0063074-0D26-4CF9-84B3-3E16EF49014C}"/>
          </ac:spMkLst>
        </pc:spChg>
      </pc:sldChg>
      <pc:sldChg chg="modSp">
        <pc:chgData name="Guest User" userId="S::urn:spo:anon#812b75c61e6f292301c1460e8041cb6cde468d443dc54e09721d7cc3e8fd81ff::" providerId="AD" clId="Web-{31581A7C-D01E-46F0-AC08-2D8B5AA469D2}" dt="2018-11-26T15:01:09.731" v="44" actId="20577"/>
        <pc:sldMkLst>
          <pc:docMk/>
          <pc:sldMk cId="2485471427" sldId="268"/>
        </pc:sldMkLst>
        <pc:spChg chg="mod">
          <ac:chgData name="Guest User" userId="S::urn:spo:anon#812b75c61e6f292301c1460e8041cb6cde468d443dc54e09721d7cc3e8fd81ff::" providerId="AD" clId="Web-{31581A7C-D01E-46F0-AC08-2D8B5AA469D2}" dt="2018-11-26T15:01:09.731" v="44" actId="20577"/>
          <ac:spMkLst>
            <pc:docMk/>
            <pc:sldMk cId="2485471427" sldId="268"/>
            <ac:spMk id="2" creationId="{A8AC21DA-B2E9-4FA7-8ED3-659638E4B999}"/>
          </ac:spMkLst>
        </pc:spChg>
      </pc:sldChg>
      <pc:sldChg chg="modSp">
        <pc:chgData name="Guest User" userId="S::urn:spo:anon#812b75c61e6f292301c1460e8041cb6cde468d443dc54e09721d7cc3e8fd81ff::" providerId="AD" clId="Web-{31581A7C-D01E-46F0-AC08-2D8B5AA469D2}" dt="2018-11-26T15:00:58.606" v="40" actId="1076"/>
        <pc:sldMkLst>
          <pc:docMk/>
          <pc:sldMk cId="1507381393" sldId="270"/>
        </pc:sldMkLst>
        <pc:spChg chg="mod">
          <ac:chgData name="Guest User" userId="S::urn:spo:anon#812b75c61e6f292301c1460e8041cb6cde468d443dc54e09721d7cc3e8fd81ff::" providerId="AD" clId="Web-{31581A7C-D01E-46F0-AC08-2D8B5AA469D2}" dt="2018-11-26T15:00:58.606" v="40" actId="1076"/>
          <ac:spMkLst>
            <pc:docMk/>
            <pc:sldMk cId="1507381393" sldId="270"/>
            <ac:spMk id="2" creationId="{97B10ABB-6E7B-475A-A84C-A41DDC93E2A0}"/>
          </ac:spMkLst>
        </pc:spChg>
      </pc:sldChg>
      <pc:sldChg chg="addSp modSp new mod setBg">
        <pc:chgData name="Guest User" userId="S::urn:spo:anon#812b75c61e6f292301c1460e8041cb6cde468d443dc54e09721d7cc3e8fd81ff::" providerId="AD" clId="Web-{31581A7C-D01E-46F0-AC08-2D8B5AA469D2}" dt="2018-11-26T15:34:21.773" v="77" actId="1076"/>
        <pc:sldMkLst>
          <pc:docMk/>
          <pc:sldMk cId="1420246804" sldId="271"/>
        </pc:sldMkLst>
        <pc:spChg chg="add mod">
          <ac:chgData name="Guest User" userId="S::urn:spo:anon#812b75c61e6f292301c1460e8041cb6cde468d443dc54e09721d7cc3e8fd81ff::" providerId="AD" clId="Web-{31581A7C-D01E-46F0-AC08-2D8B5AA469D2}" dt="2018-11-26T15:34:21.773" v="77" actId="1076"/>
          <ac:spMkLst>
            <pc:docMk/>
            <pc:sldMk cId="1420246804" sldId="271"/>
            <ac:spMk id="3" creationId="{0FB24C46-1923-453B-9E31-28E83F90E715}"/>
          </ac:spMkLst>
        </pc:spChg>
        <pc:spChg chg="add mod">
          <ac:chgData name="Guest User" userId="S::urn:spo:anon#812b75c61e6f292301c1460e8041cb6cde468d443dc54e09721d7cc3e8fd81ff::" providerId="AD" clId="Web-{31581A7C-D01E-46F0-AC08-2D8B5AA469D2}" dt="2018-11-26T15:00:52.591" v="39" actId="1076"/>
          <ac:spMkLst>
            <pc:docMk/>
            <pc:sldMk cId="1420246804" sldId="271"/>
            <ac:spMk id="4" creationId="{EAFE570C-2479-4508-B56E-62EF2A504C64}"/>
          </ac:spMkLst>
        </pc:spChg>
        <pc:spChg chg="add">
          <ac:chgData name="Guest User" userId="S::urn:spo:anon#812b75c61e6f292301c1460e8041cb6cde468d443dc54e09721d7cc3e8fd81ff::" providerId="AD" clId="Web-{31581A7C-D01E-46F0-AC08-2D8B5AA469D2}" dt="2018-11-26T15:00:43.341" v="38"/>
          <ac:spMkLst>
            <pc:docMk/>
            <pc:sldMk cId="1420246804" sldId="271"/>
            <ac:spMk id="25" creationId="{2E2C404C-D4AE-4C1C-A675-EF7605842EA7}"/>
          </ac:spMkLst>
        </pc:spChg>
        <pc:grpChg chg="add">
          <ac:chgData name="Guest User" userId="S::urn:spo:anon#812b75c61e6f292301c1460e8041cb6cde468d443dc54e09721d7cc3e8fd81ff::" providerId="AD" clId="Web-{31581A7C-D01E-46F0-AC08-2D8B5AA469D2}" dt="2018-11-26T15:00:43.341" v="38"/>
          <ac:grpSpMkLst>
            <pc:docMk/>
            <pc:sldMk cId="1420246804" sldId="271"/>
            <ac:grpSpMk id="9" creationId="{70F82E3E-E291-4077-9561-D03BD8817A6B}"/>
          </ac:grpSpMkLst>
        </pc:grpChg>
        <pc:grpChg chg="add">
          <ac:chgData name="Guest User" userId="S::urn:spo:anon#812b75c61e6f292301c1460e8041cb6cde468d443dc54e09721d7cc3e8fd81ff::" providerId="AD" clId="Web-{31581A7C-D01E-46F0-AC08-2D8B5AA469D2}" dt="2018-11-26T15:00:43.341" v="38"/>
          <ac:grpSpMkLst>
            <pc:docMk/>
            <pc:sldMk cId="1420246804" sldId="271"/>
            <ac:grpSpMk id="17" creationId="{4A8983F0-7B3A-4418-8701-68E9CA2AED3A}"/>
          </ac:grpSpMkLst>
        </pc:grpChg>
        <pc:picChg chg="add mod ord">
          <ac:chgData name="Guest User" userId="S::urn:spo:anon#812b75c61e6f292301c1460e8041cb6cde468d443dc54e09721d7cc3e8fd81ff::" providerId="AD" clId="Web-{31581A7C-D01E-46F0-AC08-2D8B5AA469D2}" dt="2018-11-26T15:00:43.341" v="38"/>
          <ac:picMkLst>
            <pc:docMk/>
            <pc:sldMk cId="1420246804" sldId="271"/>
            <ac:picMk id="2" creationId="{012FD478-63A4-47DF-A316-565C95BF4025}"/>
          </ac:picMkLst>
        </pc:picChg>
        <pc:cxnChg chg="add">
          <ac:chgData name="Guest User" userId="S::urn:spo:anon#812b75c61e6f292301c1460e8041cb6cde468d443dc54e09721d7cc3e8fd81ff::" providerId="AD" clId="Web-{31581A7C-D01E-46F0-AC08-2D8B5AA469D2}" dt="2018-11-26T15:00:43.341" v="38"/>
          <ac:cxnSpMkLst>
            <pc:docMk/>
            <pc:sldMk cId="1420246804" sldId="271"/>
            <ac:cxnSpMk id="15" creationId="{9A5BFCFB-CCDF-43A8-888F-E16CF73D2F8D}"/>
          </ac:cxnSpMkLst>
        </pc:cxnChg>
        <pc:cxnChg chg="add">
          <ac:chgData name="Guest User" userId="S::urn:spo:anon#812b75c61e6f292301c1460e8041cb6cde468d443dc54e09721d7cc3e8fd81ff::" providerId="AD" clId="Web-{31581A7C-D01E-46F0-AC08-2D8B5AA469D2}" dt="2018-11-26T15:00:43.341" v="38"/>
          <ac:cxnSpMkLst>
            <pc:docMk/>
            <pc:sldMk cId="1420246804" sldId="271"/>
            <ac:cxnSpMk id="27" creationId="{A3B8160F-915C-485D-B2FB-ACDDE0E82276}"/>
          </ac:cxnSpMkLst>
        </pc:cxnChg>
      </pc:sldChg>
      <pc:sldChg chg="addSp modSp new mod setBg">
        <pc:chgData name="Guest User" userId="S::urn:spo:anon#812b75c61e6f292301c1460e8041cb6cde468d443dc54e09721d7cc3e8fd81ff::" providerId="AD" clId="Web-{31581A7C-D01E-46F0-AC08-2D8B5AA469D2}" dt="2018-11-26T15:40:07.493" v="101" actId="1076"/>
        <pc:sldMkLst>
          <pc:docMk/>
          <pc:sldMk cId="1402880986" sldId="272"/>
        </pc:sldMkLst>
        <pc:spChg chg="add mod">
          <ac:chgData name="Guest User" userId="S::urn:spo:anon#812b75c61e6f292301c1460e8041cb6cde468d443dc54e09721d7cc3e8fd81ff::" providerId="AD" clId="Web-{31581A7C-D01E-46F0-AC08-2D8B5AA469D2}" dt="2018-11-26T15:40:07.493" v="101" actId="1076"/>
          <ac:spMkLst>
            <pc:docMk/>
            <pc:sldMk cId="1402880986" sldId="272"/>
            <ac:spMk id="2" creationId="{811CFFE8-9794-49FB-9C42-26262BF1393E}"/>
          </ac:spMkLst>
        </pc:spChg>
        <pc:spChg chg="add">
          <ac:chgData name="Guest User" userId="S::urn:spo:anon#812b75c61e6f292301c1460e8041cb6cde468d443dc54e09721d7cc3e8fd81ff::" providerId="AD" clId="Web-{31581A7C-D01E-46F0-AC08-2D8B5AA469D2}" dt="2018-11-26T15:39:59.008" v="100"/>
          <ac:spMkLst>
            <pc:docMk/>
            <pc:sldMk cId="1402880986" sldId="272"/>
            <ac:spMk id="26" creationId="{6C4BC600-0AE0-41C9-BE5F-6001D8DA6922}"/>
          </ac:spMkLst>
        </pc:spChg>
        <pc:grpChg chg="add">
          <ac:chgData name="Guest User" userId="S::urn:spo:anon#812b75c61e6f292301c1460e8041cb6cde468d443dc54e09721d7cc3e8fd81ff::" providerId="AD" clId="Web-{31581A7C-D01E-46F0-AC08-2D8B5AA469D2}" dt="2018-11-26T15:39:59.008" v="100"/>
          <ac:grpSpMkLst>
            <pc:docMk/>
            <pc:sldMk cId="1402880986" sldId="272"/>
            <ac:grpSpMk id="8" creationId="{70F82E3E-E291-4077-9561-D03BD8817A6B}"/>
          </ac:grpSpMkLst>
        </pc:grpChg>
        <pc:grpChg chg="add">
          <ac:chgData name="Guest User" userId="S::urn:spo:anon#812b75c61e6f292301c1460e8041cb6cde468d443dc54e09721d7cc3e8fd81ff::" providerId="AD" clId="Web-{31581A7C-D01E-46F0-AC08-2D8B5AA469D2}" dt="2018-11-26T15:39:59.008" v="100"/>
          <ac:grpSpMkLst>
            <pc:docMk/>
            <pc:sldMk cId="1402880986" sldId="272"/>
            <ac:grpSpMk id="16" creationId="{162BBE41-3095-49CE-89C1-7419C2AE7460}"/>
          </ac:grpSpMkLst>
        </pc:grpChg>
        <pc:picChg chg="add mod">
          <ac:chgData name="Guest User" userId="S::urn:spo:anon#812b75c61e6f292301c1460e8041cb6cde468d443dc54e09721d7cc3e8fd81ff::" providerId="AD" clId="Web-{31581A7C-D01E-46F0-AC08-2D8B5AA469D2}" dt="2018-11-26T15:39:59.008" v="100"/>
          <ac:picMkLst>
            <pc:docMk/>
            <pc:sldMk cId="1402880986" sldId="272"/>
            <ac:picMk id="3" creationId="{51DE14A5-C752-49B2-9579-772AADE7967F}"/>
          </ac:picMkLst>
        </pc:picChg>
        <pc:cxnChg chg="add">
          <ac:chgData name="Guest User" userId="S::urn:spo:anon#812b75c61e6f292301c1460e8041cb6cde468d443dc54e09721d7cc3e8fd81ff::" providerId="AD" clId="Web-{31581A7C-D01E-46F0-AC08-2D8B5AA469D2}" dt="2018-11-26T15:39:59.008" v="100"/>
          <ac:cxnSpMkLst>
            <pc:docMk/>
            <pc:sldMk cId="1402880986" sldId="272"/>
            <ac:cxnSpMk id="14" creationId="{9A5BFCFB-CCDF-43A8-888F-E16CF73D2F8D}"/>
          </ac:cxnSpMkLst>
        </pc:cxnChg>
        <pc:cxnChg chg="add">
          <ac:chgData name="Guest User" userId="S::urn:spo:anon#812b75c61e6f292301c1460e8041cb6cde468d443dc54e09721d7cc3e8fd81ff::" providerId="AD" clId="Web-{31581A7C-D01E-46F0-AC08-2D8B5AA469D2}" dt="2018-11-26T15:39:59.008" v="100"/>
          <ac:cxnSpMkLst>
            <pc:docMk/>
            <pc:sldMk cId="1402880986" sldId="272"/>
            <ac:cxnSpMk id="24" creationId="{1C517F68-D05B-49EE-AC4A-4FA30812DEAE}"/>
          </ac:cxnSpMkLst>
        </pc:cxnChg>
      </pc:sldChg>
      <pc:sldChg chg="addSp delSp modSp new mod setBg">
        <pc:chgData name="Guest User" userId="S::urn:spo:anon#812b75c61e6f292301c1460e8041cb6cde468d443dc54e09721d7cc3e8fd81ff::" providerId="AD" clId="Web-{31581A7C-D01E-46F0-AC08-2D8B5AA469D2}" dt="2018-11-26T15:52:23.979" v="120"/>
        <pc:sldMkLst>
          <pc:docMk/>
          <pc:sldMk cId="3064179388" sldId="273"/>
        </pc:sldMkLst>
        <pc:spChg chg="add mod">
          <ac:chgData name="Guest User" userId="S::urn:spo:anon#812b75c61e6f292301c1460e8041cb6cde468d443dc54e09721d7cc3e8fd81ff::" providerId="AD" clId="Web-{31581A7C-D01E-46F0-AC08-2D8B5AA469D2}" dt="2018-11-26T15:52:23.979" v="120"/>
          <ac:spMkLst>
            <pc:docMk/>
            <pc:sldMk cId="3064179388" sldId="273"/>
            <ac:spMk id="2" creationId="{1088E330-7172-48F2-972B-1F7689DE1150}"/>
          </ac:spMkLst>
        </pc:spChg>
        <pc:spChg chg="add del">
          <ac:chgData name="Guest User" userId="S::urn:spo:anon#812b75c61e6f292301c1460e8041cb6cde468d443dc54e09721d7cc3e8fd81ff::" providerId="AD" clId="Web-{31581A7C-D01E-46F0-AC08-2D8B5AA469D2}" dt="2018-11-26T15:52:22.948" v="119"/>
          <ac:spMkLst>
            <pc:docMk/>
            <pc:sldMk cId="3064179388" sldId="273"/>
            <ac:spMk id="24" creationId="{4CB3EA36-32FA-45B8-9C8E-B9F3520EE418}"/>
          </ac:spMkLst>
        </pc:spChg>
        <pc:grpChg chg="add">
          <ac:chgData name="Guest User" userId="S::urn:spo:anon#812b75c61e6f292301c1460e8041cb6cde468d443dc54e09721d7cc3e8fd81ff::" providerId="AD" clId="Web-{31581A7C-D01E-46F0-AC08-2D8B5AA469D2}" dt="2018-11-26T15:52:23.979" v="120"/>
          <ac:grpSpMkLst>
            <pc:docMk/>
            <pc:sldMk cId="3064179388" sldId="273"/>
            <ac:grpSpMk id="6" creationId="{F3A9D86E-2110-414C-A789-1B14FCD552E5}"/>
          </ac:grpSpMkLst>
        </pc:grpChg>
        <pc:grpChg chg="add del">
          <ac:chgData name="Guest User" userId="S::urn:spo:anon#812b75c61e6f292301c1460e8041cb6cde468d443dc54e09721d7cc3e8fd81ff::" providerId="AD" clId="Web-{31581A7C-D01E-46F0-AC08-2D8B5AA469D2}" dt="2018-11-26T15:52:22.948" v="119"/>
          <ac:grpSpMkLst>
            <pc:docMk/>
            <pc:sldMk cId="3064179388" sldId="273"/>
            <ac:grpSpMk id="8" creationId="{F3A9D86E-2110-414C-A789-1B14FCD552E5}"/>
          </ac:grpSpMkLst>
        </pc:grpChg>
        <pc:grpChg chg="add">
          <ac:chgData name="Guest User" userId="S::urn:spo:anon#812b75c61e6f292301c1460e8041cb6cde468d443dc54e09721d7cc3e8fd81ff::" providerId="AD" clId="Web-{31581A7C-D01E-46F0-AC08-2D8B5AA469D2}" dt="2018-11-26T15:52:23.979" v="120"/>
          <ac:grpSpMkLst>
            <pc:docMk/>
            <pc:sldMk cId="3064179388" sldId="273"/>
            <ac:grpSpMk id="13" creationId="{CB0D58E2-01A9-4E70-BA51-69B197F1AE44}"/>
          </ac:grpSpMkLst>
        </pc:grpChg>
        <pc:grpChg chg="add del">
          <ac:chgData name="Guest User" userId="S::urn:spo:anon#812b75c61e6f292301c1460e8041cb6cde468d443dc54e09721d7cc3e8fd81ff::" providerId="AD" clId="Web-{31581A7C-D01E-46F0-AC08-2D8B5AA469D2}" dt="2018-11-26T15:52:22.948" v="119"/>
          <ac:grpSpMkLst>
            <pc:docMk/>
            <pc:sldMk cId="3064179388" sldId="273"/>
            <ac:grpSpMk id="16" creationId="{B9A024A3-1C22-4ECE-9940-39AA528523BC}"/>
          </ac:grpSpMkLst>
        </pc:grpChg>
        <pc:picChg chg="add mod">
          <ac:chgData name="Guest User" userId="S::urn:spo:anon#812b75c61e6f292301c1460e8041cb6cde468d443dc54e09721d7cc3e8fd81ff::" providerId="AD" clId="Web-{31581A7C-D01E-46F0-AC08-2D8B5AA469D2}" dt="2018-11-26T15:52:23.979" v="120"/>
          <ac:picMkLst>
            <pc:docMk/>
            <pc:sldMk cId="3064179388" sldId="273"/>
            <ac:picMk id="3" creationId="{92EAE577-5EEA-49C7-B162-9A07AAE859DA}"/>
          </ac:picMkLst>
        </pc:picChg>
        <pc:picChg chg="add del mod">
          <ac:chgData name="Guest User" userId="S::urn:spo:anon#812b75c61e6f292301c1460e8041cb6cde468d443dc54e09721d7cc3e8fd81ff::" providerId="AD" clId="Web-{31581A7C-D01E-46F0-AC08-2D8B5AA469D2}" dt="2018-11-26T15:52:09.604" v="117"/>
          <ac:picMkLst>
            <pc:docMk/>
            <pc:sldMk cId="3064179388" sldId="273"/>
            <ac:picMk id="5" creationId="{BB1E4CDB-5231-4023-B5B9-3DA9EA7EB95A}"/>
          </ac:picMkLst>
        </pc:picChg>
        <pc:cxnChg chg="add">
          <ac:chgData name="Guest User" userId="S::urn:spo:anon#812b75c61e6f292301c1460e8041cb6cde468d443dc54e09721d7cc3e8fd81ff::" providerId="AD" clId="Web-{31581A7C-D01E-46F0-AC08-2D8B5AA469D2}" dt="2018-11-26T15:52:23.979" v="120"/>
          <ac:cxnSpMkLst>
            <pc:docMk/>
            <pc:sldMk cId="3064179388" sldId="273"/>
            <ac:cxnSpMk id="7" creationId="{48A3ACA9-28FE-44FE-8439-756750473DB7}"/>
          </ac:cxnSpMkLst>
        </pc:cxnChg>
        <pc:cxnChg chg="add del">
          <ac:chgData name="Guest User" userId="S::urn:spo:anon#812b75c61e6f292301c1460e8041cb6cde468d443dc54e09721d7cc3e8fd81ff::" providerId="AD" clId="Web-{31581A7C-D01E-46F0-AC08-2D8B5AA469D2}" dt="2018-11-26T15:52:22.948" v="119"/>
          <ac:cxnSpMkLst>
            <pc:docMk/>
            <pc:sldMk cId="3064179388" sldId="273"/>
            <ac:cxnSpMk id="14" creationId="{48A3ACA9-28FE-44FE-8439-756750473DB7}"/>
          </ac:cxnSpMkLst>
        </pc:cxnChg>
        <pc:cxnChg chg="add">
          <ac:chgData name="Guest User" userId="S::urn:spo:anon#812b75c61e6f292301c1460e8041cb6cde468d443dc54e09721d7cc3e8fd81ff::" providerId="AD" clId="Web-{31581A7C-D01E-46F0-AC08-2D8B5AA469D2}" dt="2018-11-26T15:52:23.979" v="120"/>
          <ac:cxnSpMkLst>
            <pc:docMk/>
            <pc:sldMk cId="3064179388" sldId="273"/>
            <ac:cxnSpMk id="15" creationId="{40F81308-B8E6-4D5D-B72F-86A7ABA8D263}"/>
          </ac:cxnSpMkLst>
        </pc:cxnChg>
        <pc:cxnChg chg="add del">
          <ac:chgData name="Guest User" userId="S::urn:spo:anon#812b75c61e6f292301c1460e8041cb6cde468d443dc54e09721d7cc3e8fd81ff::" providerId="AD" clId="Web-{31581A7C-D01E-46F0-AC08-2D8B5AA469D2}" dt="2018-11-26T15:52:22.948" v="119"/>
          <ac:cxnSpMkLst>
            <pc:docMk/>
            <pc:sldMk cId="3064179388" sldId="273"/>
            <ac:cxnSpMk id="26" creationId="{62DC478F-1B0E-4A8A-B3B9-460AB0A0F17B}"/>
          </ac:cxnSpMkLst>
        </pc:cxnChg>
      </pc:sldChg>
      <pc:sldChg chg="addSp modSp new mod setBg">
        <pc:chgData name="Guest User" userId="S::urn:spo:anon#812b75c61e6f292301c1460e8041cb6cde468d443dc54e09721d7cc3e8fd81ff::" providerId="AD" clId="Web-{31581A7C-D01E-46F0-AC08-2D8B5AA469D2}" dt="2018-11-26T16:00:11.746" v="172"/>
        <pc:sldMkLst>
          <pc:docMk/>
          <pc:sldMk cId="680968640" sldId="274"/>
        </pc:sldMkLst>
        <pc:spChg chg="add mod">
          <ac:chgData name="Guest User" userId="S::urn:spo:anon#812b75c61e6f292301c1460e8041cb6cde468d443dc54e09721d7cc3e8fd81ff::" providerId="AD" clId="Web-{31581A7C-D01E-46F0-AC08-2D8B5AA469D2}" dt="2018-11-26T16:00:11.746" v="172"/>
          <ac:spMkLst>
            <pc:docMk/>
            <pc:sldMk cId="680968640" sldId="274"/>
            <ac:spMk id="2" creationId="{A4CDEE49-8F9F-45D8-AA3C-1DE6C4C24F31}"/>
          </ac:spMkLst>
        </pc:spChg>
        <pc:spChg chg="add">
          <ac:chgData name="Guest User" userId="S::urn:spo:anon#812b75c61e6f292301c1460e8041cb6cde468d443dc54e09721d7cc3e8fd81ff::" providerId="AD" clId="Web-{31581A7C-D01E-46F0-AC08-2D8B5AA469D2}" dt="2018-11-26T16:00:11.746" v="172"/>
          <ac:spMkLst>
            <pc:docMk/>
            <pc:sldMk cId="680968640" sldId="274"/>
            <ac:spMk id="24" creationId="{1B057C70-1B97-42CE-9C74-A2B72760F9A3}"/>
          </ac:spMkLst>
        </pc:spChg>
        <pc:grpChg chg="add">
          <ac:chgData name="Guest User" userId="S::urn:spo:anon#812b75c61e6f292301c1460e8041cb6cde468d443dc54e09721d7cc3e8fd81ff::" providerId="AD" clId="Web-{31581A7C-D01E-46F0-AC08-2D8B5AA469D2}" dt="2018-11-26T16:00:11.746" v="172"/>
          <ac:grpSpMkLst>
            <pc:docMk/>
            <pc:sldMk cId="680968640" sldId="274"/>
            <ac:grpSpMk id="8" creationId="{70F82E3E-E291-4077-9561-D03BD8817A6B}"/>
          </ac:grpSpMkLst>
        </pc:grpChg>
        <pc:grpChg chg="add">
          <ac:chgData name="Guest User" userId="S::urn:spo:anon#812b75c61e6f292301c1460e8041cb6cde468d443dc54e09721d7cc3e8fd81ff::" providerId="AD" clId="Web-{31581A7C-D01E-46F0-AC08-2D8B5AA469D2}" dt="2018-11-26T16:00:11.746" v="172"/>
          <ac:grpSpMkLst>
            <pc:docMk/>
            <pc:sldMk cId="680968640" sldId="274"/>
            <ac:grpSpMk id="16" creationId="{87A84A88-56D8-46EF-B003-C467C54DDC04}"/>
          </ac:grpSpMkLst>
        </pc:grpChg>
        <pc:picChg chg="add mod">
          <ac:chgData name="Guest User" userId="S::urn:spo:anon#812b75c61e6f292301c1460e8041cb6cde468d443dc54e09721d7cc3e8fd81ff::" providerId="AD" clId="Web-{31581A7C-D01E-46F0-AC08-2D8B5AA469D2}" dt="2018-11-26T16:00:11.746" v="172"/>
          <ac:picMkLst>
            <pc:docMk/>
            <pc:sldMk cId="680968640" sldId="274"/>
            <ac:picMk id="3" creationId="{975EA5BA-243A-4665-96A1-EAF4F9F4CD9B}"/>
          </ac:picMkLst>
        </pc:picChg>
        <pc:cxnChg chg="add">
          <ac:chgData name="Guest User" userId="S::urn:spo:anon#812b75c61e6f292301c1460e8041cb6cde468d443dc54e09721d7cc3e8fd81ff::" providerId="AD" clId="Web-{31581A7C-D01E-46F0-AC08-2D8B5AA469D2}" dt="2018-11-26T16:00:11.746" v="172"/>
          <ac:cxnSpMkLst>
            <pc:docMk/>
            <pc:sldMk cId="680968640" sldId="274"/>
            <ac:cxnSpMk id="14" creationId="{9A5BFCFB-CCDF-43A8-888F-E16CF73D2F8D}"/>
          </ac:cxnSpMkLst>
        </pc:cxnChg>
        <pc:cxnChg chg="add">
          <ac:chgData name="Guest User" userId="S::urn:spo:anon#812b75c61e6f292301c1460e8041cb6cde468d443dc54e09721d7cc3e8fd81ff::" providerId="AD" clId="Web-{31581A7C-D01E-46F0-AC08-2D8B5AA469D2}" dt="2018-11-26T16:00:11.746" v="172"/>
          <ac:cxnSpMkLst>
            <pc:docMk/>
            <pc:sldMk cId="680968640" sldId="274"/>
            <ac:cxnSpMk id="26" creationId="{0EC6C006-F859-490E-A780-57D4CC53064F}"/>
          </ac:cxnSpMkLst>
        </pc:cxnChg>
      </pc:sldChg>
    </pc:docChg>
  </pc:docChgLst>
  <pc:docChgLst>
    <pc:chgData name="Ffion Lloyd (1701462)" userId="S::1701462@student.uwtsd.ac.uk::3ef0dd60-3be5-412b-a974-4e459a2e4c95" providerId="AD" clId="Web-{EFD37069-CF13-4BC9-98AC-298C239919C3}"/>
    <pc:docChg chg="addSld modSld">
      <pc:chgData name="Ffion Lloyd (1701462)" userId="S::1701462@student.uwtsd.ac.uk::3ef0dd60-3be5-412b-a974-4e459a2e4c95" providerId="AD" clId="Web-{EFD37069-CF13-4BC9-98AC-298C239919C3}" dt="2018-11-29T13:17:45.485" v="687" actId="1076"/>
      <pc:docMkLst>
        <pc:docMk/>
      </pc:docMkLst>
      <pc:sldChg chg="modSp">
        <pc:chgData name="Ffion Lloyd (1701462)" userId="S::1701462@student.uwtsd.ac.uk::3ef0dd60-3be5-412b-a974-4e459a2e4c95" providerId="AD" clId="Web-{EFD37069-CF13-4BC9-98AC-298C239919C3}" dt="2018-11-29T13:10:52.738" v="551" actId="20577"/>
        <pc:sldMkLst>
          <pc:docMk/>
          <pc:sldMk cId="1109757145" sldId="264"/>
        </pc:sldMkLst>
        <pc:spChg chg="mod">
          <ac:chgData name="Ffion Lloyd (1701462)" userId="S::1701462@student.uwtsd.ac.uk::3ef0dd60-3be5-412b-a974-4e459a2e4c95" providerId="AD" clId="Web-{EFD37069-CF13-4BC9-98AC-298C239919C3}" dt="2018-11-29T13:10:52.738" v="551" actId="20577"/>
          <ac:spMkLst>
            <pc:docMk/>
            <pc:sldMk cId="1109757145" sldId="264"/>
            <ac:spMk id="5" creationId="{475BC514-D924-4C03-8927-57BD4AA81005}"/>
          </ac:spMkLst>
        </pc:spChg>
      </pc:sldChg>
      <pc:sldChg chg="modSp">
        <pc:chgData name="Ffion Lloyd (1701462)" userId="S::1701462@student.uwtsd.ac.uk::3ef0dd60-3be5-412b-a974-4e459a2e4c95" providerId="AD" clId="Web-{EFD37069-CF13-4BC9-98AC-298C239919C3}" dt="2018-11-29T13:06:09.353" v="413" actId="20577"/>
        <pc:sldMkLst>
          <pc:docMk/>
          <pc:sldMk cId="1420246804" sldId="271"/>
        </pc:sldMkLst>
        <pc:spChg chg="mod">
          <ac:chgData name="Ffion Lloyd (1701462)" userId="S::1701462@student.uwtsd.ac.uk::3ef0dd60-3be5-412b-a974-4e459a2e4c95" providerId="AD" clId="Web-{EFD37069-CF13-4BC9-98AC-298C239919C3}" dt="2018-11-29T13:06:09.353" v="413" actId="20577"/>
          <ac:spMkLst>
            <pc:docMk/>
            <pc:sldMk cId="1420246804" sldId="271"/>
            <ac:spMk id="3" creationId="{0FB24C46-1923-453B-9E31-28E83F90E715}"/>
          </ac:spMkLst>
        </pc:spChg>
      </pc:sldChg>
      <pc:sldChg chg="addSp modSp">
        <pc:chgData name="Ffion Lloyd (1701462)" userId="S::1701462@student.uwtsd.ac.uk::3ef0dd60-3be5-412b-a974-4e459a2e4c95" providerId="AD" clId="Web-{EFD37069-CF13-4BC9-98AC-298C239919C3}" dt="2018-11-29T13:16:36.454" v="636" actId="1076"/>
        <pc:sldMkLst>
          <pc:docMk/>
          <pc:sldMk cId="1402880986" sldId="272"/>
        </pc:sldMkLst>
        <pc:spChg chg="add mod">
          <ac:chgData name="Ffion Lloyd (1701462)" userId="S::1701462@student.uwtsd.ac.uk::3ef0dd60-3be5-412b-a974-4e459a2e4c95" providerId="AD" clId="Web-{EFD37069-CF13-4BC9-98AC-298C239919C3}" dt="2018-11-29T13:16:36.454" v="636" actId="1076"/>
          <ac:spMkLst>
            <pc:docMk/>
            <pc:sldMk cId="1402880986" sldId="272"/>
            <ac:spMk id="4" creationId="{507C5F79-B076-4969-8067-9C60AFBE7B04}"/>
          </ac:spMkLst>
        </pc:spChg>
      </pc:sldChg>
      <pc:sldChg chg="modSp">
        <pc:chgData name="Ffion Lloyd (1701462)" userId="S::1701462@student.uwtsd.ac.uk::3ef0dd60-3be5-412b-a974-4e459a2e4c95" providerId="AD" clId="Web-{EFD37069-CF13-4BC9-98AC-298C239919C3}" dt="2018-11-29T12:43:35.158" v="1" actId="1076"/>
        <pc:sldMkLst>
          <pc:docMk/>
          <pc:sldMk cId="680968640" sldId="274"/>
        </pc:sldMkLst>
        <pc:picChg chg="mod">
          <ac:chgData name="Ffion Lloyd (1701462)" userId="S::1701462@student.uwtsd.ac.uk::3ef0dd60-3be5-412b-a974-4e459a2e4c95" providerId="AD" clId="Web-{EFD37069-CF13-4BC9-98AC-298C239919C3}" dt="2018-11-29T12:43:35.158" v="1" actId="1076"/>
          <ac:picMkLst>
            <pc:docMk/>
            <pc:sldMk cId="680968640" sldId="274"/>
            <ac:picMk id="3" creationId="{975EA5BA-243A-4665-96A1-EAF4F9F4CD9B}"/>
          </ac:picMkLst>
        </pc:picChg>
      </pc:sldChg>
      <pc:sldChg chg="addSp modSp new">
        <pc:chgData name="Ffion Lloyd (1701462)" userId="S::1701462@student.uwtsd.ac.uk::3ef0dd60-3be5-412b-a974-4e459a2e4c95" providerId="AD" clId="Web-{EFD37069-CF13-4BC9-98AC-298C239919C3}" dt="2018-11-29T13:17:45.485" v="687" actId="1076"/>
        <pc:sldMkLst>
          <pc:docMk/>
          <pc:sldMk cId="1526309796" sldId="275"/>
        </pc:sldMkLst>
        <pc:spChg chg="add mod">
          <ac:chgData name="Ffion Lloyd (1701462)" userId="S::1701462@student.uwtsd.ac.uk::3ef0dd60-3be5-412b-a974-4e459a2e4c95" providerId="AD" clId="Web-{EFD37069-CF13-4BC9-98AC-298C239919C3}" dt="2018-11-29T12:44:27.220" v="33" actId="1076"/>
          <ac:spMkLst>
            <pc:docMk/>
            <pc:sldMk cId="1526309796" sldId="275"/>
            <ac:spMk id="2" creationId="{ECCBB2E6-34E3-4448-B180-6025AEC54D38}"/>
          </ac:spMkLst>
        </pc:spChg>
        <pc:spChg chg="add mod">
          <ac:chgData name="Ffion Lloyd (1701462)" userId="S::1701462@student.uwtsd.ac.uk::3ef0dd60-3be5-412b-a974-4e459a2e4c95" providerId="AD" clId="Web-{EFD37069-CF13-4BC9-98AC-298C239919C3}" dt="2018-11-29T13:17:45.485" v="687" actId="1076"/>
          <ac:spMkLst>
            <pc:docMk/>
            <pc:sldMk cId="1526309796" sldId="275"/>
            <ac:spMk id="3" creationId="{312A5E4C-AF9C-412E-A235-ED17B354CD32}"/>
          </ac:spMkLst>
        </pc:spChg>
      </pc:sldChg>
    </pc:docChg>
  </pc:docChgLst>
  <pc:docChgLst>
    <pc:chgData name="Ffion Lloyd (1701462)" userId="S::1701462@student.uwtsd.ac.uk::3ef0dd60-3be5-412b-a974-4e459a2e4c95" providerId="AD" clId="Web-{7B987FC1-8F84-49BE-B453-D9E0A11D3D96}"/>
    <pc:docChg chg="addSld delSld modSld">
      <pc:chgData name="Ffion Lloyd (1701462)" userId="S::1701462@student.uwtsd.ac.uk::3ef0dd60-3be5-412b-a974-4e459a2e4c95" providerId="AD" clId="Web-{7B987FC1-8F84-49BE-B453-D9E0A11D3D96}" dt="2018-11-23T11:42:16.476" v="199" actId="1076"/>
      <pc:docMkLst>
        <pc:docMk/>
      </pc:docMkLst>
      <pc:sldChg chg="addSp delSp modSp new">
        <pc:chgData name="Ffion Lloyd (1701462)" userId="S::1701462@student.uwtsd.ac.uk::3ef0dd60-3be5-412b-a974-4e459a2e4c95" providerId="AD" clId="Web-{7B987FC1-8F84-49BE-B453-D9E0A11D3D96}" dt="2018-11-23T11:42:16.476" v="199" actId="1076"/>
        <pc:sldMkLst>
          <pc:docMk/>
          <pc:sldMk cId="2450643718" sldId="269"/>
        </pc:sldMkLst>
        <pc:spChg chg="add mod">
          <ac:chgData name="Ffion Lloyd (1701462)" userId="S::1701462@student.uwtsd.ac.uk::3ef0dd60-3be5-412b-a974-4e459a2e4c95" providerId="AD" clId="Web-{7B987FC1-8F84-49BE-B453-D9E0A11D3D96}" dt="2018-11-23T10:22:39.078" v="57" actId="1076"/>
          <ac:spMkLst>
            <pc:docMk/>
            <pc:sldMk cId="2450643718" sldId="269"/>
            <ac:spMk id="8" creationId="{D7BF1264-2727-42DC-A28C-7A4BCF6CCBC2}"/>
          </ac:spMkLst>
        </pc:spChg>
        <pc:picChg chg="add del mod">
          <ac:chgData name="Ffion Lloyd (1701462)" userId="S::1701462@student.uwtsd.ac.uk::3ef0dd60-3be5-412b-a974-4e459a2e4c95" providerId="AD" clId="Web-{7B987FC1-8F84-49BE-B453-D9E0A11D3D96}" dt="2018-11-23T10:18:21.421" v="4"/>
          <ac:picMkLst>
            <pc:docMk/>
            <pc:sldMk cId="2450643718" sldId="269"/>
            <ac:picMk id="2" creationId="{CB03C9E6-14EF-422E-A504-34A38F5685CE}"/>
          </ac:picMkLst>
        </pc:picChg>
        <pc:picChg chg="add mod modCrop">
          <ac:chgData name="Ffion Lloyd (1701462)" userId="S::1701462@student.uwtsd.ac.uk::3ef0dd60-3be5-412b-a974-4e459a2e4c95" providerId="AD" clId="Web-{7B987FC1-8F84-49BE-B453-D9E0A11D3D96}" dt="2018-11-23T11:42:16.476" v="199" actId="1076"/>
          <ac:picMkLst>
            <pc:docMk/>
            <pc:sldMk cId="2450643718" sldId="269"/>
            <ac:picMk id="4" creationId="{3958B0E6-8A4E-42DE-980D-D2DB5A863C79}"/>
          </ac:picMkLst>
        </pc:picChg>
        <pc:picChg chg="add mod modCrop">
          <ac:chgData name="Ffion Lloyd (1701462)" userId="S::1701462@student.uwtsd.ac.uk::3ef0dd60-3be5-412b-a974-4e459a2e4c95" providerId="AD" clId="Web-{7B987FC1-8F84-49BE-B453-D9E0A11D3D96}" dt="2018-11-23T11:42:12.538" v="198" actId="1076"/>
          <ac:picMkLst>
            <pc:docMk/>
            <pc:sldMk cId="2450643718" sldId="269"/>
            <ac:picMk id="6" creationId="{E9AB1ADB-806D-4E7A-A03D-72DA2953E3B3}"/>
          </ac:picMkLst>
        </pc:picChg>
      </pc:sldChg>
      <pc:sldChg chg="del">
        <pc:chgData name="Ffion Lloyd (1701462)" userId="S::1701462@student.uwtsd.ac.uk::3ef0dd60-3be5-412b-a974-4e459a2e4c95" providerId="AD" clId="Web-{7B987FC1-8F84-49BE-B453-D9E0A11D3D96}" dt="2018-11-23T10:16:56.233" v="0"/>
        <pc:sldMkLst>
          <pc:docMk/>
          <pc:sldMk cId="4018448065" sldId="269"/>
        </pc:sldMkLst>
      </pc:sldChg>
      <pc:sldChg chg="addSp delSp modSp new mod setBg">
        <pc:chgData name="Ffion Lloyd (1701462)" userId="S::1701462@student.uwtsd.ac.uk::3ef0dd60-3be5-412b-a974-4e459a2e4c95" providerId="AD" clId="Web-{7B987FC1-8F84-49BE-B453-D9E0A11D3D96}" dt="2018-11-23T10:57:39.525" v="197" actId="1076"/>
        <pc:sldMkLst>
          <pc:docMk/>
          <pc:sldMk cId="1507381393" sldId="270"/>
        </pc:sldMkLst>
        <pc:spChg chg="add mod">
          <ac:chgData name="Ffion Lloyd (1701462)" userId="S::1701462@student.uwtsd.ac.uk::3ef0dd60-3be5-412b-a974-4e459a2e4c95" providerId="AD" clId="Web-{7B987FC1-8F84-49BE-B453-D9E0A11D3D96}" dt="2018-11-23T10:57:25.556" v="189" actId="1076"/>
          <ac:spMkLst>
            <pc:docMk/>
            <pc:sldMk cId="1507381393" sldId="270"/>
            <ac:spMk id="2" creationId="{97B10ABB-6E7B-475A-A84C-A41DDC93E2A0}"/>
          </ac:spMkLst>
        </pc:spChg>
        <pc:spChg chg="add">
          <ac:chgData name="Ffion Lloyd (1701462)" userId="S::1701462@student.uwtsd.ac.uk::3ef0dd60-3be5-412b-a974-4e459a2e4c95" providerId="AD" clId="Web-{7B987FC1-8F84-49BE-B453-D9E0A11D3D96}" dt="2018-11-23T10:43:19.609" v="101"/>
          <ac:spMkLst>
            <pc:docMk/>
            <pc:sldMk cId="1507381393" sldId="270"/>
            <ac:spMk id="13" creationId="{1B057C70-1B97-42CE-9C74-A2B72760F9A3}"/>
          </ac:spMkLst>
        </pc:spChg>
        <pc:spChg chg="add mod">
          <ac:chgData name="Ffion Lloyd (1701462)" userId="S::1701462@student.uwtsd.ac.uk::3ef0dd60-3be5-412b-a974-4e459a2e4c95" providerId="AD" clId="Web-{7B987FC1-8F84-49BE-B453-D9E0A11D3D96}" dt="2018-11-23T10:57:39.525" v="197" actId="1076"/>
          <ac:spMkLst>
            <pc:docMk/>
            <pc:sldMk cId="1507381393" sldId="270"/>
            <ac:spMk id="15" creationId="{5226B0B3-854B-43A9-BCA7-03077B7473CC}"/>
          </ac:spMkLst>
        </pc:spChg>
        <pc:grpChg chg="add">
          <ac:chgData name="Ffion Lloyd (1701462)" userId="S::1701462@student.uwtsd.ac.uk::3ef0dd60-3be5-412b-a974-4e459a2e4c95" providerId="AD" clId="Web-{7B987FC1-8F84-49BE-B453-D9E0A11D3D96}" dt="2018-11-23T10:43:19.609" v="101"/>
          <ac:grpSpMkLst>
            <pc:docMk/>
            <pc:sldMk cId="1507381393" sldId="270"/>
            <ac:grpSpMk id="5" creationId="{70F82E3E-E291-4077-9561-D03BD8817A6B}"/>
          </ac:grpSpMkLst>
        </pc:grpChg>
        <pc:grpChg chg="add">
          <ac:chgData name="Ffion Lloyd (1701462)" userId="S::1701462@student.uwtsd.ac.uk::3ef0dd60-3be5-412b-a974-4e459a2e4c95" providerId="AD" clId="Web-{7B987FC1-8F84-49BE-B453-D9E0A11D3D96}" dt="2018-11-23T10:43:19.609" v="101"/>
          <ac:grpSpMkLst>
            <pc:docMk/>
            <pc:sldMk cId="1507381393" sldId="270"/>
            <ac:grpSpMk id="7" creationId="{87A84A88-56D8-46EF-B003-C467C54DDC04}"/>
          </ac:grpSpMkLst>
        </pc:grpChg>
        <pc:grpChg chg="add del">
          <ac:chgData name="Ffion Lloyd (1701462)" userId="S::1701462@student.uwtsd.ac.uk::3ef0dd60-3be5-412b-a974-4e459a2e4c95" providerId="AD" clId="Web-{7B987FC1-8F84-49BE-B453-D9E0A11D3D96}" dt="2018-11-23T10:43:19.109" v="100"/>
          <ac:grpSpMkLst>
            <pc:docMk/>
            <pc:sldMk cId="1507381393" sldId="270"/>
            <ac:grpSpMk id="8" creationId="{F3A9D86E-2110-414C-A789-1B14FCD552E5}"/>
          </ac:grpSpMkLst>
        </pc:grpChg>
        <pc:grpChg chg="add del">
          <ac:chgData name="Ffion Lloyd (1701462)" userId="S::1701462@student.uwtsd.ac.uk::3ef0dd60-3be5-412b-a974-4e459a2e4c95" providerId="AD" clId="Web-{7B987FC1-8F84-49BE-B453-D9E0A11D3D96}" dt="2018-11-23T10:43:19.109" v="100"/>
          <ac:grpSpMkLst>
            <pc:docMk/>
            <pc:sldMk cId="1507381393" sldId="270"/>
            <ac:grpSpMk id="16" creationId="{5BB62469-9500-464C-9CD6-DE3B0C225D8D}"/>
          </ac:grpSpMkLst>
        </pc:grpChg>
        <pc:picChg chg="add mod">
          <ac:chgData name="Ffion Lloyd (1701462)" userId="S::1701462@student.uwtsd.ac.uk::3ef0dd60-3be5-412b-a974-4e459a2e4c95" providerId="AD" clId="Web-{7B987FC1-8F84-49BE-B453-D9E0A11D3D96}" dt="2018-11-23T10:43:19.609" v="101"/>
          <ac:picMkLst>
            <pc:docMk/>
            <pc:sldMk cId="1507381393" sldId="270"/>
            <ac:picMk id="3" creationId="{9DBB5BA6-7C0B-4255-BD78-484D7805B50A}"/>
          </ac:picMkLst>
        </pc:picChg>
        <pc:cxnChg chg="add">
          <ac:chgData name="Ffion Lloyd (1701462)" userId="S::1701462@student.uwtsd.ac.uk::3ef0dd60-3be5-412b-a974-4e459a2e4c95" providerId="AD" clId="Web-{7B987FC1-8F84-49BE-B453-D9E0A11D3D96}" dt="2018-11-23T10:43:19.609" v="101"/>
          <ac:cxnSpMkLst>
            <pc:docMk/>
            <pc:sldMk cId="1507381393" sldId="270"/>
            <ac:cxnSpMk id="6" creationId="{9A5BFCFB-CCDF-43A8-888F-E16CF73D2F8D}"/>
          </ac:cxnSpMkLst>
        </pc:cxnChg>
        <pc:cxnChg chg="add del">
          <ac:chgData name="Ffion Lloyd (1701462)" userId="S::1701462@student.uwtsd.ac.uk::3ef0dd60-3be5-412b-a974-4e459a2e4c95" providerId="AD" clId="Web-{7B987FC1-8F84-49BE-B453-D9E0A11D3D96}" dt="2018-11-23T10:43:19.109" v="100"/>
          <ac:cxnSpMkLst>
            <pc:docMk/>
            <pc:sldMk cId="1507381393" sldId="270"/>
            <ac:cxnSpMk id="14" creationId="{48A3ACA9-28FE-44FE-8439-756750473DB7}"/>
          </ac:cxnSpMkLst>
        </pc:cxnChg>
        <pc:cxnChg chg="add del">
          <ac:chgData name="Ffion Lloyd (1701462)" userId="S::1701462@student.uwtsd.ac.uk::3ef0dd60-3be5-412b-a974-4e459a2e4c95" providerId="AD" clId="Web-{7B987FC1-8F84-49BE-B453-D9E0A11D3D96}" dt="2018-11-23T10:43:19.109" v="100"/>
          <ac:cxnSpMkLst>
            <pc:docMk/>
            <pc:sldMk cId="1507381393" sldId="270"/>
            <ac:cxnSpMk id="24" creationId="{FAFABE1B-01D3-4115-83C1-1A7FD64D4958}"/>
          </ac:cxnSpMkLst>
        </pc:cxnChg>
        <pc:cxnChg chg="add">
          <ac:chgData name="Ffion Lloyd (1701462)" userId="S::1701462@student.uwtsd.ac.uk::3ef0dd60-3be5-412b-a974-4e459a2e4c95" providerId="AD" clId="Web-{7B987FC1-8F84-49BE-B453-D9E0A11D3D96}" dt="2018-11-23T10:43:19.609" v="101"/>
          <ac:cxnSpMkLst>
            <pc:docMk/>
            <pc:sldMk cId="1507381393" sldId="270"/>
            <ac:cxnSpMk id="26" creationId="{0EC6C006-F859-490E-A780-57D4CC53064F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europe-north-america/uk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society/aids-and-hiv" TargetMode="External"/><Relationship Id="rId3" Type="http://schemas.openxmlformats.org/officeDocument/2006/relationships/hyperlink" Target="https://www.nhs.uk/conditions/hiv-and-aids/symptoms/" TargetMode="External"/><Relationship Id="rId7" Type="http://schemas.openxmlformats.org/officeDocument/2006/relationships/hyperlink" Target="http://www.wales.nhs.uk/sitesplus/888/page/88730" TargetMode="External"/><Relationship Id="rId2" Type="http://schemas.openxmlformats.org/officeDocument/2006/relationships/hyperlink" Target="http://understand-hiv?gclid=EAIaIQobChMIgMj5rNH53gIVh-J3Ch2_9QFxEAAYASAAEgJjfvD_Bw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hiv-and-aids/causes/" TargetMode="External"/><Relationship Id="rId11" Type="http://schemas.openxmlformats.org/officeDocument/2006/relationships/hyperlink" Target="https://www.tht.org.uk/hiv-and-sexual-health/living-well-hiv/legal-issues" TargetMode="External"/><Relationship Id="rId5" Type="http://schemas.openxmlformats.org/officeDocument/2006/relationships/hyperlink" Target="https://www.nhs.uk/conditions/hiv-and-aids/prevention/" TargetMode="External"/><Relationship Id="rId10" Type="http://schemas.openxmlformats.org/officeDocument/2006/relationships/hyperlink" Target="http://aids?gclid=EAIaIQobChMI4MiFw-HY3gIVSrvtCh1sggmcEAAYAiAAEgJgjvD_BwE" TargetMode="External"/><Relationship Id="rId4" Type="http://schemas.openxmlformats.org/officeDocument/2006/relationships/hyperlink" Target="https://www.nhs.uk/conditions/hiv-and-aids/diagnosis/" TargetMode="External"/><Relationship Id="rId9" Type="http://schemas.openxmlformats.org/officeDocument/2006/relationships/hyperlink" Target="https://chemonics.com/4-trends-watch-2018-hivaids-supply-chai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Communicable disease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Ffion Lloyd </a:t>
            </a:r>
          </a:p>
        </p:txBody>
      </p:sp>
    </p:spTree>
    <p:extLst>
      <p:ext uri="{BB962C8B-B14F-4D97-AF65-F5344CB8AC3E}">
        <p14:creationId xmlns:p14="http://schemas.microsoft.com/office/powerpoint/2010/main" val="2726069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68DBE-6C98-4168-90E1-D7E9F024F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it important to report communicable disease?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FD7922D-15C2-4BE5-BF12-86CE205B55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05411" y="2484380"/>
            <a:ext cx="5856561" cy="32818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A306C14-6BB7-4814-85CB-1202C29C9FF1}"/>
              </a:ext>
            </a:extLst>
          </p:cNvPr>
          <p:cNvSpPr txBox="1"/>
          <p:nvPr/>
        </p:nvSpPr>
        <p:spPr>
          <a:xfrm>
            <a:off x="656897" y="5814848"/>
            <a:ext cx="60960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Davis JP, (2005)</a:t>
            </a:r>
          </a:p>
        </p:txBody>
      </p:sp>
    </p:spTree>
    <p:extLst>
      <p:ext uri="{BB962C8B-B14F-4D97-AF65-F5344CB8AC3E}">
        <p14:creationId xmlns:p14="http://schemas.microsoft.com/office/powerpoint/2010/main" val="1678351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E0091-1DD0-46DD-AD3A-55E36A3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communicable disease?</a:t>
            </a:r>
            <a:endParaRPr lang="en-US" dirty="0">
              <a:ea typeface="+mj-lt"/>
              <a:cs typeface="+mj-lt"/>
            </a:endParaRPr>
          </a:p>
        </p:txBody>
      </p:sp>
      <p:pic>
        <p:nvPicPr>
          <p:cNvPr id="4" name="Picture 4" descr="A drawing of a face&#10;&#10;Description generated with high confidence">
            <a:extLst>
              <a:ext uri="{FF2B5EF4-FFF2-40B4-BE49-F238E27FC236}">
                <a16:creationId xmlns:a16="http://schemas.microsoft.com/office/drawing/2014/main" id="{C26CAD97-5A71-433A-89BB-D50ECD2F1E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90" b="7237"/>
          <a:stretch/>
        </p:blipFill>
        <p:spPr>
          <a:xfrm>
            <a:off x="7820408" y="2503426"/>
            <a:ext cx="2829392" cy="27337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FDE893-7BB4-4F79-9F72-99AAEECBC53A}"/>
              </a:ext>
            </a:extLst>
          </p:cNvPr>
          <p:cNvSpPr txBox="1"/>
          <p:nvPr/>
        </p:nvSpPr>
        <p:spPr>
          <a:xfrm>
            <a:off x="1164021" y="2983004"/>
            <a:ext cx="5081751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 communicable disease is one that is spread from one person to another through a variety of ways that could include:</a:t>
            </a:r>
          </a:p>
          <a:p>
            <a:pPr marL="285750" indent="-285750">
              <a:buFont typeface="Wingdings"/>
              <a:buChar char="ü"/>
            </a:pPr>
            <a:r>
              <a:rPr lang="en-US" dirty="0"/>
              <a:t>Contact with blood and bodily fluids </a:t>
            </a:r>
          </a:p>
          <a:p>
            <a:pPr marL="285750" indent="-285750">
              <a:buFont typeface="Wingdings"/>
              <a:buChar char="ü"/>
            </a:pPr>
            <a:r>
              <a:rPr lang="en-US" dirty="0"/>
              <a:t>Breathing in an airborne virus </a:t>
            </a:r>
          </a:p>
          <a:p>
            <a:pPr marL="285750" indent="-285750">
              <a:buFont typeface="Wingdings"/>
              <a:buChar char="ü"/>
            </a:pPr>
            <a:r>
              <a:rPr lang="en-US" dirty="0"/>
              <a:t>Being bitten by an insect </a:t>
            </a:r>
          </a:p>
        </p:txBody>
      </p:sp>
    </p:spTree>
    <p:extLst>
      <p:ext uri="{BB962C8B-B14F-4D97-AF65-F5344CB8AC3E}">
        <p14:creationId xmlns:p14="http://schemas.microsoft.com/office/powerpoint/2010/main" val="1312178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60A84-2BD6-400E-93EB-7F8635889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Communicable disease is:</a:t>
            </a:r>
          </a:p>
        </p:txBody>
      </p:sp>
      <p:pic>
        <p:nvPicPr>
          <p:cNvPr id="4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FFCA2863-2CF0-4727-AA79-D59CFC59B0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901" t="1000" b="14500"/>
          <a:stretch/>
        </p:blipFill>
        <p:spPr>
          <a:xfrm>
            <a:off x="752655" y="2642468"/>
            <a:ext cx="1614620" cy="242263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34E6AAE2-65F4-44AC-9DE9-B3A7424F70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488" y="3980642"/>
            <a:ext cx="3280194" cy="20453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8B588-4B60-4FE8-BEB3-F21F22865DD7}"/>
              </a:ext>
            </a:extLst>
          </p:cNvPr>
          <p:cNvSpPr txBox="1"/>
          <p:nvPr/>
        </p:nvSpPr>
        <p:spPr>
          <a:xfrm>
            <a:off x="2635469" y="2385848"/>
            <a:ext cx="6145924" cy="230832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dirty="0"/>
              <a:t>Human immunodeficiency Virus also known as HIV</a:t>
            </a:r>
          </a:p>
        </p:txBody>
      </p:sp>
    </p:spTree>
    <p:extLst>
      <p:ext uri="{BB962C8B-B14F-4D97-AF65-F5344CB8AC3E}">
        <p14:creationId xmlns:p14="http://schemas.microsoft.com/office/powerpoint/2010/main" val="2845531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7665C-974C-41EB-9D8E-EF4C5FA14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HIV?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2CDBA-8BCD-4384-B63E-B3742C1EB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754000"/>
            <a:ext cx="3965024" cy="3121868"/>
          </a:xfrm>
        </p:spPr>
        <p:txBody>
          <a:bodyPr/>
          <a:lstStyle/>
          <a:p>
            <a:pPr marL="342900" indent="-342900">
              <a:buFont typeface="Wingdings"/>
              <a:buChar char="ü"/>
            </a:pPr>
            <a:r>
              <a:rPr lang="en-US" dirty="0"/>
              <a:t>There is no cure for HIV. 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286ABD-40CA-4CA3-9BD3-7D4233BCD6C1}"/>
              </a:ext>
            </a:extLst>
          </p:cNvPr>
          <p:cNvSpPr txBox="1"/>
          <p:nvPr/>
        </p:nvSpPr>
        <p:spPr>
          <a:xfrm>
            <a:off x="8705193" y="5486400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National Aids Trust (NAT)(2017)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B6D4469-6B56-4B66-BA1B-C547C679E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219" y="2470094"/>
            <a:ext cx="2729076" cy="340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78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6E7DB0-C4E3-4EE3-A130-3F3B8A6EE46A}"/>
              </a:ext>
            </a:extLst>
          </p:cNvPr>
          <p:cNvSpPr txBox="1"/>
          <p:nvPr/>
        </p:nvSpPr>
        <p:spPr>
          <a:xfrm>
            <a:off x="6366642" y="5210503"/>
            <a:ext cx="5751786" cy="108888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200" dirty="0"/>
              <a:t> </a:t>
            </a:r>
            <a:r>
              <a:rPr lang="en-US" sz="1200" u="sng" dirty="0">
                <a:hlinkClick r:id="rId2"/>
              </a:rPr>
              <a:t>https://www.avert.org/professionals/hiv-around-world/western-central-europe-north-america/uk</a:t>
            </a:r>
            <a:r>
              <a:rPr lang="en-US" sz="1200" u="sng" dirty="0"/>
              <a:t> </a:t>
            </a:r>
            <a:endParaRPr lang="en-US" sz="12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endParaRPr lang="en-US" sz="1200" dirty="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200" dirty="0"/>
              <a:t>Global information and education on HIV and aids</a:t>
            </a:r>
            <a:r>
              <a:rPr lang="en-US" dirty="0"/>
              <a:t> </a:t>
            </a:r>
          </a:p>
        </p:txBody>
      </p:sp>
      <p:pic>
        <p:nvPicPr>
          <p:cNvPr id="4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2757A87-14FF-4AB9-A22C-6460D50D4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013" y="677875"/>
            <a:ext cx="9466371" cy="4237039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17CAA8-ACB4-46AF-B5A9-7EDD0060EE69}"/>
              </a:ext>
            </a:extLst>
          </p:cNvPr>
          <p:cNvSpPr txBox="1"/>
          <p:nvPr/>
        </p:nvSpPr>
        <p:spPr>
          <a:xfrm>
            <a:off x="927538" y="5013434"/>
            <a:ext cx="4871544" cy="10772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IS HIV still a serious issue in the UK?</a:t>
            </a:r>
          </a:p>
        </p:txBody>
      </p:sp>
    </p:spTree>
    <p:extLst>
      <p:ext uri="{BB962C8B-B14F-4D97-AF65-F5344CB8AC3E}">
        <p14:creationId xmlns:p14="http://schemas.microsoft.com/office/powerpoint/2010/main" val="1652099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47C940C-BCEA-4B94-ADAB-E5DF93AD2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43355E07-D27F-496A-A202-82B978528A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7ABE8173-1154-4FFD-A647-BE335D1BF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372EFA8A-6EE3-4B25-873B-F4CED90537E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18C03B2B-142C-4AD5-8F21-0FC939548A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C6FAF349-1EBC-4906-8CCB-C668CAE690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15541360-9082-4D4C-A106-460B85E98C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A313A1-6A8D-4A5C-8464-7E25D888D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072846"/>
            <a:ext cx="3660056" cy="1325373"/>
          </a:xfrm>
        </p:spPr>
        <p:txBody>
          <a:bodyPr anchor="b">
            <a:normAutofit/>
          </a:bodyPr>
          <a:lstStyle/>
          <a:p>
            <a:r>
              <a:rPr lang="en-US" sz="2400"/>
              <a:t>Is HIV Still a serious issue in the UK?  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59A63C7-BCAC-464C-B7D5-9A713B4CA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5D542-AD5A-47BF-9435-E551228AD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algn="ctr"/>
            <a:r>
              <a:rPr lang="en-US" sz="1600"/>
              <a:t> from 84% in 2010 to 96% (of 91,987 people living with diagnosed HIV) in 2016. </a:t>
            </a:r>
          </a:p>
          <a:p>
            <a:pPr algn="ctr"/>
            <a:endParaRPr lang="en-US" sz="1600"/>
          </a:p>
          <a:p>
            <a:pPr algn="ctr"/>
            <a:endParaRPr lang="en-US" sz="1600"/>
          </a:p>
          <a:p>
            <a:pPr algn="ctr"/>
            <a:endParaRPr lang="en-US" sz="160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974404B-FCF9-4348-A8C8-7453A89BA2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8668" y="1347697"/>
            <a:ext cx="5469466" cy="41626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62A1FA-B05C-4EDA-BA87-915776F30E70}"/>
              </a:ext>
            </a:extLst>
          </p:cNvPr>
          <p:cNvSpPr txBox="1"/>
          <p:nvPr/>
        </p:nvSpPr>
        <p:spPr>
          <a:xfrm>
            <a:off x="612228" y="5617779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Global information and education on HIV and AIDs</a:t>
            </a:r>
          </a:p>
        </p:txBody>
      </p:sp>
    </p:spTree>
    <p:extLst>
      <p:ext uri="{BB962C8B-B14F-4D97-AF65-F5344CB8AC3E}">
        <p14:creationId xmlns:p14="http://schemas.microsoft.com/office/powerpoint/2010/main" val="2251808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drawing of a person&#10;&#10;Description generated with high confidence">
            <a:extLst>
              <a:ext uri="{FF2B5EF4-FFF2-40B4-BE49-F238E27FC236}">
                <a16:creationId xmlns:a16="http://schemas.microsoft.com/office/drawing/2014/main" id="{63C84CB9-1395-4D87-96FD-A2CE635D55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5952" y="2731879"/>
            <a:ext cx="3032234" cy="1486207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E1721B33-3754-431B-988D-CDA6532B6F5E}"/>
              </a:ext>
            </a:extLst>
          </p:cNvPr>
          <p:cNvSpPr/>
          <p:nvPr/>
        </p:nvSpPr>
        <p:spPr>
          <a:xfrm>
            <a:off x="7341003" y="32392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6648F2FF-B2B5-4BB3-B94A-42B470FC435A}"/>
              </a:ext>
            </a:extLst>
          </p:cNvPr>
          <p:cNvSpPr/>
          <p:nvPr/>
        </p:nvSpPr>
        <p:spPr>
          <a:xfrm>
            <a:off x="5801131" y="416162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CC08E1D6-B954-4E7E-BA98-044A9C3CAA60}"/>
              </a:ext>
            </a:extLst>
          </p:cNvPr>
          <p:cNvSpPr/>
          <p:nvPr/>
        </p:nvSpPr>
        <p:spPr>
          <a:xfrm>
            <a:off x="3636106" y="3304925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BBE82CA7-7C2C-42CC-8AAE-AD96443D8410}"/>
              </a:ext>
            </a:extLst>
          </p:cNvPr>
          <p:cNvSpPr/>
          <p:nvPr/>
        </p:nvSpPr>
        <p:spPr>
          <a:xfrm>
            <a:off x="5801131" y="200700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78706D-8722-4D10-B181-2440107DA2C9}"/>
              </a:ext>
            </a:extLst>
          </p:cNvPr>
          <p:cNvSpPr txBox="1"/>
          <p:nvPr/>
        </p:nvSpPr>
        <p:spPr>
          <a:xfrm>
            <a:off x="4703379" y="1453055"/>
            <a:ext cx="2995449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raised temperature (fever)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725367-9352-481A-A980-0C6867DCE750}"/>
              </a:ext>
            </a:extLst>
          </p:cNvPr>
          <p:cNvSpPr txBox="1"/>
          <p:nvPr/>
        </p:nvSpPr>
        <p:spPr>
          <a:xfrm>
            <a:off x="8434551" y="3305503"/>
            <a:ext cx="2088932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sore throat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A77BF2-CF05-4816-8703-D918638D4559}"/>
              </a:ext>
            </a:extLst>
          </p:cNvPr>
          <p:cNvSpPr txBox="1"/>
          <p:nvPr/>
        </p:nvSpPr>
        <p:spPr>
          <a:xfrm>
            <a:off x="5478518" y="5236779"/>
            <a:ext cx="1602828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body rash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C03531-DA94-4352-877A-A7D44D9676D7}"/>
              </a:ext>
            </a:extLst>
          </p:cNvPr>
          <p:cNvSpPr txBox="1"/>
          <p:nvPr/>
        </p:nvSpPr>
        <p:spPr>
          <a:xfrm>
            <a:off x="2233448" y="3331779"/>
            <a:ext cx="1234966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tiredness </a:t>
            </a:r>
            <a:endParaRPr lang="en-US"/>
          </a:p>
        </p:txBody>
      </p:sp>
      <p:sp>
        <p:nvSpPr>
          <p:cNvPr id="12" name="Arrow: Up 11">
            <a:extLst>
              <a:ext uri="{FF2B5EF4-FFF2-40B4-BE49-F238E27FC236}">
                <a16:creationId xmlns:a16="http://schemas.microsoft.com/office/drawing/2014/main" id="{0EC287A5-F622-421E-93A5-937848FDE9A7}"/>
              </a:ext>
            </a:extLst>
          </p:cNvPr>
          <p:cNvSpPr/>
          <p:nvPr/>
        </p:nvSpPr>
        <p:spPr>
          <a:xfrm rot="2880000">
            <a:off x="7180615" y="2164658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CCB3DE-91CA-4871-9D93-C05D4504CC45}"/>
              </a:ext>
            </a:extLst>
          </p:cNvPr>
          <p:cNvSpPr txBox="1"/>
          <p:nvPr/>
        </p:nvSpPr>
        <p:spPr>
          <a:xfrm>
            <a:off x="7948448" y="1820917"/>
            <a:ext cx="1484587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joint pain </a:t>
            </a:r>
            <a:endParaRPr lang="en-US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445CDCEC-27BE-4D53-8190-ADB7AB5D87F4}"/>
              </a:ext>
            </a:extLst>
          </p:cNvPr>
          <p:cNvSpPr/>
          <p:nvPr/>
        </p:nvSpPr>
        <p:spPr>
          <a:xfrm rot="-2820000">
            <a:off x="7062373" y="409593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3795CB-4943-4535-974A-F699FAF70F82}"/>
              </a:ext>
            </a:extLst>
          </p:cNvPr>
          <p:cNvSpPr txBox="1"/>
          <p:nvPr/>
        </p:nvSpPr>
        <p:spPr>
          <a:xfrm>
            <a:off x="7948448" y="4803228"/>
            <a:ext cx="1773621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muscle pain</a:t>
            </a:r>
            <a:endParaRPr lang="en-US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0D188A30-1D7D-476C-9C3C-50FA7D717EB2}"/>
              </a:ext>
            </a:extLst>
          </p:cNvPr>
          <p:cNvSpPr/>
          <p:nvPr/>
        </p:nvSpPr>
        <p:spPr>
          <a:xfrm rot="2160000">
            <a:off x="4605580" y="401710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1201480-289B-4F0A-9120-A5A383F3C8AE}"/>
              </a:ext>
            </a:extLst>
          </p:cNvPr>
          <p:cNvSpPr txBox="1"/>
          <p:nvPr/>
        </p:nvSpPr>
        <p:spPr>
          <a:xfrm>
            <a:off x="2758966" y="4855779"/>
            <a:ext cx="1747345" cy="38246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swollen glands </a:t>
            </a:r>
            <a:endParaRPr lang="en-US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6996479D-4749-43EF-A025-8FBC0284B765}"/>
              </a:ext>
            </a:extLst>
          </p:cNvPr>
          <p:cNvSpPr/>
          <p:nvPr/>
        </p:nvSpPr>
        <p:spPr>
          <a:xfrm rot="-3180000">
            <a:off x="4369097" y="20726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523E79F-8A22-4EAB-8007-263A2535385A}"/>
              </a:ext>
            </a:extLst>
          </p:cNvPr>
          <p:cNvSpPr txBox="1"/>
          <p:nvPr/>
        </p:nvSpPr>
        <p:spPr>
          <a:xfrm>
            <a:off x="2575034" y="1781503"/>
            <a:ext cx="1891863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12B32"/>
                </a:solidFill>
                <a:latin typeface="Frutiger W01"/>
              </a:rPr>
              <a:t>weight loss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47E640B-15C3-4D9D-96A8-1DCDB86C2857}"/>
              </a:ext>
            </a:extLst>
          </p:cNvPr>
          <p:cNvSpPr txBox="1"/>
          <p:nvPr/>
        </p:nvSpPr>
        <p:spPr>
          <a:xfrm>
            <a:off x="8902262" y="5604642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National Health services(NHS) (2018)</a:t>
            </a:r>
          </a:p>
        </p:txBody>
      </p:sp>
    </p:spTree>
    <p:extLst>
      <p:ext uri="{BB962C8B-B14F-4D97-AF65-F5344CB8AC3E}">
        <p14:creationId xmlns:p14="http://schemas.microsoft.com/office/powerpoint/2010/main" val="3903940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CD981C6-3EC5-4C3F-97F0-FE195DDA3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093D8CF8-345C-4770-ACE7-5B99224924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1AADDD6-E336-430F-A143-E1449FFBDE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D3D05261-D481-47F2-AC96-E7DCF933D2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A64A2D2E-27E9-4C54-AD41-D18C3AE905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73335F48-A05B-443B-AB98-E17241148C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4B1A363B-5FCE-4BA3-86EA-4A95DF5B3F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7C927CD-7AFA-4CFB-BA44-00BB3F098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0912" y="1381275"/>
            <a:ext cx="4802185" cy="1303867"/>
          </a:xfrm>
        </p:spPr>
        <p:txBody>
          <a:bodyPr>
            <a:normAutofit/>
          </a:bodyPr>
          <a:lstStyle/>
          <a:p>
            <a:r>
              <a:rPr lang="en-US" dirty="0"/>
              <a:t>What if I have HIV?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6202298-0030-4CC3-9BE1-94DE4227F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F6E04969-A354-4E0B-8B4A-6D1CB16045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1693" y="1410208"/>
            <a:ext cx="3858780" cy="385878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3E9AB96-F9B3-463D-BA23-961C1B0E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FDE05-A3D6-468F-8AE0-2BA0BBFF4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b="1" dirty="0"/>
              <a:t>If you test positive</a:t>
            </a:r>
          </a:p>
          <a:p>
            <a:pPr marL="457200" indent="-457200">
              <a:buAutoNum type="arabicPeriod"/>
            </a:pPr>
            <a:r>
              <a:rPr lang="en-US" b="1" dirty="0"/>
              <a:t>Emergency HIV drugs</a:t>
            </a:r>
          </a:p>
          <a:p>
            <a:pPr marL="457200" indent="-457200">
              <a:buAutoNum type="arabicPeriod"/>
            </a:pPr>
            <a:r>
              <a:rPr lang="en-US" b="1" dirty="0"/>
              <a:t>Antiretroviral drugs</a:t>
            </a:r>
          </a:p>
          <a:p>
            <a:pPr marL="457200" indent="-457200">
              <a:buAutoNum type="arabicPeriod"/>
            </a:pPr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9B80A0-960B-481E-882F-AA1B5BA28C49}"/>
              </a:ext>
            </a:extLst>
          </p:cNvPr>
          <p:cNvSpPr txBox="1"/>
          <p:nvPr/>
        </p:nvSpPr>
        <p:spPr>
          <a:xfrm>
            <a:off x="9217572" y="577543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NHS (2018)</a:t>
            </a:r>
          </a:p>
        </p:txBody>
      </p:sp>
    </p:spTree>
    <p:extLst>
      <p:ext uri="{BB962C8B-B14F-4D97-AF65-F5344CB8AC3E}">
        <p14:creationId xmlns:p14="http://schemas.microsoft.com/office/powerpoint/2010/main" val="739083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FB7A4-2881-48BD-80DD-93817160D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831" y="1290561"/>
            <a:ext cx="9601196" cy="1303867"/>
          </a:xfrm>
        </p:spPr>
        <p:txBody>
          <a:bodyPr/>
          <a:lstStyle/>
          <a:p>
            <a:r>
              <a:rPr lang="en-US" dirty="0"/>
              <a:t>IS HIV and AIDS the Same?</a:t>
            </a:r>
          </a:p>
        </p:txBody>
      </p:sp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E52388D3-7B75-4725-A265-1C6891C6C7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67302" y="2891604"/>
            <a:ext cx="4762500" cy="28860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DA4EC3-3ACD-44F5-9B30-5F5998961251}"/>
              </a:ext>
            </a:extLst>
          </p:cNvPr>
          <p:cNvSpPr txBox="1"/>
          <p:nvPr/>
        </p:nvSpPr>
        <p:spPr>
          <a:xfrm>
            <a:off x="9454055" y="577543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NAT (2017)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5BC514-D924-4C03-8927-57BD4AA81005}"/>
              </a:ext>
            </a:extLst>
          </p:cNvPr>
          <p:cNvSpPr txBox="1"/>
          <p:nvPr/>
        </p:nvSpPr>
        <p:spPr>
          <a:xfrm>
            <a:off x="612228" y="577543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well project (2018)</a:t>
            </a:r>
          </a:p>
        </p:txBody>
      </p:sp>
    </p:spTree>
    <p:extLst>
      <p:ext uri="{BB962C8B-B14F-4D97-AF65-F5344CB8AC3E}">
        <p14:creationId xmlns:p14="http://schemas.microsoft.com/office/powerpoint/2010/main" val="110975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8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7" name="Straight Connector 14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" name="Group 16">
            <a:extLst>
              <a:ext uri="{FF2B5EF4-FFF2-40B4-BE49-F238E27FC236}">
                <a16:creationId xmlns:a16="http://schemas.microsoft.com/office/drawing/2014/main" id="{A4C6ACE3-6F9A-4917-AE2A-177F7DCE4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8" name="Rectangle 17">
              <a:extLst>
                <a:ext uri="{FF2B5EF4-FFF2-40B4-BE49-F238E27FC236}">
                  <a16:creationId xmlns:a16="http://schemas.microsoft.com/office/drawing/2014/main" id="{34494E22-E7A8-40D0-8975-D53574642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73184661-811A-4B16-9F4D-0CD4CC287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B2D55463-8137-46CA-B362-56347D62C9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2F16858C-45E5-4837-87EB-F34A521C62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90AE4D1D-A266-4D29-AEE6-BA760E7590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6EBC6603-F4BF-41E9-A775-2EA35F2CA7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0063074-0D26-4CF9-84B3-3E16EF49014C}"/>
              </a:ext>
            </a:extLst>
          </p:cNvPr>
          <p:cNvSpPr txBox="1"/>
          <p:nvPr/>
        </p:nvSpPr>
        <p:spPr>
          <a:xfrm>
            <a:off x="4636481" y="1177472"/>
            <a:ext cx="6455815" cy="234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Preventative method </a:t>
            </a:r>
          </a:p>
        </p:txBody>
      </p:sp>
      <p:sp>
        <p:nvSpPr>
          <p:cNvPr id="14" name="Rectangle 24">
            <a:extLst>
              <a:ext uri="{FF2B5EF4-FFF2-40B4-BE49-F238E27FC236}">
                <a16:creationId xmlns:a16="http://schemas.microsoft.com/office/drawing/2014/main" id="{01D74287-F315-4FF2-B600-9623C134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drawing of a face&#10;&#10;Description generated with high confidence">
            <a:extLst>
              <a:ext uri="{FF2B5EF4-FFF2-40B4-BE49-F238E27FC236}">
                <a16:creationId xmlns:a16="http://schemas.microsoft.com/office/drawing/2014/main" id="{797D2E84-69B6-4815-8C33-2844C327D9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12683" y="2265267"/>
            <a:ext cx="2433793" cy="2148662"/>
          </a:xfrm>
          <a:prstGeom prst="rect">
            <a:avLst/>
          </a:prstGeom>
        </p:spPr>
      </p:pic>
      <p:cxnSp>
        <p:nvCxnSpPr>
          <p:cNvPr id="16" name="Straight Connector 26">
            <a:extLst>
              <a:ext uri="{FF2B5EF4-FFF2-40B4-BE49-F238E27FC236}">
                <a16:creationId xmlns:a16="http://schemas.microsoft.com/office/drawing/2014/main" id="{1BCA112A-FFD8-4829-BAD7-F01D26758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36481" y="3522131"/>
            <a:ext cx="643792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F49BC12-7569-4736-B8A9-E6A4549BA5A9}"/>
              </a:ext>
            </a:extLst>
          </p:cNvPr>
          <p:cNvSpPr txBox="1"/>
          <p:nvPr/>
        </p:nvSpPr>
        <p:spPr>
          <a:xfrm>
            <a:off x="8849710" y="5617779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NHS (2018)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2915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0A94C21-1E55-4619-A9CE-5AD790B1D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7" name="Rectangle 16">
              <a:extLst>
                <a:ext uri="{FF2B5EF4-FFF2-40B4-BE49-F238E27FC236}">
                  <a16:creationId xmlns:a16="http://schemas.microsoft.com/office/drawing/2014/main" id="{17C1C9BD-5FBD-4A9B-B729-94EC6D570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5946102-E1FE-4C01-901E-3F4CDEB9C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00706ECC-7AAA-4578-B98A-B610F29ADF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21D5F4AF-073F-49E0-80C0-68AD5298A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AF65A57B-158D-4B87-9A63-BC948D7917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F4DAF11F-E105-4DA0-A60A-CB80788B4D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8AC21DA-B2E9-4FA7-8ED3-659638E4B999}"/>
              </a:ext>
            </a:extLst>
          </p:cNvPr>
          <p:cNvSpPr txBox="1"/>
          <p:nvPr/>
        </p:nvSpPr>
        <p:spPr>
          <a:xfrm>
            <a:off x="1111690" y="3896328"/>
            <a:ext cx="9989677" cy="14186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Who's more at risk 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B1CD154-9334-4B9D-A09B-3DC06DBF1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72202" y="1092200"/>
            <a:ext cx="7240536" cy="2417572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F909FA35-B436-43E4-97BE-30DA36237D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2459" y="1410208"/>
            <a:ext cx="1707634" cy="1777492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B910CC1-7811-4162-9B0D-34002409E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8448" y="5262441"/>
            <a:ext cx="960372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791E2CD-3ED7-4293-A50C-6AE71178D3CB}"/>
              </a:ext>
            </a:extLst>
          </p:cNvPr>
          <p:cNvSpPr txBox="1"/>
          <p:nvPr/>
        </p:nvSpPr>
        <p:spPr>
          <a:xfrm>
            <a:off x="8928538" y="584112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NHS (2018)</a:t>
            </a:r>
          </a:p>
        </p:txBody>
      </p:sp>
    </p:spTree>
    <p:extLst>
      <p:ext uri="{BB962C8B-B14F-4D97-AF65-F5344CB8AC3E}">
        <p14:creationId xmlns:p14="http://schemas.microsoft.com/office/powerpoint/2010/main" val="2485471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3958B0E6-8A4E-42DE-980D-D2DB5A863C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4384"/>
          <a:stretch/>
        </p:blipFill>
        <p:spPr>
          <a:xfrm>
            <a:off x="716017" y="682516"/>
            <a:ext cx="4230413" cy="5518403"/>
          </a:xfrm>
          <a:prstGeom prst="rect">
            <a:avLst/>
          </a:prstGeom>
        </p:spPr>
      </p:pic>
      <p:pic>
        <p:nvPicPr>
          <p:cNvPr id="6" name="Picture 6" descr="A close up of text on a white background&#10;&#10;Description generated with high confidence">
            <a:extLst>
              <a:ext uri="{FF2B5EF4-FFF2-40B4-BE49-F238E27FC236}">
                <a16:creationId xmlns:a16="http://schemas.microsoft.com/office/drawing/2014/main" id="{E9AB1ADB-806D-4E7A-A03D-72DA2953E3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0" t="70477" r="-690" b="63"/>
          <a:stretch/>
        </p:blipFill>
        <p:spPr>
          <a:xfrm>
            <a:off x="6812018" y="748205"/>
            <a:ext cx="4716524" cy="50716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BF1264-2727-42DC-A28C-7A4BCF6CCBC2}"/>
              </a:ext>
            </a:extLst>
          </p:cNvPr>
          <p:cNvSpPr txBox="1"/>
          <p:nvPr/>
        </p:nvSpPr>
        <p:spPr>
          <a:xfrm>
            <a:off x="8967952" y="5749159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Public Health wales (2017)</a:t>
            </a:r>
          </a:p>
        </p:txBody>
      </p:sp>
    </p:spTree>
    <p:extLst>
      <p:ext uri="{BB962C8B-B14F-4D97-AF65-F5344CB8AC3E}">
        <p14:creationId xmlns:p14="http://schemas.microsoft.com/office/powerpoint/2010/main" val="24506437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Group 15">
            <a:extLst>
              <a:ext uri="{FF2B5EF4-FFF2-40B4-BE49-F238E27FC236}">
                <a16:creationId xmlns:a16="http://schemas.microsoft.com/office/drawing/2014/main" id="{87A84A88-56D8-46EF-B003-C467C54DD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7" name="Rectangle 16">
              <a:extLst>
                <a:ext uri="{FF2B5EF4-FFF2-40B4-BE49-F238E27FC236}">
                  <a16:creationId xmlns:a16="http://schemas.microsoft.com/office/drawing/2014/main" id="{BE02409C-AAC9-4B71-B433-1F0477989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04F123D-B711-484C-90B7-7E3EEA540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FF5BA041-244A-457E-846E-ED0CBCD0EB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21C4581C-A5C4-46B6-994D-8E954AC8A0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A50DE8B2-6159-4CEA-9388-88C104386F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06A4A158-2E58-432F-839F-5B3A8133BD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7B10ABB-6E7B-475A-A84C-A41DDC93E2A0}"/>
              </a:ext>
            </a:extLst>
          </p:cNvPr>
          <p:cNvSpPr txBox="1"/>
          <p:nvPr/>
        </p:nvSpPr>
        <p:spPr>
          <a:xfrm>
            <a:off x="8030494" y="1161207"/>
            <a:ext cx="3079006" cy="234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What trends are Visible </a:t>
            </a:r>
          </a:p>
        </p:txBody>
      </p:sp>
      <p:sp>
        <p:nvSpPr>
          <p:cNvPr id="13" name="Rectangle 23">
            <a:extLst>
              <a:ext uri="{FF2B5EF4-FFF2-40B4-BE49-F238E27FC236}">
                <a16:creationId xmlns:a16="http://schemas.microsoft.com/office/drawing/2014/main" id="{1B057C70-1B97-42CE-9C74-A2B72760F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9DBB5BA6-7C0B-4255-BD78-484D7805B5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2733" y="1410208"/>
            <a:ext cx="5243983" cy="385878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EC6C006-F859-490E-A780-57D4CC530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226B0B3-854B-43A9-BCA7-03077B7473CC}"/>
              </a:ext>
            </a:extLst>
          </p:cNvPr>
          <p:cNvSpPr txBox="1"/>
          <p:nvPr/>
        </p:nvSpPr>
        <p:spPr>
          <a:xfrm>
            <a:off x="8784020" y="5105400"/>
            <a:ext cx="2743200" cy="120032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4 Trends to Watch in 2018 for HIV/AIDS Supply </a:t>
            </a:r>
            <a:r>
              <a:rPr lang="en-US"/>
              <a:t>Chains. (2018)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381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A8983F0-7B3A-4418-8701-68E9CA2AE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8" name="Rectangle 17">
              <a:extLst>
                <a:ext uri="{FF2B5EF4-FFF2-40B4-BE49-F238E27FC236}">
                  <a16:creationId xmlns:a16="http://schemas.microsoft.com/office/drawing/2014/main" id="{0EC70F26-6C2F-4FF4-9892-FBDABF45F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F5A270E-3F18-4580-A3AD-796F2FFAA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E8D29381-D504-4491-8AF8-F62883DE31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B5BD9536-8B76-4DF0-B8F7-0549CC111D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BDECCCDF-9FB2-40A1-9379-BD2C2245D8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5339C017-9A98-4397-9A19-7C32104D66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AFE570C-2479-4508-B56E-62EF2A504C64}"/>
              </a:ext>
            </a:extLst>
          </p:cNvPr>
          <p:cNvSpPr txBox="1"/>
          <p:nvPr/>
        </p:nvSpPr>
        <p:spPr>
          <a:xfrm>
            <a:off x="1175190" y="4930995"/>
            <a:ext cx="9989677" cy="105474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What are the implications for health professionals 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>
              <a:ln w="3175" cmpd="sng"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E2C404C-D4AE-4C1C-A675-EF7605842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9999652" cy="3128346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12FD478-63A4-47DF-A316-565C95BF40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6062" y="1410207"/>
            <a:ext cx="3846238" cy="2455875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3B8160F-915C-485D-B2FB-ACDDE0E82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8448" y="5501254"/>
            <a:ext cx="960372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FB24C46-1923-453B-9E31-28E83F90E715}"/>
              </a:ext>
            </a:extLst>
          </p:cNvPr>
          <p:cNvSpPr txBox="1"/>
          <p:nvPr/>
        </p:nvSpPr>
        <p:spPr>
          <a:xfrm>
            <a:off x="8842828" y="5858328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Support the Guardian (2013)</a:t>
            </a:r>
          </a:p>
        </p:txBody>
      </p:sp>
    </p:spTree>
    <p:extLst>
      <p:ext uri="{BB962C8B-B14F-4D97-AF65-F5344CB8AC3E}">
        <p14:creationId xmlns:p14="http://schemas.microsoft.com/office/powerpoint/2010/main" val="14202468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2BBE41-3095-49CE-89C1-7419C2AE7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7" name="Rectangle 16">
              <a:extLst>
                <a:ext uri="{FF2B5EF4-FFF2-40B4-BE49-F238E27FC236}">
                  <a16:creationId xmlns:a16="http://schemas.microsoft.com/office/drawing/2014/main" id="{993D86F2-481D-41A1-AC48-ECDDA6FE7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EB20293-0839-4D05-8EAC-A70AB511DE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9DB783BF-AAFA-4C30-9EBC-2C65607B1F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2179E01-03C0-4BC2-B367-033DE0277F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C78A877D-DF93-425E-A672-8A326E4ACA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24B8C1B4-5CAB-40A2-A8D8-6819FAA2FF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11CFFE8-9794-49FB-9C42-26262BF1393E}"/>
              </a:ext>
            </a:extLst>
          </p:cNvPr>
          <p:cNvSpPr txBox="1"/>
          <p:nvPr/>
        </p:nvSpPr>
        <p:spPr>
          <a:xfrm>
            <a:off x="990624" y="1939472"/>
            <a:ext cx="6528018" cy="234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The HIV Law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5400">
              <a:ln w="3175" cmpd="sng"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C517F68-D05B-49EE-AC4A-4FA30812D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8045" y="3541181"/>
            <a:ext cx="64922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6C4BC600-0AE0-41C9-BE5F-6001D8DA6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4662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1DE14A5-C752-49B2-9579-772AADE796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74701" y="1895822"/>
            <a:ext cx="2433793" cy="28875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7C5F79-B076-4969-8067-9C60AFBE7B04}"/>
              </a:ext>
            </a:extLst>
          </p:cNvPr>
          <p:cNvSpPr txBox="1"/>
          <p:nvPr/>
        </p:nvSpPr>
        <p:spPr>
          <a:xfrm>
            <a:off x="651641" y="5617779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Terrence Higgins trust (2018)</a:t>
            </a:r>
          </a:p>
        </p:txBody>
      </p:sp>
    </p:spTree>
    <p:extLst>
      <p:ext uri="{BB962C8B-B14F-4D97-AF65-F5344CB8AC3E}">
        <p14:creationId xmlns:p14="http://schemas.microsoft.com/office/powerpoint/2010/main" val="14028809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7">
            <a:extLst>
              <a:ext uri="{FF2B5EF4-FFF2-40B4-BE49-F238E27FC236}">
                <a16:creationId xmlns:a16="http://schemas.microsoft.com/office/drawing/2014/main" id="{F3A9D86E-2110-414C-A789-1B14FCD55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D3F86C2-6800-4B48-AA85-2C7CD1B53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E59C5B5-C483-49A7-8EA0-506138526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BD6C58B8-7BB1-49FF-830C-A105A4CE5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EF8675D-B8F2-4363-95EB-AB8CE5FA0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7" name="Straight Connector 13">
            <a:extLst>
              <a:ext uri="{FF2B5EF4-FFF2-40B4-BE49-F238E27FC236}">
                <a16:creationId xmlns:a16="http://schemas.microsoft.com/office/drawing/2014/main" id="{48A3ACA9-28FE-44FE-8439-756750473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3" name="Group 15">
            <a:extLst>
              <a:ext uri="{FF2B5EF4-FFF2-40B4-BE49-F238E27FC236}">
                <a16:creationId xmlns:a16="http://schemas.microsoft.com/office/drawing/2014/main" id="{CB0D58E2-01A9-4E70-BA51-69B197F1A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7" name="Rectangle 16">
              <a:extLst>
                <a:ext uri="{FF2B5EF4-FFF2-40B4-BE49-F238E27FC236}">
                  <a16:creationId xmlns:a16="http://schemas.microsoft.com/office/drawing/2014/main" id="{FC497120-6A68-492A-9EBA-D4505D020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1C8ED9DE-FE0B-4A0F-9FED-73B1D451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DA59B277-33EA-4BB9-A331-DCBE278A96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1824C8A-9853-4EA8-90EF-A21BE1B12F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F77C14AC-FE89-4440-AFCA-5AC1694CD6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82748DB2-C659-4B70-9D86-64B4D399DE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088E330-7172-48F2-972B-1F7689DE1150}"/>
              </a:ext>
            </a:extLst>
          </p:cNvPr>
          <p:cNvSpPr txBox="1"/>
          <p:nvPr/>
        </p:nvSpPr>
        <p:spPr>
          <a:xfrm>
            <a:off x="4564279" y="1041401"/>
            <a:ext cx="6528018" cy="234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pic>
        <p:nvPicPr>
          <p:cNvPr id="3" name="Picture 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92EAE577-5EEA-49C7-B162-9A07AAE859D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866"/>
          <a:stretch/>
        </p:blipFill>
        <p:spPr>
          <a:xfrm>
            <a:off x="1081874" y="1041400"/>
            <a:ext cx="3059206" cy="477520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cxnSp>
        <p:nvCxnSpPr>
          <p:cNvPr id="15" name="Straight Connector 23">
            <a:extLst>
              <a:ext uri="{FF2B5EF4-FFF2-40B4-BE49-F238E27FC236}">
                <a16:creationId xmlns:a16="http://schemas.microsoft.com/office/drawing/2014/main" id="{40F81308-B8E6-4D5D-B72F-86A7ABA8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82168" y="3522131"/>
            <a:ext cx="64922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4179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F82E3E-E291-4077-9561-D03BD8817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64A9319-91FB-4B4F-815A-A046C6378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365E65E-138F-4485-AA9E-188DF346CF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2DE2924-A79E-4612-8899-041380003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94B8494-882E-4FE9-BFAD-265155874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A5BFCFB-CCDF-43A8-888F-E16CF73D2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7A84A88-56D8-46EF-B003-C467C54DD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7" name="Rectangle 16">
              <a:extLst>
                <a:ext uri="{FF2B5EF4-FFF2-40B4-BE49-F238E27FC236}">
                  <a16:creationId xmlns:a16="http://schemas.microsoft.com/office/drawing/2014/main" id="{BE02409C-AAC9-4B71-B433-1F0477989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04F123D-B711-484C-90B7-7E3EEA540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FF5BA041-244A-457E-846E-ED0CBCD0EB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21C4581C-A5C4-46B6-994D-8E954AC8A0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A50DE8B2-6159-4CEA-9388-88C104386F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06A4A158-2E58-432F-839F-5B3A8133BD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4CDEE49-8F9F-45D8-AA3C-1DE6C4C24F31}"/>
              </a:ext>
            </a:extLst>
          </p:cNvPr>
          <p:cNvSpPr txBox="1"/>
          <p:nvPr/>
        </p:nvSpPr>
        <p:spPr>
          <a:xfrm>
            <a:off x="8013290" y="1041401"/>
            <a:ext cx="3079006" cy="234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Aids and HIV world day is on 1st of Decemeber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B057C70-1B97-42CE-9C74-A2B72760F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975EA5BA-243A-4665-96A1-EAF4F9F4CD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4036" y="1423346"/>
            <a:ext cx="3971171" cy="385878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EC6C006-F859-490E-A780-57D4CC530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09686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CBB2E6-34E3-4448-B180-6025AEC54D38}"/>
              </a:ext>
            </a:extLst>
          </p:cNvPr>
          <p:cNvSpPr txBox="1"/>
          <p:nvPr/>
        </p:nvSpPr>
        <p:spPr>
          <a:xfrm>
            <a:off x="691055" y="67791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References 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2A5E4C-AF9C-412E-A235-ED17B354CD32}"/>
              </a:ext>
            </a:extLst>
          </p:cNvPr>
          <p:cNvSpPr txBox="1"/>
          <p:nvPr/>
        </p:nvSpPr>
        <p:spPr>
          <a:xfrm>
            <a:off x="691055" y="1045780"/>
            <a:ext cx="10875578" cy="646330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Transforming the UKs response to HIV (NAT), (2018). </a:t>
            </a:r>
            <a:r>
              <a:rPr lang="en-US" i="1" dirty="0"/>
              <a:t>HIV and Aids. </a:t>
            </a:r>
            <a:r>
              <a:rPr lang="en-US" dirty="0">
                <a:hlinkClick r:id="rId2"/>
              </a:rPr>
              <a:t>https://www.nat.org.uk/we-inform/do-i-understand-hiv?gclid=EAIaIQobChMIgMj5rNH53gIVh-J3Ch2_9QFxEAAYASAAEgJjfvD_BwE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National health services(NHS), (2018). </a:t>
            </a:r>
            <a:r>
              <a:rPr lang="en-US" i="1" dirty="0"/>
              <a:t>Symptoms</a:t>
            </a:r>
            <a:r>
              <a:rPr lang="en-US" dirty="0"/>
              <a:t>. </a:t>
            </a:r>
            <a:r>
              <a:rPr lang="en-US" dirty="0">
                <a:hlinkClick r:id="rId3"/>
              </a:rPr>
              <a:t>https://www.nhs.uk/conditions/hiv-and-aids/symptoms/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National health services(NHS), (2018). </a:t>
            </a:r>
            <a:r>
              <a:rPr lang="en-US" i="1" dirty="0"/>
              <a:t>Diagnosis. </a:t>
            </a:r>
            <a:r>
              <a:rPr lang="en-US" dirty="0">
                <a:hlinkClick r:id="rId4"/>
              </a:rPr>
              <a:t>https://www.nhs.uk/conditions/hiv-and-aids/diagnosis/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National health services(NHS), (2018). </a:t>
            </a:r>
            <a:r>
              <a:rPr lang="en-US" i="1" dirty="0"/>
              <a:t>Prevention. </a:t>
            </a:r>
            <a:r>
              <a:rPr lang="en-US" dirty="0">
                <a:hlinkClick r:id="rId5"/>
              </a:rPr>
              <a:t>https://www.nhs.uk/conditions/hiv-and-aids/prevention/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National health services(NHS), (2018). </a:t>
            </a:r>
            <a:r>
              <a:rPr lang="en-US" i="1" dirty="0"/>
              <a:t>Causes. </a:t>
            </a:r>
            <a:r>
              <a:rPr lang="en-US" dirty="0">
                <a:hlinkClick r:id="rId6"/>
              </a:rPr>
              <a:t>https://www.nhs.uk/conditions/hiv-and-aids/causes/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Public Health wales,(2017). </a:t>
            </a:r>
            <a:r>
              <a:rPr lang="en-US" i="1" dirty="0"/>
              <a:t>HIV in Wales. </a:t>
            </a:r>
            <a:r>
              <a:rPr lang="en-US" dirty="0">
                <a:hlinkClick r:id="rId7"/>
              </a:rPr>
              <a:t>http://www.wales.nhs.uk/sitesplus/888/page/88730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Support Guardian,(2013). </a:t>
            </a:r>
            <a:r>
              <a:rPr lang="en-US" i="1" dirty="0"/>
              <a:t>Aids and HIV. </a:t>
            </a:r>
            <a:r>
              <a:rPr lang="en-US" dirty="0">
                <a:hlinkClick r:id="rId8"/>
              </a:rPr>
              <a:t>https://www.theguardian.com/society/aids-and-hiv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Chemonics Development worlds here,(2018). </a:t>
            </a:r>
            <a:r>
              <a:rPr lang="en-US" i="1" dirty="0"/>
              <a:t>4 Trends to watch in 2018 for HIV/Aids supply chains. </a:t>
            </a:r>
            <a:r>
              <a:rPr lang="en-US" dirty="0">
                <a:hlinkClick r:id="rId9"/>
              </a:rPr>
              <a:t>https://chemonics.com/4-trends-watch-2018-hivaids-supply-chains/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Well project, (2018). </a:t>
            </a:r>
            <a:r>
              <a:rPr lang="en-US" i="1" dirty="0"/>
              <a:t>What are HIV/Aids?. </a:t>
            </a:r>
            <a:r>
              <a:rPr lang="en-US" dirty="0">
                <a:hlinkClick r:id="rId10"/>
              </a:rPr>
              <a:t>https://www.thewellproject.org/hiv-information/what-are-hiv-aids?gclid=EAIaIQobChMI4MiFw-HY3gIVSrvtCh1sggmcEAAYAiAAEgJgjvD_BwE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Terrence Higgins trust, (2018). </a:t>
            </a:r>
            <a:r>
              <a:rPr lang="en-US" i="1" dirty="0"/>
              <a:t>Legal Issues. </a:t>
            </a:r>
            <a:r>
              <a:rPr lang="en-US" dirty="0">
                <a:hlinkClick r:id="rId11"/>
              </a:rPr>
              <a:t>https://www.tht.org.uk/hiv-and-sexual-health/living-well-hiv/legal-issues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3097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Organic</vt:lpstr>
      <vt:lpstr>Communicable disease </vt:lpstr>
      <vt:lpstr>WHY is it important to report communicable disease?</vt:lpstr>
      <vt:lpstr>What is communicable disease?</vt:lpstr>
      <vt:lpstr>My Communicable disease is:</vt:lpstr>
      <vt:lpstr>What is HIV? </vt:lpstr>
      <vt:lpstr>PowerPoint Presentation</vt:lpstr>
      <vt:lpstr>Is HIV Still a serious issue in the UK?  </vt:lpstr>
      <vt:lpstr>PowerPoint Presentation</vt:lpstr>
      <vt:lpstr>What if I have HIV? </vt:lpstr>
      <vt:lpstr>IS HIV and AIDS the Same?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919</cp:revision>
  <dcterms:created xsi:type="dcterms:W3CDTF">2013-07-15T20:23:31Z</dcterms:created>
  <dcterms:modified xsi:type="dcterms:W3CDTF">2018-11-29T13:22:19Z</dcterms:modified>
</cp:coreProperties>
</file>