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84" r:id="rId6"/>
    <p:sldId id="285" r:id="rId7"/>
    <p:sldId id="286" r:id="rId8"/>
    <p:sldId id="287" r:id="rId9"/>
    <p:sldId id="262" r:id="rId10"/>
    <p:sldId id="288" r:id="rId11"/>
    <p:sldId id="263" r:id="rId12"/>
    <p:sldId id="264" r:id="rId13"/>
    <p:sldId id="265" r:id="rId14"/>
    <p:sldId id="274" r:id="rId15"/>
    <p:sldId id="275" r:id="rId16"/>
    <p:sldId id="276" r:id="rId17"/>
    <p:sldId id="267" r:id="rId18"/>
    <p:sldId id="272" r:id="rId19"/>
    <p:sldId id="27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3347ED-9423-4ADF-9032-11DF18A66FDC}" v="44" dt="2023-08-03T14:50:25.5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hman, Khalilur (DSO)" userId="b3f77ed4-7bf4-4506-8823-471b4bcc9481" providerId="ADAL" clId="{113347ED-9423-4ADF-9032-11DF18A66FDC}"/>
    <pc:docChg chg="undo custSel addSld delSld modSld">
      <pc:chgData name="Rahman, Khalilur (DSO)" userId="b3f77ed4-7bf4-4506-8823-471b4bcc9481" providerId="ADAL" clId="{113347ED-9423-4ADF-9032-11DF18A66FDC}" dt="2023-08-03T15:35:32.522" v="991" actId="20577"/>
      <pc:docMkLst>
        <pc:docMk/>
      </pc:docMkLst>
      <pc:sldChg chg="modSp mod">
        <pc:chgData name="Rahman, Khalilur (DSO)" userId="b3f77ed4-7bf4-4506-8823-471b4bcc9481" providerId="ADAL" clId="{113347ED-9423-4ADF-9032-11DF18A66FDC}" dt="2023-08-03T15:21:29.395" v="950" actId="255"/>
        <pc:sldMkLst>
          <pc:docMk/>
          <pc:sldMk cId="2332032302" sldId="257"/>
        </pc:sldMkLst>
        <pc:graphicFrameChg chg="mod modGraphic">
          <ac:chgData name="Rahman, Khalilur (DSO)" userId="b3f77ed4-7bf4-4506-8823-471b4bcc9481" providerId="ADAL" clId="{113347ED-9423-4ADF-9032-11DF18A66FDC}" dt="2023-08-03T15:21:29.395" v="950" actId="255"/>
          <ac:graphicFrameMkLst>
            <pc:docMk/>
            <pc:sldMk cId="2332032302" sldId="257"/>
            <ac:graphicFrameMk id="5" creationId="{76B547FA-1546-42E7-9EC0-C79230695BA4}"/>
          </ac:graphicFrameMkLst>
        </pc:graphicFrameChg>
      </pc:sldChg>
      <pc:sldChg chg="modSp mod">
        <pc:chgData name="Rahman, Khalilur (DSO)" userId="b3f77ed4-7bf4-4506-8823-471b4bcc9481" providerId="ADAL" clId="{113347ED-9423-4ADF-9032-11DF18A66FDC}" dt="2023-08-03T14:42:40.893" v="489" actId="20577"/>
        <pc:sldMkLst>
          <pc:docMk/>
          <pc:sldMk cId="871806513" sldId="258"/>
        </pc:sldMkLst>
        <pc:spChg chg="mod">
          <ac:chgData name="Rahman, Khalilur (DSO)" userId="b3f77ed4-7bf4-4506-8823-471b4bcc9481" providerId="ADAL" clId="{113347ED-9423-4ADF-9032-11DF18A66FDC}" dt="2023-08-03T14:42:40.893" v="489" actId="20577"/>
          <ac:spMkLst>
            <pc:docMk/>
            <pc:sldMk cId="871806513" sldId="258"/>
            <ac:spMk id="3" creationId="{F8BA5ED8-2B5A-461E-9E84-4E79AF30FF74}"/>
          </ac:spMkLst>
        </pc:spChg>
      </pc:sldChg>
      <pc:sldChg chg="modSp">
        <pc:chgData name="Rahman, Khalilur (DSO)" userId="b3f77ed4-7bf4-4506-8823-471b4bcc9481" providerId="ADAL" clId="{113347ED-9423-4ADF-9032-11DF18A66FDC}" dt="2023-08-03T14:39:50.440" v="483"/>
        <pc:sldMkLst>
          <pc:docMk/>
          <pc:sldMk cId="2920639449" sldId="259"/>
        </pc:sldMkLst>
        <pc:graphicFrameChg chg="mod">
          <ac:chgData name="Rahman, Khalilur (DSO)" userId="b3f77ed4-7bf4-4506-8823-471b4bcc9481" providerId="ADAL" clId="{113347ED-9423-4ADF-9032-11DF18A66FDC}" dt="2023-08-03T14:39:50.440" v="483"/>
          <ac:graphicFrameMkLst>
            <pc:docMk/>
            <pc:sldMk cId="2920639449" sldId="259"/>
            <ac:graphicFrameMk id="5" creationId="{B5560F14-AA20-3653-96DE-3E0EA5183C8F}"/>
          </ac:graphicFrameMkLst>
        </pc:graphicFrameChg>
      </pc:sldChg>
      <pc:sldChg chg="modSp mod">
        <pc:chgData name="Rahman, Khalilur (DSO)" userId="b3f77ed4-7bf4-4506-8823-471b4bcc9481" providerId="ADAL" clId="{113347ED-9423-4ADF-9032-11DF18A66FDC}" dt="2023-08-03T14:44:13.128" v="528" actId="20577"/>
        <pc:sldMkLst>
          <pc:docMk/>
          <pc:sldMk cId="3053826981" sldId="263"/>
        </pc:sldMkLst>
        <pc:spChg chg="mod">
          <ac:chgData name="Rahman, Khalilur (DSO)" userId="b3f77ed4-7bf4-4506-8823-471b4bcc9481" providerId="ADAL" clId="{113347ED-9423-4ADF-9032-11DF18A66FDC}" dt="2023-08-03T14:27:59.704" v="16" actId="20577"/>
          <ac:spMkLst>
            <pc:docMk/>
            <pc:sldMk cId="3053826981" sldId="263"/>
            <ac:spMk id="2" creationId="{66BB0A58-86B5-4E3B-B060-666D8C961692}"/>
          </ac:spMkLst>
        </pc:spChg>
        <pc:graphicFrameChg chg="mod">
          <ac:chgData name="Rahman, Khalilur (DSO)" userId="b3f77ed4-7bf4-4506-8823-471b4bcc9481" providerId="ADAL" clId="{113347ED-9423-4ADF-9032-11DF18A66FDC}" dt="2023-08-03T14:44:13.128" v="528" actId="20577"/>
          <ac:graphicFrameMkLst>
            <pc:docMk/>
            <pc:sldMk cId="3053826981" sldId="263"/>
            <ac:graphicFrameMk id="12" creationId="{6DCCEB6F-263E-2AC2-2891-CC3AC5DCDA2B}"/>
          </ac:graphicFrameMkLst>
        </pc:graphicFrameChg>
      </pc:sldChg>
      <pc:sldChg chg="modSp mod">
        <pc:chgData name="Rahman, Khalilur (DSO)" userId="b3f77ed4-7bf4-4506-8823-471b4bcc9481" providerId="ADAL" clId="{113347ED-9423-4ADF-9032-11DF18A66FDC}" dt="2023-08-03T15:31:37.402" v="957" actId="20577"/>
        <pc:sldMkLst>
          <pc:docMk/>
          <pc:sldMk cId="3112220782" sldId="264"/>
        </pc:sldMkLst>
        <pc:spChg chg="mod">
          <ac:chgData name="Rahman, Khalilur (DSO)" userId="b3f77ed4-7bf4-4506-8823-471b4bcc9481" providerId="ADAL" clId="{113347ED-9423-4ADF-9032-11DF18A66FDC}" dt="2023-08-03T15:31:37.402" v="957" actId="20577"/>
          <ac:spMkLst>
            <pc:docMk/>
            <pc:sldMk cId="3112220782" sldId="264"/>
            <ac:spMk id="2" creationId="{66AB87FF-049E-4CA1-AD4E-F01F06A56307}"/>
          </ac:spMkLst>
        </pc:spChg>
        <pc:graphicFrameChg chg="modGraphic">
          <ac:chgData name="Rahman, Khalilur (DSO)" userId="b3f77ed4-7bf4-4506-8823-471b4bcc9481" providerId="ADAL" clId="{113347ED-9423-4ADF-9032-11DF18A66FDC}" dt="2023-08-03T14:36:16.945" v="480" actId="313"/>
          <ac:graphicFrameMkLst>
            <pc:docMk/>
            <pc:sldMk cId="3112220782" sldId="264"/>
            <ac:graphicFrameMk id="5" creationId="{19113DF8-1906-4CA6-9AB7-41655CEDA94E}"/>
          </ac:graphicFrameMkLst>
        </pc:graphicFrameChg>
      </pc:sldChg>
      <pc:sldChg chg="modSp mod">
        <pc:chgData name="Rahman, Khalilur (DSO)" userId="b3f77ed4-7bf4-4506-8823-471b4bcc9481" providerId="ADAL" clId="{113347ED-9423-4ADF-9032-11DF18A66FDC}" dt="2023-08-03T15:35:32.522" v="991" actId="20577"/>
        <pc:sldMkLst>
          <pc:docMk/>
          <pc:sldMk cId="138759793" sldId="265"/>
        </pc:sldMkLst>
        <pc:spChg chg="mod">
          <ac:chgData name="Rahman, Khalilur (DSO)" userId="b3f77ed4-7bf4-4506-8823-471b4bcc9481" providerId="ADAL" clId="{113347ED-9423-4ADF-9032-11DF18A66FDC}" dt="2023-08-03T15:35:32.522" v="991" actId="20577"/>
          <ac:spMkLst>
            <pc:docMk/>
            <pc:sldMk cId="138759793" sldId="265"/>
            <ac:spMk id="2" creationId="{BC8BA5AE-F87E-45E0-B219-6ED8B857F9E2}"/>
          </ac:spMkLst>
        </pc:spChg>
      </pc:sldChg>
      <pc:sldChg chg="addSp delSp modSp add mod setBg">
        <pc:chgData name="Rahman, Khalilur (DSO)" userId="b3f77ed4-7bf4-4506-8823-471b4bcc9481" providerId="ADAL" clId="{113347ED-9423-4ADF-9032-11DF18A66FDC}" dt="2023-08-03T14:33:57.651" v="469" actId="1076"/>
        <pc:sldMkLst>
          <pc:docMk/>
          <pc:sldMk cId="3912045606" sldId="267"/>
        </pc:sldMkLst>
        <pc:spChg chg="mod">
          <ac:chgData name="Rahman, Khalilur (DSO)" userId="b3f77ed4-7bf4-4506-8823-471b4bcc9481" providerId="ADAL" clId="{113347ED-9423-4ADF-9032-11DF18A66FDC}" dt="2023-08-03T14:33:57.651" v="469" actId="1076"/>
          <ac:spMkLst>
            <pc:docMk/>
            <pc:sldMk cId="3912045606" sldId="267"/>
            <ac:spMk id="2" creationId="{5C1D638B-3E39-4CB4-83EA-5F2276A5A350}"/>
          </ac:spMkLst>
        </pc:spChg>
        <pc:spChg chg="add del">
          <ac:chgData name="Rahman, Khalilur (DSO)" userId="b3f77ed4-7bf4-4506-8823-471b4bcc9481" providerId="ADAL" clId="{113347ED-9423-4ADF-9032-11DF18A66FDC}" dt="2023-08-03T14:33:44.782" v="468" actId="26606"/>
          <ac:spMkLst>
            <pc:docMk/>
            <pc:sldMk cId="3912045606" sldId="267"/>
            <ac:spMk id="3" creationId="{A59E348D-B749-4AB7-9710-747018CAF6C9}"/>
          </ac:spMkLst>
        </pc:spChg>
        <pc:spChg chg="add del">
          <ac:chgData name="Rahman, Khalilur (DSO)" userId="b3f77ed4-7bf4-4506-8823-471b4bcc9481" providerId="ADAL" clId="{113347ED-9423-4ADF-9032-11DF18A66FDC}" dt="2023-08-03T14:33:42.751" v="465" actId="26606"/>
          <ac:spMkLst>
            <pc:docMk/>
            <pc:sldMk cId="3912045606" sldId="267"/>
            <ac:spMk id="9" creationId="{2659FDB4-FCBE-4A89-B46D-43D4FA54464D}"/>
          </ac:spMkLst>
        </pc:spChg>
        <pc:spChg chg="add del">
          <ac:chgData name="Rahman, Khalilur (DSO)" userId="b3f77ed4-7bf4-4506-8823-471b4bcc9481" providerId="ADAL" clId="{113347ED-9423-4ADF-9032-11DF18A66FDC}" dt="2023-08-03T14:33:44.638" v="467" actId="26606"/>
          <ac:spMkLst>
            <pc:docMk/>
            <pc:sldMk cId="3912045606" sldId="267"/>
            <ac:spMk id="13" creationId="{2659FDB4-FCBE-4A89-B46D-43D4FA54464D}"/>
          </ac:spMkLst>
        </pc:spChg>
        <pc:spChg chg="add">
          <ac:chgData name="Rahman, Khalilur (DSO)" userId="b3f77ed4-7bf4-4506-8823-471b4bcc9481" providerId="ADAL" clId="{113347ED-9423-4ADF-9032-11DF18A66FDC}" dt="2023-08-03T14:33:44.782" v="468" actId="26606"/>
          <ac:spMkLst>
            <pc:docMk/>
            <pc:sldMk cId="3912045606" sldId="267"/>
            <ac:spMk id="17" creationId="{ED888B23-07FA-482A-96DF-47E31AF1A603}"/>
          </ac:spMkLst>
        </pc:spChg>
        <pc:spChg chg="add">
          <ac:chgData name="Rahman, Khalilur (DSO)" userId="b3f77ed4-7bf4-4506-8823-471b4bcc9481" providerId="ADAL" clId="{113347ED-9423-4ADF-9032-11DF18A66FDC}" dt="2023-08-03T14:33:44.782" v="468" actId="26606"/>
          <ac:spMkLst>
            <pc:docMk/>
            <pc:sldMk cId="3912045606" sldId="267"/>
            <ac:spMk id="18" creationId="{5C8908E2-EE49-44D2-9428-A28D2312A8D5}"/>
          </ac:spMkLst>
        </pc:spChg>
        <pc:spChg chg="add">
          <ac:chgData name="Rahman, Khalilur (DSO)" userId="b3f77ed4-7bf4-4506-8823-471b4bcc9481" providerId="ADAL" clId="{113347ED-9423-4ADF-9032-11DF18A66FDC}" dt="2023-08-03T14:33:44.782" v="468" actId="26606"/>
          <ac:spMkLst>
            <pc:docMk/>
            <pc:sldMk cId="3912045606" sldId="267"/>
            <ac:spMk id="21" creationId="{7449A6C7-D15F-4AA5-BFA5-71A404B47016}"/>
          </ac:spMkLst>
        </pc:spChg>
        <pc:grpChg chg="add">
          <ac:chgData name="Rahman, Khalilur (DSO)" userId="b3f77ed4-7bf4-4506-8823-471b4bcc9481" providerId="ADAL" clId="{113347ED-9423-4ADF-9032-11DF18A66FDC}" dt="2023-08-03T14:33:44.782" v="468" actId="26606"/>
          <ac:grpSpMkLst>
            <pc:docMk/>
            <pc:sldMk cId="3912045606" sldId="267"/>
            <ac:grpSpMk id="19" creationId="{05314994-6337-4875-8CF5-652CAFE8342C}"/>
          </ac:grpSpMkLst>
        </pc:grpChg>
        <pc:graphicFrameChg chg="add del">
          <ac:chgData name="Rahman, Khalilur (DSO)" userId="b3f77ed4-7bf4-4506-8823-471b4bcc9481" providerId="ADAL" clId="{113347ED-9423-4ADF-9032-11DF18A66FDC}" dt="2023-08-03T14:33:42.751" v="465" actId="26606"/>
          <ac:graphicFrameMkLst>
            <pc:docMk/>
            <pc:sldMk cId="3912045606" sldId="267"/>
            <ac:graphicFrameMk id="5" creationId="{B4144EA3-A5E1-9DBC-671D-773B13E60FE6}"/>
          </ac:graphicFrameMkLst>
        </pc:graphicFrameChg>
        <pc:graphicFrameChg chg="add del">
          <ac:chgData name="Rahman, Khalilur (DSO)" userId="b3f77ed4-7bf4-4506-8823-471b4bcc9481" providerId="ADAL" clId="{113347ED-9423-4ADF-9032-11DF18A66FDC}" dt="2023-08-03T14:33:44.638" v="467" actId="26606"/>
          <ac:graphicFrameMkLst>
            <pc:docMk/>
            <pc:sldMk cId="3912045606" sldId="267"/>
            <ac:graphicFrameMk id="15" creationId="{D997B88B-97A1-69B0-38E7-FC621057752C}"/>
          </ac:graphicFrameMkLst>
        </pc:graphicFrameChg>
        <pc:graphicFrameChg chg="add">
          <ac:chgData name="Rahman, Khalilur (DSO)" userId="b3f77ed4-7bf4-4506-8823-471b4bcc9481" providerId="ADAL" clId="{113347ED-9423-4ADF-9032-11DF18A66FDC}" dt="2023-08-03T14:33:44.782" v="468" actId="26606"/>
          <ac:graphicFrameMkLst>
            <pc:docMk/>
            <pc:sldMk cId="3912045606" sldId="267"/>
            <ac:graphicFrameMk id="22" creationId="{DD9CEE76-5D93-A312-3681-6F050B40316B}"/>
          </ac:graphicFrameMkLst>
        </pc:graphicFrameChg>
        <pc:cxnChg chg="add del">
          <ac:chgData name="Rahman, Khalilur (DSO)" userId="b3f77ed4-7bf4-4506-8823-471b4bcc9481" providerId="ADAL" clId="{113347ED-9423-4ADF-9032-11DF18A66FDC}" dt="2023-08-03T14:33:42.751" v="465" actId="26606"/>
          <ac:cxnSpMkLst>
            <pc:docMk/>
            <pc:sldMk cId="3912045606" sldId="267"/>
            <ac:cxnSpMk id="11" creationId="{C8F51B3F-8331-4E4A-AE96-D47B1006EEAD}"/>
          </ac:cxnSpMkLst>
        </pc:cxnChg>
        <pc:cxnChg chg="add del">
          <ac:chgData name="Rahman, Khalilur (DSO)" userId="b3f77ed4-7bf4-4506-8823-471b4bcc9481" providerId="ADAL" clId="{113347ED-9423-4ADF-9032-11DF18A66FDC}" dt="2023-08-03T14:33:44.638" v="467" actId="26606"/>
          <ac:cxnSpMkLst>
            <pc:docMk/>
            <pc:sldMk cId="3912045606" sldId="267"/>
            <ac:cxnSpMk id="14" creationId="{C8F51B3F-8331-4E4A-AE96-D47B1006EEAD}"/>
          </ac:cxnSpMkLst>
        </pc:cxnChg>
      </pc:sldChg>
      <pc:sldChg chg="modSp mod">
        <pc:chgData name="Rahman, Khalilur (DSO)" userId="b3f77ed4-7bf4-4506-8823-471b4bcc9481" providerId="ADAL" clId="{113347ED-9423-4ADF-9032-11DF18A66FDC}" dt="2023-08-03T15:22:24.860" v="952" actId="27636"/>
        <pc:sldMkLst>
          <pc:docMk/>
          <pc:sldMk cId="958115200" sldId="272"/>
        </pc:sldMkLst>
        <pc:spChg chg="mod">
          <ac:chgData name="Rahman, Khalilur (DSO)" userId="b3f77ed4-7bf4-4506-8823-471b4bcc9481" providerId="ADAL" clId="{113347ED-9423-4ADF-9032-11DF18A66FDC}" dt="2023-08-03T15:22:24.860" v="952" actId="27636"/>
          <ac:spMkLst>
            <pc:docMk/>
            <pc:sldMk cId="958115200" sldId="272"/>
            <ac:spMk id="3" creationId="{36A87237-2F75-46C2-850C-EC50E8E634BC}"/>
          </ac:spMkLst>
        </pc:spChg>
      </pc:sldChg>
      <pc:sldChg chg="modSp mod">
        <pc:chgData name="Rahman, Khalilur (DSO)" userId="b3f77ed4-7bf4-4506-8823-471b4bcc9481" providerId="ADAL" clId="{113347ED-9423-4ADF-9032-11DF18A66FDC}" dt="2023-08-03T14:33:17.726" v="463" actId="20577"/>
        <pc:sldMkLst>
          <pc:docMk/>
          <pc:sldMk cId="0" sldId="275"/>
        </pc:sldMkLst>
        <pc:spChg chg="mod">
          <ac:chgData name="Rahman, Khalilur (DSO)" userId="b3f77ed4-7bf4-4506-8823-471b4bcc9481" providerId="ADAL" clId="{113347ED-9423-4ADF-9032-11DF18A66FDC}" dt="2023-08-03T14:33:17.726" v="463" actId="20577"/>
          <ac:spMkLst>
            <pc:docMk/>
            <pc:sldMk cId="0" sldId="275"/>
            <ac:spMk id="2" creationId="{A1666A1B-0440-47DD-A546-A414200FB0DE}"/>
          </ac:spMkLst>
        </pc:spChg>
      </pc:sldChg>
      <pc:sldChg chg="modSp mod">
        <pc:chgData name="Rahman, Khalilur (DSO)" userId="b3f77ed4-7bf4-4506-8823-471b4bcc9481" providerId="ADAL" clId="{113347ED-9423-4ADF-9032-11DF18A66FDC}" dt="2023-08-03T14:54:01.901" v="840" actId="313"/>
        <pc:sldMkLst>
          <pc:docMk/>
          <pc:sldMk cId="0" sldId="276"/>
        </pc:sldMkLst>
        <pc:spChg chg="mod">
          <ac:chgData name="Rahman, Khalilur (DSO)" userId="b3f77ed4-7bf4-4506-8823-471b4bcc9481" providerId="ADAL" clId="{113347ED-9423-4ADF-9032-11DF18A66FDC}" dt="2023-08-03T14:54:01.901" v="840" actId="313"/>
          <ac:spMkLst>
            <pc:docMk/>
            <pc:sldMk cId="0" sldId="276"/>
            <ac:spMk id="3" creationId="{D77F8603-3E44-4894-9C04-CD08EA4BB5CE}"/>
          </ac:spMkLst>
        </pc:spChg>
      </pc:sldChg>
      <pc:sldChg chg="modSp mod">
        <pc:chgData name="Rahman, Khalilur (DSO)" userId="b3f77ed4-7bf4-4506-8823-471b4bcc9481" providerId="ADAL" clId="{113347ED-9423-4ADF-9032-11DF18A66FDC}" dt="2023-08-03T14:47:40.426" v="663" actId="27636"/>
        <pc:sldMkLst>
          <pc:docMk/>
          <pc:sldMk cId="1433248412" sldId="277"/>
        </pc:sldMkLst>
        <pc:spChg chg="mod">
          <ac:chgData name="Rahman, Khalilur (DSO)" userId="b3f77ed4-7bf4-4506-8823-471b4bcc9481" providerId="ADAL" clId="{113347ED-9423-4ADF-9032-11DF18A66FDC}" dt="2023-08-03T14:47:40.426" v="663" actId="27636"/>
          <ac:spMkLst>
            <pc:docMk/>
            <pc:sldMk cId="1433248412" sldId="277"/>
            <ac:spMk id="3" creationId="{55518A91-C3D5-1C63-1D5B-B37DADC51F8D}"/>
          </ac:spMkLst>
        </pc:spChg>
      </pc:sldChg>
      <pc:sldChg chg="del">
        <pc:chgData name="Rahman, Khalilur (DSO)" userId="b3f77ed4-7bf4-4506-8823-471b4bcc9481" providerId="ADAL" clId="{113347ED-9423-4ADF-9032-11DF18A66FDC}" dt="2023-08-03T14:34:19.150" v="470" actId="2696"/>
        <pc:sldMkLst>
          <pc:docMk/>
          <pc:sldMk cId="1047765524" sldId="278"/>
        </pc:sldMkLst>
      </pc:sldChg>
      <pc:sldChg chg="addSp delSp modSp mod setBg setClrOvrMap">
        <pc:chgData name="Rahman, Khalilur (DSO)" userId="b3f77ed4-7bf4-4506-8823-471b4bcc9481" providerId="ADAL" clId="{113347ED-9423-4ADF-9032-11DF18A66FDC}" dt="2023-08-03T15:33:13.912" v="984" actId="26606"/>
        <pc:sldMkLst>
          <pc:docMk/>
          <pc:sldMk cId="676457421" sldId="284"/>
        </pc:sldMkLst>
        <pc:spChg chg="mod">
          <ac:chgData name="Rahman, Khalilur (DSO)" userId="b3f77ed4-7bf4-4506-8823-471b4bcc9481" providerId="ADAL" clId="{113347ED-9423-4ADF-9032-11DF18A66FDC}" dt="2023-08-03T15:33:06.668" v="975" actId="26606"/>
          <ac:spMkLst>
            <pc:docMk/>
            <pc:sldMk cId="676457421" sldId="284"/>
            <ac:spMk id="2" creationId="{15A9F448-FF2E-455C-FD2F-6B748EA0EFAC}"/>
          </ac:spMkLst>
        </pc:spChg>
        <pc:spChg chg="add del mod">
          <ac:chgData name="Rahman, Khalilur (DSO)" userId="b3f77ed4-7bf4-4506-8823-471b4bcc9481" providerId="ADAL" clId="{113347ED-9423-4ADF-9032-11DF18A66FDC}" dt="2023-08-03T15:33:13.912" v="984" actId="26606"/>
          <ac:spMkLst>
            <pc:docMk/>
            <pc:sldMk cId="676457421" sldId="284"/>
            <ac:spMk id="3" creationId="{DB8FE9C9-388C-B154-013C-E36DF7773E85}"/>
          </ac:spMkLst>
        </pc:spChg>
        <pc:spChg chg="mod">
          <ac:chgData name="Rahman, Khalilur (DSO)" userId="b3f77ed4-7bf4-4506-8823-471b4bcc9481" providerId="ADAL" clId="{113347ED-9423-4ADF-9032-11DF18A66FDC}" dt="2023-08-03T15:33:06.668" v="975" actId="26606"/>
          <ac:spMkLst>
            <pc:docMk/>
            <pc:sldMk cId="676457421" sldId="284"/>
            <ac:spMk id="6" creationId="{4982565C-952C-BA65-CA62-5D58258513F4}"/>
          </ac:spMkLst>
        </pc:spChg>
        <pc:spChg chg="add del">
          <ac:chgData name="Rahman, Khalilur (DSO)" userId="b3f77ed4-7bf4-4506-8823-471b4bcc9481" providerId="ADAL" clId="{113347ED-9423-4ADF-9032-11DF18A66FDC}" dt="2023-08-03T15:32:53.071" v="959" actId="26606"/>
          <ac:spMkLst>
            <pc:docMk/>
            <pc:sldMk cId="676457421" sldId="284"/>
            <ac:spMk id="11" creationId="{4C608BEB-860E-4094-8511-78603564A75E}"/>
          </ac:spMkLst>
        </pc:spChg>
        <pc:spChg chg="add del">
          <ac:chgData name="Rahman, Khalilur (DSO)" userId="b3f77ed4-7bf4-4506-8823-471b4bcc9481" providerId="ADAL" clId="{113347ED-9423-4ADF-9032-11DF18A66FDC}" dt="2023-08-03T15:32:54.782" v="961" actId="26606"/>
          <ac:spMkLst>
            <pc:docMk/>
            <pc:sldMk cId="676457421" sldId="284"/>
            <ac:spMk id="15" creationId="{CCD444A3-C338-4886-B7F1-4BA2AF46EB64}"/>
          </ac:spMkLst>
        </pc:spChg>
        <pc:spChg chg="add del">
          <ac:chgData name="Rahman, Khalilur (DSO)" userId="b3f77ed4-7bf4-4506-8823-471b4bcc9481" providerId="ADAL" clId="{113347ED-9423-4ADF-9032-11DF18A66FDC}" dt="2023-08-03T15:32:54.782" v="961" actId="26606"/>
          <ac:spMkLst>
            <pc:docMk/>
            <pc:sldMk cId="676457421" sldId="284"/>
            <ac:spMk id="16" creationId="{21739CA5-F0F5-48E1-8E8C-F24B71827E46}"/>
          </ac:spMkLst>
        </pc:spChg>
        <pc:spChg chg="add del">
          <ac:chgData name="Rahman, Khalilur (DSO)" userId="b3f77ed4-7bf4-4506-8823-471b4bcc9481" providerId="ADAL" clId="{113347ED-9423-4ADF-9032-11DF18A66FDC}" dt="2023-08-03T15:32:54.782" v="961" actId="26606"/>
          <ac:spMkLst>
            <pc:docMk/>
            <pc:sldMk cId="676457421" sldId="284"/>
            <ac:spMk id="17" creationId="{3EAD2937-F230-41D4-B9C5-975B129BFC20}"/>
          </ac:spMkLst>
        </pc:spChg>
        <pc:spChg chg="add del">
          <ac:chgData name="Rahman, Khalilur (DSO)" userId="b3f77ed4-7bf4-4506-8823-471b4bcc9481" providerId="ADAL" clId="{113347ED-9423-4ADF-9032-11DF18A66FDC}" dt="2023-08-03T15:32:56.318" v="963" actId="26606"/>
          <ac:spMkLst>
            <pc:docMk/>
            <pc:sldMk cId="676457421" sldId="284"/>
            <ac:spMk id="19" creationId="{8CA06CD6-90CA-4C45-856C-6771339E1E22}"/>
          </ac:spMkLst>
        </pc:spChg>
        <pc:spChg chg="add del">
          <ac:chgData name="Rahman, Khalilur (DSO)" userId="b3f77ed4-7bf4-4506-8823-471b4bcc9481" providerId="ADAL" clId="{113347ED-9423-4ADF-9032-11DF18A66FDC}" dt="2023-08-03T15:32:58.071" v="965" actId="26606"/>
          <ac:spMkLst>
            <pc:docMk/>
            <pc:sldMk cId="676457421" sldId="284"/>
            <ac:spMk id="22" creationId="{B36F400F-DF28-43BC-8D8E-4929793B392A}"/>
          </ac:spMkLst>
        </pc:spChg>
        <pc:spChg chg="add del">
          <ac:chgData name="Rahman, Khalilur (DSO)" userId="b3f77ed4-7bf4-4506-8823-471b4bcc9481" providerId="ADAL" clId="{113347ED-9423-4ADF-9032-11DF18A66FDC}" dt="2023-08-03T15:33:00.462" v="967" actId="26606"/>
          <ac:spMkLst>
            <pc:docMk/>
            <pc:sldMk cId="676457421" sldId="284"/>
            <ac:spMk id="24" creationId="{428D436F-9ACD-4C92-AFC8-C934C527A6A4}"/>
          </ac:spMkLst>
        </pc:spChg>
        <pc:spChg chg="add del">
          <ac:chgData name="Rahman, Khalilur (DSO)" userId="b3f77ed4-7bf4-4506-8823-471b4bcc9481" providerId="ADAL" clId="{113347ED-9423-4ADF-9032-11DF18A66FDC}" dt="2023-08-03T15:33:00.462" v="967" actId="26606"/>
          <ac:spMkLst>
            <pc:docMk/>
            <pc:sldMk cId="676457421" sldId="284"/>
            <ac:spMk id="25" creationId="{090538E0-A884-4E60-A6AB-77D830E2FCED}"/>
          </ac:spMkLst>
        </pc:spChg>
        <pc:spChg chg="add del">
          <ac:chgData name="Rahman, Khalilur (DSO)" userId="b3f77ed4-7bf4-4506-8823-471b4bcc9481" providerId="ADAL" clId="{113347ED-9423-4ADF-9032-11DF18A66FDC}" dt="2023-08-03T15:33:00.462" v="967" actId="26606"/>
          <ac:spMkLst>
            <pc:docMk/>
            <pc:sldMk cId="676457421" sldId="284"/>
            <ac:spMk id="26" creationId="{DB0D7DD0-1C67-4D4C-9E06-678233DB8468}"/>
          </ac:spMkLst>
        </pc:spChg>
        <pc:spChg chg="add del">
          <ac:chgData name="Rahman, Khalilur (DSO)" userId="b3f77ed4-7bf4-4506-8823-471b4bcc9481" providerId="ADAL" clId="{113347ED-9423-4ADF-9032-11DF18A66FDC}" dt="2023-08-03T15:33:01.865" v="969" actId="26606"/>
          <ac:spMkLst>
            <pc:docMk/>
            <pc:sldMk cId="676457421" sldId="284"/>
            <ac:spMk id="28" creationId="{E35A04CF-97D4-4FF7-B359-C546B1F62E54}"/>
          </ac:spMkLst>
        </pc:spChg>
        <pc:spChg chg="add del">
          <ac:chgData name="Rahman, Khalilur (DSO)" userId="b3f77ed4-7bf4-4506-8823-471b4bcc9481" providerId="ADAL" clId="{113347ED-9423-4ADF-9032-11DF18A66FDC}" dt="2023-08-03T15:33:01.865" v="969" actId="26606"/>
          <ac:spMkLst>
            <pc:docMk/>
            <pc:sldMk cId="676457421" sldId="284"/>
            <ac:spMk id="29" creationId="{1DE7243B-5109-444B-8FAF-7437C66BC0E9}"/>
          </ac:spMkLst>
        </pc:spChg>
        <pc:spChg chg="add del">
          <ac:chgData name="Rahman, Khalilur (DSO)" userId="b3f77ed4-7bf4-4506-8823-471b4bcc9481" providerId="ADAL" clId="{113347ED-9423-4ADF-9032-11DF18A66FDC}" dt="2023-08-03T15:33:01.865" v="969" actId="26606"/>
          <ac:spMkLst>
            <pc:docMk/>
            <pc:sldMk cId="676457421" sldId="284"/>
            <ac:spMk id="30" creationId="{4C5D6221-DA7B-4611-AA26-7D8E349FDE96}"/>
          </ac:spMkLst>
        </pc:spChg>
        <pc:spChg chg="add del">
          <ac:chgData name="Rahman, Khalilur (DSO)" userId="b3f77ed4-7bf4-4506-8823-471b4bcc9481" providerId="ADAL" clId="{113347ED-9423-4ADF-9032-11DF18A66FDC}" dt="2023-08-03T15:33:03.400" v="971" actId="26606"/>
          <ac:spMkLst>
            <pc:docMk/>
            <pc:sldMk cId="676457421" sldId="284"/>
            <ac:spMk id="32" creationId="{10F24D38-B79E-44B4-830E-043F45D96DC2}"/>
          </ac:spMkLst>
        </pc:spChg>
        <pc:spChg chg="add del">
          <ac:chgData name="Rahman, Khalilur (DSO)" userId="b3f77ed4-7bf4-4506-8823-471b4bcc9481" providerId="ADAL" clId="{113347ED-9423-4ADF-9032-11DF18A66FDC}" dt="2023-08-03T15:33:04.943" v="973" actId="26606"/>
          <ac:spMkLst>
            <pc:docMk/>
            <pc:sldMk cId="676457421" sldId="284"/>
            <ac:spMk id="35" creationId="{9F7D788E-2C1B-4EF4-8719-12613771FF98}"/>
          </ac:spMkLst>
        </pc:spChg>
        <pc:spChg chg="add del">
          <ac:chgData name="Rahman, Khalilur (DSO)" userId="b3f77ed4-7bf4-4506-8823-471b4bcc9481" providerId="ADAL" clId="{113347ED-9423-4ADF-9032-11DF18A66FDC}" dt="2023-08-03T15:33:04.943" v="973" actId="26606"/>
          <ac:spMkLst>
            <pc:docMk/>
            <pc:sldMk cId="676457421" sldId="284"/>
            <ac:spMk id="36" creationId="{7C54E824-C0F4-480B-BC88-689F50C45FBD}"/>
          </ac:spMkLst>
        </pc:spChg>
        <pc:spChg chg="add del">
          <ac:chgData name="Rahman, Khalilur (DSO)" userId="b3f77ed4-7bf4-4506-8823-471b4bcc9481" providerId="ADAL" clId="{113347ED-9423-4ADF-9032-11DF18A66FDC}" dt="2023-08-03T15:33:04.943" v="973" actId="26606"/>
          <ac:spMkLst>
            <pc:docMk/>
            <pc:sldMk cId="676457421" sldId="284"/>
            <ac:spMk id="37" creationId="{58DEA6A1-FC5C-4E6E-BBBF-7E472949B394}"/>
          </ac:spMkLst>
        </pc:spChg>
        <pc:spChg chg="add del">
          <ac:chgData name="Rahman, Khalilur (DSO)" userId="b3f77ed4-7bf4-4506-8823-471b4bcc9481" providerId="ADAL" clId="{113347ED-9423-4ADF-9032-11DF18A66FDC}" dt="2023-08-03T15:33:04.943" v="973" actId="26606"/>
          <ac:spMkLst>
            <pc:docMk/>
            <pc:sldMk cId="676457421" sldId="284"/>
            <ac:spMk id="38" creationId="{96AAAC3B-1954-46B7-BBAC-27DFF5B5295F}"/>
          </ac:spMkLst>
        </pc:spChg>
        <pc:spChg chg="add del">
          <ac:chgData name="Rahman, Khalilur (DSO)" userId="b3f77ed4-7bf4-4506-8823-471b4bcc9481" providerId="ADAL" clId="{113347ED-9423-4ADF-9032-11DF18A66FDC}" dt="2023-08-03T15:33:04.943" v="973" actId="26606"/>
          <ac:spMkLst>
            <pc:docMk/>
            <pc:sldMk cId="676457421" sldId="284"/>
            <ac:spMk id="39" creationId="{A5AD6500-BB62-4AAC-9D2F-C10DDC90CBB1}"/>
          </ac:spMkLst>
        </pc:spChg>
        <pc:spChg chg="add del">
          <ac:chgData name="Rahman, Khalilur (DSO)" userId="b3f77ed4-7bf4-4506-8823-471b4bcc9481" providerId="ADAL" clId="{113347ED-9423-4ADF-9032-11DF18A66FDC}" dt="2023-08-03T15:33:06.668" v="975" actId="26606"/>
          <ac:spMkLst>
            <pc:docMk/>
            <pc:sldMk cId="676457421" sldId="284"/>
            <ac:spMk id="41" creationId="{FEF085B8-A2C0-4A6F-B663-CCC56F3CD373}"/>
          </ac:spMkLst>
        </pc:spChg>
        <pc:spChg chg="add del">
          <ac:chgData name="Rahman, Khalilur (DSO)" userId="b3f77ed4-7bf4-4506-8823-471b4bcc9481" providerId="ADAL" clId="{113347ED-9423-4ADF-9032-11DF18A66FDC}" dt="2023-08-03T15:33:06.668" v="975" actId="26606"/>
          <ac:spMkLst>
            <pc:docMk/>
            <pc:sldMk cId="676457421" sldId="284"/>
            <ac:spMk id="42" creationId="{2658F6D6-96E0-421A-96D6-3DF404008543}"/>
          </ac:spMkLst>
        </pc:spChg>
        <pc:spChg chg="add del">
          <ac:chgData name="Rahman, Khalilur (DSO)" userId="b3f77ed4-7bf4-4506-8823-471b4bcc9481" providerId="ADAL" clId="{113347ED-9423-4ADF-9032-11DF18A66FDC}" dt="2023-08-03T15:33:06.668" v="975" actId="26606"/>
          <ac:spMkLst>
            <pc:docMk/>
            <pc:sldMk cId="676457421" sldId="284"/>
            <ac:spMk id="43" creationId="{3CF62545-93A0-4FD5-9B48-48DCA794CBA1}"/>
          </ac:spMkLst>
        </pc:spChg>
        <pc:graphicFrameChg chg="add del">
          <ac:chgData name="Rahman, Khalilur (DSO)" userId="b3f77ed4-7bf4-4506-8823-471b4bcc9481" providerId="ADAL" clId="{113347ED-9423-4ADF-9032-11DF18A66FDC}" dt="2023-08-03T15:33:09.323" v="977" actId="26606"/>
          <ac:graphicFrameMkLst>
            <pc:docMk/>
            <pc:sldMk cId="676457421" sldId="284"/>
            <ac:graphicFrameMk id="8" creationId="{D7AD983D-2839-61EA-DF50-A6F8B2382F1D}"/>
          </ac:graphicFrameMkLst>
        </pc:graphicFrameChg>
        <pc:graphicFrameChg chg="add del">
          <ac:chgData name="Rahman, Khalilur (DSO)" userId="b3f77ed4-7bf4-4506-8823-471b4bcc9481" providerId="ADAL" clId="{113347ED-9423-4ADF-9032-11DF18A66FDC}" dt="2023-08-03T15:33:10.626" v="979" actId="26606"/>
          <ac:graphicFrameMkLst>
            <pc:docMk/>
            <pc:sldMk cId="676457421" sldId="284"/>
            <ac:graphicFrameMk id="10" creationId="{449B16BD-58B2-54E0-A655-B702DDDAA003}"/>
          </ac:graphicFrameMkLst>
        </pc:graphicFrameChg>
        <pc:graphicFrameChg chg="add del">
          <ac:chgData name="Rahman, Khalilur (DSO)" userId="b3f77ed4-7bf4-4506-8823-471b4bcc9481" providerId="ADAL" clId="{113347ED-9423-4ADF-9032-11DF18A66FDC}" dt="2023-08-03T15:33:12.145" v="981" actId="26606"/>
          <ac:graphicFrameMkLst>
            <pc:docMk/>
            <pc:sldMk cId="676457421" sldId="284"/>
            <ac:graphicFrameMk id="12" creationId="{35038B8D-0511-3A37-A763-DAF176330700}"/>
          </ac:graphicFrameMkLst>
        </pc:graphicFrameChg>
        <pc:graphicFrameChg chg="add del">
          <ac:chgData name="Rahman, Khalilur (DSO)" userId="b3f77ed4-7bf4-4506-8823-471b4bcc9481" providerId="ADAL" clId="{113347ED-9423-4ADF-9032-11DF18A66FDC}" dt="2023-08-03T15:33:13.881" v="983" actId="26606"/>
          <ac:graphicFrameMkLst>
            <pc:docMk/>
            <pc:sldMk cId="676457421" sldId="284"/>
            <ac:graphicFrameMk id="14" creationId="{C29F67CD-4B29-92A6-DE8C-5067B67FB52C}"/>
          </ac:graphicFrameMkLst>
        </pc:graphicFrameChg>
        <pc:graphicFrameChg chg="add">
          <ac:chgData name="Rahman, Khalilur (DSO)" userId="b3f77ed4-7bf4-4506-8823-471b4bcc9481" providerId="ADAL" clId="{113347ED-9423-4ADF-9032-11DF18A66FDC}" dt="2023-08-03T15:33:13.912" v="984" actId="26606"/>
          <ac:graphicFrameMkLst>
            <pc:docMk/>
            <pc:sldMk cId="676457421" sldId="284"/>
            <ac:graphicFrameMk id="18" creationId="{449B16BD-58B2-54E0-A655-B702DDDAA003}"/>
          </ac:graphicFrameMkLst>
        </pc:graphicFrameChg>
        <pc:cxnChg chg="add del">
          <ac:chgData name="Rahman, Khalilur (DSO)" userId="b3f77ed4-7bf4-4506-8823-471b4bcc9481" providerId="ADAL" clId="{113347ED-9423-4ADF-9032-11DF18A66FDC}" dt="2023-08-03T15:32:53.071" v="959" actId="26606"/>
          <ac:cxnSpMkLst>
            <pc:docMk/>
            <pc:sldMk cId="676457421" sldId="284"/>
            <ac:cxnSpMk id="13" creationId="{1F16A8D4-FE87-4604-88B2-394B5D1EB437}"/>
          </ac:cxnSpMkLst>
        </pc:cxnChg>
        <pc:cxnChg chg="add del">
          <ac:chgData name="Rahman, Khalilur (DSO)" userId="b3f77ed4-7bf4-4506-8823-471b4bcc9481" providerId="ADAL" clId="{113347ED-9423-4ADF-9032-11DF18A66FDC}" dt="2023-08-03T15:32:56.318" v="963" actId="26606"/>
          <ac:cxnSpMkLst>
            <pc:docMk/>
            <pc:sldMk cId="676457421" sldId="284"/>
            <ac:cxnSpMk id="20" creationId="{5021601D-2758-4B15-A31C-FDA184C51B3A}"/>
          </ac:cxnSpMkLst>
        </pc:cxnChg>
        <pc:cxnChg chg="add del">
          <ac:chgData name="Rahman, Khalilur (DSO)" userId="b3f77ed4-7bf4-4506-8823-471b4bcc9481" providerId="ADAL" clId="{113347ED-9423-4ADF-9032-11DF18A66FDC}" dt="2023-08-03T15:33:03.400" v="971" actId="26606"/>
          <ac:cxnSpMkLst>
            <pc:docMk/>
            <pc:sldMk cId="676457421" sldId="284"/>
            <ac:cxnSpMk id="33" creationId="{FC469874-256B-45B3-A79C-7591B4BA1ECC}"/>
          </ac:cxnSpMkLst>
        </pc:cxnChg>
      </pc:sldChg>
      <pc:sldChg chg="modSp mod">
        <pc:chgData name="Rahman, Khalilur (DSO)" userId="b3f77ed4-7bf4-4506-8823-471b4bcc9481" providerId="ADAL" clId="{113347ED-9423-4ADF-9032-11DF18A66FDC}" dt="2023-08-03T14:52:37.014" v="819" actId="20577"/>
        <pc:sldMkLst>
          <pc:docMk/>
          <pc:sldMk cId="811775901" sldId="285"/>
        </pc:sldMkLst>
        <pc:spChg chg="mod">
          <ac:chgData name="Rahman, Khalilur (DSO)" userId="b3f77ed4-7bf4-4506-8823-471b4bcc9481" providerId="ADAL" clId="{113347ED-9423-4ADF-9032-11DF18A66FDC}" dt="2023-08-03T14:51:38.459" v="749" actId="20577"/>
          <ac:spMkLst>
            <pc:docMk/>
            <pc:sldMk cId="811775901" sldId="285"/>
            <ac:spMk id="2" creationId="{0D2C36CB-C79D-D36F-1EFD-E4A255602C62}"/>
          </ac:spMkLst>
        </pc:spChg>
        <pc:spChg chg="mod">
          <ac:chgData name="Rahman, Khalilur (DSO)" userId="b3f77ed4-7bf4-4506-8823-471b4bcc9481" providerId="ADAL" clId="{113347ED-9423-4ADF-9032-11DF18A66FDC}" dt="2023-08-03T14:51:53.090" v="769" actId="20577"/>
          <ac:spMkLst>
            <pc:docMk/>
            <pc:sldMk cId="811775901" sldId="285"/>
            <ac:spMk id="5" creationId="{63E935E9-FD18-D7BD-2377-957FC7F43BC9}"/>
          </ac:spMkLst>
        </pc:spChg>
        <pc:graphicFrameChg chg="modGraphic">
          <ac:chgData name="Rahman, Khalilur (DSO)" userId="b3f77ed4-7bf4-4506-8823-471b4bcc9481" providerId="ADAL" clId="{113347ED-9423-4ADF-9032-11DF18A66FDC}" dt="2023-08-03T14:52:37.014" v="819" actId="20577"/>
          <ac:graphicFrameMkLst>
            <pc:docMk/>
            <pc:sldMk cId="811775901" sldId="285"/>
            <ac:graphicFrameMk id="4" creationId="{B61E7E8B-A4D2-CF2C-C570-31E6B293E624}"/>
          </ac:graphicFrameMkLst>
        </pc:graphicFrameChg>
      </pc:sldChg>
      <pc:sldChg chg="addSp delSp modSp mod setBg">
        <pc:chgData name="Rahman, Khalilur (DSO)" userId="b3f77ed4-7bf4-4506-8823-471b4bcc9481" providerId="ADAL" clId="{113347ED-9423-4ADF-9032-11DF18A66FDC}" dt="2023-08-03T15:33:48.139" v="987" actId="26606"/>
        <pc:sldMkLst>
          <pc:docMk/>
          <pc:sldMk cId="2292197292" sldId="286"/>
        </pc:sldMkLst>
        <pc:spChg chg="mod">
          <ac:chgData name="Rahman, Khalilur (DSO)" userId="b3f77ed4-7bf4-4506-8823-471b4bcc9481" providerId="ADAL" clId="{113347ED-9423-4ADF-9032-11DF18A66FDC}" dt="2023-08-03T15:33:48.139" v="987" actId="26606"/>
          <ac:spMkLst>
            <pc:docMk/>
            <pc:sldMk cId="2292197292" sldId="286"/>
            <ac:spMk id="2" creationId="{9F254EEB-DAEB-1F9B-42EF-67E632C26C4A}"/>
          </ac:spMkLst>
        </pc:spChg>
        <pc:spChg chg="mod">
          <ac:chgData name="Rahman, Khalilur (DSO)" userId="b3f77ed4-7bf4-4506-8823-471b4bcc9481" providerId="ADAL" clId="{113347ED-9423-4ADF-9032-11DF18A66FDC}" dt="2023-08-03T15:33:48.139" v="987" actId="26606"/>
          <ac:spMkLst>
            <pc:docMk/>
            <pc:sldMk cId="2292197292" sldId="286"/>
            <ac:spMk id="3" creationId="{74D7F430-4716-16E7-8FE9-92A6E98A9DE1}"/>
          </ac:spMkLst>
        </pc:spChg>
        <pc:spChg chg="add del">
          <ac:chgData name="Rahman, Khalilur (DSO)" userId="b3f77ed4-7bf4-4506-8823-471b4bcc9481" providerId="ADAL" clId="{113347ED-9423-4ADF-9032-11DF18A66FDC}" dt="2023-08-03T15:33:48.124" v="986" actId="26606"/>
          <ac:spMkLst>
            <pc:docMk/>
            <pc:sldMk cId="2292197292" sldId="286"/>
            <ac:spMk id="12" creationId="{327D73B4-9F5C-4A64-A179-51B9500CB8B5}"/>
          </ac:spMkLst>
        </pc:spChg>
        <pc:spChg chg="add del">
          <ac:chgData name="Rahman, Khalilur (DSO)" userId="b3f77ed4-7bf4-4506-8823-471b4bcc9481" providerId="ADAL" clId="{113347ED-9423-4ADF-9032-11DF18A66FDC}" dt="2023-08-03T15:33:48.124" v="986" actId="26606"/>
          <ac:spMkLst>
            <pc:docMk/>
            <pc:sldMk cId="2292197292" sldId="286"/>
            <ac:spMk id="14" creationId="{C1F06963-6374-4B48-844F-071A9BAAAE02}"/>
          </ac:spMkLst>
        </pc:spChg>
        <pc:spChg chg="add del">
          <ac:chgData name="Rahman, Khalilur (DSO)" userId="b3f77ed4-7bf4-4506-8823-471b4bcc9481" providerId="ADAL" clId="{113347ED-9423-4ADF-9032-11DF18A66FDC}" dt="2023-08-03T15:33:48.124" v="986" actId="26606"/>
          <ac:spMkLst>
            <pc:docMk/>
            <pc:sldMk cId="2292197292" sldId="286"/>
            <ac:spMk id="20" creationId="{E3020543-B24B-4EC4-8FFC-8DD88EEA91A8}"/>
          </ac:spMkLst>
        </pc:spChg>
        <pc:spChg chg="add">
          <ac:chgData name="Rahman, Khalilur (DSO)" userId="b3f77ed4-7bf4-4506-8823-471b4bcc9481" providerId="ADAL" clId="{113347ED-9423-4ADF-9032-11DF18A66FDC}" dt="2023-08-03T15:33:48.139" v="987" actId="26606"/>
          <ac:spMkLst>
            <pc:docMk/>
            <pc:sldMk cId="2292197292" sldId="286"/>
            <ac:spMk id="24" creationId="{3346177D-ADC4-4968-B747-5CFCD390B5B9}"/>
          </ac:spMkLst>
        </pc:spChg>
        <pc:spChg chg="add">
          <ac:chgData name="Rahman, Khalilur (DSO)" userId="b3f77ed4-7bf4-4506-8823-471b4bcc9481" providerId="ADAL" clId="{113347ED-9423-4ADF-9032-11DF18A66FDC}" dt="2023-08-03T15:33:48.139" v="987" actId="26606"/>
          <ac:spMkLst>
            <pc:docMk/>
            <pc:sldMk cId="2292197292" sldId="286"/>
            <ac:spMk id="25" creationId="{0844A943-BF79-4FEA-ABB1-3BD54D236606}"/>
          </ac:spMkLst>
        </pc:spChg>
        <pc:spChg chg="add">
          <ac:chgData name="Rahman, Khalilur (DSO)" userId="b3f77ed4-7bf4-4506-8823-471b4bcc9481" providerId="ADAL" clId="{113347ED-9423-4ADF-9032-11DF18A66FDC}" dt="2023-08-03T15:33:48.139" v="987" actId="26606"/>
          <ac:spMkLst>
            <pc:docMk/>
            <pc:sldMk cId="2292197292" sldId="286"/>
            <ac:spMk id="26" creationId="{6437CC72-F4A8-4DC3-AFAB-D22C482C8100}"/>
          </ac:spMkLst>
        </pc:spChg>
        <pc:grpChg chg="add del">
          <ac:chgData name="Rahman, Khalilur (DSO)" userId="b3f77ed4-7bf4-4506-8823-471b4bcc9481" providerId="ADAL" clId="{113347ED-9423-4ADF-9032-11DF18A66FDC}" dt="2023-08-03T15:33:48.124" v="986" actId="26606"/>
          <ac:grpSpMkLst>
            <pc:docMk/>
            <pc:sldMk cId="2292197292" sldId="286"/>
            <ac:grpSpMk id="16" creationId="{5614C7C0-FA1D-4105-8345-1DF76F9870A8}"/>
          </ac:grpSpMkLst>
        </pc:grpChg>
        <pc:picChg chg="mod">
          <ac:chgData name="Rahman, Khalilur (DSO)" userId="b3f77ed4-7bf4-4506-8823-471b4bcc9481" providerId="ADAL" clId="{113347ED-9423-4ADF-9032-11DF18A66FDC}" dt="2023-08-03T15:33:48.139" v="987" actId="26606"/>
          <ac:picMkLst>
            <pc:docMk/>
            <pc:sldMk cId="2292197292" sldId="286"/>
            <ac:picMk id="7" creationId="{D9B89736-41D5-C09F-E0AC-4493C12E697B}"/>
          </ac:picMkLst>
        </pc:picChg>
        <pc:cxnChg chg="add del">
          <ac:chgData name="Rahman, Khalilur (DSO)" userId="b3f77ed4-7bf4-4506-8823-471b4bcc9481" providerId="ADAL" clId="{113347ED-9423-4ADF-9032-11DF18A66FDC}" dt="2023-08-03T15:33:48.124" v="986" actId="26606"/>
          <ac:cxnSpMkLst>
            <pc:docMk/>
            <pc:sldMk cId="2292197292" sldId="286"/>
            <ac:cxnSpMk id="22" creationId="{C49DA8F6-BCC1-4447-B54C-57856834B94B}"/>
          </ac:cxnSpMkLst>
        </pc:cxnChg>
      </pc:sldChg>
      <pc:sldChg chg="modSp mod">
        <pc:chgData name="Rahman, Khalilur (DSO)" userId="b3f77ed4-7bf4-4506-8823-471b4bcc9481" providerId="ADAL" clId="{113347ED-9423-4ADF-9032-11DF18A66FDC}" dt="2023-08-03T14:53:15.334" v="839" actId="20577"/>
        <pc:sldMkLst>
          <pc:docMk/>
          <pc:sldMk cId="2204832292" sldId="287"/>
        </pc:sldMkLst>
        <pc:spChg chg="mod">
          <ac:chgData name="Rahman, Khalilur (DSO)" userId="b3f77ed4-7bf4-4506-8823-471b4bcc9481" providerId="ADAL" clId="{113347ED-9423-4ADF-9032-11DF18A66FDC}" dt="2023-08-03T14:53:15.334" v="839" actId="20577"/>
          <ac:spMkLst>
            <pc:docMk/>
            <pc:sldMk cId="2204832292" sldId="287"/>
            <ac:spMk id="5" creationId="{DE7D5842-BBF9-DE72-2FBB-3AF6259D2805}"/>
          </ac:spMkLst>
        </pc:spChg>
      </pc:sldChg>
      <pc:sldChg chg="addSp delSp modSp new mod setBg">
        <pc:chgData name="Rahman, Khalilur (DSO)" userId="b3f77ed4-7bf4-4506-8823-471b4bcc9481" providerId="ADAL" clId="{113347ED-9423-4ADF-9032-11DF18A66FDC}" dt="2023-08-03T14:43:02.154" v="490" actId="26606"/>
        <pc:sldMkLst>
          <pc:docMk/>
          <pc:sldMk cId="1272348158" sldId="288"/>
        </pc:sldMkLst>
        <pc:spChg chg="mod">
          <ac:chgData name="Rahman, Khalilur (DSO)" userId="b3f77ed4-7bf4-4506-8823-471b4bcc9481" providerId="ADAL" clId="{113347ED-9423-4ADF-9032-11DF18A66FDC}" dt="2023-08-03T14:43:02.154" v="490" actId="26606"/>
          <ac:spMkLst>
            <pc:docMk/>
            <pc:sldMk cId="1272348158" sldId="288"/>
            <ac:spMk id="2" creationId="{E57AB2C6-1885-40BF-ADA3-3A16882A7143}"/>
          </ac:spMkLst>
        </pc:spChg>
        <pc:spChg chg="add del mod">
          <ac:chgData name="Rahman, Khalilur (DSO)" userId="b3f77ed4-7bf4-4506-8823-471b4bcc9481" providerId="ADAL" clId="{113347ED-9423-4ADF-9032-11DF18A66FDC}" dt="2023-08-03T14:43:02.154" v="490" actId="26606"/>
          <ac:spMkLst>
            <pc:docMk/>
            <pc:sldMk cId="1272348158" sldId="288"/>
            <ac:spMk id="3" creationId="{9147EA1C-CB5A-40A1-8F80-B63163306B8F}"/>
          </ac:spMkLst>
        </pc:spChg>
        <pc:spChg chg="add">
          <ac:chgData name="Rahman, Khalilur (DSO)" userId="b3f77ed4-7bf4-4506-8823-471b4bcc9481" providerId="ADAL" clId="{113347ED-9423-4ADF-9032-11DF18A66FDC}" dt="2023-08-03T14:43:02.154" v="490" actId="26606"/>
          <ac:spMkLst>
            <pc:docMk/>
            <pc:sldMk cId="1272348158" sldId="288"/>
            <ac:spMk id="6" creationId="{2659FDB4-FCBE-4A89-B46D-43D4FA54464D}"/>
          </ac:spMkLst>
        </pc:spChg>
        <pc:spChg chg="add del">
          <ac:chgData name="Rahman, Khalilur (DSO)" userId="b3f77ed4-7bf4-4506-8823-471b4bcc9481" providerId="ADAL" clId="{113347ED-9423-4ADF-9032-11DF18A66FDC}" dt="2023-08-03T14:32:11.440" v="399" actId="26606"/>
          <ac:spMkLst>
            <pc:docMk/>
            <pc:sldMk cId="1272348158" sldId="288"/>
            <ac:spMk id="9" creationId="{2659FDB4-FCBE-4A89-B46D-43D4FA54464D}"/>
          </ac:spMkLst>
        </pc:spChg>
        <pc:spChg chg="add del">
          <ac:chgData name="Rahman, Khalilur (DSO)" userId="b3f77ed4-7bf4-4506-8823-471b4bcc9481" providerId="ADAL" clId="{113347ED-9423-4ADF-9032-11DF18A66FDC}" dt="2023-08-03T14:32:13.015" v="401" actId="26606"/>
          <ac:spMkLst>
            <pc:docMk/>
            <pc:sldMk cId="1272348158" sldId="288"/>
            <ac:spMk id="13" creationId="{2E442304-DDBD-4F7B-8017-36BCC863FB40}"/>
          </ac:spMkLst>
        </pc:spChg>
        <pc:spChg chg="add del">
          <ac:chgData name="Rahman, Khalilur (DSO)" userId="b3f77ed4-7bf4-4506-8823-471b4bcc9481" providerId="ADAL" clId="{113347ED-9423-4ADF-9032-11DF18A66FDC}" dt="2023-08-03T14:32:13.015" v="401" actId="26606"/>
          <ac:spMkLst>
            <pc:docMk/>
            <pc:sldMk cId="1272348158" sldId="288"/>
            <ac:spMk id="14" creationId="{5E107275-3853-46FD-A241-DE4355A42675}"/>
          </ac:spMkLst>
        </pc:spChg>
        <pc:spChg chg="add del">
          <ac:chgData name="Rahman, Khalilur (DSO)" userId="b3f77ed4-7bf4-4506-8823-471b4bcc9481" providerId="ADAL" clId="{113347ED-9423-4ADF-9032-11DF18A66FDC}" dt="2023-08-03T14:33:11.411" v="440" actId="26606"/>
          <ac:spMkLst>
            <pc:docMk/>
            <pc:sldMk cId="1272348158" sldId="288"/>
            <ac:spMk id="17" creationId="{2659FDB4-FCBE-4A89-B46D-43D4FA54464D}"/>
          </ac:spMkLst>
        </pc:spChg>
        <pc:graphicFrameChg chg="add del">
          <ac:chgData name="Rahman, Khalilur (DSO)" userId="b3f77ed4-7bf4-4506-8823-471b4bcc9481" providerId="ADAL" clId="{113347ED-9423-4ADF-9032-11DF18A66FDC}" dt="2023-08-03T14:32:11.440" v="399" actId="26606"/>
          <ac:graphicFrameMkLst>
            <pc:docMk/>
            <pc:sldMk cId="1272348158" sldId="288"/>
            <ac:graphicFrameMk id="5" creationId="{D61B0AE9-C4F2-F4C4-2BEC-AC245788305B}"/>
          </ac:graphicFrameMkLst>
        </pc:graphicFrameChg>
        <pc:graphicFrameChg chg="add">
          <ac:chgData name="Rahman, Khalilur (DSO)" userId="b3f77ed4-7bf4-4506-8823-471b4bcc9481" providerId="ADAL" clId="{113347ED-9423-4ADF-9032-11DF18A66FDC}" dt="2023-08-03T14:43:02.154" v="490" actId="26606"/>
          <ac:graphicFrameMkLst>
            <pc:docMk/>
            <pc:sldMk cId="1272348158" sldId="288"/>
            <ac:graphicFrameMk id="8" creationId="{67632406-47EC-C7DF-A121-CFC68E8579CF}"/>
          </ac:graphicFrameMkLst>
        </pc:graphicFrameChg>
        <pc:graphicFrameChg chg="add del">
          <ac:chgData name="Rahman, Khalilur (DSO)" userId="b3f77ed4-7bf4-4506-8823-471b4bcc9481" providerId="ADAL" clId="{113347ED-9423-4ADF-9032-11DF18A66FDC}" dt="2023-08-03T14:32:13.015" v="401" actId="26606"/>
          <ac:graphicFrameMkLst>
            <pc:docMk/>
            <pc:sldMk cId="1272348158" sldId="288"/>
            <ac:graphicFrameMk id="15" creationId="{8CA5C23A-343C-C0A5-9D55-A25C702BB3F3}"/>
          </ac:graphicFrameMkLst>
        </pc:graphicFrameChg>
        <pc:graphicFrameChg chg="add del">
          <ac:chgData name="Rahman, Khalilur (DSO)" userId="b3f77ed4-7bf4-4506-8823-471b4bcc9481" providerId="ADAL" clId="{113347ED-9423-4ADF-9032-11DF18A66FDC}" dt="2023-08-03T14:33:11.411" v="440" actId="26606"/>
          <ac:graphicFrameMkLst>
            <pc:docMk/>
            <pc:sldMk cId="1272348158" sldId="288"/>
            <ac:graphicFrameMk id="19" creationId="{D61B0AE9-C4F2-F4C4-2BEC-AC245788305B}"/>
          </ac:graphicFrameMkLst>
        </pc:graphicFrameChg>
        <pc:cxnChg chg="add">
          <ac:chgData name="Rahman, Khalilur (DSO)" userId="b3f77ed4-7bf4-4506-8823-471b4bcc9481" providerId="ADAL" clId="{113347ED-9423-4ADF-9032-11DF18A66FDC}" dt="2023-08-03T14:43:02.154" v="490" actId="26606"/>
          <ac:cxnSpMkLst>
            <pc:docMk/>
            <pc:sldMk cId="1272348158" sldId="288"/>
            <ac:cxnSpMk id="7" creationId="{C8F51B3F-8331-4E4A-AE96-D47B1006EEAD}"/>
          </ac:cxnSpMkLst>
        </pc:cxnChg>
        <pc:cxnChg chg="add del">
          <ac:chgData name="Rahman, Khalilur (DSO)" userId="b3f77ed4-7bf4-4506-8823-471b4bcc9481" providerId="ADAL" clId="{113347ED-9423-4ADF-9032-11DF18A66FDC}" dt="2023-08-03T14:32:11.440" v="399" actId="26606"/>
          <ac:cxnSpMkLst>
            <pc:docMk/>
            <pc:sldMk cId="1272348158" sldId="288"/>
            <ac:cxnSpMk id="11" creationId="{C8F51B3F-8331-4E4A-AE96-D47B1006EEAD}"/>
          </ac:cxnSpMkLst>
        </pc:cxnChg>
        <pc:cxnChg chg="add del">
          <ac:chgData name="Rahman, Khalilur (DSO)" userId="b3f77ed4-7bf4-4506-8823-471b4bcc9481" providerId="ADAL" clId="{113347ED-9423-4ADF-9032-11DF18A66FDC}" dt="2023-08-03T14:33:11.411" v="440" actId="26606"/>
          <ac:cxnSpMkLst>
            <pc:docMk/>
            <pc:sldMk cId="1272348158" sldId="288"/>
            <ac:cxnSpMk id="18" creationId="{C8F51B3F-8331-4E4A-AE96-D47B1006EEAD}"/>
          </ac:cxnSpMkLst>
        </pc:cxnChg>
      </pc:sldChg>
      <pc:sldChg chg="new del">
        <pc:chgData name="Rahman, Khalilur (DSO)" userId="b3f77ed4-7bf4-4506-8823-471b4bcc9481" providerId="ADAL" clId="{113347ED-9423-4ADF-9032-11DF18A66FDC}" dt="2023-08-03T14:28:12.298" v="17" actId="2696"/>
        <pc:sldMkLst>
          <pc:docMk/>
          <pc:sldMk cId="1870910898" sldId="288"/>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4.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24.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6.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3.png"/><Relationship Id="rId5" Type="http://schemas.openxmlformats.org/officeDocument/2006/relationships/image" Target="../media/image18.png"/><Relationship Id="rId10" Type="http://schemas.openxmlformats.org/officeDocument/2006/relationships/image" Target="../media/image22.svg"/><Relationship Id="rId4" Type="http://schemas.openxmlformats.org/officeDocument/2006/relationships/image" Target="../media/image17.svg"/><Relationship Id="rId9" Type="http://schemas.openxmlformats.org/officeDocument/2006/relationships/image" Target="../media/image21.png"/><Relationship Id="rId14" Type="http://schemas.openxmlformats.org/officeDocument/2006/relationships/image" Target="../media/image25.svg"/></Relationships>
</file>

<file path=ppt/diagrams/_rels/data5.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37.svg"/></Relationships>
</file>

<file path=ppt/diagrams/_rels/data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24.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6.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3.png"/><Relationship Id="rId5" Type="http://schemas.openxmlformats.org/officeDocument/2006/relationships/image" Target="../media/image18.png"/><Relationship Id="rId10" Type="http://schemas.openxmlformats.org/officeDocument/2006/relationships/image" Target="../media/image22.svg"/><Relationship Id="rId4" Type="http://schemas.openxmlformats.org/officeDocument/2006/relationships/image" Target="../media/image17.svg"/><Relationship Id="rId9" Type="http://schemas.openxmlformats.org/officeDocument/2006/relationships/image" Target="../media/image21.png"/><Relationship Id="rId14" Type="http://schemas.openxmlformats.org/officeDocument/2006/relationships/image" Target="../media/image2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37.svg"/></Relationships>
</file>

<file path=ppt/diagrams/_rels/drawing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2A2987-B0D5-4C7B-98EE-9B0B06DD2FB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FB2BA10-4A81-4DBD-B965-292BD6732EA3}">
      <dgm:prSet/>
      <dgm:spPr/>
      <dgm:t>
        <a:bodyPr/>
        <a:lstStyle/>
        <a:p>
          <a:pPr>
            <a:lnSpc>
              <a:spcPct val="100000"/>
            </a:lnSpc>
          </a:pPr>
          <a:r>
            <a:rPr lang="en-US" dirty="0"/>
            <a:t>Reducing staff travel during lunch breaks and encouraging healthy habits among workers are two major organizational business objectives that the "Implementation of AJKAL Canteen to Reduce Congestion and Promote Healthy Lifestyle“ </a:t>
          </a:r>
          <a:r>
            <a:rPr lang="en-GB" dirty="0"/>
            <a:t>Nyberg, G. (2019) </a:t>
          </a:r>
          <a:r>
            <a:rPr lang="en-US" dirty="0"/>
            <a:t> initiative seeks to achieve.</a:t>
          </a:r>
        </a:p>
      </dgm:t>
    </dgm:pt>
    <dgm:pt modelId="{E6D2C61D-A996-432A-B1D4-1C19EE68003C}" type="parTrans" cxnId="{DEE30C39-8B1C-4FA7-973C-72358F6AC382}">
      <dgm:prSet/>
      <dgm:spPr/>
      <dgm:t>
        <a:bodyPr/>
        <a:lstStyle/>
        <a:p>
          <a:endParaRPr lang="en-US"/>
        </a:p>
      </dgm:t>
    </dgm:pt>
    <dgm:pt modelId="{063397F7-AA9C-404F-BF1D-EB43FAA952C6}" type="sibTrans" cxnId="{DEE30C39-8B1C-4FA7-973C-72358F6AC382}">
      <dgm:prSet/>
      <dgm:spPr/>
      <dgm:t>
        <a:bodyPr/>
        <a:lstStyle/>
        <a:p>
          <a:endParaRPr lang="en-US"/>
        </a:p>
      </dgm:t>
    </dgm:pt>
    <dgm:pt modelId="{07945AFC-B2AE-4EF1-AEE8-95C932E816E3}">
      <dgm:prSet/>
      <dgm:spPr/>
      <dgm:t>
        <a:bodyPr/>
        <a:lstStyle/>
        <a:p>
          <a:pPr>
            <a:lnSpc>
              <a:spcPct val="100000"/>
            </a:lnSpc>
          </a:pPr>
          <a:r>
            <a:rPr lang="en-US"/>
            <a:t>By putting in place onsite catering services, the company may drastically cut down on the amount of time staff spends leaving the building for lunch, reducing traffic congestion in nearby areas.</a:t>
          </a:r>
        </a:p>
      </dgm:t>
    </dgm:pt>
    <dgm:pt modelId="{4BB66E89-D7C7-46E8-B13D-18C000374445}" type="parTrans" cxnId="{C6730091-5923-4854-983E-35FBDEFAB008}">
      <dgm:prSet/>
      <dgm:spPr/>
      <dgm:t>
        <a:bodyPr/>
        <a:lstStyle/>
        <a:p>
          <a:endParaRPr lang="en-US"/>
        </a:p>
      </dgm:t>
    </dgm:pt>
    <dgm:pt modelId="{6E0CB54F-F5D7-41BA-BE00-C70A10245603}" type="sibTrans" cxnId="{C6730091-5923-4854-983E-35FBDEFAB008}">
      <dgm:prSet/>
      <dgm:spPr/>
      <dgm:t>
        <a:bodyPr/>
        <a:lstStyle/>
        <a:p>
          <a:endParaRPr lang="en-US"/>
        </a:p>
      </dgm:t>
    </dgm:pt>
    <dgm:pt modelId="{59B5FDDC-3386-4CD5-B62D-416142E60B57}">
      <dgm:prSet/>
      <dgm:spPr/>
      <dgm:t>
        <a:bodyPr/>
        <a:lstStyle/>
        <a:p>
          <a:pPr>
            <a:lnSpc>
              <a:spcPct val="100000"/>
            </a:lnSpc>
          </a:pPr>
          <a:r>
            <a:rPr lang="en-US"/>
            <a:t>The project is in accordance with the organization's dedication to business social responsibility, along with the obvious advantages for the workers and the company at large.</a:t>
          </a:r>
        </a:p>
      </dgm:t>
    </dgm:pt>
    <dgm:pt modelId="{49D899D2-463C-4450-B595-EA2538989009}" type="parTrans" cxnId="{22D2409B-DD7A-41F5-A959-4FA826649922}">
      <dgm:prSet/>
      <dgm:spPr/>
      <dgm:t>
        <a:bodyPr/>
        <a:lstStyle/>
        <a:p>
          <a:endParaRPr lang="en-US"/>
        </a:p>
      </dgm:t>
    </dgm:pt>
    <dgm:pt modelId="{13D9BE19-13C8-4207-8E3F-ACF6D29F84B8}" type="sibTrans" cxnId="{22D2409B-DD7A-41F5-A959-4FA826649922}">
      <dgm:prSet/>
      <dgm:spPr/>
      <dgm:t>
        <a:bodyPr/>
        <a:lstStyle/>
        <a:p>
          <a:endParaRPr lang="en-US"/>
        </a:p>
      </dgm:t>
    </dgm:pt>
    <dgm:pt modelId="{A5B29758-EA7F-477D-89D7-DAC6A3EEC291}" type="pres">
      <dgm:prSet presAssocID="{232A2987-B0D5-4C7B-98EE-9B0B06DD2FB9}" presName="root" presStyleCnt="0">
        <dgm:presLayoutVars>
          <dgm:dir/>
          <dgm:resizeHandles val="exact"/>
        </dgm:presLayoutVars>
      </dgm:prSet>
      <dgm:spPr/>
    </dgm:pt>
    <dgm:pt modelId="{BEA77E7B-60E2-42C7-B0DB-7EDA49BE2164}" type="pres">
      <dgm:prSet presAssocID="{4FB2BA10-4A81-4DBD-B965-292BD6732EA3}" presName="compNode" presStyleCnt="0"/>
      <dgm:spPr/>
    </dgm:pt>
    <dgm:pt modelId="{FC6531D2-7820-489E-91F3-7BEE7CC0C45A}" type="pres">
      <dgm:prSet presAssocID="{4FB2BA10-4A81-4DBD-B965-292BD6732EA3}" presName="bgRect" presStyleLbl="bgShp" presStyleIdx="0" presStyleCnt="3"/>
      <dgm:spPr/>
    </dgm:pt>
    <dgm:pt modelId="{3ADA8FAF-B32B-4706-BD07-A5A2BC9EBF13}" type="pres">
      <dgm:prSet presAssocID="{4FB2BA10-4A81-4DBD-B965-292BD6732EA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ork and knife"/>
        </a:ext>
      </dgm:extLst>
    </dgm:pt>
    <dgm:pt modelId="{DF25AB05-6061-481F-A57D-07629694705D}" type="pres">
      <dgm:prSet presAssocID="{4FB2BA10-4A81-4DBD-B965-292BD6732EA3}" presName="spaceRect" presStyleCnt="0"/>
      <dgm:spPr/>
    </dgm:pt>
    <dgm:pt modelId="{958FE566-848F-44EF-89C2-1221C0712A0C}" type="pres">
      <dgm:prSet presAssocID="{4FB2BA10-4A81-4DBD-B965-292BD6732EA3}" presName="parTx" presStyleLbl="revTx" presStyleIdx="0" presStyleCnt="3">
        <dgm:presLayoutVars>
          <dgm:chMax val="0"/>
          <dgm:chPref val="0"/>
        </dgm:presLayoutVars>
      </dgm:prSet>
      <dgm:spPr/>
    </dgm:pt>
    <dgm:pt modelId="{DBA9FC60-E60A-4D53-9E67-6D1215C3B6A7}" type="pres">
      <dgm:prSet presAssocID="{063397F7-AA9C-404F-BF1D-EB43FAA952C6}" presName="sibTrans" presStyleCnt="0"/>
      <dgm:spPr/>
    </dgm:pt>
    <dgm:pt modelId="{42227F21-5B3B-4555-B9C4-6FC3D9BE306D}" type="pres">
      <dgm:prSet presAssocID="{07945AFC-B2AE-4EF1-AEE8-95C932E816E3}" presName="compNode" presStyleCnt="0"/>
      <dgm:spPr/>
    </dgm:pt>
    <dgm:pt modelId="{80302921-9083-41C2-8ACF-C90C18251CE9}" type="pres">
      <dgm:prSet presAssocID="{07945AFC-B2AE-4EF1-AEE8-95C932E816E3}" presName="bgRect" presStyleLbl="bgShp" presStyleIdx="1" presStyleCnt="3"/>
      <dgm:spPr/>
    </dgm:pt>
    <dgm:pt modelId="{32328464-9740-486D-A07E-B1B5780A3E8B}" type="pres">
      <dgm:prSet presAssocID="{07945AFC-B2AE-4EF1-AEE8-95C932E816E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aiter"/>
        </a:ext>
      </dgm:extLst>
    </dgm:pt>
    <dgm:pt modelId="{E1647569-538D-494D-881C-EFD5BEC4252D}" type="pres">
      <dgm:prSet presAssocID="{07945AFC-B2AE-4EF1-AEE8-95C932E816E3}" presName="spaceRect" presStyleCnt="0"/>
      <dgm:spPr/>
    </dgm:pt>
    <dgm:pt modelId="{210E7F93-6776-42D8-97F4-A0EEB88CE746}" type="pres">
      <dgm:prSet presAssocID="{07945AFC-B2AE-4EF1-AEE8-95C932E816E3}" presName="parTx" presStyleLbl="revTx" presStyleIdx="1" presStyleCnt="3">
        <dgm:presLayoutVars>
          <dgm:chMax val="0"/>
          <dgm:chPref val="0"/>
        </dgm:presLayoutVars>
      </dgm:prSet>
      <dgm:spPr/>
    </dgm:pt>
    <dgm:pt modelId="{5C27DE24-AB90-4D08-AE9F-626174691CB4}" type="pres">
      <dgm:prSet presAssocID="{6E0CB54F-F5D7-41BA-BE00-C70A10245603}" presName="sibTrans" presStyleCnt="0"/>
      <dgm:spPr/>
    </dgm:pt>
    <dgm:pt modelId="{B07D96D1-DC53-4C32-9AF2-166BC67CD303}" type="pres">
      <dgm:prSet presAssocID="{59B5FDDC-3386-4CD5-B62D-416142E60B57}" presName="compNode" presStyleCnt="0"/>
      <dgm:spPr/>
    </dgm:pt>
    <dgm:pt modelId="{902D48C4-0B35-4639-868C-65E663307258}" type="pres">
      <dgm:prSet presAssocID="{59B5FDDC-3386-4CD5-B62D-416142E60B57}" presName="bgRect" presStyleLbl="bgShp" presStyleIdx="2" presStyleCnt="3"/>
      <dgm:spPr/>
    </dgm:pt>
    <dgm:pt modelId="{8D4EA620-137F-4A8B-8B2C-002110CB9FB3}" type="pres">
      <dgm:prSet presAssocID="{59B5FDDC-3386-4CD5-B62D-416142E60B5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nections"/>
        </a:ext>
      </dgm:extLst>
    </dgm:pt>
    <dgm:pt modelId="{E8ECAA49-13BD-4BCB-BDED-3E1797504A2D}" type="pres">
      <dgm:prSet presAssocID="{59B5FDDC-3386-4CD5-B62D-416142E60B57}" presName="spaceRect" presStyleCnt="0"/>
      <dgm:spPr/>
    </dgm:pt>
    <dgm:pt modelId="{337C09A3-7E93-4660-81C8-49ABA794FFA1}" type="pres">
      <dgm:prSet presAssocID="{59B5FDDC-3386-4CD5-B62D-416142E60B57}" presName="parTx" presStyleLbl="revTx" presStyleIdx="2" presStyleCnt="3">
        <dgm:presLayoutVars>
          <dgm:chMax val="0"/>
          <dgm:chPref val="0"/>
        </dgm:presLayoutVars>
      </dgm:prSet>
      <dgm:spPr/>
    </dgm:pt>
  </dgm:ptLst>
  <dgm:cxnLst>
    <dgm:cxn modelId="{DEE30C39-8B1C-4FA7-973C-72358F6AC382}" srcId="{232A2987-B0D5-4C7B-98EE-9B0B06DD2FB9}" destId="{4FB2BA10-4A81-4DBD-B965-292BD6732EA3}" srcOrd="0" destOrd="0" parTransId="{E6D2C61D-A996-432A-B1D4-1C19EE68003C}" sibTransId="{063397F7-AA9C-404F-BF1D-EB43FAA952C6}"/>
    <dgm:cxn modelId="{269C8160-465D-46DD-996A-11D2634E1660}" type="presOf" srcId="{4FB2BA10-4A81-4DBD-B965-292BD6732EA3}" destId="{958FE566-848F-44EF-89C2-1221C0712A0C}" srcOrd="0" destOrd="0" presId="urn:microsoft.com/office/officeart/2018/2/layout/IconVerticalSolidList"/>
    <dgm:cxn modelId="{C6730091-5923-4854-983E-35FBDEFAB008}" srcId="{232A2987-B0D5-4C7B-98EE-9B0B06DD2FB9}" destId="{07945AFC-B2AE-4EF1-AEE8-95C932E816E3}" srcOrd="1" destOrd="0" parTransId="{4BB66E89-D7C7-46E8-B13D-18C000374445}" sibTransId="{6E0CB54F-F5D7-41BA-BE00-C70A10245603}"/>
    <dgm:cxn modelId="{22D2409B-DD7A-41F5-A959-4FA826649922}" srcId="{232A2987-B0D5-4C7B-98EE-9B0B06DD2FB9}" destId="{59B5FDDC-3386-4CD5-B62D-416142E60B57}" srcOrd="2" destOrd="0" parTransId="{49D899D2-463C-4450-B595-EA2538989009}" sibTransId="{13D9BE19-13C8-4207-8E3F-ACF6D29F84B8}"/>
    <dgm:cxn modelId="{A0C1339D-53F3-4056-BF1A-2F64BD66B678}" type="presOf" srcId="{232A2987-B0D5-4C7B-98EE-9B0B06DD2FB9}" destId="{A5B29758-EA7F-477D-89D7-DAC6A3EEC291}" srcOrd="0" destOrd="0" presId="urn:microsoft.com/office/officeart/2018/2/layout/IconVerticalSolidList"/>
    <dgm:cxn modelId="{3429C1AB-D935-49DD-A999-002CD78A73A2}" type="presOf" srcId="{07945AFC-B2AE-4EF1-AEE8-95C932E816E3}" destId="{210E7F93-6776-42D8-97F4-A0EEB88CE746}" srcOrd="0" destOrd="0" presId="urn:microsoft.com/office/officeart/2018/2/layout/IconVerticalSolidList"/>
    <dgm:cxn modelId="{C77308D1-D5FF-4374-8FE5-F6288DF51ED4}" type="presOf" srcId="{59B5FDDC-3386-4CD5-B62D-416142E60B57}" destId="{337C09A3-7E93-4660-81C8-49ABA794FFA1}" srcOrd="0" destOrd="0" presId="urn:microsoft.com/office/officeart/2018/2/layout/IconVerticalSolidList"/>
    <dgm:cxn modelId="{F99CF033-3531-44EF-8F29-B6F35A788F29}" type="presParOf" srcId="{A5B29758-EA7F-477D-89D7-DAC6A3EEC291}" destId="{BEA77E7B-60E2-42C7-B0DB-7EDA49BE2164}" srcOrd="0" destOrd="0" presId="urn:microsoft.com/office/officeart/2018/2/layout/IconVerticalSolidList"/>
    <dgm:cxn modelId="{FAE2AF2A-DCCA-4674-BA2A-FFABFF3A67BF}" type="presParOf" srcId="{BEA77E7B-60E2-42C7-B0DB-7EDA49BE2164}" destId="{FC6531D2-7820-489E-91F3-7BEE7CC0C45A}" srcOrd="0" destOrd="0" presId="urn:microsoft.com/office/officeart/2018/2/layout/IconVerticalSolidList"/>
    <dgm:cxn modelId="{80338C5C-B33C-4012-9D9D-BCB5EF0908B9}" type="presParOf" srcId="{BEA77E7B-60E2-42C7-B0DB-7EDA49BE2164}" destId="{3ADA8FAF-B32B-4706-BD07-A5A2BC9EBF13}" srcOrd="1" destOrd="0" presId="urn:microsoft.com/office/officeart/2018/2/layout/IconVerticalSolidList"/>
    <dgm:cxn modelId="{E01ED1EC-ADEF-49DB-9D25-082FCD8038A4}" type="presParOf" srcId="{BEA77E7B-60E2-42C7-B0DB-7EDA49BE2164}" destId="{DF25AB05-6061-481F-A57D-07629694705D}" srcOrd="2" destOrd="0" presId="urn:microsoft.com/office/officeart/2018/2/layout/IconVerticalSolidList"/>
    <dgm:cxn modelId="{3769A4F0-9BCC-4BED-87FC-3455A6EBAE3C}" type="presParOf" srcId="{BEA77E7B-60E2-42C7-B0DB-7EDA49BE2164}" destId="{958FE566-848F-44EF-89C2-1221C0712A0C}" srcOrd="3" destOrd="0" presId="urn:microsoft.com/office/officeart/2018/2/layout/IconVerticalSolidList"/>
    <dgm:cxn modelId="{F0D0BAA0-66AE-47FB-8AE4-F11767C7EA23}" type="presParOf" srcId="{A5B29758-EA7F-477D-89D7-DAC6A3EEC291}" destId="{DBA9FC60-E60A-4D53-9E67-6D1215C3B6A7}" srcOrd="1" destOrd="0" presId="urn:microsoft.com/office/officeart/2018/2/layout/IconVerticalSolidList"/>
    <dgm:cxn modelId="{3066EE86-3EA8-49CF-ACAE-145A236B60AF}" type="presParOf" srcId="{A5B29758-EA7F-477D-89D7-DAC6A3EEC291}" destId="{42227F21-5B3B-4555-B9C4-6FC3D9BE306D}" srcOrd="2" destOrd="0" presId="urn:microsoft.com/office/officeart/2018/2/layout/IconVerticalSolidList"/>
    <dgm:cxn modelId="{0C2338AF-4EF6-4262-8123-57ECE6F36D58}" type="presParOf" srcId="{42227F21-5B3B-4555-B9C4-6FC3D9BE306D}" destId="{80302921-9083-41C2-8ACF-C90C18251CE9}" srcOrd="0" destOrd="0" presId="urn:microsoft.com/office/officeart/2018/2/layout/IconVerticalSolidList"/>
    <dgm:cxn modelId="{B7B27EAC-6EC5-4E32-9F8E-00BD5075E39E}" type="presParOf" srcId="{42227F21-5B3B-4555-B9C4-6FC3D9BE306D}" destId="{32328464-9740-486D-A07E-B1B5780A3E8B}" srcOrd="1" destOrd="0" presId="urn:microsoft.com/office/officeart/2018/2/layout/IconVerticalSolidList"/>
    <dgm:cxn modelId="{40BC2D62-1A90-40A0-9089-94DC95BFC977}" type="presParOf" srcId="{42227F21-5B3B-4555-B9C4-6FC3D9BE306D}" destId="{E1647569-538D-494D-881C-EFD5BEC4252D}" srcOrd="2" destOrd="0" presId="urn:microsoft.com/office/officeart/2018/2/layout/IconVerticalSolidList"/>
    <dgm:cxn modelId="{3EDE0306-9C1E-454C-A941-BBCC91BD02D9}" type="presParOf" srcId="{42227F21-5B3B-4555-B9C4-6FC3D9BE306D}" destId="{210E7F93-6776-42D8-97F4-A0EEB88CE746}" srcOrd="3" destOrd="0" presId="urn:microsoft.com/office/officeart/2018/2/layout/IconVerticalSolidList"/>
    <dgm:cxn modelId="{8DAC0C46-B389-46DD-973A-0A40E1D2E41D}" type="presParOf" srcId="{A5B29758-EA7F-477D-89D7-DAC6A3EEC291}" destId="{5C27DE24-AB90-4D08-AE9F-626174691CB4}" srcOrd="3" destOrd="0" presId="urn:microsoft.com/office/officeart/2018/2/layout/IconVerticalSolidList"/>
    <dgm:cxn modelId="{F2E8CA72-5A23-40D6-9D4E-AB92D778C0EE}" type="presParOf" srcId="{A5B29758-EA7F-477D-89D7-DAC6A3EEC291}" destId="{B07D96D1-DC53-4C32-9AF2-166BC67CD303}" srcOrd="4" destOrd="0" presId="urn:microsoft.com/office/officeart/2018/2/layout/IconVerticalSolidList"/>
    <dgm:cxn modelId="{D6550510-E09C-4B34-B704-0E26C9F17CD4}" type="presParOf" srcId="{B07D96D1-DC53-4C32-9AF2-166BC67CD303}" destId="{902D48C4-0B35-4639-868C-65E663307258}" srcOrd="0" destOrd="0" presId="urn:microsoft.com/office/officeart/2018/2/layout/IconVerticalSolidList"/>
    <dgm:cxn modelId="{5B708FAB-9951-4351-813B-F3A31E7F6075}" type="presParOf" srcId="{B07D96D1-DC53-4C32-9AF2-166BC67CD303}" destId="{8D4EA620-137F-4A8B-8B2C-002110CB9FB3}" srcOrd="1" destOrd="0" presId="urn:microsoft.com/office/officeart/2018/2/layout/IconVerticalSolidList"/>
    <dgm:cxn modelId="{B5D158BB-B8BE-4669-9763-CE79CE934391}" type="presParOf" srcId="{B07D96D1-DC53-4C32-9AF2-166BC67CD303}" destId="{E8ECAA49-13BD-4BCB-BDED-3E1797504A2D}" srcOrd="2" destOrd="0" presId="urn:microsoft.com/office/officeart/2018/2/layout/IconVerticalSolidList"/>
    <dgm:cxn modelId="{E0099E68-7957-44DD-9D69-B0D1CBF3794D}" type="presParOf" srcId="{B07D96D1-DC53-4C32-9AF2-166BC67CD303}" destId="{337C09A3-7E93-4660-81C8-49ABA794FFA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E0CD75-23A5-4838-9DE4-7CFC7E1DBDF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2450D70-EC0E-439C-A739-46A980CA40F7}">
      <dgm:prSet/>
      <dgm:spPr/>
      <dgm:t>
        <a:bodyPr/>
        <a:lstStyle/>
        <a:p>
          <a:r>
            <a:rPr lang="en-GB"/>
            <a:t>When it comes to project management, the stakeholders take a central role and therefore require the maximum attention (Karlsen, 2002). </a:t>
          </a:r>
          <a:endParaRPr lang="en-US"/>
        </a:p>
      </dgm:t>
    </dgm:pt>
    <dgm:pt modelId="{019EC30A-65EB-4C03-9EC1-14E1AD64DEFB}" type="parTrans" cxnId="{F71EF80E-75E1-4B50-A9D8-C1C9A7ABC504}">
      <dgm:prSet/>
      <dgm:spPr/>
      <dgm:t>
        <a:bodyPr/>
        <a:lstStyle/>
        <a:p>
          <a:endParaRPr lang="en-US"/>
        </a:p>
      </dgm:t>
    </dgm:pt>
    <dgm:pt modelId="{424F0F5F-32F9-4DAB-97D0-D75D04179476}" type="sibTrans" cxnId="{F71EF80E-75E1-4B50-A9D8-C1C9A7ABC504}">
      <dgm:prSet/>
      <dgm:spPr/>
      <dgm:t>
        <a:bodyPr/>
        <a:lstStyle/>
        <a:p>
          <a:endParaRPr lang="en-US"/>
        </a:p>
      </dgm:t>
    </dgm:pt>
    <dgm:pt modelId="{9E9712AE-88B8-44BB-A298-B1BA6BA9C199}">
      <dgm:prSet/>
      <dgm:spPr/>
      <dgm:t>
        <a:bodyPr/>
        <a:lstStyle/>
        <a:p>
          <a:r>
            <a:rPr lang="en-GB"/>
            <a:t>Stakeholders are any individuals or organizations whose interests may be affected either positively or negatively as a result of the execution or successful completion of the project (Guide, 2001).</a:t>
          </a:r>
          <a:endParaRPr lang="en-US"/>
        </a:p>
      </dgm:t>
    </dgm:pt>
    <dgm:pt modelId="{B94A0151-ADCA-49C6-889B-86B04344ADD9}" type="parTrans" cxnId="{5E546123-D5E7-40F1-BDC4-BAB7174DB534}">
      <dgm:prSet/>
      <dgm:spPr/>
      <dgm:t>
        <a:bodyPr/>
        <a:lstStyle/>
        <a:p>
          <a:endParaRPr lang="en-US"/>
        </a:p>
      </dgm:t>
    </dgm:pt>
    <dgm:pt modelId="{DB25125B-74BF-4B23-8B50-681BCDAEFE4C}" type="sibTrans" cxnId="{5E546123-D5E7-40F1-BDC4-BAB7174DB534}">
      <dgm:prSet/>
      <dgm:spPr/>
      <dgm:t>
        <a:bodyPr/>
        <a:lstStyle/>
        <a:p>
          <a:endParaRPr lang="en-US"/>
        </a:p>
      </dgm:t>
    </dgm:pt>
    <dgm:pt modelId="{8305A79A-E44B-4891-8FD5-FC35E5F5D25B}">
      <dgm:prSet/>
      <dgm:spPr/>
      <dgm:t>
        <a:bodyPr/>
        <a:lstStyle/>
        <a:p>
          <a:r>
            <a:rPr lang="en-GB"/>
            <a:t>For a successful execution of a project management plan for LAKAJ Canteen at UWTSD, we need to make sure that the stakeholders of the LAKAJ Canteen project are satisfied as suggested by Mallak et al (1991).</a:t>
          </a:r>
          <a:endParaRPr lang="en-US"/>
        </a:p>
      </dgm:t>
    </dgm:pt>
    <dgm:pt modelId="{8AFF020E-D6A2-498A-89F3-55075343A6A4}" type="parTrans" cxnId="{74CB7418-CDEB-408C-B947-D9DD511823D3}">
      <dgm:prSet/>
      <dgm:spPr/>
      <dgm:t>
        <a:bodyPr/>
        <a:lstStyle/>
        <a:p>
          <a:endParaRPr lang="en-US"/>
        </a:p>
      </dgm:t>
    </dgm:pt>
    <dgm:pt modelId="{28DCD28E-4CBF-464B-BFBD-C1B0524F7AF9}" type="sibTrans" cxnId="{74CB7418-CDEB-408C-B947-D9DD511823D3}">
      <dgm:prSet/>
      <dgm:spPr/>
      <dgm:t>
        <a:bodyPr/>
        <a:lstStyle/>
        <a:p>
          <a:endParaRPr lang="en-US"/>
        </a:p>
      </dgm:t>
    </dgm:pt>
    <dgm:pt modelId="{BD2ADE12-2798-4DD7-8A2C-92158E217B9C}">
      <dgm:prSet/>
      <dgm:spPr/>
      <dgm:t>
        <a:bodyPr/>
        <a:lstStyle/>
        <a:p>
          <a:r>
            <a:rPr lang="en-GB"/>
            <a:t>This means identifying who the LAKAJ Canteen project stakeholders are, categorising them, their interests, assess their individual power, choose the channels for them to exercise their power, plan to address their expectations as well as a stake holder satisfaction strategy as suggested by Mallak et al (1991).</a:t>
          </a:r>
          <a:endParaRPr lang="en-US"/>
        </a:p>
      </dgm:t>
    </dgm:pt>
    <dgm:pt modelId="{E28334AC-4835-4D0B-9427-D1F44B8CD065}" type="parTrans" cxnId="{D8374239-0901-41D1-953D-E24D8A6508E0}">
      <dgm:prSet/>
      <dgm:spPr/>
      <dgm:t>
        <a:bodyPr/>
        <a:lstStyle/>
        <a:p>
          <a:endParaRPr lang="en-US"/>
        </a:p>
      </dgm:t>
    </dgm:pt>
    <dgm:pt modelId="{3D150C82-FACA-43F4-9299-A11532F7D539}" type="sibTrans" cxnId="{D8374239-0901-41D1-953D-E24D8A6508E0}">
      <dgm:prSet/>
      <dgm:spPr/>
      <dgm:t>
        <a:bodyPr/>
        <a:lstStyle/>
        <a:p>
          <a:endParaRPr lang="en-US"/>
        </a:p>
      </dgm:t>
    </dgm:pt>
    <dgm:pt modelId="{070520CE-77C2-4B0A-BD89-CBAE6D61C05F}" type="pres">
      <dgm:prSet presAssocID="{52E0CD75-23A5-4838-9DE4-7CFC7E1DBDFE}" presName="linear" presStyleCnt="0">
        <dgm:presLayoutVars>
          <dgm:animLvl val="lvl"/>
          <dgm:resizeHandles val="exact"/>
        </dgm:presLayoutVars>
      </dgm:prSet>
      <dgm:spPr/>
    </dgm:pt>
    <dgm:pt modelId="{0081F05A-F7F0-4813-A2AF-B1DE6B3DAB8E}" type="pres">
      <dgm:prSet presAssocID="{92450D70-EC0E-439C-A739-46A980CA40F7}" presName="parentText" presStyleLbl="node1" presStyleIdx="0" presStyleCnt="4">
        <dgm:presLayoutVars>
          <dgm:chMax val="0"/>
          <dgm:bulletEnabled val="1"/>
        </dgm:presLayoutVars>
      </dgm:prSet>
      <dgm:spPr/>
    </dgm:pt>
    <dgm:pt modelId="{608E85DA-9F1A-4AE2-AE8F-4BE6F052D795}" type="pres">
      <dgm:prSet presAssocID="{424F0F5F-32F9-4DAB-97D0-D75D04179476}" presName="spacer" presStyleCnt="0"/>
      <dgm:spPr/>
    </dgm:pt>
    <dgm:pt modelId="{F214A913-4F43-42DC-A413-E2B39119EEE9}" type="pres">
      <dgm:prSet presAssocID="{9E9712AE-88B8-44BB-A298-B1BA6BA9C199}" presName="parentText" presStyleLbl="node1" presStyleIdx="1" presStyleCnt="4">
        <dgm:presLayoutVars>
          <dgm:chMax val="0"/>
          <dgm:bulletEnabled val="1"/>
        </dgm:presLayoutVars>
      </dgm:prSet>
      <dgm:spPr/>
    </dgm:pt>
    <dgm:pt modelId="{1B68200C-3089-4632-B785-773845FA1BC5}" type="pres">
      <dgm:prSet presAssocID="{DB25125B-74BF-4B23-8B50-681BCDAEFE4C}" presName="spacer" presStyleCnt="0"/>
      <dgm:spPr/>
    </dgm:pt>
    <dgm:pt modelId="{C613946A-25BE-4F98-961E-11FAA7E2A0D9}" type="pres">
      <dgm:prSet presAssocID="{8305A79A-E44B-4891-8FD5-FC35E5F5D25B}" presName="parentText" presStyleLbl="node1" presStyleIdx="2" presStyleCnt="4">
        <dgm:presLayoutVars>
          <dgm:chMax val="0"/>
          <dgm:bulletEnabled val="1"/>
        </dgm:presLayoutVars>
      </dgm:prSet>
      <dgm:spPr/>
    </dgm:pt>
    <dgm:pt modelId="{5E907086-1780-4AE6-A269-F3052D19B4D2}" type="pres">
      <dgm:prSet presAssocID="{28DCD28E-4CBF-464B-BFBD-C1B0524F7AF9}" presName="spacer" presStyleCnt="0"/>
      <dgm:spPr/>
    </dgm:pt>
    <dgm:pt modelId="{9A2D9DD8-0BC1-41A1-BC1D-9D38FFDC1934}" type="pres">
      <dgm:prSet presAssocID="{BD2ADE12-2798-4DD7-8A2C-92158E217B9C}" presName="parentText" presStyleLbl="node1" presStyleIdx="3" presStyleCnt="4">
        <dgm:presLayoutVars>
          <dgm:chMax val="0"/>
          <dgm:bulletEnabled val="1"/>
        </dgm:presLayoutVars>
      </dgm:prSet>
      <dgm:spPr/>
    </dgm:pt>
  </dgm:ptLst>
  <dgm:cxnLst>
    <dgm:cxn modelId="{66495904-1980-4161-9C5C-42F4C5194C2E}" type="presOf" srcId="{9E9712AE-88B8-44BB-A298-B1BA6BA9C199}" destId="{F214A913-4F43-42DC-A413-E2B39119EEE9}" srcOrd="0" destOrd="0" presId="urn:microsoft.com/office/officeart/2005/8/layout/vList2"/>
    <dgm:cxn modelId="{F71EF80E-75E1-4B50-A9D8-C1C9A7ABC504}" srcId="{52E0CD75-23A5-4838-9DE4-7CFC7E1DBDFE}" destId="{92450D70-EC0E-439C-A739-46A980CA40F7}" srcOrd="0" destOrd="0" parTransId="{019EC30A-65EB-4C03-9EC1-14E1AD64DEFB}" sibTransId="{424F0F5F-32F9-4DAB-97D0-D75D04179476}"/>
    <dgm:cxn modelId="{74CB7418-CDEB-408C-B947-D9DD511823D3}" srcId="{52E0CD75-23A5-4838-9DE4-7CFC7E1DBDFE}" destId="{8305A79A-E44B-4891-8FD5-FC35E5F5D25B}" srcOrd="2" destOrd="0" parTransId="{8AFF020E-D6A2-498A-89F3-55075343A6A4}" sibTransId="{28DCD28E-4CBF-464B-BFBD-C1B0524F7AF9}"/>
    <dgm:cxn modelId="{5E546123-D5E7-40F1-BDC4-BAB7174DB534}" srcId="{52E0CD75-23A5-4838-9DE4-7CFC7E1DBDFE}" destId="{9E9712AE-88B8-44BB-A298-B1BA6BA9C199}" srcOrd="1" destOrd="0" parTransId="{B94A0151-ADCA-49C6-889B-86B04344ADD9}" sibTransId="{DB25125B-74BF-4B23-8B50-681BCDAEFE4C}"/>
    <dgm:cxn modelId="{D8374239-0901-41D1-953D-E24D8A6508E0}" srcId="{52E0CD75-23A5-4838-9DE4-7CFC7E1DBDFE}" destId="{BD2ADE12-2798-4DD7-8A2C-92158E217B9C}" srcOrd="3" destOrd="0" parTransId="{E28334AC-4835-4D0B-9427-D1F44B8CD065}" sibTransId="{3D150C82-FACA-43F4-9299-A11532F7D539}"/>
    <dgm:cxn modelId="{D5815969-0B38-4034-84E0-A002000EF53E}" type="presOf" srcId="{BD2ADE12-2798-4DD7-8A2C-92158E217B9C}" destId="{9A2D9DD8-0BC1-41A1-BC1D-9D38FFDC1934}" srcOrd="0" destOrd="0" presId="urn:microsoft.com/office/officeart/2005/8/layout/vList2"/>
    <dgm:cxn modelId="{651798BA-5E04-4DBD-A4A6-76A7CA7C6B8A}" type="presOf" srcId="{92450D70-EC0E-439C-A739-46A980CA40F7}" destId="{0081F05A-F7F0-4813-A2AF-B1DE6B3DAB8E}" srcOrd="0" destOrd="0" presId="urn:microsoft.com/office/officeart/2005/8/layout/vList2"/>
    <dgm:cxn modelId="{6B2C6DC8-BC53-4F7A-A1F4-14BC81E091A0}" type="presOf" srcId="{8305A79A-E44B-4891-8FD5-FC35E5F5D25B}" destId="{C613946A-25BE-4F98-961E-11FAA7E2A0D9}" srcOrd="0" destOrd="0" presId="urn:microsoft.com/office/officeart/2005/8/layout/vList2"/>
    <dgm:cxn modelId="{83A92CEE-41A5-41F2-B9DA-AF0CC88207FD}" type="presOf" srcId="{52E0CD75-23A5-4838-9DE4-7CFC7E1DBDFE}" destId="{070520CE-77C2-4B0A-BD89-CBAE6D61C05F}" srcOrd="0" destOrd="0" presId="urn:microsoft.com/office/officeart/2005/8/layout/vList2"/>
    <dgm:cxn modelId="{220E04B5-EFFE-478C-BBDF-4ADDD401B6D5}" type="presParOf" srcId="{070520CE-77C2-4B0A-BD89-CBAE6D61C05F}" destId="{0081F05A-F7F0-4813-A2AF-B1DE6B3DAB8E}" srcOrd="0" destOrd="0" presId="urn:microsoft.com/office/officeart/2005/8/layout/vList2"/>
    <dgm:cxn modelId="{3BA25D55-1538-4535-951B-94FF1619A3BA}" type="presParOf" srcId="{070520CE-77C2-4B0A-BD89-CBAE6D61C05F}" destId="{608E85DA-9F1A-4AE2-AE8F-4BE6F052D795}" srcOrd="1" destOrd="0" presId="urn:microsoft.com/office/officeart/2005/8/layout/vList2"/>
    <dgm:cxn modelId="{DF521498-E9EE-4989-B761-318298064178}" type="presParOf" srcId="{070520CE-77C2-4B0A-BD89-CBAE6D61C05F}" destId="{F214A913-4F43-42DC-A413-E2B39119EEE9}" srcOrd="2" destOrd="0" presId="urn:microsoft.com/office/officeart/2005/8/layout/vList2"/>
    <dgm:cxn modelId="{8B3DEF17-7395-46D2-A94F-DBABB6B1D5C2}" type="presParOf" srcId="{070520CE-77C2-4B0A-BD89-CBAE6D61C05F}" destId="{1B68200C-3089-4632-B785-773845FA1BC5}" srcOrd="3" destOrd="0" presId="urn:microsoft.com/office/officeart/2005/8/layout/vList2"/>
    <dgm:cxn modelId="{5A95C0BD-D4E0-4CCE-A8DE-704EDE6350C0}" type="presParOf" srcId="{070520CE-77C2-4B0A-BD89-CBAE6D61C05F}" destId="{C613946A-25BE-4F98-961E-11FAA7E2A0D9}" srcOrd="4" destOrd="0" presId="urn:microsoft.com/office/officeart/2005/8/layout/vList2"/>
    <dgm:cxn modelId="{9D186CC7-6A6B-46E1-9F5E-7A7E69D8F286}" type="presParOf" srcId="{070520CE-77C2-4B0A-BD89-CBAE6D61C05F}" destId="{5E907086-1780-4AE6-A269-F3052D19B4D2}" srcOrd="5" destOrd="0" presId="urn:microsoft.com/office/officeart/2005/8/layout/vList2"/>
    <dgm:cxn modelId="{596EB828-3BCC-4C7A-868C-D1F8BA0420AC}" type="presParOf" srcId="{070520CE-77C2-4B0A-BD89-CBAE6D61C05F}" destId="{9A2D9DD8-0BC1-41A1-BC1D-9D38FFDC193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D5F5B6B-CE36-4043-99FA-81C2F722DD35}" type="doc">
      <dgm:prSet loTypeId="urn:microsoft.com/office/officeart/2005/8/layout/orgChart1" loCatId="hierarchy" qsTypeId="urn:microsoft.com/office/officeart/2005/8/quickstyle/simple5" qsCatId="simple" csTypeId="urn:microsoft.com/office/officeart/2005/8/colors/accent1_2" csCatId="accent1" phldr="1"/>
      <dgm:spPr/>
      <dgm:t>
        <a:bodyPr/>
        <a:lstStyle/>
        <a:p>
          <a:endParaRPr lang="en-GB"/>
        </a:p>
      </dgm:t>
    </dgm:pt>
    <dgm:pt modelId="{779F273E-FEAE-41EF-AA3F-5C10DBF4480B}">
      <dgm:prSet phldrT="[Text]" custT="1"/>
      <dgm:spPr>
        <a:solidFill>
          <a:srgbClr val="7030A0"/>
        </a:solidFill>
      </dgm:spPr>
      <dgm:t>
        <a:bodyPr/>
        <a:lstStyle/>
        <a:p>
          <a:r>
            <a:rPr lang="en-GB" sz="800" b="1"/>
            <a:t>LAKAJ CANTEEN PMP WBS </a:t>
          </a:r>
        </a:p>
      </dgm:t>
    </dgm:pt>
    <dgm:pt modelId="{5787C21B-BCD5-426B-8F2C-3FB1BD8CF9B9}" type="parTrans" cxnId="{AAE7504E-ADED-4EDF-86A1-FAC51DEDF1B8}">
      <dgm:prSet/>
      <dgm:spPr/>
      <dgm:t>
        <a:bodyPr/>
        <a:lstStyle/>
        <a:p>
          <a:endParaRPr lang="en-GB"/>
        </a:p>
      </dgm:t>
    </dgm:pt>
    <dgm:pt modelId="{296293A5-CD45-4E6E-BC41-5BB462E5ACB2}" type="sibTrans" cxnId="{AAE7504E-ADED-4EDF-86A1-FAC51DEDF1B8}">
      <dgm:prSet/>
      <dgm:spPr/>
      <dgm:t>
        <a:bodyPr/>
        <a:lstStyle/>
        <a:p>
          <a:endParaRPr lang="en-GB"/>
        </a:p>
      </dgm:t>
    </dgm:pt>
    <dgm:pt modelId="{192C01D4-2F67-4607-A47A-78B1332D565A}">
      <dgm:prSet phldrT="[Text]" custT="1"/>
      <dgm:spPr>
        <a:solidFill>
          <a:srgbClr val="7030A0"/>
        </a:solidFill>
      </dgm:spPr>
      <dgm:t>
        <a:bodyPr/>
        <a:lstStyle/>
        <a:p>
          <a:r>
            <a:rPr lang="en-GB" sz="800" b="1"/>
            <a:t>PROJECT INITITATION </a:t>
          </a:r>
        </a:p>
      </dgm:t>
    </dgm:pt>
    <dgm:pt modelId="{83781A96-0389-4860-A3FC-0883C3704FE1}" type="parTrans" cxnId="{CB1BA32F-9F1E-466E-B1E2-359B0AC1D11E}">
      <dgm:prSet/>
      <dgm:spPr/>
      <dgm:t>
        <a:bodyPr/>
        <a:lstStyle/>
        <a:p>
          <a:endParaRPr lang="en-GB"/>
        </a:p>
      </dgm:t>
    </dgm:pt>
    <dgm:pt modelId="{5BBB7803-34EA-4441-A75D-C99221BCEB50}" type="sibTrans" cxnId="{CB1BA32F-9F1E-466E-B1E2-359B0AC1D11E}">
      <dgm:prSet/>
      <dgm:spPr/>
      <dgm:t>
        <a:bodyPr/>
        <a:lstStyle/>
        <a:p>
          <a:endParaRPr lang="en-GB"/>
        </a:p>
      </dgm:t>
    </dgm:pt>
    <dgm:pt modelId="{7450E243-7B4E-4D44-80B3-9CFDA9601C2E}">
      <dgm:prSet/>
      <dgm:spPr/>
      <dgm:t>
        <a:bodyPr/>
        <a:lstStyle/>
        <a:p>
          <a:r>
            <a:rPr lang="en-GB" b="0" i="0"/>
            <a:t>Develop Project Charter</a:t>
          </a:r>
          <a:endParaRPr lang="en-GB"/>
        </a:p>
      </dgm:t>
    </dgm:pt>
    <dgm:pt modelId="{5D69CB61-8C82-47CD-804C-3764F39E72F0}" type="parTrans" cxnId="{3678CFBD-0CA4-4BE2-BF65-505A24D4117F}">
      <dgm:prSet/>
      <dgm:spPr/>
      <dgm:t>
        <a:bodyPr/>
        <a:lstStyle/>
        <a:p>
          <a:endParaRPr lang="en-GB"/>
        </a:p>
      </dgm:t>
    </dgm:pt>
    <dgm:pt modelId="{DE403469-08E5-48DA-B521-0A2790FB27BE}" type="sibTrans" cxnId="{3678CFBD-0CA4-4BE2-BF65-505A24D4117F}">
      <dgm:prSet/>
      <dgm:spPr/>
      <dgm:t>
        <a:bodyPr/>
        <a:lstStyle/>
        <a:p>
          <a:endParaRPr lang="en-GB"/>
        </a:p>
      </dgm:t>
    </dgm:pt>
    <dgm:pt modelId="{39DA7C63-CB1F-42C6-90CA-D2DF88A32A8A}">
      <dgm:prSet/>
      <dgm:spPr/>
      <dgm:t>
        <a:bodyPr/>
        <a:lstStyle/>
        <a:p>
          <a:r>
            <a:rPr lang="en-GB" b="0" i="0"/>
            <a:t>Conduct Feasibility Study</a:t>
          </a:r>
          <a:endParaRPr lang="en-GB"/>
        </a:p>
      </dgm:t>
    </dgm:pt>
    <dgm:pt modelId="{C310108E-D76B-44D6-BAEB-265FD5997B8B}" type="parTrans" cxnId="{0C34AC35-06F3-47EE-8A92-F538683789A0}">
      <dgm:prSet/>
      <dgm:spPr/>
      <dgm:t>
        <a:bodyPr/>
        <a:lstStyle/>
        <a:p>
          <a:endParaRPr lang="en-GB"/>
        </a:p>
      </dgm:t>
    </dgm:pt>
    <dgm:pt modelId="{E214951E-3668-48CD-9BDE-99496E97D9DF}" type="sibTrans" cxnId="{0C34AC35-06F3-47EE-8A92-F538683789A0}">
      <dgm:prSet/>
      <dgm:spPr/>
      <dgm:t>
        <a:bodyPr/>
        <a:lstStyle/>
        <a:p>
          <a:endParaRPr lang="en-GB"/>
        </a:p>
      </dgm:t>
    </dgm:pt>
    <dgm:pt modelId="{60D9B8FF-A1B2-4695-B2BA-BE828C4DEA81}">
      <dgm:prSet/>
      <dgm:spPr/>
      <dgm:t>
        <a:bodyPr/>
        <a:lstStyle/>
        <a:p>
          <a:r>
            <a:rPr lang="en-GB" b="0" i="0"/>
            <a:t>Perform Stakeholder Analysis</a:t>
          </a:r>
          <a:endParaRPr lang="en-GB"/>
        </a:p>
      </dgm:t>
    </dgm:pt>
    <dgm:pt modelId="{D110613A-F5A2-409E-AA1E-8A88E4A66433}" type="parTrans" cxnId="{0825523B-95D8-4C51-AE45-6D05E0D47031}">
      <dgm:prSet/>
      <dgm:spPr/>
      <dgm:t>
        <a:bodyPr/>
        <a:lstStyle/>
        <a:p>
          <a:endParaRPr lang="en-GB"/>
        </a:p>
      </dgm:t>
    </dgm:pt>
    <dgm:pt modelId="{FA11F0D3-C7A9-4C36-9F82-7487FDEEF9B3}" type="sibTrans" cxnId="{0825523B-95D8-4C51-AE45-6D05E0D47031}">
      <dgm:prSet/>
      <dgm:spPr/>
      <dgm:t>
        <a:bodyPr/>
        <a:lstStyle/>
        <a:p>
          <a:endParaRPr lang="en-GB"/>
        </a:p>
      </dgm:t>
    </dgm:pt>
    <dgm:pt modelId="{9C0F360B-4FB4-4540-9243-7BDC1789EEE4}">
      <dgm:prSet/>
      <dgm:spPr/>
      <dgm:t>
        <a:bodyPr/>
        <a:lstStyle/>
        <a:p>
          <a:r>
            <a:rPr lang="en-GB" b="0" i="0"/>
            <a:t>Appoint Project Manager</a:t>
          </a:r>
          <a:endParaRPr lang="en-GB"/>
        </a:p>
      </dgm:t>
    </dgm:pt>
    <dgm:pt modelId="{B7AF48C5-C422-4286-BE5C-DC02AFECFEBC}" type="parTrans" cxnId="{DF8923B0-6046-440F-9826-03938B9D72DA}">
      <dgm:prSet/>
      <dgm:spPr/>
      <dgm:t>
        <a:bodyPr/>
        <a:lstStyle/>
        <a:p>
          <a:endParaRPr lang="en-GB"/>
        </a:p>
      </dgm:t>
    </dgm:pt>
    <dgm:pt modelId="{A4FAED76-9B42-49FD-9E9D-C99F60E3917B}" type="sibTrans" cxnId="{DF8923B0-6046-440F-9826-03938B9D72DA}">
      <dgm:prSet/>
      <dgm:spPr/>
      <dgm:t>
        <a:bodyPr/>
        <a:lstStyle/>
        <a:p>
          <a:endParaRPr lang="en-GB"/>
        </a:p>
      </dgm:t>
    </dgm:pt>
    <dgm:pt modelId="{1444D967-B456-47C6-9228-CDD4FB0B4BA5}">
      <dgm:prSet custT="1"/>
      <dgm:spPr>
        <a:solidFill>
          <a:srgbClr val="7030A0"/>
        </a:solidFill>
      </dgm:spPr>
      <dgm:t>
        <a:bodyPr/>
        <a:lstStyle/>
        <a:p>
          <a:r>
            <a:rPr lang="en-GB" sz="800" b="0" i="0"/>
            <a:t>PLANNING PHASE</a:t>
          </a:r>
          <a:endParaRPr lang="en-GB" sz="800" b="0"/>
        </a:p>
      </dgm:t>
    </dgm:pt>
    <dgm:pt modelId="{7AE05084-E22A-49EA-8C38-25E7362ACE3E}" type="parTrans" cxnId="{23BF7C9B-1CDF-4FDC-8F74-FEBC1E31C106}">
      <dgm:prSet/>
      <dgm:spPr/>
      <dgm:t>
        <a:bodyPr/>
        <a:lstStyle/>
        <a:p>
          <a:endParaRPr lang="en-GB"/>
        </a:p>
      </dgm:t>
    </dgm:pt>
    <dgm:pt modelId="{4A325DB5-AA66-45A4-B083-9EC310A7C98C}" type="sibTrans" cxnId="{23BF7C9B-1CDF-4FDC-8F74-FEBC1E31C106}">
      <dgm:prSet/>
      <dgm:spPr/>
      <dgm:t>
        <a:bodyPr/>
        <a:lstStyle/>
        <a:p>
          <a:endParaRPr lang="en-GB"/>
        </a:p>
      </dgm:t>
    </dgm:pt>
    <dgm:pt modelId="{8F83F71B-832A-4769-BABC-34676D3B4DA0}">
      <dgm:prSet/>
      <dgm:spPr/>
      <dgm:t>
        <a:bodyPr/>
        <a:lstStyle/>
        <a:p>
          <a:r>
            <a:rPr lang="en-GB" b="0" i="0"/>
            <a:t>Site Selection</a:t>
          </a:r>
          <a:endParaRPr lang="en-GB"/>
        </a:p>
      </dgm:t>
    </dgm:pt>
    <dgm:pt modelId="{AD769056-B105-451C-BCE8-0F9001DD0EBD}" type="parTrans" cxnId="{4886BA92-C313-458F-94A7-D7E042A50E51}">
      <dgm:prSet/>
      <dgm:spPr/>
      <dgm:t>
        <a:bodyPr/>
        <a:lstStyle/>
        <a:p>
          <a:endParaRPr lang="en-GB"/>
        </a:p>
      </dgm:t>
    </dgm:pt>
    <dgm:pt modelId="{F443DA2D-AD1B-4325-BE25-6D3A0E628662}" type="sibTrans" cxnId="{4886BA92-C313-458F-94A7-D7E042A50E51}">
      <dgm:prSet/>
      <dgm:spPr/>
      <dgm:t>
        <a:bodyPr/>
        <a:lstStyle/>
        <a:p>
          <a:endParaRPr lang="en-GB"/>
        </a:p>
      </dgm:t>
    </dgm:pt>
    <dgm:pt modelId="{3C904C33-8B39-4206-873E-7522A1DFF4C4}">
      <dgm:prSet/>
      <dgm:spPr/>
      <dgm:t>
        <a:bodyPr/>
        <a:lstStyle/>
        <a:p>
          <a:r>
            <a:rPr lang="en-GB" b="0" i="0"/>
            <a:t>Budgeting and Cost Estimation</a:t>
          </a:r>
          <a:endParaRPr lang="en-GB"/>
        </a:p>
      </dgm:t>
    </dgm:pt>
    <dgm:pt modelId="{113F491C-A892-43E2-9B48-CFBF99A24751}" type="parTrans" cxnId="{B5F6BB46-2E79-4FDE-8E57-91919A8E7F5F}">
      <dgm:prSet/>
      <dgm:spPr/>
      <dgm:t>
        <a:bodyPr/>
        <a:lstStyle/>
        <a:p>
          <a:endParaRPr lang="en-GB"/>
        </a:p>
      </dgm:t>
    </dgm:pt>
    <dgm:pt modelId="{D41709D1-1C70-4107-A238-6465BE11BB7E}" type="sibTrans" cxnId="{B5F6BB46-2E79-4FDE-8E57-91919A8E7F5F}">
      <dgm:prSet/>
      <dgm:spPr/>
      <dgm:t>
        <a:bodyPr/>
        <a:lstStyle/>
        <a:p>
          <a:endParaRPr lang="en-GB"/>
        </a:p>
      </dgm:t>
    </dgm:pt>
    <dgm:pt modelId="{A2827733-2A4A-4F6A-B5F5-350048D7A641}">
      <dgm:prSet/>
      <dgm:spPr/>
      <dgm:t>
        <a:bodyPr/>
        <a:lstStyle/>
        <a:p>
          <a:r>
            <a:rPr lang="en-GB" b="0" i="0"/>
            <a:t>Resource Allocation</a:t>
          </a:r>
          <a:endParaRPr lang="en-GB"/>
        </a:p>
      </dgm:t>
    </dgm:pt>
    <dgm:pt modelId="{47E54331-93B9-401A-B394-13715554B656}" type="parTrans" cxnId="{017FE15E-D778-45B6-B93D-22926531A655}">
      <dgm:prSet/>
      <dgm:spPr/>
      <dgm:t>
        <a:bodyPr/>
        <a:lstStyle/>
        <a:p>
          <a:endParaRPr lang="en-GB"/>
        </a:p>
      </dgm:t>
    </dgm:pt>
    <dgm:pt modelId="{16BD7119-6CF3-4074-9C68-F429B47CD8F7}" type="sibTrans" cxnId="{017FE15E-D778-45B6-B93D-22926531A655}">
      <dgm:prSet/>
      <dgm:spPr/>
      <dgm:t>
        <a:bodyPr/>
        <a:lstStyle/>
        <a:p>
          <a:endParaRPr lang="en-GB"/>
        </a:p>
      </dgm:t>
    </dgm:pt>
    <dgm:pt modelId="{64B8D9EE-333B-41C1-9E5B-2965192C0D08}">
      <dgm:prSet/>
      <dgm:spPr/>
      <dgm:t>
        <a:bodyPr/>
        <a:lstStyle/>
        <a:p>
          <a:r>
            <a:rPr lang="en-GB" b="0" i="0"/>
            <a:t>Design and Layout</a:t>
          </a:r>
          <a:endParaRPr lang="en-GB"/>
        </a:p>
      </dgm:t>
    </dgm:pt>
    <dgm:pt modelId="{11817993-F4B8-4A71-9AD6-839888E71CB7}" type="parTrans" cxnId="{D1069DF0-9A39-4419-890F-F2F8C9513164}">
      <dgm:prSet/>
      <dgm:spPr/>
      <dgm:t>
        <a:bodyPr/>
        <a:lstStyle/>
        <a:p>
          <a:endParaRPr lang="en-GB"/>
        </a:p>
      </dgm:t>
    </dgm:pt>
    <dgm:pt modelId="{E15264F9-DA67-48C3-ADF7-377331F11E43}" type="sibTrans" cxnId="{D1069DF0-9A39-4419-890F-F2F8C9513164}">
      <dgm:prSet/>
      <dgm:spPr/>
      <dgm:t>
        <a:bodyPr/>
        <a:lstStyle/>
        <a:p>
          <a:endParaRPr lang="en-GB"/>
        </a:p>
      </dgm:t>
    </dgm:pt>
    <dgm:pt modelId="{04670FAE-BD43-4F4B-8721-FDE6C384FBFD}">
      <dgm:prSet/>
      <dgm:spPr/>
      <dgm:t>
        <a:bodyPr/>
        <a:lstStyle/>
        <a:p>
          <a:r>
            <a:rPr lang="en-GB" b="0" i="0"/>
            <a:t>Legal and Regulatory Compliance</a:t>
          </a:r>
          <a:endParaRPr lang="en-GB"/>
        </a:p>
      </dgm:t>
    </dgm:pt>
    <dgm:pt modelId="{733D33DD-04AD-4460-9418-E345A3648614}" type="parTrans" cxnId="{2E580774-4B57-4867-8B80-FBF39930F2B8}">
      <dgm:prSet/>
      <dgm:spPr/>
      <dgm:t>
        <a:bodyPr/>
        <a:lstStyle/>
        <a:p>
          <a:endParaRPr lang="en-GB"/>
        </a:p>
      </dgm:t>
    </dgm:pt>
    <dgm:pt modelId="{FD8968B9-184B-494A-BE4F-6766B171C363}" type="sibTrans" cxnId="{2E580774-4B57-4867-8B80-FBF39930F2B8}">
      <dgm:prSet/>
      <dgm:spPr/>
      <dgm:t>
        <a:bodyPr/>
        <a:lstStyle/>
        <a:p>
          <a:endParaRPr lang="en-GB"/>
        </a:p>
      </dgm:t>
    </dgm:pt>
    <dgm:pt modelId="{976A841A-EBCE-46ED-91DB-DAB694A0F8BA}">
      <dgm:prSet/>
      <dgm:spPr/>
      <dgm:t>
        <a:bodyPr/>
        <a:lstStyle/>
        <a:p>
          <a:r>
            <a:rPr lang="en-GB" b="0" i="0"/>
            <a:t>Vendor Selection</a:t>
          </a:r>
          <a:endParaRPr lang="en-GB"/>
        </a:p>
      </dgm:t>
    </dgm:pt>
    <dgm:pt modelId="{8D87E249-05E1-4E10-8A40-9899EFA7BB7A}" type="parTrans" cxnId="{1907729F-8612-4266-A6FC-18FABA8ED240}">
      <dgm:prSet/>
      <dgm:spPr/>
      <dgm:t>
        <a:bodyPr/>
        <a:lstStyle/>
        <a:p>
          <a:endParaRPr lang="en-GB"/>
        </a:p>
      </dgm:t>
    </dgm:pt>
    <dgm:pt modelId="{3ED20A3D-FCE1-4EC4-83B1-EB23CE9CAAFA}" type="sibTrans" cxnId="{1907729F-8612-4266-A6FC-18FABA8ED240}">
      <dgm:prSet/>
      <dgm:spPr/>
      <dgm:t>
        <a:bodyPr/>
        <a:lstStyle/>
        <a:p>
          <a:endParaRPr lang="en-GB"/>
        </a:p>
      </dgm:t>
    </dgm:pt>
    <dgm:pt modelId="{D22CCD23-6B4D-4139-A99F-86784908C76D}">
      <dgm:prSet custT="1"/>
      <dgm:spPr>
        <a:solidFill>
          <a:srgbClr val="7030A0"/>
        </a:solidFill>
      </dgm:spPr>
      <dgm:t>
        <a:bodyPr/>
        <a:lstStyle/>
        <a:p>
          <a:r>
            <a:rPr lang="en-GB" sz="800" b="1" i="0"/>
            <a:t>EXECUTION PHASE</a:t>
          </a:r>
          <a:endParaRPr lang="en-GB" sz="800"/>
        </a:p>
      </dgm:t>
    </dgm:pt>
    <dgm:pt modelId="{5AE121AC-5AEE-4CA4-9737-B900137155B6}" type="parTrans" cxnId="{5734ABC8-1BC2-44AC-B3A8-5F98EDCB20DA}">
      <dgm:prSet/>
      <dgm:spPr/>
      <dgm:t>
        <a:bodyPr/>
        <a:lstStyle/>
        <a:p>
          <a:endParaRPr lang="en-GB"/>
        </a:p>
      </dgm:t>
    </dgm:pt>
    <dgm:pt modelId="{ECDDDEA1-8955-4FC0-A56A-47A378D0BE80}" type="sibTrans" cxnId="{5734ABC8-1BC2-44AC-B3A8-5F98EDCB20DA}">
      <dgm:prSet/>
      <dgm:spPr/>
      <dgm:t>
        <a:bodyPr/>
        <a:lstStyle/>
        <a:p>
          <a:endParaRPr lang="en-GB"/>
        </a:p>
      </dgm:t>
    </dgm:pt>
    <dgm:pt modelId="{A8D6D7A9-7B25-45D3-A273-7CD8A2C4BF68}">
      <dgm:prSet/>
      <dgm:spPr/>
      <dgm:t>
        <a:bodyPr/>
        <a:lstStyle/>
        <a:p>
          <a:r>
            <a:rPr lang="en-GB" b="0" i="0"/>
            <a:t>Construction and Setup</a:t>
          </a:r>
          <a:endParaRPr lang="en-GB"/>
        </a:p>
      </dgm:t>
    </dgm:pt>
    <dgm:pt modelId="{E98072D3-1AED-4587-87A4-C3A0D54C3762}" type="parTrans" cxnId="{FC292374-F732-4027-ADB7-00FCAEF58567}">
      <dgm:prSet/>
      <dgm:spPr/>
      <dgm:t>
        <a:bodyPr/>
        <a:lstStyle/>
        <a:p>
          <a:endParaRPr lang="en-GB"/>
        </a:p>
      </dgm:t>
    </dgm:pt>
    <dgm:pt modelId="{58B8BDE0-931E-4590-9D3D-5AC5028C2CA2}" type="sibTrans" cxnId="{FC292374-F732-4027-ADB7-00FCAEF58567}">
      <dgm:prSet/>
      <dgm:spPr/>
      <dgm:t>
        <a:bodyPr/>
        <a:lstStyle/>
        <a:p>
          <a:endParaRPr lang="en-GB"/>
        </a:p>
      </dgm:t>
    </dgm:pt>
    <dgm:pt modelId="{D9DE860C-DE5E-4FFE-AEA2-5051F1FC2BBB}">
      <dgm:prSet/>
      <dgm:spPr/>
      <dgm:t>
        <a:bodyPr/>
        <a:lstStyle/>
        <a:p>
          <a:r>
            <a:rPr lang="en-GB" b="0" i="0"/>
            <a:t>Procurement and Installation</a:t>
          </a:r>
          <a:endParaRPr lang="en-GB"/>
        </a:p>
      </dgm:t>
    </dgm:pt>
    <dgm:pt modelId="{4000FA61-2388-428A-A39D-218AF1E4866E}" type="parTrans" cxnId="{B8F23208-9AC0-4F6B-BD59-FB6CD7879123}">
      <dgm:prSet/>
      <dgm:spPr/>
      <dgm:t>
        <a:bodyPr/>
        <a:lstStyle/>
        <a:p>
          <a:endParaRPr lang="en-GB"/>
        </a:p>
      </dgm:t>
    </dgm:pt>
    <dgm:pt modelId="{A420B36F-1790-4400-8A3B-089D60D82E88}" type="sibTrans" cxnId="{B8F23208-9AC0-4F6B-BD59-FB6CD7879123}">
      <dgm:prSet/>
      <dgm:spPr/>
      <dgm:t>
        <a:bodyPr/>
        <a:lstStyle/>
        <a:p>
          <a:endParaRPr lang="en-GB"/>
        </a:p>
      </dgm:t>
    </dgm:pt>
    <dgm:pt modelId="{0EAD07AF-7D8D-480C-B058-94D781689290}">
      <dgm:prSet/>
      <dgm:spPr/>
      <dgm:t>
        <a:bodyPr/>
        <a:lstStyle/>
        <a:p>
          <a:r>
            <a:rPr lang="en-GB" b="0" i="0"/>
            <a:t>Recruitment and Training</a:t>
          </a:r>
          <a:endParaRPr lang="en-GB"/>
        </a:p>
      </dgm:t>
    </dgm:pt>
    <dgm:pt modelId="{85B1D7F9-408A-431B-836F-E2F3F2DA3E17}" type="parTrans" cxnId="{1CE2A213-CE77-4B30-AF3A-4AD5A5EF6F3E}">
      <dgm:prSet/>
      <dgm:spPr/>
      <dgm:t>
        <a:bodyPr/>
        <a:lstStyle/>
        <a:p>
          <a:endParaRPr lang="en-GB"/>
        </a:p>
      </dgm:t>
    </dgm:pt>
    <dgm:pt modelId="{A0E4332F-D9C2-43FB-9606-F4CB0A8BFA1A}" type="sibTrans" cxnId="{1CE2A213-CE77-4B30-AF3A-4AD5A5EF6F3E}">
      <dgm:prSet/>
      <dgm:spPr/>
      <dgm:t>
        <a:bodyPr/>
        <a:lstStyle/>
        <a:p>
          <a:endParaRPr lang="en-GB"/>
        </a:p>
      </dgm:t>
    </dgm:pt>
    <dgm:pt modelId="{92721BA1-8DCE-46FE-95F2-F80FBF15C124}">
      <dgm:prSet/>
      <dgm:spPr/>
      <dgm:t>
        <a:bodyPr/>
        <a:lstStyle/>
        <a:p>
          <a:r>
            <a:rPr lang="en-GB" b="0" i="0"/>
            <a:t>Menu Planning</a:t>
          </a:r>
          <a:endParaRPr lang="en-GB"/>
        </a:p>
      </dgm:t>
    </dgm:pt>
    <dgm:pt modelId="{E79C0092-4824-4086-8D9C-2DF610215A35}" type="parTrans" cxnId="{E762B578-5809-4F10-A44A-F4ABAC8C93A2}">
      <dgm:prSet/>
      <dgm:spPr/>
      <dgm:t>
        <a:bodyPr/>
        <a:lstStyle/>
        <a:p>
          <a:endParaRPr lang="en-GB"/>
        </a:p>
      </dgm:t>
    </dgm:pt>
    <dgm:pt modelId="{1755D036-B26C-4D10-9DD7-C123557833B3}" type="sibTrans" cxnId="{E762B578-5809-4F10-A44A-F4ABAC8C93A2}">
      <dgm:prSet/>
      <dgm:spPr/>
      <dgm:t>
        <a:bodyPr/>
        <a:lstStyle/>
        <a:p>
          <a:endParaRPr lang="en-GB"/>
        </a:p>
      </dgm:t>
    </dgm:pt>
    <dgm:pt modelId="{21429F6B-F079-4EEA-96D8-1017C5EAEC08}">
      <dgm:prSet/>
      <dgm:spPr/>
      <dgm:t>
        <a:bodyPr/>
        <a:lstStyle/>
        <a:p>
          <a:r>
            <a:rPr lang="en-GB" b="0" i="0"/>
            <a:t>Supplier Contracts</a:t>
          </a:r>
          <a:endParaRPr lang="en-GB"/>
        </a:p>
      </dgm:t>
    </dgm:pt>
    <dgm:pt modelId="{645F0A4C-FF94-4B98-BAB1-A0F49F914D8A}" type="parTrans" cxnId="{E65BB50C-F2DF-4278-BD20-E58FD84068DE}">
      <dgm:prSet/>
      <dgm:spPr/>
      <dgm:t>
        <a:bodyPr/>
        <a:lstStyle/>
        <a:p>
          <a:endParaRPr lang="en-GB"/>
        </a:p>
      </dgm:t>
    </dgm:pt>
    <dgm:pt modelId="{14CA8B9C-F3A5-4070-91AE-FC4B2DB36C00}" type="sibTrans" cxnId="{E65BB50C-F2DF-4278-BD20-E58FD84068DE}">
      <dgm:prSet/>
      <dgm:spPr/>
      <dgm:t>
        <a:bodyPr/>
        <a:lstStyle/>
        <a:p>
          <a:endParaRPr lang="en-GB"/>
        </a:p>
      </dgm:t>
    </dgm:pt>
    <dgm:pt modelId="{2784BAFB-310A-47A7-A136-153D18F1DE21}">
      <dgm:prSet custT="1"/>
      <dgm:spPr>
        <a:solidFill>
          <a:srgbClr val="7030A0"/>
        </a:solidFill>
      </dgm:spPr>
      <dgm:t>
        <a:bodyPr/>
        <a:lstStyle/>
        <a:p>
          <a:r>
            <a:rPr lang="en-GB" sz="800" b="1" i="0"/>
            <a:t>MONITORING AND CONTROL</a:t>
          </a:r>
          <a:endParaRPr lang="en-GB" sz="800"/>
        </a:p>
      </dgm:t>
    </dgm:pt>
    <dgm:pt modelId="{F3E1952B-9D34-4FC5-8035-235C8E1BCFEB}" type="parTrans" cxnId="{0783891E-5A92-4A16-A76F-05E06A8FB995}">
      <dgm:prSet/>
      <dgm:spPr/>
      <dgm:t>
        <a:bodyPr/>
        <a:lstStyle/>
        <a:p>
          <a:endParaRPr lang="en-GB"/>
        </a:p>
      </dgm:t>
    </dgm:pt>
    <dgm:pt modelId="{D2E959E5-B1A2-47D7-B299-9C6050C704CE}" type="sibTrans" cxnId="{0783891E-5A92-4A16-A76F-05E06A8FB995}">
      <dgm:prSet/>
      <dgm:spPr/>
      <dgm:t>
        <a:bodyPr/>
        <a:lstStyle/>
        <a:p>
          <a:endParaRPr lang="en-GB"/>
        </a:p>
      </dgm:t>
    </dgm:pt>
    <dgm:pt modelId="{24C47298-9606-440D-9F82-58CD57B9C549}">
      <dgm:prSet/>
      <dgm:spPr/>
      <dgm:t>
        <a:bodyPr/>
        <a:lstStyle/>
        <a:p>
          <a:r>
            <a:rPr lang="en-GB" b="0" i="0"/>
            <a:t>Quality Assurance</a:t>
          </a:r>
          <a:endParaRPr lang="en-GB"/>
        </a:p>
      </dgm:t>
    </dgm:pt>
    <dgm:pt modelId="{1A063289-657C-4E37-832E-0305F470D995}" type="parTrans" cxnId="{29DE95EB-3EBD-4580-BED2-4B663E3D5EAD}">
      <dgm:prSet/>
      <dgm:spPr/>
      <dgm:t>
        <a:bodyPr/>
        <a:lstStyle/>
        <a:p>
          <a:endParaRPr lang="en-GB"/>
        </a:p>
      </dgm:t>
    </dgm:pt>
    <dgm:pt modelId="{ECF2448E-4C99-4CC6-8413-5B70AE83B687}" type="sibTrans" cxnId="{29DE95EB-3EBD-4580-BED2-4B663E3D5EAD}">
      <dgm:prSet/>
      <dgm:spPr/>
      <dgm:t>
        <a:bodyPr/>
        <a:lstStyle/>
        <a:p>
          <a:endParaRPr lang="en-GB"/>
        </a:p>
      </dgm:t>
    </dgm:pt>
    <dgm:pt modelId="{68F7F62C-E60C-4EFB-B792-9903F7960335}">
      <dgm:prSet/>
      <dgm:spPr/>
      <dgm:t>
        <a:bodyPr/>
        <a:lstStyle/>
        <a:p>
          <a:r>
            <a:rPr lang="en-GB" b="0" i="0"/>
            <a:t>Timeline Management</a:t>
          </a:r>
          <a:endParaRPr lang="en-GB"/>
        </a:p>
      </dgm:t>
    </dgm:pt>
    <dgm:pt modelId="{1D2B7CB7-F8E5-4CC9-AF78-0A4998821234}" type="parTrans" cxnId="{30770419-6A7B-4956-8C6B-C677ECC43CBE}">
      <dgm:prSet/>
      <dgm:spPr/>
      <dgm:t>
        <a:bodyPr/>
        <a:lstStyle/>
        <a:p>
          <a:endParaRPr lang="en-GB"/>
        </a:p>
      </dgm:t>
    </dgm:pt>
    <dgm:pt modelId="{927C0E30-C100-430A-8724-EE9D607F1B50}" type="sibTrans" cxnId="{30770419-6A7B-4956-8C6B-C677ECC43CBE}">
      <dgm:prSet/>
      <dgm:spPr/>
      <dgm:t>
        <a:bodyPr/>
        <a:lstStyle/>
        <a:p>
          <a:endParaRPr lang="en-GB"/>
        </a:p>
      </dgm:t>
    </dgm:pt>
    <dgm:pt modelId="{62473925-AEE2-45E4-8634-1E6421223525}">
      <dgm:prSet/>
      <dgm:spPr/>
      <dgm:t>
        <a:bodyPr/>
        <a:lstStyle/>
        <a:p>
          <a:r>
            <a:rPr lang="en-GB" b="0" i="0"/>
            <a:t>Cost Management</a:t>
          </a:r>
          <a:endParaRPr lang="en-GB"/>
        </a:p>
      </dgm:t>
    </dgm:pt>
    <dgm:pt modelId="{C354D135-1246-40E5-B583-5AB33F2D6002}" type="parTrans" cxnId="{23348FDB-CE66-4801-AB10-2A8D1BD5E57F}">
      <dgm:prSet/>
      <dgm:spPr/>
      <dgm:t>
        <a:bodyPr/>
        <a:lstStyle/>
        <a:p>
          <a:endParaRPr lang="en-GB"/>
        </a:p>
      </dgm:t>
    </dgm:pt>
    <dgm:pt modelId="{EABADE68-3871-43C4-94D1-66F78A11637F}" type="sibTrans" cxnId="{23348FDB-CE66-4801-AB10-2A8D1BD5E57F}">
      <dgm:prSet/>
      <dgm:spPr/>
      <dgm:t>
        <a:bodyPr/>
        <a:lstStyle/>
        <a:p>
          <a:endParaRPr lang="en-GB"/>
        </a:p>
      </dgm:t>
    </dgm:pt>
    <dgm:pt modelId="{76A8C4D1-C457-4DFF-9299-2873021A518C}">
      <dgm:prSet/>
      <dgm:spPr/>
      <dgm:t>
        <a:bodyPr/>
        <a:lstStyle/>
        <a:p>
          <a:r>
            <a:rPr lang="en-GB" b="0" i="0"/>
            <a:t>Risk Management</a:t>
          </a:r>
          <a:endParaRPr lang="en-GB"/>
        </a:p>
      </dgm:t>
    </dgm:pt>
    <dgm:pt modelId="{DC076140-F07E-4551-8C47-79FFD069DFD6}" type="parTrans" cxnId="{9899BADA-01DB-4836-B935-F83EAB51E59C}">
      <dgm:prSet/>
      <dgm:spPr/>
      <dgm:t>
        <a:bodyPr/>
        <a:lstStyle/>
        <a:p>
          <a:endParaRPr lang="en-GB"/>
        </a:p>
      </dgm:t>
    </dgm:pt>
    <dgm:pt modelId="{EC2D9A1F-642E-4AF5-AFBB-FBA43346F7C6}" type="sibTrans" cxnId="{9899BADA-01DB-4836-B935-F83EAB51E59C}">
      <dgm:prSet/>
      <dgm:spPr/>
      <dgm:t>
        <a:bodyPr/>
        <a:lstStyle/>
        <a:p>
          <a:endParaRPr lang="en-GB"/>
        </a:p>
      </dgm:t>
    </dgm:pt>
    <dgm:pt modelId="{91704682-8834-4E8B-B664-E3C9B8F07A49}">
      <dgm:prSet custT="1"/>
      <dgm:spPr>
        <a:solidFill>
          <a:srgbClr val="7030A0"/>
        </a:solidFill>
      </dgm:spPr>
      <dgm:t>
        <a:bodyPr/>
        <a:lstStyle/>
        <a:p>
          <a:r>
            <a:rPr lang="en-GB" sz="800" b="1" i="0"/>
            <a:t>IMPLEMENTATION PHASE</a:t>
          </a:r>
          <a:endParaRPr lang="en-GB" sz="800"/>
        </a:p>
      </dgm:t>
    </dgm:pt>
    <dgm:pt modelId="{0AA3C96E-7962-4070-B54E-B035C8DCAD6A}" type="parTrans" cxnId="{40036E46-8180-453F-A530-E4603CB71AFD}">
      <dgm:prSet/>
      <dgm:spPr/>
      <dgm:t>
        <a:bodyPr/>
        <a:lstStyle/>
        <a:p>
          <a:endParaRPr lang="en-GB"/>
        </a:p>
      </dgm:t>
    </dgm:pt>
    <dgm:pt modelId="{8A68F19A-7D61-42D3-8DC0-726FE36A7DA5}" type="sibTrans" cxnId="{40036E46-8180-453F-A530-E4603CB71AFD}">
      <dgm:prSet/>
      <dgm:spPr/>
      <dgm:t>
        <a:bodyPr/>
        <a:lstStyle/>
        <a:p>
          <a:endParaRPr lang="en-GB"/>
        </a:p>
      </dgm:t>
    </dgm:pt>
    <dgm:pt modelId="{78B1BF44-BBFF-432C-9F3F-A20D58F017F1}">
      <dgm:prSet/>
      <dgm:spPr/>
      <dgm:t>
        <a:bodyPr/>
        <a:lstStyle/>
        <a:p>
          <a:r>
            <a:rPr lang="en-GB" b="0" i="0"/>
            <a:t>Soft Opening</a:t>
          </a:r>
          <a:endParaRPr lang="en-GB"/>
        </a:p>
      </dgm:t>
    </dgm:pt>
    <dgm:pt modelId="{D5060D69-4519-420D-8F3B-0090167A1BFE}" type="parTrans" cxnId="{B72A9074-AB7E-4629-BF64-01B9354C73BC}">
      <dgm:prSet/>
      <dgm:spPr/>
      <dgm:t>
        <a:bodyPr/>
        <a:lstStyle/>
        <a:p>
          <a:endParaRPr lang="en-GB"/>
        </a:p>
      </dgm:t>
    </dgm:pt>
    <dgm:pt modelId="{2787F06B-40D9-412E-BCF7-CAA88F216D42}" type="sibTrans" cxnId="{B72A9074-AB7E-4629-BF64-01B9354C73BC}">
      <dgm:prSet/>
      <dgm:spPr/>
      <dgm:t>
        <a:bodyPr/>
        <a:lstStyle/>
        <a:p>
          <a:endParaRPr lang="en-GB"/>
        </a:p>
      </dgm:t>
    </dgm:pt>
    <dgm:pt modelId="{C589A4C3-B7E6-437D-AE9E-F8BC973C4F6D}">
      <dgm:prSet/>
      <dgm:spPr/>
      <dgm:t>
        <a:bodyPr/>
        <a:lstStyle/>
        <a:p>
          <a:r>
            <a:rPr lang="en-GB" b="0" i="0"/>
            <a:t>Feedback and Improvement</a:t>
          </a:r>
          <a:endParaRPr lang="en-GB"/>
        </a:p>
      </dgm:t>
    </dgm:pt>
    <dgm:pt modelId="{255429C7-1F09-4AD4-96EA-33A2E0A3EB8C}" type="parTrans" cxnId="{EDCD4F69-2BEC-452C-8868-31F9BFDE68F3}">
      <dgm:prSet/>
      <dgm:spPr/>
      <dgm:t>
        <a:bodyPr/>
        <a:lstStyle/>
        <a:p>
          <a:endParaRPr lang="en-GB"/>
        </a:p>
      </dgm:t>
    </dgm:pt>
    <dgm:pt modelId="{5BC9CEA9-46D9-4B04-80AB-923F5CBCDDB9}" type="sibTrans" cxnId="{EDCD4F69-2BEC-452C-8868-31F9BFDE68F3}">
      <dgm:prSet/>
      <dgm:spPr/>
      <dgm:t>
        <a:bodyPr/>
        <a:lstStyle/>
        <a:p>
          <a:endParaRPr lang="en-GB"/>
        </a:p>
      </dgm:t>
    </dgm:pt>
    <dgm:pt modelId="{36D1A1EF-9629-4DF8-A0C6-B058251BF7A3}">
      <dgm:prSet/>
      <dgm:spPr/>
      <dgm:t>
        <a:bodyPr/>
        <a:lstStyle/>
        <a:p>
          <a:r>
            <a:rPr lang="en-GB" b="0" i="0"/>
            <a:t>Marketing and Promotion</a:t>
          </a:r>
          <a:endParaRPr lang="en-GB"/>
        </a:p>
      </dgm:t>
    </dgm:pt>
    <dgm:pt modelId="{EDFD1E75-C85C-4DE1-BDE5-09C2A5DD5EF6}" type="parTrans" cxnId="{A12CBFED-E77D-42DC-912F-905682420C41}">
      <dgm:prSet/>
      <dgm:spPr/>
      <dgm:t>
        <a:bodyPr/>
        <a:lstStyle/>
        <a:p>
          <a:endParaRPr lang="en-GB"/>
        </a:p>
      </dgm:t>
    </dgm:pt>
    <dgm:pt modelId="{3EF56C5D-6AB4-4F4C-B2A8-C0393FDCEF72}" type="sibTrans" cxnId="{A12CBFED-E77D-42DC-912F-905682420C41}">
      <dgm:prSet/>
      <dgm:spPr/>
      <dgm:t>
        <a:bodyPr/>
        <a:lstStyle/>
        <a:p>
          <a:endParaRPr lang="en-GB"/>
        </a:p>
      </dgm:t>
    </dgm:pt>
    <dgm:pt modelId="{B328D27C-5FCE-47A9-AD81-14B57A9C7F0F}">
      <dgm:prSet custT="1"/>
      <dgm:spPr>
        <a:solidFill>
          <a:srgbClr val="7030A0"/>
        </a:solidFill>
      </dgm:spPr>
      <dgm:t>
        <a:bodyPr/>
        <a:lstStyle/>
        <a:p>
          <a:r>
            <a:rPr lang="en-GB" sz="800" b="1" i="0"/>
            <a:t>PROJECT CLOSURE</a:t>
          </a:r>
          <a:endParaRPr lang="en-GB" sz="800"/>
        </a:p>
      </dgm:t>
    </dgm:pt>
    <dgm:pt modelId="{A6042BD4-5DD2-45FD-BBB7-EF2B8E318866}" type="parTrans" cxnId="{E0969646-BF53-4B6E-A1E9-3029F4F15309}">
      <dgm:prSet/>
      <dgm:spPr/>
      <dgm:t>
        <a:bodyPr/>
        <a:lstStyle/>
        <a:p>
          <a:endParaRPr lang="en-GB"/>
        </a:p>
      </dgm:t>
    </dgm:pt>
    <dgm:pt modelId="{04D02695-EFA0-4E39-8011-D8151D542FBB}" type="sibTrans" cxnId="{E0969646-BF53-4B6E-A1E9-3029F4F15309}">
      <dgm:prSet/>
      <dgm:spPr/>
      <dgm:t>
        <a:bodyPr/>
        <a:lstStyle/>
        <a:p>
          <a:endParaRPr lang="en-GB"/>
        </a:p>
      </dgm:t>
    </dgm:pt>
    <dgm:pt modelId="{DCC74120-EB9C-4D94-A7FF-C0C614F7B02A}">
      <dgm:prSet/>
      <dgm:spPr/>
      <dgm:t>
        <a:bodyPr/>
        <a:lstStyle/>
        <a:p>
          <a:r>
            <a:rPr lang="en-GB" b="0" i="0"/>
            <a:t>Final Evaluation</a:t>
          </a:r>
          <a:endParaRPr lang="en-GB"/>
        </a:p>
      </dgm:t>
    </dgm:pt>
    <dgm:pt modelId="{F23927EE-F438-43D0-9252-1B6E5CE27EC4}" type="parTrans" cxnId="{2DF21B97-B52F-4AC2-9060-DA9C67144E35}">
      <dgm:prSet/>
      <dgm:spPr/>
      <dgm:t>
        <a:bodyPr/>
        <a:lstStyle/>
        <a:p>
          <a:endParaRPr lang="en-GB"/>
        </a:p>
      </dgm:t>
    </dgm:pt>
    <dgm:pt modelId="{0738F068-D9DD-4A64-BF1C-BDAC5FBDAAE0}" type="sibTrans" cxnId="{2DF21B97-B52F-4AC2-9060-DA9C67144E35}">
      <dgm:prSet/>
      <dgm:spPr/>
      <dgm:t>
        <a:bodyPr/>
        <a:lstStyle/>
        <a:p>
          <a:endParaRPr lang="en-GB"/>
        </a:p>
      </dgm:t>
    </dgm:pt>
    <dgm:pt modelId="{FADC9A83-EA9C-40DE-807E-950A8E028962}">
      <dgm:prSet/>
      <dgm:spPr/>
      <dgm:t>
        <a:bodyPr/>
        <a:lstStyle/>
        <a:p>
          <a:r>
            <a:rPr lang="en-GB" b="0" i="0"/>
            <a:t>Lessons Learned</a:t>
          </a:r>
          <a:endParaRPr lang="en-GB"/>
        </a:p>
      </dgm:t>
    </dgm:pt>
    <dgm:pt modelId="{E7F6288A-81A3-4AC4-846A-528EDBF2919F}" type="parTrans" cxnId="{F0B6159A-837E-4658-88F2-CF71F2AA9D91}">
      <dgm:prSet/>
      <dgm:spPr/>
      <dgm:t>
        <a:bodyPr/>
        <a:lstStyle/>
        <a:p>
          <a:endParaRPr lang="en-GB"/>
        </a:p>
      </dgm:t>
    </dgm:pt>
    <dgm:pt modelId="{92C06AC6-1FBF-44D4-9A96-D2AA0031A53C}" type="sibTrans" cxnId="{F0B6159A-837E-4658-88F2-CF71F2AA9D91}">
      <dgm:prSet/>
      <dgm:spPr/>
      <dgm:t>
        <a:bodyPr/>
        <a:lstStyle/>
        <a:p>
          <a:endParaRPr lang="en-GB"/>
        </a:p>
      </dgm:t>
    </dgm:pt>
    <dgm:pt modelId="{4F093088-D64E-4B40-A1C3-BD3A5281245D}">
      <dgm:prSet/>
      <dgm:spPr/>
      <dgm:t>
        <a:bodyPr/>
        <a:lstStyle/>
        <a:p>
          <a:r>
            <a:rPr lang="en-GB" b="0" i="0"/>
            <a:t>Handover and Documentation</a:t>
          </a:r>
          <a:endParaRPr lang="en-GB"/>
        </a:p>
      </dgm:t>
    </dgm:pt>
    <dgm:pt modelId="{DE30B85C-B8D0-423C-A114-FFEB8C722E78}" type="parTrans" cxnId="{5C1875DA-D39C-44D6-B868-6928D72995E7}">
      <dgm:prSet/>
      <dgm:spPr/>
      <dgm:t>
        <a:bodyPr/>
        <a:lstStyle/>
        <a:p>
          <a:endParaRPr lang="en-GB"/>
        </a:p>
      </dgm:t>
    </dgm:pt>
    <dgm:pt modelId="{5D4CC2D8-958B-4020-98C2-0243D78D7377}" type="sibTrans" cxnId="{5C1875DA-D39C-44D6-B868-6928D72995E7}">
      <dgm:prSet/>
      <dgm:spPr/>
      <dgm:t>
        <a:bodyPr/>
        <a:lstStyle/>
        <a:p>
          <a:endParaRPr lang="en-GB"/>
        </a:p>
      </dgm:t>
    </dgm:pt>
    <dgm:pt modelId="{D4990A94-6406-4AF3-AC49-250DF0668D8A}">
      <dgm:prSet/>
      <dgm:spPr/>
      <dgm:t>
        <a:bodyPr/>
        <a:lstStyle/>
        <a:p>
          <a:r>
            <a:rPr lang="en-GB" b="0" i="0"/>
            <a:t>Celebration and Recognition</a:t>
          </a:r>
          <a:endParaRPr lang="en-GB"/>
        </a:p>
      </dgm:t>
    </dgm:pt>
    <dgm:pt modelId="{829A3A17-4E21-4D10-8A4E-2C4B3E01B892}" type="parTrans" cxnId="{6BBB943E-7CFA-4B24-8C3B-1179C82B7470}">
      <dgm:prSet/>
      <dgm:spPr/>
      <dgm:t>
        <a:bodyPr/>
        <a:lstStyle/>
        <a:p>
          <a:endParaRPr lang="en-GB"/>
        </a:p>
      </dgm:t>
    </dgm:pt>
    <dgm:pt modelId="{74060FC9-09C5-4F64-AE5B-4452312BAACA}" type="sibTrans" cxnId="{6BBB943E-7CFA-4B24-8C3B-1179C82B7470}">
      <dgm:prSet/>
      <dgm:spPr/>
      <dgm:t>
        <a:bodyPr/>
        <a:lstStyle/>
        <a:p>
          <a:endParaRPr lang="en-GB"/>
        </a:p>
      </dgm:t>
    </dgm:pt>
    <dgm:pt modelId="{FE328A6F-E9C1-4755-9DDE-2449062CEB9E}" type="pres">
      <dgm:prSet presAssocID="{7D5F5B6B-CE36-4043-99FA-81C2F722DD35}" presName="hierChild1" presStyleCnt="0">
        <dgm:presLayoutVars>
          <dgm:orgChart val="1"/>
          <dgm:chPref val="1"/>
          <dgm:dir/>
          <dgm:animOne val="branch"/>
          <dgm:animLvl val="lvl"/>
          <dgm:resizeHandles/>
        </dgm:presLayoutVars>
      </dgm:prSet>
      <dgm:spPr/>
    </dgm:pt>
    <dgm:pt modelId="{4BBD430B-3A9D-47DF-955A-97CE8FC31D16}" type="pres">
      <dgm:prSet presAssocID="{779F273E-FEAE-41EF-AA3F-5C10DBF4480B}" presName="hierRoot1" presStyleCnt="0">
        <dgm:presLayoutVars>
          <dgm:hierBranch val="init"/>
        </dgm:presLayoutVars>
      </dgm:prSet>
      <dgm:spPr/>
    </dgm:pt>
    <dgm:pt modelId="{24501CC5-0024-4E07-AF3D-70A9FB9C75EC}" type="pres">
      <dgm:prSet presAssocID="{779F273E-FEAE-41EF-AA3F-5C10DBF4480B}" presName="rootComposite1" presStyleCnt="0"/>
      <dgm:spPr/>
    </dgm:pt>
    <dgm:pt modelId="{4FFC86F3-9ACD-4453-8D40-C51CFD8D4F69}" type="pres">
      <dgm:prSet presAssocID="{779F273E-FEAE-41EF-AA3F-5C10DBF4480B}" presName="rootText1" presStyleLbl="node0" presStyleIdx="0" presStyleCnt="1">
        <dgm:presLayoutVars>
          <dgm:chPref val="3"/>
        </dgm:presLayoutVars>
      </dgm:prSet>
      <dgm:spPr/>
    </dgm:pt>
    <dgm:pt modelId="{F5934262-D995-4329-81BF-0182C1295AFD}" type="pres">
      <dgm:prSet presAssocID="{779F273E-FEAE-41EF-AA3F-5C10DBF4480B}" presName="rootConnector1" presStyleLbl="node1" presStyleIdx="0" presStyleCnt="0"/>
      <dgm:spPr/>
    </dgm:pt>
    <dgm:pt modelId="{5F36CCBA-7B8A-4ED8-BAEF-A0BD9430EFDA}" type="pres">
      <dgm:prSet presAssocID="{779F273E-FEAE-41EF-AA3F-5C10DBF4480B}" presName="hierChild2" presStyleCnt="0"/>
      <dgm:spPr/>
    </dgm:pt>
    <dgm:pt modelId="{27F9FA6D-F93C-44CF-9522-E7E08EBD436F}" type="pres">
      <dgm:prSet presAssocID="{83781A96-0389-4860-A3FC-0883C3704FE1}" presName="Name37" presStyleLbl="parChTrans1D2" presStyleIdx="0" presStyleCnt="6"/>
      <dgm:spPr/>
    </dgm:pt>
    <dgm:pt modelId="{5C6A7B2B-5CEA-4286-9EF6-02E6C9F815E7}" type="pres">
      <dgm:prSet presAssocID="{192C01D4-2F67-4607-A47A-78B1332D565A}" presName="hierRoot2" presStyleCnt="0">
        <dgm:presLayoutVars>
          <dgm:hierBranch val="init"/>
        </dgm:presLayoutVars>
      </dgm:prSet>
      <dgm:spPr/>
    </dgm:pt>
    <dgm:pt modelId="{B6552DBD-F79D-40A6-AAD8-8275D038C460}" type="pres">
      <dgm:prSet presAssocID="{192C01D4-2F67-4607-A47A-78B1332D565A}" presName="rootComposite" presStyleCnt="0"/>
      <dgm:spPr/>
    </dgm:pt>
    <dgm:pt modelId="{86D10F29-4733-4DA0-BA29-FCA9C69BE52D}" type="pres">
      <dgm:prSet presAssocID="{192C01D4-2F67-4607-A47A-78B1332D565A}" presName="rootText" presStyleLbl="node2" presStyleIdx="0" presStyleCnt="6">
        <dgm:presLayoutVars>
          <dgm:chPref val="3"/>
        </dgm:presLayoutVars>
      </dgm:prSet>
      <dgm:spPr/>
    </dgm:pt>
    <dgm:pt modelId="{8EFC25BF-9CF4-47D0-ADE9-ECC92A959E3E}" type="pres">
      <dgm:prSet presAssocID="{192C01D4-2F67-4607-A47A-78B1332D565A}" presName="rootConnector" presStyleLbl="node2" presStyleIdx="0" presStyleCnt="6"/>
      <dgm:spPr/>
    </dgm:pt>
    <dgm:pt modelId="{B4C6F743-7137-40F3-ABD6-0F61CCC2D96B}" type="pres">
      <dgm:prSet presAssocID="{192C01D4-2F67-4607-A47A-78B1332D565A}" presName="hierChild4" presStyleCnt="0"/>
      <dgm:spPr/>
    </dgm:pt>
    <dgm:pt modelId="{26DD37E1-9814-4A9C-B985-44CEDEA7535D}" type="pres">
      <dgm:prSet presAssocID="{5D69CB61-8C82-47CD-804C-3764F39E72F0}" presName="Name37" presStyleLbl="parChTrans1D3" presStyleIdx="0" presStyleCnt="26"/>
      <dgm:spPr/>
    </dgm:pt>
    <dgm:pt modelId="{26759DFC-8695-42F9-851B-C2E2DC6000A4}" type="pres">
      <dgm:prSet presAssocID="{7450E243-7B4E-4D44-80B3-9CFDA9601C2E}" presName="hierRoot2" presStyleCnt="0">
        <dgm:presLayoutVars>
          <dgm:hierBranch val="init"/>
        </dgm:presLayoutVars>
      </dgm:prSet>
      <dgm:spPr/>
    </dgm:pt>
    <dgm:pt modelId="{F54A94D5-2394-43F3-BC01-FEC9BE24EB27}" type="pres">
      <dgm:prSet presAssocID="{7450E243-7B4E-4D44-80B3-9CFDA9601C2E}" presName="rootComposite" presStyleCnt="0"/>
      <dgm:spPr/>
    </dgm:pt>
    <dgm:pt modelId="{D180F8EB-F8CE-4077-A53B-2101AA39E138}" type="pres">
      <dgm:prSet presAssocID="{7450E243-7B4E-4D44-80B3-9CFDA9601C2E}" presName="rootText" presStyleLbl="node3" presStyleIdx="0" presStyleCnt="26">
        <dgm:presLayoutVars>
          <dgm:chPref val="3"/>
        </dgm:presLayoutVars>
      </dgm:prSet>
      <dgm:spPr/>
    </dgm:pt>
    <dgm:pt modelId="{42E6B929-9E18-42B5-9447-684F18325FE6}" type="pres">
      <dgm:prSet presAssocID="{7450E243-7B4E-4D44-80B3-9CFDA9601C2E}" presName="rootConnector" presStyleLbl="node3" presStyleIdx="0" presStyleCnt="26"/>
      <dgm:spPr/>
    </dgm:pt>
    <dgm:pt modelId="{FEAE387E-194B-4FB2-9430-7F0AE3A3E126}" type="pres">
      <dgm:prSet presAssocID="{7450E243-7B4E-4D44-80B3-9CFDA9601C2E}" presName="hierChild4" presStyleCnt="0"/>
      <dgm:spPr/>
    </dgm:pt>
    <dgm:pt modelId="{038C7C95-51F5-46BF-9B76-A476F28A58B5}" type="pres">
      <dgm:prSet presAssocID="{7450E243-7B4E-4D44-80B3-9CFDA9601C2E}" presName="hierChild5" presStyleCnt="0"/>
      <dgm:spPr/>
    </dgm:pt>
    <dgm:pt modelId="{963E1817-B4F5-494D-8093-0D82584C5FA4}" type="pres">
      <dgm:prSet presAssocID="{C310108E-D76B-44D6-BAEB-265FD5997B8B}" presName="Name37" presStyleLbl="parChTrans1D3" presStyleIdx="1" presStyleCnt="26"/>
      <dgm:spPr/>
    </dgm:pt>
    <dgm:pt modelId="{D368B00C-0312-44D5-8EAE-BEB7F14ACEF1}" type="pres">
      <dgm:prSet presAssocID="{39DA7C63-CB1F-42C6-90CA-D2DF88A32A8A}" presName="hierRoot2" presStyleCnt="0">
        <dgm:presLayoutVars>
          <dgm:hierBranch val="init"/>
        </dgm:presLayoutVars>
      </dgm:prSet>
      <dgm:spPr/>
    </dgm:pt>
    <dgm:pt modelId="{776AF977-C1FB-4C84-981E-40D062AAD80C}" type="pres">
      <dgm:prSet presAssocID="{39DA7C63-CB1F-42C6-90CA-D2DF88A32A8A}" presName="rootComposite" presStyleCnt="0"/>
      <dgm:spPr/>
    </dgm:pt>
    <dgm:pt modelId="{DB73AB66-B74F-4A05-A9DF-00516F9471ED}" type="pres">
      <dgm:prSet presAssocID="{39DA7C63-CB1F-42C6-90CA-D2DF88A32A8A}" presName="rootText" presStyleLbl="node3" presStyleIdx="1" presStyleCnt="26">
        <dgm:presLayoutVars>
          <dgm:chPref val="3"/>
        </dgm:presLayoutVars>
      </dgm:prSet>
      <dgm:spPr/>
    </dgm:pt>
    <dgm:pt modelId="{AF8DB74A-C94A-43B8-A64C-2CF9520F13BF}" type="pres">
      <dgm:prSet presAssocID="{39DA7C63-CB1F-42C6-90CA-D2DF88A32A8A}" presName="rootConnector" presStyleLbl="node3" presStyleIdx="1" presStyleCnt="26"/>
      <dgm:spPr/>
    </dgm:pt>
    <dgm:pt modelId="{50B2616B-7450-41A4-9A17-B2C208698CC9}" type="pres">
      <dgm:prSet presAssocID="{39DA7C63-CB1F-42C6-90CA-D2DF88A32A8A}" presName="hierChild4" presStyleCnt="0"/>
      <dgm:spPr/>
    </dgm:pt>
    <dgm:pt modelId="{8691EB25-9338-4148-BC5E-92A9C635142D}" type="pres">
      <dgm:prSet presAssocID="{39DA7C63-CB1F-42C6-90CA-D2DF88A32A8A}" presName="hierChild5" presStyleCnt="0"/>
      <dgm:spPr/>
    </dgm:pt>
    <dgm:pt modelId="{FDEAC363-DA3F-4E25-93A2-47C332C4EEC3}" type="pres">
      <dgm:prSet presAssocID="{D110613A-F5A2-409E-AA1E-8A88E4A66433}" presName="Name37" presStyleLbl="parChTrans1D3" presStyleIdx="2" presStyleCnt="26"/>
      <dgm:spPr/>
    </dgm:pt>
    <dgm:pt modelId="{1A1660FF-9D19-4074-BDD8-9E28068A9E69}" type="pres">
      <dgm:prSet presAssocID="{60D9B8FF-A1B2-4695-B2BA-BE828C4DEA81}" presName="hierRoot2" presStyleCnt="0">
        <dgm:presLayoutVars>
          <dgm:hierBranch val="init"/>
        </dgm:presLayoutVars>
      </dgm:prSet>
      <dgm:spPr/>
    </dgm:pt>
    <dgm:pt modelId="{7EDBE1F3-6061-4958-9F97-945A00D54B81}" type="pres">
      <dgm:prSet presAssocID="{60D9B8FF-A1B2-4695-B2BA-BE828C4DEA81}" presName="rootComposite" presStyleCnt="0"/>
      <dgm:spPr/>
    </dgm:pt>
    <dgm:pt modelId="{1A5C3B0E-E2EA-432D-9C25-A229A2F88A42}" type="pres">
      <dgm:prSet presAssocID="{60D9B8FF-A1B2-4695-B2BA-BE828C4DEA81}" presName="rootText" presStyleLbl="node3" presStyleIdx="2" presStyleCnt="26">
        <dgm:presLayoutVars>
          <dgm:chPref val="3"/>
        </dgm:presLayoutVars>
      </dgm:prSet>
      <dgm:spPr/>
    </dgm:pt>
    <dgm:pt modelId="{E7ADA082-A850-465B-B41D-FD0252D59BE4}" type="pres">
      <dgm:prSet presAssocID="{60D9B8FF-A1B2-4695-B2BA-BE828C4DEA81}" presName="rootConnector" presStyleLbl="node3" presStyleIdx="2" presStyleCnt="26"/>
      <dgm:spPr/>
    </dgm:pt>
    <dgm:pt modelId="{842F9B11-A817-4A35-BE6F-858F9A98A933}" type="pres">
      <dgm:prSet presAssocID="{60D9B8FF-A1B2-4695-B2BA-BE828C4DEA81}" presName="hierChild4" presStyleCnt="0"/>
      <dgm:spPr/>
    </dgm:pt>
    <dgm:pt modelId="{F8F963E1-677E-45BB-961A-2063E5F2F601}" type="pres">
      <dgm:prSet presAssocID="{60D9B8FF-A1B2-4695-B2BA-BE828C4DEA81}" presName="hierChild5" presStyleCnt="0"/>
      <dgm:spPr/>
    </dgm:pt>
    <dgm:pt modelId="{DF1D6109-3D7C-44EA-A055-BB339E957588}" type="pres">
      <dgm:prSet presAssocID="{B7AF48C5-C422-4286-BE5C-DC02AFECFEBC}" presName="Name37" presStyleLbl="parChTrans1D3" presStyleIdx="3" presStyleCnt="26"/>
      <dgm:spPr/>
    </dgm:pt>
    <dgm:pt modelId="{03207CE0-40D9-404B-8B57-29AA43C79099}" type="pres">
      <dgm:prSet presAssocID="{9C0F360B-4FB4-4540-9243-7BDC1789EEE4}" presName="hierRoot2" presStyleCnt="0">
        <dgm:presLayoutVars>
          <dgm:hierBranch val="init"/>
        </dgm:presLayoutVars>
      </dgm:prSet>
      <dgm:spPr/>
    </dgm:pt>
    <dgm:pt modelId="{0DD391F6-8435-406D-B96B-CA8D07433606}" type="pres">
      <dgm:prSet presAssocID="{9C0F360B-4FB4-4540-9243-7BDC1789EEE4}" presName="rootComposite" presStyleCnt="0"/>
      <dgm:spPr/>
    </dgm:pt>
    <dgm:pt modelId="{81033E5D-B545-4859-8AB1-BAE4626C6714}" type="pres">
      <dgm:prSet presAssocID="{9C0F360B-4FB4-4540-9243-7BDC1789EEE4}" presName="rootText" presStyleLbl="node3" presStyleIdx="3" presStyleCnt="26">
        <dgm:presLayoutVars>
          <dgm:chPref val="3"/>
        </dgm:presLayoutVars>
      </dgm:prSet>
      <dgm:spPr/>
    </dgm:pt>
    <dgm:pt modelId="{5F783A53-3D7A-41F7-89A8-B8DCFCFBF08F}" type="pres">
      <dgm:prSet presAssocID="{9C0F360B-4FB4-4540-9243-7BDC1789EEE4}" presName="rootConnector" presStyleLbl="node3" presStyleIdx="3" presStyleCnt="26"/>
      <dgm:spPr/>
    </dgm:pt>
    <dgm:pt modelId="{FF106449-2241-4C6E-94C9-D11CD59BBB94}" type="pres">
      <dgm:prSet presAssocID="{9C0F360B-4FB4-4540-9243-7BDC1789EEE4}" presName="hierChild4" presStyleCnt="0"/>
      <dgm:spPr/>
    </dgm:pt>
    <dgm:pt modelId="{485A2F64-7FC3-4616-AAFD-AE5D2855E58E}" type="pres">
      <dgm:prSet presAssocID="{9C0F360B-4FB4-4540-9243-7BDC1789EEE4}" presName="hierChild5" presStyleCnt="0"/>
      <dgm:spPr/>
    </dgm:pt>
    <dgm:pt modelId="{7023B618-90C6-42BF-977A-E57055BF437D}" type="pres">
      <dgm:prSet presAssocID="{192C01D4-2F67-4607-A47A-78B1332D565A}" presName="hierChild5" presStyleCnt="0"/>
      <dgm:spPr/>
    </dgm:pt>
    <dgm:pt modelId="{13CB3658-F1FB-45E5-8A5C-4961F701DF0D}" type="pres">
      <dgm:prSet presAssocID="{7AE05084-E22A-49EA-8C38-25E7362ACE3E}" presName="Name37" presStyleLbl="parChTrans1D2" presStyleIdx="1" presStyleCnt="6"/>
      <dgm:spPr/>
    </dgm:pt>
    <dgm:pt modelId="{86F32520-00E0-4505-AFDE-61EDFA2AE860}" type="pres">
      <dgm:prSet presAssocID="{1444D967-B456-47C6-9228-CDD4FB0B4BA5}" presName="hierRoot2" presStyleCnt="0">
        <dgm:presLayoutVars>
          <dgm:hierBranch val="init"/>
        </dgm:presLayoutVars>
      </dgm:prSet>
      <dgm:spPr/>
    </dgm:pt>
    <dgm:pt modelId="{63527D43-1070-4792-B479-3C1C67F5EB0C}" type="pres">
      <dgm:prSet presAssocID="{1444D967-B456-47C6-9228-CDD4FB0B4BA5}" presName="rootComposite" presStyleCnt="0"/>
      <dgm:spPr/>
    </dgm:pt>
    <dgm:pt modelId="{7EE0413B-5F47-4419-B88D-F6F2458C8B00}" type="pres">
      <dgm:prSet presAssocID="{1444D967-B456-47C6-9228-CDD4FB0B4BA5}" presName="rootText" presStyleLbl="node2" presStyleIdx="1" presStyleCnt="6">
        <dgm:presLayoutVars>
          <dgm:chPref val="3"/>
        </dgm:presLayoutVars>
      </dgm:prSet>
      <dgm:spPr/>
    </dgm:pt>
    <dgm:pt modelId="{3E339B07-727C-4E01-ADC3-60E50770C2F3}" type="pres">
      <dgm:prSet presAssocID="{1444D967-B456-47C6-9228-CDD4FB0B4BA5}" presName="rootConnector" presStyleLbl="node2" presStyleIdx="1" presStyleCnt="6"/>
      <dgm:spPr/>
    </dgm:pt>
    <dgm:pt modelId="{DDB2A17B-09BD-407D-828E-D493204DA992}" type="pres">
      <dgm:prSet presAssocID="{1444D967-B456-47C6-9228-CDD4FB0B4BA5}" presName="hierChild4" presStyleCnt="0"/>
      <dgm:spPr/>
    </dgm:pt>
    <dgm:pt modelId="{A97EEDF6-B6FD-4E50-AB5A-6C989CA8071E}" type="pres">
      <dgm:prSet presAssocID="{AD769056-B105-451C-BCE8-0F9001DD0EBD}" presName="Name37" presStyleLbl="parChTrans1D3" presStyleIdx="4" presStyleCnt="26"/>
      <dgm:spPr/>
    </dgm:pt>
    <dgm:pt modelId="{79828A65-2062-4765-AEFC-A4F191F77B47}" type="pres">
      <dgm:prSet presAssocID="{8F83F71B-832A-4769-BABC-34676D3B4DA0}" presName="hierRoot2" presStyleCnt="0">
        <dgm:presLayoutVars>
          <dgm:hierBranch val="init"/>
        </dgm:presLayoutVars>
      </dgm:prSet>
      <dgm:spPr/>
    </dgm:pt>
    <dgm:pt modelId="{313708CA-2B6B-4362-9AFE-C0750F5979BB}" type="pres">
      <dgm:prSet presAssocID="{8F83F71B-832A-4769-BABC-34676D3B4DA0}" presName="rootComposite" presStyleCnt="0"/>
      <dgm:spPr/>
    </dgm:pt>
    <dgm:pt modelId="{D0B5FF54-A27C-4228-9EDD-7BAE21FC878A}" type="pres">
      <dgm:prSet presAssocID="{8F83F71B-832A-4769-BABC-34676D3B4DA0}" presName="rootText" presStyleLbl="node3" presStyleIdx="4" presStyleCnt="26">
        <dgm:presLayoutVars>
          <dgm:chPref val="3"/>
        </dgm:presLayoutVars>
      </dgm:prSet>
      <dgm:spPr/>
    </dgm:pt>
    <dgm:pt modelId="{AE9B5824-98A9-46CE-B377-864A5F77C4AB}" type="pres">
      <dgm:prSet presAssocID="{8F83F71B-832A-4769-BABC-34676D3B4DA0}" presName="rootConnector" presStyleLbl="node3" presStyleIdx="4" presStyleCnt="26"/>
      <dgm:spPr/>
    </dgm:pt>
    <dgm:pt modelId="{5F857A2C-5B2F-43ED-B9BB-72FC2634F279}" type="pres">
      <dgm:prSet presAssocID="{8F83F71B-832A-4769-BABC-34676D3B4DA0}" presName="hierChild4" presStyleCnt="0"/>
      <dgm:spPr/>
    </dgm:pt>
    <dgm:pt modelId="{47EB1402-1CE6-4B85-BD55-2AD09AAEE795}" type="pres">
      <dgm:prSet presAssocID="{8F83F71B-832A-4769-BABC-34676D3B4DA0}" presName="hierChild5" presStyleCnt="0"/>
      <dgm:spPr/>
    </dgm:pt>
    <dgm:pt modelId="{3DEEEF9D-5337-4488-99EA-BBA7286290C5}" type="pres">
      <dgm:prSet presAssocID="{113F491C-A892-43E2-9B48-CFBF99A24751}" presName="Name37" presStyleLbl="parChTrans1D3" presStyleIdx="5" presStyleCnt="26"/>
      <dgm:spPr/>
    </dgm:pt>
    <dgm:pt modelId="{C5FE1C34-1542-482C-B0D0-61253B477FAC}" type="pres">
      <dgm:prSet presAssocID="{3C904C33-8B39-4206-873E-7522A1DFF4C4}" presName="hierRoot2" presStyleCnt="0">
        <dgm:presLayoutVars>
          <dgm:hierBranch val="init"/>
        </dgm:presLayoutVars>
      </dgm:prSet>
      <dgm:spPr/>
    </dgm:pt>
    <dgm:pt modelId="{953228D1-0339-424C-B561-606CB9A3DB9D}" type="pres">
      <dgm:prSet presAssocID="{3C904C33-8B39-4206-873E-7522A1DFF4C4}" presName="rootComposite" presStyleCnt="0"/>
      <dgm:spPr/>
    </dgm:pt>
    <dgm:pt modelId="{056F44A2-6271-46A4-B935-85BD7C68D414}" type="pres">
      <dgm:prSet presAssocID="{3C904C33-8B39-4206-873E-7522A1DFF4C4}" presName="rootText" presStyleLbl="node3" presStyleIdx="5" presStyleCnt="26">
        <dgm:presLayoutVars>
          <dgm:chPref val="3"/>
        </dgm:presLayoutVars>
      </dgm:prSet>
      <dgm:spPr/>
    </dgm:pt>
    <dgm:pt modelId="{4EA00AB1-DD64-479E-8B1C-F79FD1EED21E}" type="pres">
      <dgm:prSet presAssocID="{3C904C33-8B39-4206-873E-7522A1DFF4C4}" presName="rootConnector" presStyleLbl="node3" presStyleIdx="5" presStyleCnt="26"/>
      <dgm:spPr/>
    </dgm:pt>
    <dgm:pt modelId="{1612BC6C-66FD-487E-9D2D-B58CFE125E4B}" type="pres">
      <dgm:prSet presAssocID="{3C904C33-8B39-4206-873E-7522A1DFF4C4}" presName="hierChild4" presStyleCnt="0"/>
      <dgm:spPr/>
    </dgm:pt>
    <dgm:pt modelId="{1AA8F67B-0ECD-4046-A63B-A47578A8DB8A}" type="pres">
      <dgm:prSet presAssocID="{3C904C33-8B39-4206-873E-7522A1DFF4C4}" presName="hierChild5" presStyleCnt="0"/>
      <dgm:spPr/>
    </dgm:pt>
    <dgm:pt modelId="{A4F9DC35-EEB6-4C5C-9798-1BCA5A2B9CB7}" type="pres">
      <dgm:prSet presAssocID="{47E54331-93B9-401A-B394-13715554B656}" presName="Name37" presStyleLbl="parChTrans1D3" presStyleIdx="6" presStyleCnt="26"/>
      <dgm:spPr/>
    </dgm:pt>
    <dgm:pt modelId="{174F2FA3-38CE-4932-8AF7-84ECDCC39DC7}" type="pres">
      <dgm:prSet presAssocID="{A2827733-2A4A-4F6A-B5F5-350048D7A641}" presName="hierRoot2" presStyleCnt="0">
        <dgm:presLayoutVars>
          <dgm:hierBranch val="init"/>
        </dgm:presLayoutVars>
      </dgm:prSet>
      <dgm:spPr/>
    </dgm:pt>
    <dgm:pt modelId="{5CBE4C90-93FA-44F8-B131-15EFF9AC169C}" type="pres">
      <dgm:prSet presAssocID="{A2827733-2A4A-4F6A-B5F5-350048D7A641}" presName="rootComposite" presStyleCnt="0"/>
      <dgm:spPr/>
    </dgm:pt>
    <dgm:pt modelId="{E61E9EC6-97F4-4690-B5CF-4A28DD31A090}" type="pres">
      <dgm:prSet presAssocID="{A2827733-2A4A-4F6A-B5F5-350048D7A641}" presName="rootText" presStyleLbl="node3" presStyleIdx="6" presStyleCnt="26">
        <dgm:presLayoutVars>
          <dgm:chPref val="3"/>
        </dgm:presLayoutVars>
      </dgm:prSet>
      <dgm:spPr/>
    </dgm:pt>
    <dgm:pt modelId="{DDD9683F-0FFE-43D6-B568-4D2211EAA444}" type="pres">
      <dgm:prSet presAssocID="{A2827733-2A4A-4F6A-B5F5-350048D7A641}" presName="rootConnector" presStyleLbl="node3" presStyleIdx="6" presStyleCnt="26"/>
      <dgm:spPr/>
    </dgm:pt>
    <dgm:pt modelId="{CAB7465B-5A03-42E7-BDA0-A7AB91F02C64}" type="pres">
      <dgm:prSet presAssocID="{A2827733-2A4A-4F6A-B5F5-350048D7A641}" presName="hierChild4" presStyleCnt="0"/>
      <dgm:spPr/>
    </dgm:pt>
    <dgm:pt modelId="{7DF7427E-1BBA-485C-9865-61C5E9D2CCBC}" type="pres">
      <dgm:prSet presAssocID="{A2827733-2A4A-4F6A-B5F5-350048D7A641}" presName="hierChild5" presStyleCnt="0"/>
      <dgm:spPr/>
    </dgm:pt>
    <dgm:pt modelId="{DD448353-E6EA-445F-8B4D-223750AA93B3}" type="pres">
      <dgm:prSet presAssocID="{11817993-F4B8-4A71-9AD6-839888E71CB7}" presName="Name37" presStyleLbl="parChTrans1D3" presStyleIdx="7" presStyleCnt="26"/>
      <dgm:spPr/>
    </dgm:pt>
    <dgm:pt modelId="{605478F3-A221-4EA8-BB34-04BF8CD24AB2}" type="pres">
      <dgm:prSet presAssocID="{64B8D9EE-333B-41C1-9E5B-2965192C0D08}" presName="hierRoot2" presStyleCnt="0">
        <dgm:presLayoutVars>
          <dgm:hierBranch val="init"/>
        </dgm:presLayoutVars>
      </dgm:prSet>
      <dgm:spPr/>
    </dgm:pt>
    <dgm:pt modelId="{D474C17B-092E-4B71-9416-B6D336E3F669}" type="pres">
      <dgm:prSet presAssocID="{64B8D9EE-333B-41C1-9E5B-2965192C0D08}" presName="rootComposite" presStyleCnt="0"/>
      <dgm:spPr/>
    </dgm:pt>
    <dgm:pt modelId="{03C8775E-E2AA-4D4B-9EB6-5743D7653341}" type="pres">
      <dgm:prSet presAssocID="{64B8D9EE-333B-41C1-9E5B-2965192C0D08}" presName="rootText" presStyleLbl="node3" presStyleIdx="7" presStyleCnt="26">
        <dgm:presLayoutVars>
          <dgm:chPref val="3"/>
        </dgm:presLayoutVars>
      </dgm:prSet>
      <dgm:spPr/>
    </dgm:pt>
    <dgm:pt modelId="{C6F01833-5967-4BED-9621-A3A4D5DDD58B}" type="pres">
      <dgm:prSet presAssocID="{64B8D9EE-333B-41C1-9E5B-2965192C0D08}" presName="rootConnector" presStyleLbl="node3" presStyleIdx="7" presStyleCnt="26"/>
      <dgm:spPr/>
    </dgm:pt>
    <dgm:pt modelId="{092FC37A-DCA6-4E41-90DE-9F5679487FCB}" type="pres">
      <dgm:prSet presAssocID="{64B8D9EE-333B-41C1-9E5B-2965192C0D08}" presName="hierChild4" presStyleCnt="0"/>
      <dgm:spPr/>
    </dgm:pt>
    <dgm:pt modelId="{B3D1C8E7-1C08-43A4-88EA-19C896EBE2E4}" type="pres">
      <dgm:prSet presAssocID="{64B8D9EE-333B-41C1-9E5B-2965192C0D08}" presName="hierChild5" presStyleCnt="0"/>
      <dgm:spPr/>
    </dgm:pt>
    <dgm:pt modelId="{1798149B-9BE7-46BD-9285-DCD1AE0B575F}" type="pres">
      <dgm:prSet presAssocID="{733D33DD-04AD-4460-9418-E345A3648614}" presName="Name37" presStyleLbl="parChTrans1D3" presStyleIdx="8" presStyleCnt="26"/>
      <dgm:spPr/>
    </dgm:pt>
    <dgm:pt modelId="{DF91503C-E5E2-45E7-BF3B-FF62C4FAA8CF}" type="pres">
      <dgm:prSet presAssocID="{04670FAE-BD43-4F4B-8721-FDE6C384FBFD}" presName="hierRoot2" presStyleCnt="0">
        <dgm:presLayoutVars>
          <dgm:hierBranch val="init"/>
        </dgm:presLayoutVars>
      </dgm:prSet>
      <dgm:spPr/>
    </dgm:pt>
    <dgm:pt modelId="{C4E79D35-A2B9-420F-ACE8-FCB54E433152}" type="pres">
      <dgm:prSet presAssocID="{04670FAE-BD43-4F4B-8721-FDE6C384FBFD}" presName="rootComposite" presStyleCnt="0"/>
      <dgm:spPr/>
    </dgm:pt>
    <dgm:pt modelId="{943D5567-0EF5-430B-B289-B0BC05570508}" type="pres">
      <dgm:prSet presAssocID="{04670FAE-BD43-4F4B-8721-FDE6C384FBFD}" presName="rootText" presStyleLbl="node3" presStyleIdx="8" presStyleCnt="26">
        <dgm:presLayoutVars>
          <dgm:chPref val="3"/>
        </dgm:presLayoutVars>
      </dgm:prSet>
      <dgm:spPr/>
    </dgm:pt>
    <dgm:pt modelId="{85285A37-40FC-4706-A24E-64CEF3132052}" type="pres">
      <dgm:prSet presAssocID="{04670FAE-BD43-4F4B-8721-FDE6C384FBFD}" presName="rootConnector" presStyleLbl="node3" presStyleIdx="8" presStyleCnt="26"/>
      <dgm:spPr/>
    </dgm:pt>
    <dgm:pt modelId="{853E299B-B39E-4116-B8FF-D6A806425FC1}" type="pres">
      <dgm:prSet presAssocID="{04670FAE-BD43-4F4B-8721-FDE6C384FBFD}" presName="hierChild4" presStyleCnt="0"/>
      <dgm:spPr/>
    </dgm:pt>
    <dgm:pt modelId="{50161211-A692-4CE9-B439-213D61D1F548}" type="pres">
      <dgm:prSet presAssocID="{04670FAE-BD43-4F4B-8721-FDE6C384FBFD}" presName="hierChild5" presStyleCnt="0"/>
      <dgm:spPr/>
    </dgm:pt>
    <dgm:pt modelId="{04BB2F86-9B47-401F-9DB3-D30A1372685B}" type="pres">
      <dgm:prSet presAssocID="{8D87E249-05E1-4E10-8A40-9899EFA7BB7A}" presName="Name37" presStyleLbl="parChTrans1D3" presStyleIdx="9" presStyleCnt="26"/>
      <dgm:spPr/>
    </dgm:pt>
    <dgm:pt modelId="{1921DFDB-36AD-46A4-9888-B2A6F0346BBE}" type="pres">
      <dgm:prSet presAssocID="{976A841A-EBCE-46ED-91DB-DAB694A0F8BA}" presName="hierRoot2" presStyleCnt="0">
        <dgm:presLayoutVars>
          <dgm:hierBranch val="init"/>
        </dgm:presLayoutVars>
      </dgm:prSet>
      <dgm:spPr/>
    </dgm:pt>
    <dgm:pt modelId="{DFDE1806-1BBB-460D-8BE1-FF8FECFADD1B}" type="pres">
      <dgm:prSet presAssocID="{976A841A-EBCE-46ED-91DB-DAB694A0F8BA}" presName="rootComposite" presStyleCnt="0"/>
      <dgm:spPr/>
    </dgm:pt>
    <dgm:pt modelId="{54F1A34B-E238-4E63-B1FB-99A6E4B615CA}" type="pres">
      <dgm:prSet presAssocID="{976A841A-EBCE-46ED-91DB-DAB694A0F8BA}" presName="rootText" presStyleLbl="node3" presStyleIdx="9" presStyleCnt="26">
        <dgm:presLayoutVars>
          <dgm:chPref val="3"/>
        </dgm:presLayoutVars>
      </dgm:prSet>
      <dgm:spPr/>
    </dgm:pt>
    <dgm:pt modelId="{6EE3FB14-FE32-49AF-9680-DFFDE374344D}" type="pres">
      <dgm:prSet presAssocID="{976A841A-EBCE-46ED-91DB-DAB694A0F8BA}" presName="rootConnector" presStyleLbl="node3" presStyleIdx="9" presStyleCnt="26"/>
      <dgm:spPr/>
    </dgm:pt>
    <dgm:pt modelId="{E94AB6F7-17E7-4987-8189-0BE116C67F2C}" type="pres">
      <dgm:prSet presAssocID="{976A841A-EBCE-46ED-91DB-DAB694A0F8BA}" presName="hierChild4" presStyleCnt="0"/>
      <dgm:spPr/>
    </dgm:pt>
    <dgm:pt modelId="{9248B02D-C354-4E87-B7DB-D274B0A03718}" type="pres">
      <dgm:prSet presAssocID="{976A841A-EBCE-46ED-91DB-DAB694A0F8BA}" presName="hierChild5" presStyleCnt="0"/>
      <dgm:spPr/>
    </dgm:pt>
    <dgm:pt modelId="{C9929301-7043-4AE0-96F8-2784EBA02412}" type="pres">
      <dgm:prSet presAssocID="{1444D967-B456-47C6-9228-CDD4FB0B4BA5}" presName="hierChild5" presStyleCnt="0"/>
      <dgm:spPr/>
    </dgm:pt>
    <dgm:pt modelId="{476D8F89-536D-4152-BF18-7DA0358271EB}" type="pres">
      <dgm:prSet presAssocID="{5AE121AC-5AEE-4CA4-9737-B900137155B6}" presName="Name37" presStyleLbl="parChTrans1D2" presStyleIdx="2" presStyleCnt="6"/>
      <dgm:spPr/>
    </dgm:pt>
    <dgm:pt modelId="{0E49D81D-E744-4F41-9897-9EA86C4B4E55}" type="pres">
      <dgm:prSet presAssocID="{D22CCD23-6B4D-4139-A99F-86784908C76D}" presName="hierRoot2" presStyleCnt="0">
        <dgm:presLayoutVars>
          <dgm:hierBranch val="init"/>
        </dgm:presLayoutVars>
      </dgm:prSet>
      <dgm:spPr/>
    </dgm:pt>
    <dgm:pt modelId="{761D60A0-CB88-4448-9A6C-16ECABFDDD60}" type="pres">
      <dgm:prSet presAssocID="{D22CCD23-6B4D-4139-A99F-86784908C76D}" presName="rootComposite" presStyleCnt="0"/>
      <dgm:spPr/>
    </dgm:pt>
    <dgm:pt modelId="{4A8BF20A-08A2-440A-A944-0E9FD91CF12B}" type="pres">
      <dgm:prSet presAssocID="{D22CCD23-6B4D-4139-A99F-86784908C76D}" presName="rootText" presStyleLbl="node2" presStyleIdx="2" presStyleCnt="6">
        <dgm:presLayoutVars>
          <dgm:chPref val="3"/>
        </dgm:presLayoutVars>
      </dgm:prSet>
      <dgm:spPr/>
    </dgm:pt>
    <dgm:pt modelId="{FF7EDCA9-7B10-4B4F-800A-2BD1B30BB35B}" type="pres">
      <dgm:prSet presAssocID="{D22CCD23-6B4D-4139-A99F-86784908C76D}" presName="rootConnector" presStyleLbl="node2" presStyleIdx="2" presStyleCnt="6"/>
      <dgm:spPr/>
    </dgm:pt>
    <dgm:pt modelId="{528D98AB-8F17-4761-9AAE-BC0CE03389A8}" type="pres">
      <dgm:prSet presAssocID="{D22CCD23-6B4D-4139-A99F-86784908C76D}" presName="hierChild4" presStyleCnt="0"/>
      <dgm:spPr/>
    </dgm:pt>
    <dgm:pt modelId="{CF745155-0C72-4A97-BE67-5D0C4F07F0E6}" type="pres">
      <dgm:prSet presAssocID="{E98072D3-1AED-4587-87A4-C3A0D54C3762}" presName="Name37" presStyleLbl="parChTrans1D3" presStyleIdx="10" presStyleCnt="26"/>
      <dgm:spPr/>
    </dgm:pt>
    <dgm:pt modelId="{5C3B0384-073A-42EE-BC64-5CEDFFA843E9}" type="pres">
      <dgm:prSet presAssocID="{A8D6D7A9-7B25-45D3-A273-7CD8A2C4BF68}" presName="hierRoot2" presStyleCnt="0">
        <dgm:presLayoutVars>
          <dgm:hierBranch val="init"/>
        </dgm:presLayoutVars>
      </dgm:prSet>
      <dgm:spPr/>
    </dgm:pt>
    <dgm:pt modelId="{5681B86A-6764-4CBC-9D7E-86BF69DD532C}" type="pres">
      <dgm:prSet presAssocID="{A8D6D7A9-7B25-45D3-A273-7CD8A2C4BF68}" presName="rootComposite" presStyleCnt="0"/>
      <dgm:spPr/>
    </dgm:pt>
    <dgm:pt modelId="{B20DD0F5-0D42-4A6E-9C8D-AC1E46378790}" type="pres">
      <dgm:prSet presAssocID="{A8D6D7A9-7B25-45D3-A273-7CD8A2C4BF68}" presName="rootText" presStyleLbl="node3" presStyleIdx="10" presStyleCnt="26">
        <dgm:presLayoutVars>
          <dgm:chPref val="3"/>
        </dgm:presLayoutVars>
      </dgm:prSet>
      <dgm:spPr/>
    </dgm:pt>
    <dgm:pt modelId="{A69947C9-2C6C-46A7-BA65-492D7D07FACF}" type="pres">
      <dgm:prSet presAssocID="{A8D6D7A9-7B25-45D3-A273-7CD8A2C4BF68}" presName="rootConnector" presStyleLbl="node3" presStyleIdx="10" presStyleCnt="26"/>
      <dgm:spPr/>
    </dgm:pt>
    <dgm:pt modelId="{4A7B45AC-742B-4688-806F-47F405E381B5}" type="pres">
      <dgm:prSet presAssocID="{A8D6D7A9-7B25-45D3-A273-7CD8A2C4BF68}" presName="hierChild4" presStyleCnt="0"/>
      <dgm:spPr/>
    </dgm:pt>
    <dgm:pt modelId="{0219205D-65BA-43F0-B4BB-A42D29D049F1}" type="pres">
      <dgm:prSet presAssocID="{A8D6D7A9-7B25-45D3-A273-7CD8A2C4BF68}" presName="hierChild5" presStyleCnt="0"/>
      <dgm:spPr/>
    </dgm:pt>
    <dgm:pt modelId="{7765EF4B-BE29-4B2A-9B71-CA8DC3321BCC}" type="pres">
      <dgm:prSet presAssocID="{4000FA61-2388-428A-A39D-218AF1E4866E}" presName="Name37" presStyleLbl="parChTrans1D3" presStyleIdx="11" presStyleCnt="26"/>
      <dgm:spPr/>
    </dgm:pt>
    <dgm:pt modelId="{BF4722B7-E57D-465C-AE97-BEE95D13D76A}" type="pres">
      <dgm:prSet presAssocID="{D9DE860C-DE5E-4FFE-AEA2-5051F1FC2BBB}" presName="hierRoot2" presStyleCnt="0">
        <dgm:presLayoutVars>
          <dgm:hierBranch val="init"/>
        </dgm:presLayoutVars>
      </dgm:prSet>
      <dgm:spPr/>
    </dgm:pt>
    <dgm:pt modelId="{1222A513-276F-4BB2-BDD8-DBC744C7A971}" type="pres">
      <dgm:prSet presAssocID="{D9DE860C-DE5E-4FFE-AEA2-5051F1FC2BBB}" presName="rootComposite" presStyleCnt="0"/>
      <dgm:spPr/>
    </dgm:pt>
    <dgm:pt modelId="{8F4A7A1D-26AC-41FA-B0E2-36FB6C36931B}" type="pres">
      <dgm:prSet presAssocID="{D9DE860C-DE5E-4FFE-AEA2-5051F1FC2BBB}" presName="rootText" presStyleLbl="node3" presStyleIdx="11" presStyleCnt="26">
        <dgm:presLayoutVars>
          <dgm:chPref val="3"/>
        </dgm:presLayoutVars>
      </dgm:prSet>
      <dgm:spPr/>
    </dgm:pt>
    <dgm:pt modelId="{10E03BC8-896B-464B-8852-A028D96FAC5D}" type="pres">
      <dgm:prSet presAssocID="{D9DE860C-DE5E-4FFE-AEA2-5051F1FC2BBB}" presName="rootConnector" presStyleLbl="node3" presStyleIdx="11" presStyleCnt="26"/>
      <dgm:spPr/>
    </dgm:pt>
    <dgm:pt modelId="{D4000ABB-9B3D-4719-A8AA-30AC65597360}" type="pres">
      <dgm:prSet presAssocID="{D9DE860C-DE5E-4FFE-AEA2-5051F1FC2BBB}" presName="hierChild4" presStyleCnt="0"/>
      <dgm:spPr/>
    </dgm:pt>
    <dgm:pt modelId="{A39374C5-8788-4035-BB58-36EE7FEE4021}" type="pres">
      <dgm:prSet presAssocID="{D9DE860C-DE5E-4FFE-AEA2-5051F1FC2BBB}" presName="hierChild5" presStyleCnt="0"/>
      <dgm:spPr/>
    </dgm:pt>
    <dgm:pt modelId="{74F476AD-8346-4254-993D-F4FB055C476C}" type="pres">
      <dgm:prSet presAssocID="{85B1D7F9-408A-431B-836F-E2F3F2DA3E17}" presName="Name37" presStyleLbl="parChTrans1D3" presStyleIdx="12" presStyleCnt="26"/>
      <dgm:spPr/>
    </dgm:pt>
    <dgm:pt modelId="{5F39DE64-9CEA-4A52-AC1B-4EB747589F9B}" type="pres">
      <dgm:prSet presAssocID="{0EAD07AF-7D8D-480C-B058-94D781689290}" presName="hierRoot2" presStyleCnt="0">
        <dgm:presLayoutVars>
          <dgm:hierBranch val="init"/>
        </dgm:presLayoutVars>
      </dgm:prSet>
      <dgm:spPr/>
    </dgm:pt>
    <dgm:pt modelId="{944BDCB5-AF2E-4FB9-8D98-AB6469FA6198}" type="pres">
      <dgm:prSet presAssocID="{0EAD07AF-7D8D-480C-B058-94D781689290}" presName="rootComposite" presStyleCnt="0"/>
      <dgm:spPr/>
    </dgm:pt>
    <dgm:pt modelId="{DEA0D550-AE0A-455C-B105-E403FDDFB5E3}" type="pres">
      <dgm:prSet presAssocID="{0EAD07AF-7D8D-480C-B058-94D781689290}" presName="rootText" presStyleLbl="node3" presStyleIdx="12" presStyleCnt="26">
        <dgm:presLayoutVars>
          <dgm:chPref val="3"/>
        </dgm:presLayoutVars>
      </dgm:prSet>
      <dgm:spPr/>
    </dgm:pt>
    <dgm:pt modelId="{C92CC2C1-E6C9-45D2-B9CB-22C3CCC46E4B}" type="pres">
      <dgm:prSet presAssocID="{0EAD07AF-7D8D-480C-B058-94D781689290}" presName="rootConnector" presStyleLbl="node3" presStyleIdx="12" presStyleCnt="26"/>
      <dgm:spPr/>
    </dgm:pt>
    <dgm:pt modelId="{82D7D29F-090A-448C-A5E2-CA395B3FE83C}" type="pres">
      <dgm:prSet presAssocID="{0EAD07AF-7D8D-480C-B058-94D781689290}" presName="hierChild4" presStyleCnt="0"/>
      <dgm:spPr/>
    </dgm:pt>
    <dgm:pt modelId="{56369BEC-9EAF-4D6B-8AC4-10DEF60DC2C5}" type="pres">
      <dgm:prSet presAssocID="{0EAD07AF-7D8D-480C-B058-94D781689290}" presName="hierChild5" presStyleCnt="0"/>
      <dgm:spPr/>
    </dgm:pt>
    <dgm:pt modelId="{7D23B971-E389-4BFE-A451-DD790517863D}" type="pres">
      <dgm:prSet presAssocID="{E79C0092-4824-4086-8D9C-2DF610215A35}" presName="Name37" presStyleLbl="parChTrans1D3" presStyleIdx="13" presStyleCnt="26"/>
      <dgm:spPr/>
    </dgm:pt>
    <dgm:pt modelId="{0400F21C-B275-45B0-B8C6-06A48FD99926}" type="pres">
      <dgm:prSet presAssocID="{92721BA1-8DCE-46FE-95F2-F80FBF15C124}" presName="hierRoot2" presStyleCnt="0">
        <dgm:presLayoutVars>
          <dgm:hierBranch val="init"/>
        </dgm:presLayoutVars>
      </dgm:prSet>
      <dgm:spPr/>
    </dgm:pt>
    <dgm:pt modelId="{E4A133D2-AA55-49F1-89A6-D77B4D173DA3}" type="pres">
      <dgm:prSet presAssocID="{92721BA1-8DCE-46FE-95F2-F80FBF15C124}" presName="rootComposite" presStyleCnt="0"/>
      <dgm:spPr/>
    </dgm:pt>
    <dgm:pt modelId="{B78F027B-BEC4-4AEA-98E2-C51953A6B54E}" type="pres">
      <dgm:prSet presAssocID="{92721BA1-8DCE-46FE-95F2-F80FBF15C124}" presName="rootText" presStyleLbl="node3" presStyleIdx="13" presStyleCnt="26">
        <dgm:presLayoutVars>
          <dgm:chPref val="3"/>
        </dgm:presLayoutVars>
      </dgm:prSet>
      <dgm:spPr/>
    </dgm:pt>
    <dgm:pt modelId="{0131D91B-895E-46CD-9C29-FFF91365C6EE}" type="pres">
      <dgm:prSet presAssocID="{92721BA1-8DCE-46FE-95F2-F80FBF15C124}" presName="rootConnector" presStyleLbl="node3" presStyleIdx="13" presStyleCnt="26"/>
      <dgm:spPr/>
    </dgm:pt>
    <dgm:pt modelId="{53E70088-BF5F-41FA-9309-9292C55DA0B0}" type="pres">
      <dgm:prSet presAssocID="{92721BA1-8DCE-46FE-95F2-F80FBF15C124}" presName="hierChild4" presStyleCnt="0"/>
      <dgm:spPr/>
    </dgm:pt>
    <dgm:pt modelId="{83CDBBC9-4AE2-42E4-B087-BFB4664D3D7F}" type="pres">
      <dgm:prSet presAssocID="{92721BA1-8DCE-46FE-95F2-F80FBF15C124}" presName="hierChild5" presStyleCnt="0"/>
      <dgm:spPr/>
    </dgm:pt>
    <dgm:pt modelId="{5861506D-A72F-4078-9FDC-7CFFBE9B73ED}" type="pres">
      <dgm:prSet presAssocID="{645F0A4C-FF94-4B98-BAB1-A0F49F914D8A}" presName="Name37" presStyleLbl="parChTrans1D3" presStyleIdx="14" presStyleCnt="26"/>
      <dgm:spPr/>
    </dgm:pt>
    <dgm:pt modelId="{18DBC9E4-60BE-4059-B214-8B19FEDAD89A}" type="pres">
      <dgm:prSet presAssocID="{21429F6B-F079-4EEA-96D8-1017C5EAEC08}" presName="hierRoot2" presStyleCnt="0">
        <dgm:presLayoutVars>
          <dgm:hierBranch val="init"/>
        </dgm:presLayoutVars>
      </dgm:prSet>
      <dgm:spPr/>
    </dgm:pt>
    <dgm:pt modelId="{D562E0C3-79E4-4442-A40C-74937650E9AD}" type="pres">
      <dgm:prSet presAssocID="{21429F6B-F079-4EEA-96D8-1017C5EAEC08}" presName="rootComposite" presStyleCnt="0"/>
      <dgm:spPr/>
    </dgm:pt>
    <dgm:pt modelId="{0DADB435-3421-4E94-9792-3570E103E9DA}" type="pres">
      <dgm:prSet presAssocID="{21429F6B-F079-4EEA-96D8-1017C5EAEC08}" presName="rootText" presStyleLbl="node3" presStyleIdx="14" presStyleCnt="26">
        <dgm:presLayoutVars>
          <dgm:chPref val="3"/>
        </dgm:presLayoutVars>
      </dgm:prSet>
      <dgm:spPr/>
    </dgm:pt>
    <dgm:pt modelId="{CD6798C5-B456-429B-9312-E434334AED49}" type="pres">
      <dgm:prSet presAssocID="{21429F6B-F079-4EEA-96D8-1017C5EAEC08}" presName="rootConnector" presStyleLbl="node3" presStyleIdx="14" presStyleCnt="26"/>
      <dgm:spPr/>
    </dgm:pt>
    <dgm:pt modelId="{2CBDADD0-6933-41DF-BD62-3FAB1D07CEE6}" type="pres">
      <dgm:prSet presAssocID="{21429F6B-F079-4EEA-96D8-1017C5EAEC08}" presName="hierChild4" presStyleCnt="0"/>
      <dgm:spPr/>
    </dgm:pt>
    <dgm:pt modelId="{66AB7487-D42A-4279-AA03-A4D0899D46BF}" type="pres">
      <dgm:prSet presAssocID="{21429F6B-F079-4EEA-96D8-1017C5EAEC08}" presName="hierChild5" presStyleCnt="0"/>
      <dgm:spPr/>
    </dgm:pt>
    <dgm:pt modelId="{E8C51EFC-AA20-468A-B2E4-B2616ED052FF}" type="pres">
      <dgm:prSet presAssocID="{D22CCD23-6B4D-4139-A99F-86784908C76D}" presName="hierChild5" presStyleCnt="0"/>
      <dgm:spPr/>
    </dgm:pt>
    <dgm:pt modelId="{3DB625B8-2A01-40A0-9937-A92273CAFF30}" type="pres">
      <dgm:prSet presAssocID="{F3E1952B-9D34-4FC5-8035-235C8E1BCFEB}" presName="Name37" presStyleLbl="parChTrans1D2" presStyleIdx="3" presStyleCnt="6"/>
      <dgm:spPr/>
    </dgm:pt>
    <dgm:pt modelId="{99D9F8F2-3448-44A7-9AAE-B6C4700A780D}" type="pres">
      <dgm:prSet presAssocID="{2784BAFB-310A-47A7-A136-153D18F1DE21}" presName="hierRoot2" presStyleCnt="0">
        <dgm:presLayoutVars>
          <dgm:hierBranch val="init"/>
        </dgm:presLayoutVars>
      </dgm:prSet>
      <dgm:spPr/>
    </dgm:pt>
    <dgm:pt modelId="{D87E1DEF-2E2D-44CA-BFCE-BCAEDBFC7E4A}" type="pres">
      <dgm:prSet presAssocID="{2784BAFB-310A-47A7-A136-153D18F1DE21}" presName="rootComposite" presStyleCnt="0"/>
      <dgm:spPr/>
    </dgm:pt>
    <dgm:pt modelId="{43BF4C7D-5044-45D6-976C-A7431FF353CA}" type="pres">
      <dgm:prSet presAssocID="{2784BAFB-310A-47A7-A136-153D18F1DE21}" presName="rootText" presStyleLbl="node2" presStyleIdx="3" presStyleCnt="6">
        <dgm:presLayoutVars>
          <dgm:chPref val="3"/>
        </dgm:presLayoutVars>
      </dgm:prSet>
      <dgm:spPr/>
    </dgm:pt>
    <dgm:pt modelId="{9127298D-ED28-4DBD-BB4B-5581262B3313}" type="pres">
      <dgm:prSet presAssocID="{2784BAFB-310A-47A7-A136-153D18F1DE21}" presName="rootConnector" presStyleLbl="node2" presStyleIdx="3" presStyleCnt="6"/>
      <dgm:spPr/>
    </dgm:pt>
    <dgm:pt modelId="{B4DDAA86-126E-42E4-B404-7B0EA6BB09AE}" type="pres">
      <dgm:prSet presAssocID="{2784BAFB-310A-47A7-A136-153D18F1DE21}" presName="hierChild4" presStyleCnt="0"/>
      <dgm:spPr/>
    </dgm:pt>
    <dgm:pt modelId="{595A391A-BFFE-4603-9EF8-0D7B9F1BA8F0}" type="pres">
      <dgm:prSet presAssocID="{1A063289-657C-4E37-832E-0305F470D995}" presName="Name37" presStyleLbl="parChTrans1D3" presStyleIdx="15" presStyleCnt="26"/>
      <dgm:spPr/>
    </dgm:pt>
    <dgm:pt modelId="{CFB0B3DA-F623-46DD-AFA7-5720189A9A09}" type="pres">
      <dgm:prSet presAssocID="{24C47298-9606-440D-9F82-58CD57B9C549}" presName="hierRoot2" presStyleCnt="0">
        <dgm:presLayoutVars>
          <dgm:hierBranch val="init"/>
        </dgm:presLayoutVars>
      </dgm:prSet>
      <dgm:spPr/>
    </dgm:pt>
    <dgm:pt modelId="{81F4C9C1-959C-4465-BD5D-A2E191AC9A90}" type="pres">
      <dgm:prSet presAssocID="{24C47298-9606-440D-9F82-58CD57B9C549}" presName="rootComposite" presStyleCnt="0"/>
      <dgm:spPr/>
    </dgm:pt>
    <dgm:pt modelId="{165141E1-8A85-460F-8F6C-A326DD516BBA}" type="pres">
      <dgm:prSet presAssocID="{24C47298-9606-440D-9F82-58CD57B9C549}" presName="rootText" presStyleLbl="node3" presStyleIdx="15" presStyleCnt="26">
        <dgm:presLayoutVars>
          <dgm:chPref val="3"/>
        </dgm:presLayoutVars>
      </dgm:prSet>
      <dgm:spPr/>
    </dgm:pt>
    <dgm:pt modelId="{63EB5BDA-B2F8-4EB1-8BA8-6E3C19FDF0B4}" type="pres">
      <dgm:prSet presAssocID="{24C47298-9606-440D-9F82-58CD57B9C549}" presName="rootConnector" presStyleLbl="node3" presStyleIdx="15" presStyleCnt="26"/>
      <dgm:spPr/>
    </dgm:pt>
    <dgm:pt modelId="{EFACAAD6-7FE8-4B79-B0B2-94048CB4C364}" type="pres">
      <dgm:prSet presAssocID="{24C47298-9606-440D-9F82-58CD57B9C549}" presName="hierChild4" presStyleCnt="0"/>
      <dgm:spPr/>
    </dgm:pt>
    <dgm:pt modelId="{10B1A508-EBB2-451D-8B39-4E55D88A58AD}" type="pres">
      <dgm:prSet presAssocID="{24C47298-9606-440D-9F82-58CD57B9C549}" presName="hierChild5" presStyleCnt="0"/>
      <dgm:spPr/>
    </dgm:pt>
    <dgm:pt modelId="{EB9813AA-7EE5-480E-92C3-BD1343B8D0DD}" type="pres">
      <dgm:prSet presAssocID="{1D2B7CB7-F8E5-4CC9-AF78-0A4998821234}" presName="Name37" presStyleLbl="parChTrans1D3" presStyleIdx="16" presStyleCnt="26"/>
      <dgm:spPr/>
    </dgm:pt>
    <dgm:pt modelId="{7845ED8D-6C0C-4353-BF85-7B4A59903049}" type="pres">
      <dgm:prSet presAssocID="{68F7F62C-E60C-4EFB-B792-9903F7960335}" presName="hierRoot2" presStyleCnt="0">
        <dgm:presLayoutVars>
          <dgm:hierBranch val="init"/>
        </dgm:presLayoutVars>
      </dgm:prSet>
      <dgm:spPr/>
    </dgm:pt>
    <dgm:pt modelId="{6CD6CFEE-20C4-47CC-8E0A-CB988E0C893A}" type="pres">
      <dgm:prSet presAssocID="{68F7F62C-E60C-4EFB-B792-9903F7960335}" presName="rootComposite" presStyleCnt="0"/>
      <dgm:spPr/>
    </dgm:pt>
    <dgm:pt modelId="{BFC50DBB-9CC7-40E9-B672-B153017819AC}" type="pres">
      <dgm:prSet presAssocID="{68F7F62C-E60C-4EFB-B792-9903F7960335}" presName="rootText" presStyleLbl="node3" presStyleIdx="16" presStyleCnt="26">
        <dgm:presLayoutVars>
          <dgm:chPref val="3"/>
        </dgm:presLayoutVars>
      </dgm:prSet>
      <dgm:spPr/>
    </dgm:pt>
    <dgm:pt modelId="{30321BF8-E589-4C66-8FF2-9410CF47E0B7}" type="pres">
      <dgm:prSet presAssocID="{68F7F62C-E60C-4EFB-B792-9903F7960335}" presName="rootConnector" presStyleLbl="node3" presStyleIdx="16" presStyleCnt="26"/>
      <dgm:spPr/>
    </dgm:pt>
    <dgm:pt modelId="{67B5A534-ADD7-41ED-A0C0-EA0F0BA0C1EF}" type="pres">
      <dgm:prSet presAssocID="{68F7F62C-E60C-4EFB-B792-9903F7960335}" presName="hierChild4" presStyleCnt="0"/>
      <dgm:spPr/>
    </dgm:pt>
    <dgm:pt modelId="{3A51835F-1589-4C3B-80AA-DD326D12E7EA}" type="pres">
      <dgm:prSet presAssocID="{68F7F62C-E60C-4EFB-B792-9903F7960335}" presName="hierChild5" presStyleCnt="0"/>
      <dgm:spPr/>
    </dgm:pt>
    <dgm:pt modelId="{80D3BE81-A3C1-4E8D-AB3E-3F06B82F22FE}" type="pres">
      <dgm:prSet presAssocID="{C354D135-1246-40E5-B583-5AB33F2D6002}" presName="Name37" presStyleLbl="parChTrans1D3" presStyleIdx="17" presStyleCnt="26"/>
      <dgm:spPr/>
    </dgm:pt>
    <dgm:pt modelId="{8089E51D-5634-4583-895D-3E14F7B437E7}" type="pres">
      <dgm:prSet presAssocID="{62473925-AEE2-45E4-8634-1E6421223525}" presName="hierRoot2" presStyleCnt="0">
        <dgm:presLayoutVars>
          <dgm:hierBranch val="init"/>
        </dgm:presLayoutVars>
      </dgm:prSet>
      <dgm:spPr/>
    </dgm:pt>
    <dgm:pt modelId="{B44865D8-26FB-4213-8729-2D783CA02FAE}" type="pres">
      <dgm:prSet presAssocID="{62473925-AEE2-45E4-8634-1E6421223525}" presName="rootComposite" presStyleCnt="0"/>
      <dgm:spPr/>
    </dgm:pt>
    <dgm:pt modelId="{B245B909-AF63-4881-B9D9-78830A2F7EBE}" type="pres">
      <dgm:prSet presAssocID="{62473925-AEE2-45E4-8634-1E6421223525}" presName="rootText" presStyleLbl="node3" presStyleIdx="17" presStyleCnt="26">
        <dgm:presLayoutVars>
          <dgm:chPref val="3"/>
        </dgm:presLayoutVars>
      </dgm:prSet>
      <dgm:spPr/>
    </dgm:pt>
    <dgm:pt modelId="{9FE0DB13-F434-4715-9D0F-08C2AB81CC3A}" type="pres">
      <dgm:prSet presAssocID="{62473925-AEE2-45E4-8634-1E6421223525}" presName="rootConnector" presStyleLbl="node3" presStyleIdx="17" presStyleCnt="26"/>
      <dgm:spPr/>
    </dgm:pt>
    <dgm:pt modelId="{5B5A83A4-EDB2-4C89-947E-E6F36F9B533F}" type="pres">
      <dgm:prSet presAssocID="{62473925-AEE2-45E4-8634-1E6421223525}" presName="hierChild4" presStyleCnt="0"/>
      <dgm:spPr/>
    </dgm:pt>
    <dgm:pt modelId="{5EEBB076-412E-4B7D-8BE8-E58F77FD995A}" type="pres">
      <dgm:prSet presAssocID="{62473925-AEE2-45E4-8634-1E6421223525}" presName="hierChild5" presStyleCnt="0"/>
      <dgm:spPr/>
    </dgm:pt>
    <dgm:pt modelId="{00D6FF81-590D-451A-916B-1F66A7D5AF79}" type="pres">
      <dgm:prSet presAssocID="{DC076140-F07E-4551-8C47-79FFD069DFD6}" presName="Name37" presStyleLbl="parChTrans1D3" presStyleIdx="18" presStyleCnt="26"/>
      <dgm:spPr/>
    </dgm:pt>
    <dgm:pt modelId="{CB226F31-29F8-4412-BC1D-ABF63EEC0F93}" type="pres">
      <dgm:prSet presAssocID="{76A8C4D1-C457-4DFF-9299-2873021A518C}" presName="hierRoot2" presStyleCnt="0">
        <dgm:presLayoutVars>
          <dgm:hierBranch val="init"/>
        </dgm:presLayoutVars>
      </dgm:prSet>
      <dgm:spPr/>
    </dgm:pt>
    <dgm:pt modelId="{B1096CF1-9DDC-4A09-9525-9422329AB08F}" type="pres">
      <dgm:prSet presAssocID="{76A8C4D1-C457-4DFF-9299-2873021A518C}" presName="rootComposite" presStyleCnt="0"/>
      <dgm:spPr/>
    </dgm:pt>
    <dgm:pt modelId="{57EFAD99-6844-4648-91E2-F684BE52115E}" type="pres">
      <dgm:prSet presAssocID="{76A8C4D1-C457-4DFF-9299-2873021A518C}" presName="rootText" presStyleLbl="node3" presStyleIdx="18" presStyleCnt="26">
        <dgm:presLayoutVars>
          <dgm:chPref val="3"/>
        </dgm:presLayoutVars>
      </dgm:prSet>
      <dgm:spPr/>
    </dgm:pt>
    <dgm:pt modelId="{F5D0C2B7-860F-411F-BF9D-9523C2B7693F}" type="pres">
      <dgm:prSet presAssocID="{76A8C4D1-C457-4DFF-9299-2873021A518C}" presName="rootConnector" presStyleLbl="node3" presStyleIdx="18" presStyleCnt="26"/>
      <dgm:spPr/>
    </dgm:pt>
    <dgm:pt modelId="{C68D4F00-06BB-49D5-BC74-451545BF0B5E}" type="pres">
      <dgm:prSet presAssocID="{76A8C4D1-C457-4DFF-9299-2873021A518C}" presName="hierChild4" presStyleCnt="0"/>
      <dgm:spPr/>
    </dgm:pt>
    <dgm:pt modelId="{68C2EE35-1F08-4B4F-BC7B-4BD8B6D42540}" type="pres">
      <dgm:prSet presAssocID="{76A8C4D1-C457-4DFF-9299-2873021A518C}" presName="hierChild5" presStyleCnt="0"/>
      <dgm:spPr/>
    </dgm:pt>
    <dgm:pt modelId="{5B7897B2-E14D-404C-83D9-42217641F2E8}" type="pres">
      <dgm:prSet presAssocID="{2784BAFB-310A-47A7-A136-153D18F1DE21}" presName="hierChild5" presStyleCnt="0"/>
      <dgm:spPr/>
    </dgm:pt>
    <dgm:pt modelId="{F9E27AE7-D36C-4083-9927-09B16E196FDB}" type="pres">
      <dgm:prSet presAssocID="{0AA3C96E-7962-4070-B54E-B035C8DCAD6A}" presName="Name37" presStyleLbl="parChTrans1D2" presStyleIdx="4" presStyleCnt="6"/>
      <dgm:spPr/>
    </dgm:pt>
    <dgm:pt modelId="{2DB256CA-A9B7-4D45-9723-BAE32B5C9FA4}" type="pres">
      <dgm:prSet presAssocID="{91704682-8834-4E8B-B664-E3C9B8F07A49}" presName="hierRoot2" presStyleCnt="0">
        <dgm:presLayoutVars>
          <dgm:hierBranch val="init"/>
        </dgm:presLayoutVars>
      </dgm:prSet>
      <dgm:spPr/>
    </dgm:pt>
    <dgm:pt modelId="{7C418925-5665-4A3D-86A3-F5B0F1EFCF2F}" type="pres">
      <dgm:prSet presAssocID="{91704682-8834-4E8B-B664-E3C9B8F07A49}" presName="rootComposite" presStyleCnt="0"/>
      <dgm:spPr/>
    </dgm:pt>
    <dgm:pt modelId="{CFD8969D-B1CD-405A-9FE7-3A615EEEA1E0}" type="pres">
      <dgm:prSet presAssocID="{91704682-8834-4E8B-B664-E3C9B8F07A49}" presName="rootText" presStyleLbl="node2" presStyleIdx="4" presStyleCnt="6">
        <dgm:presLayoutVars>
          <dgm:chPref val="3"/>
        </dgm:presLayoutVars>
      </dgm:prSet>
      <dgm:spPr/>
    </dgm:pt>
    <dgm:pt modelId="{594C2416-A872-4B3A-9156-5ACEF05A9BAE}" type="pres">
      <dgm:prSet presAssocID="{91704682-8834-4E8B-B664-E3C9B8F07A49}" presName="rootConnector" presStyleLbl="node2" presStyleIdx="4" presStyleCnt="6"/>
      <dgm:spPr/>
    </dgm:pt>
    <dgm:pt modelId="{4E02F3D9-B71E-4C28-9F0C-2FA38F36A37B}" type="pres">
      <dgm:prSet presAssocID="{91704682-8834-4E8B-B664-E3C9B8F07A49}" presName="hierChild4" presStyleCnt="0"/>
      <dgm:spPr/>
    </dgm:pt>
    <dgm:pt modelId="{87F087D6-2BB9-4B15-B6C9-EAA57FEA878B}" type="pres">
      <dgm:prSet presAssocID="{D5060D69-4519-420D-8F3B-0090167A1BFE}" presName="Name37" presStyleLbl="parChTrans1D3" presStyleIdx="19" presStyleCnt="26"/>
      <dgm:spPr/>
    </dgm:pt>
    <dgm:pt modelId="{317A02A5-4892-43A2-957B-7490ACB7CB9D}" type="pres">
      <dgm:prSet presAssocID="{78B1BF44-BBFF-432C-9F3F-A20D58F017F1}" presName="hierRoot2" presStyleCnt="0">
        <dgm:presLayoutVars>
          <dgm:hierBranch val="init"/>
        </dgm:presLayoutVars>
      </dgm:prSet>
      <dgm:spPr/>
    </dgm:pt>
    <dgm:pt modelId="{29331856-DF8B-4147-8AD2-E6B3FE65F2E6}" type="pres">
      <dgm:prSet presAssocID="{78B1BF44-BBFF-432C-9F3F-A20D58F017F1}" presName="rootComposite" presStyleCnt="0"/>
      <dgm:spPr/>
    </dgm:pt>
    <dgm:pt modelId="{C540F3EC-DC3E-4D49-AB7D-A52BE217A07D}" type="pres">
      <dgm:prSet presAssocID="{78B1BF44-BBFF-432C-9F3F-A20D58F017F1}" presName="rootText" presStyleLbl="node3" presStyleIdx="19" presStyleCnt="26">
        <dgm:presLayoutVars>
          <dgm:chPref val="3"/>
        </dgm:presLayoutVars>
      </dgm:prSet>
      <dgm:spPr/>
    </dgm:pt>
    <dgm:pt modelId="{B536C40D-7CF6-473C-8E1B-1B6D5E1E4D38}" type="pres">
      <dgm:prSet presAssocID="{78B1BF44-BBFF-432C-9F3F-A20D58F017F1}" presName="rootConnector" presStyleLbl="node3" presStyleIdx="19" presStyleCnt="26"/>
      <dgm:spPr/>
    </dgm:pt>
    <dgm:pt modelId="{CE29AC20-EFF7-4692-A9D5-495D943521CE}" type="pres">
      <dgm:prSet presAssocID="{78B1BF44-BBFF-432C-9F3F-A20D58F017F1}" presName="hierChild4" presStyleCnt="0"/>
      <dgm:spPr/>
    </dgm:pt>
    <dgm:pt modelId="{6A4C10E8-367C-4A1D-A35F-4DD58777FC19}" type="pres">
      <dgm:prSet presAssocID="{78B1BF44-BBFF-432C-9F3F-A20D58F017F1}" presName="hierChild5" presStyleCnt="0"/>
      <dgm:spPr/>
    </dgm:pt>
    <dgm:pt modelId="{31FD3986-1FA4-44D1-8E53-22B552A66759}" type="pres">
      <dgm:prSet presAssocID="{255429C7-1F09-4AD4-96EA-33A2E0A3EB8C}" presName="Name37" presStyleLbl="parChTrans1D3" presStyleIdx="20" presStyleCnt="26"/>
      <dgm:spPr/>
    </dgm:pt>
    <dgm:pt modelId="{B10EA3D3-ED23-47C9-AC4C-B770A3BD0D59}" type="pres">
      <dgm:prSet presAssocID="{C589A4C3-B7E6-437D-AE9E-F8BC973C4F6D}" presName="hierRoot2" presStyleCnt="0">
        <dgm:presLayoutVars>
          <dgm:hierBranch val="init"/>
        </dgm:presLayoutVars>
      </dgm:prSet>
      <dgm:spPr/>
    </dgm:pt>
    <dgm:pt modelId="{ADC54F28-1CAE-4900-99D2-0F4CA579C021}" type="pres">
      <dgm:prSet presAssocID="{C589A4C3-B7E6-437D-AE9E-F8BC973C4F6D}" presName="rootComposite" presStyleCnt="0"/>
      <dgm:spPr/>
    </dgm:pt>
    <dgm:pt modelId="{129270B7-3D2F-47E6-82CE-34A6C8333415}" type="pres">
      <dgm:prSet presAssocID="{C589A4C3-B7E6-437D-AE9E-F8BC973C4F6D}" presName="rootText" presStyleLbl="node3" presStyleIdx="20" presStyleCnt="26">
        <dgm:presLayoutVars>
          <dgm:chPref val="3"/>
        </dgm:presLayoutVars>
      </dgm:prSet>
      <dgm:spPr/>
    </dgm:pt>
    <dgm:pt modelId="{C2229E00-08E0-44DA-BB94-396573FA3C79}" type="pres">
      <dgm:prSet presAssocID="{C589A4C3-B7E6-437D-AE9E-F8BC973C4F6D}" presName="rootConnector" presStyleLbl="node3" presStyleIdx="20" presStyleCnt="26"/>
      <dgm:spPr/>
    </dgm:pt>
    <dgm:pt modelId="{AA494D20-AE92-4AD6-B595-08A3D7385C3E}" type="pres">
      <dgm:prSet presAssocID="{C589A4C3-B7E6-437D-AE9E-F8BC973C4F6D}" presName="hierChild4" presStyleCnt="0"/>
      <dgm:spPr/>
    </dgm:pt>
    <dgm:pt modelId="{7474FD99-502B-47FA-AE95-AEFC3E605534}" type="pres">
      <dgm:prSet presAssocID="{C589A4C3-B7E6-437D-AE9E-F8BC973C4F6D}" presName="hierChild5" presStyleCnt="0"/>
      <dgm:spPr/>
    </dgm:pt>
    <dgm:pt modelId="{4A6C3641-6F3D-40F4-862D-9368215AD616}" type="pres">
      <dgm:prSet presAssocID="{EDFD1E75-C85C-4DE1-BDE5-09C2A5DD5EF6}" presName="Name37" presStyleLbl="parChTrans1D3" presStyleIdx="21" presStyleCnt="26"/>
      <dgm:spPr/>
    </dgm:pt>
    <dgm:pt modelId="{7C923513-9519-4F99-8BE2-1689DAB4B644}" type="pres">
      <dgm:prSet presAssocID="{36D1A1EF-9629-4DF8-A0C6-B058251BF7A3}" presName="hierRoot2" presStyleCnt="0">
        <dgm:presLayoutVars>
          <dgm:hierBranch val="init"/>
        </dgm:presLayoutVars>
      </dgm:prSet>
      <dgm:spPr/>
    </dgm:pt>
    <dgm:pt modelId="{797D4077-03CD-4858-BBC1-AABA6BB52E72}" type="pres">
      <dgm:prSet presAssocID="{36D1A1EF-9629-4DF8-A0C6-B058251BF7A3}" presName="rootComposite" presStyleCnt="0"/>
      <dgm:spPr/>
    </dgm:pt>
    <dgm:pt modelId="{DE220DDC-3C34-436E-9511-CCF9A294DD71}" type="pres">
      <dgm:prSet presAssocID="{36D1A1EF-9629-4DF8-A0C6-B058251BF7A3}" presName="rootText" presStyleLbl="node3" presStyleIdx="21" presStyleCnt="26">
        <dgm:presLayoutVars>
          <dgm:chPref val="3"/>
        </dgm:presLayoutVars>
      </dgm:prSet>
      <dgm:spPr/>
    </dgm:pt>
    <dgm:pt modelId="{A321908B-8784-430E-B668-4CE4712D569F}" type="pres">
      <dgm:prSet presAssocID="{36D1A1EF-9629-4DF8-A0C6-B058251BF7A3}" presName="rootConnector" presStyleLbl="node3" presStyleIdx="21" presStyleCnt="26"/>
      <dgm:spPr/>
    </dgm:pt>
    <dgm:pt modelId="{A6684BC4-B0B2-40B5-88C6-38BF1C1DDEE9}" type="pres">
      <dgm:prSet presAssocID="{36D1A1EF-9629-4DF8-A0C6-B058251BF7A3}" presName="hierChild4" presStyleCnt="0"/>
      <dgm:spPr/>
    </dgm:pt>
    <dgm:pt modelId="{482E9BB5-7C78-4262-A8B7-C8D5C0A8133B}" type="pres">
      <dgm:prSet presAssocID="{36D1A1EF-9629-4DF8-A0C6-B058251BF7A3}" presName="hierChild5" presStyleCnt="0"/>
      <dgm:spPr/>
    </dgm:pt>
    <dgm:pt modelId="{A0C0D1C5-C9AF-4A13-AC6A-3EE59669A4F7}" type="pres">
      <dgm:prSet presAssocID="{91704682-8834-4E8B-B664-E3C9B8F07A49}" presName="hierChild5" presStyleCnt="0"/>
      <dgm:spPr/>
    </dgm:pt>
    <dgm:pt modelId="{FC653C83-7A60-4A5E-8FCC-84AE55CF0F0C}" type="pres">
      <dgm:prSet presAssocID="{A6042BD4-5DD2-45FD-BBB7-EF2B8E318866}" presName="Name37" presStyleLbl="parChTrans1D2" presStyleIdx="5" presStyleCnt="6"/>
      <dgm:spPr/>
    </dgm:pt>
    <dgm:pt modelId="{038CD2F1-F610-434D-94B2-D67D89E3045D}" type="pres">
      <dgm:prSet presAssocID="{B328D27C-5FCE-47A9-AD81-14B57A9C7F0F}" presName="hierRoot2" presStyleCnt="0">
        <dgm:presLayoutVars>
          <dgm:hierBranch val="init"/>
        </dgm:presLayoutVars>
      </dgm:prSet>
      <dgm:spPr/>
    </dgm:pt>
    <dgm:pt modelId="{9A61E58C-7B2F-4A33-A1F0-730D404A7C79}" type="pres">
      <dgm:prSet presAssocID="{B328D27C-5FCE-47A9-AD81-14B57A9C7F0F}" presName="rootComposite" presStyleCnt="0"/>
      <dgm:spPr/>
    </dgm:pt>
    <dgm:pt modelId="{6EF61F5A-B685-4E3A-94E6-D3FF5EBCB5A4}" type="pres">
      <dgm:prSet presAssocID="{B328D27C-5FCE-47A9-AD81-14B57A9C7F0F}" presName="rootText" presStyleLbl="node2" presStyleIdx="5" presStyleCnt="6">
        <dgm:presLayoutVars>
          <dgm:chPref val="3"/>
        </dgm:presLayoutVars>
      </dgm:prSet>
      <dgm:spPr/>
    </dgm:pt>
    <dgm:pt modelId="{32739340-236C-4640-837C-F5702D83FF89}" type="pres">
      <dgm:prSet presAssocID="{B328D27C-5FCE-47A9-AD81-14B57A9C7F0F}" presName="rootConnector" presStyleLbl="node2" presStyleIdx="5" presStyleCnt="6"/>
      <dgm:spPr/>
    </dgm:pt>
    <dgm:pt modelId="{7A6F5D0F-E888-4115-AFDD-43F4ED013AFF}" type="pres">
      <dgm:prSet presAssocID="{B328D27C-5FCE-47A9-AD81-14B57A9C7F0F}" presName="hierChild4" presStyleCnt="0"/>
      <dgm:spPr/>
    </dgm:pt>
    <dgm:pt modelId="{DA290951-0BBD-43FA-BD3F-8E70D8676469}" type="pres">
      <dgm:prSet presAssocID="{F23927EE-F438-43D0-9252-1B6E5CE27EC4}" presName="Name37" presStyleLbl="parChTrans1D3" presStyleIdx="22" presStyleCnt="26"/>
      <dgm:spPr/>
    </dgm:pt>
    <dgm:pt modelId="{E8CB1BF8-06FD-47A5-BA5D-0A30F2159437}" type="pres">
      <dgm:prSet presAssocID="{DCC74120-EB9C-4D94-A7FF-C0C614F7B02A}" presName="hierRoot2" presStyleCnt="0">
        <dgm:presLayoutVars>
          <dgm:hierBranch val="init"/>
        </dgm:presLayoutVars>
      </dgm:prSet>
      <dgm:spPr/>
    </dgm:pt>
    <dgm:pt modelId="{1CB2A831-A45B-47C2-AF3A-50B06A77E5DF}" type="pres">
      <dgm:prSet presAssocID="{DCC74120-EB9C-4D94-A7FF-C0C614F7B02A}" presName="rootComposite" presStyleCnt="0"/>
      <dgm:spPr/>
    </dgm:pt>
    <dgm:pt modelId="{0CC2340B-B7B2-49EA-BBFA-88AB7EDF43D1}" type="pres">
      <dgm:prSet presAssocID="{DCC74120-EB9C-4D94-A7FF-C0C614F7B02A}" presName="rootText" presStyleLbl="node3" presStyleIdx="22" presStyleCnt="26">
        <dgm:presLayoutVars>
          <dgm:chPref val="3"/>
        </dgm:presLayoutVars>
      </dgm:prSet>
      <dgm:spPr/>
    </dgm:pt>
    <dgm:pt modelId="{5974B5E0-8670-42D1-B7B8-87A95BE87B2E}" type="pres">
      <dgm:prSet presAssocID="{DCC74120-EB9C-4D94-A7FF-C0C614F7B02A}" presName="rootConnector" presStyleLbl="node3" presStyleIdx="22" presStyleCnt="26"/>
      <dgm:spPr/>
    </dgm:pt>
    <dgm:pt modelId="{D36716DC-0A73-4F2E-8BD1-1A0AF40E00A3}" type="pres">
      <dgm:prSet presAssocID="{DCC74120-EB9C-4D94-A7FF-C0C614F7B02A}" presName="hierChild4" presStyleCnt="0"/>
      <dgm:spPr/>
    </dgm:pt>
    <dgm:pt modelId="{E28BC414-A2DF-494C-BA07-B318E73DE21B}" type="pres">
      <dgm:prSet presAssocID="{DCC74120-EB9C-4D94-A7FF-C0C614F7B02A}" presName="hierChild5" presStyleCnt="0"/>
      <dgm:spPr/>
    </dgm:pt>
    <dgm:pt modelId="{35498869-6EB2-459A-86A4-5B17BCC9E29F}" type="pres">
      <dgm:prSet presAssocID="{E7F6288A-81A3-4AC4-846A-528EDBF2919F}" presName="Name37" presStyleLbl="parChTrans1D3" presStyleIdx="23" presStyleCnt="26"/>
      <dgm:spPr/>
    </dgm:pt>
    <dgm:pt modelId="{AB665C3A-FD6E-442E-95AF-34B1E58B5D79}" type="pres">
      <dgm:prSet presAssocID="{FADC9A83-EA9C-40DE-807E-950A8E028962}" presName="hierRoot2" presStyleCnt="0">
        <dgm:presLayoutVars>
          <dgm:hierBranch val="init"/>
        </dgm:presLayoutVars>
      </dgm:prSet>
      <dgm:spPr/>
    </dgm:pt>
    <dgm:pt modelId="{826EED17-05D6-41C2-8A6A-64271822C264}" type="pres">
      <dgm:prSet presAssocID="{FADC9A83-EA9C-40DE-807E-950A8E028962}" presName="rootComposite" presStyleCnt="0"/>
      <dgm:spPr/>
    </dgm:pt>
    <dgm:pt modelId="{E904EC7B-61BA-4C4F-85D1-B4875CA14C42}" type="pres">
      <dgm:prSet presAssocID="{FADC9A83-EA9C-40DE-807E-950A8E028962}" presName="rootText" presStyleLbl="node3" presStyleIdx="23" presStyleCnt="26">
        <dgm:presLayoutVars>
          <dgm:chPref val="3"/>
        </dgm:presLayoutVars>
      </dgm:prSet>
      <dgm:spPr/>
    </dgm:pt>
    <dgm:pt modelId="{87A6A61F-14EC-43D7-8A6E-7FCB6C609A5C}" type="pres">
      <dgm:prSet presAssocID="{FADC9A83-EA9C-40DE-807E-950A8E028962}" presName="rootConnector" presStyleLbl="node3" presStyleIdx="23" presStyleCnt="26"/>
      <dgm:spPr/>
    </dgm:pt>
    <dgm:pt modelId="{E6F0CFDA-A04B-4275-9F7C-75E97D6A19DF}" type="pres">
      <dgm:prSet presAssocID="{FADC9A83-EA9C-40DE-807E-950A8E028962}" presName="hierChild4" presStyleCnt="0"/>
      <dgm:spPr/>
    </dgm:pt>
    <dgm:pt modelId="{34CC7BED-EC3E-47ED-9DC4-5C23100E6187}" type="pres">
      <dgm:prSet presAssocID="{FADC9A83-EA9C-40DE-807E-950A8E028962}" presName="hierChild5" presStyleCnt="0"/>
      <dgm:spPr/>
    </dgm:pt>
    <dgm:pt modelId="{7BA14AA2-9709-430F-BDFF-C1F2FBA04361}" type="pres">
      <dgm:prSet presAssocID="{DE30B85C-B8D0-423C-A114-FFEB8C722E78}" presName="Name37" presStyleLbl="parChTrans1D3" presStyleIdx="24" presStyleCnt="26"/>
      <dgm:spPr/>
    </dgm:pt>
    <dgm:pt modelId="{CF1C601E-E5BC-4BB8-BB3A-6FFC16417F49}" type="pres">
      <dgm:prSet presAssocID="{4F093088-D64E-4B40-A1C3-BD3A5281245D}" presName="hierRoot2" presStyleCnt="0">
        <dgm:presLayoutVars>
          <dgm:hierBranch val="init"/>
        </dgm:presLayoutVars>
      </dgm:prSet>
      <dgm:spPr/>
    </dgm:pt>
    <dgm:pt modelId="{85D96185-BBFF-44CA-A290-6CA76C0E049C}" type="pres">
      <dgm:prSet presAssocID="{4F093088-D64E-4B40-A1C3-BD3A5281245D}" presName="rootComposite" presStyleCnt="0"/>
      <dgm:spPr/>
    </dgm:pt>
    <dgm:pt modelId="{F64669D4-FED8-4D65-8AEF-B6F351B1D63B}" type="pres">
      <dgm:prSet presAssocID="{4F093088-D64E-4B40-A1C3-BD3A5281245D}" presName="rootText" presStyleLbl="node3" presStyleIdx="24" presStyleCnt="26">
        <dgm:presLayoutVars>
          <dgm:chPref val="3"/>
        </dgm:presLayoutVars>
      </dgm:prSet>
      <dgm:spPr/>
    </dgm:pt>
    <dgm:pt modelId="{3D760F3F-6C71-480C-B57C-B06FF9C0D6C2}" type="pres">
      <dgm:prSet presAssocID="{4F093088-D64E-4B40-A1C3-BD3A5281245D}" presName="rootConnector" presStyleLbl="node3" presStyleIdx="24" presStyleCnt="26"/>
      <dgm:spPr/>
    </dgm:pt>
    <dgm:pt modelId="{F193D3FA-E866-417B-A6A6-85499F81DDC4}" type="pres">
      <dgm:prSet presAssocID="{4F093088-D64E-4B40-A1C3-BD3A5281245D}" presName="hierChild4" presStyleCnt="0"/>
      <dgm:spPr/>
    </dgm:pt>
    <dgm:pt modelId="{FBD4BCE4-5DD9-470F-8CF3-3E4681BA1A24}" type="pres">
      <dgm:prSet presAssocID="{4F093088-D64E-4B40-A1C3-BD3A5281245D}" presName="hierChild5" presStyleCnt="0"/>
      <dgm:spPr/>
    </dgm:pt>
    <dgm:pt modelId="{2188C3DA-C315-4CA9-B9D3-8AD725B202C2}" type="pres">
      <dgm:prSet presAssocID="{829A3A17-4E21-4D10-8A4E-2C4B3E01B892}" presName="Name37" presStyleLbl="parChTrans1D3" presStyleIdx="25" presStyleCnt="26"/>
      <dgm:spPr/>
    </dgm:pt>
    <dgm:pt modelId="{03A86B2C-EA84-4F4B-8BAC-A1EB87479228}" type="pres">
      <dgm:prSet presAssocID="{D4990A94-6406-4AF3-AC49-250DF0668D8A}" presName="hierRoot2" presStyleCnt="0">
        <dgm:presLayoutVars>
          <dgm:hierBranch val="init"/>
        </dgm:presLayoutVars>
      </dgm:prSet>
      <dgm:spPr/>
    </dgm:pt>
    <dgm:pt modelId="{0EEAE7E0-29D2-433F-8589-6B159460E155}" type="pres">
      <dgm:prSet presAssocID="{D4990A94-6406-4AF3-AC49-250DF0668D8A}" presName="rootComposite" presStyleCnt="0"/>
      <dgm:spPr/>
    </dgm:pt>
    <dgm:pt modelId="{7CC59DC7-2C66-477D-B5E7-5225DE9B78A2}" type="pres">
      <dgm:prSet presAssocID="{D4990A94-6406-4AF3-AC49-250DF0668D8A}" presName="rootText" presStyleLbl="node3" presStyleIdx="25" presStyleCnt="26">
        <dgm:presLayoutVars>
          <dgm:chPref val="3"/>
        </dgm:presLayoutVars>
      </dgm:prSet>
      <dgm:spPr/>
    </dgm:pt>
    <dgm:pt modelId="{C1999209-43C4-4E02-955F-DAEAE8C292B8}" type="pres">
      <dgm:prSet presAssocID="{D4990A94-6406-4AF3-AC49-250DF0668D8A}" presName="rootConnector" presStyleLbl="node3" presStyleIdx="25" presStyleCnt="26"/>
      <dgm:spPr/>
    </dgm:pt>
    <dgm:pt modelId="{E2E9D800-4B35-4A14-ACE4-128A47541C30}" type="pres">
      <dgm:prSet presAssocID="{D4990A94-6406-4AF3-AC49-250DF0668D8A}" presName="hierChild4" presStyleCnt="0"/>
      <dgm:spPr/>
    </dgm:pt>
    <dgm:pt modelId="{A9736BB8-73BE-43DA-ACB2-DA6C99873230}" type="pres">
      <dgm:prSet presAssocID="{D4990A94-6406-4AF3-AC49-250DF0668D8A}" presName="hierChild5" presStyleCnt="0"/>
      <dgm:spPr/>
    </dgm:pt>
    <dgm:pt modelId="{F1D7EFD4-F1A3-4E95-B96E-2DA59127D350}" type="pres">
      <dgm:prSet presAssocID="{B328D27C-5FCE-47A9-AD81-14B57A9C7F0F}" presName="hierChild5" presStyleCnt="0"/>
      <dgm:spPr/>
    </dgm:pt>
    <dgm:pt modelId="{69B8CE8D-A9B1-4DDF-8729-2CBDEB85B2BE}" type="pres">
      <dgm:prSet presAssocID="{779F273E-FEAE-41EF-AA3F-5C10DBF4480B}" presName="hierChild3" presStyleCnt="0"/>
      <dgm:spPr/>
    </dgm:pt>
  </dgm:ptLst>
  <dgm:cxnLst>
    <dgm:cxn modelId="{52705100-6454-4EF7-93BD-C04659FFB6AD}" type="presOf" srcId="{60D9B8FF-A1B2-4695-B2BA-BE828C4DEA81}" destId="{E7ADA082-A850-465B-B41D-FD0252D59BE4}" srcOrd="1" destOrd="0" presId="urn:microsoft.com/office/officeart/2005/8/layout/orgChart1"/>
    <dgm:cxn modelId="{B1163701-E59C-44AC-A4B0-CEAA85BC43A2}" type="presOf" srcId="{976A841A-EBCE-46ED-91DB-DAB694A0F8BA}" destId="{54F1A34B-E238-4E63-B1FB-99A6E4B615CA}" srcOrd="0" destOrd="0" presId="urn:microsoft.com/office/officeart/2005/8/layout/orgChart1"/>
    <dgm:cxn modelId="{E1337B01-8B36-4A5D-A135-473E14A8C0F4}" type="presOf" srcId="{DC076140-F07E-4551-8C47-79FFD069DFD6}" destId="{00D6FF81-590D-451A-916B-1F66A7D5AF79}" srcOrd="0" destOrd="0" presId="urn:microsoft.com/office/officeart/2005/8/layout/orgChart1"/>
    <dgm:cxn modelId="{C37D6E03-FEED-4323-B458-BF3FC99E6F2D}" type="presOf" srcId="{E7F6288A-81A3-4AC4-846A-528EDBF2919F}" destId="{35498869-6EB2-459A-86A4-5B17BCC9E29F}" srcOrd="0" destOrd="0" presId="urn:microsoft.com/office/officeart/2005/8/layout/orgChart1"/>
    <dgm:cxn modelId="{233A3A05-AF86-4522-B99B-4138E9682B12}" type="presOf" srcId="{192C01D4-2F67-4607-A47A-78B1332D565A}" destId="{8EFC25BF-9CF4-47D0-ADE9-ECC92A959E3E}" srcOrd="1" destOrd="0" presId="urn:microsoft.com/office/officeart/2005/8/layout/orgChart1"/>
    <dgm:cxn modelId="{9C68AE06-66E5-4356-B152-3555BEA523AE}" type="presOf" srcId="{D5060D69-4519-420D-8F3B-0090167A1BFE}" destId="{87F087D6-2BB9-4B15-B6C9-EAA57FEA878B}" srcOrd="0" destOrd="0" presId="urn:microsoft.com/office/officeart/2005/8/layout/orgChart1"/>
    <dgm:cxn modelId="{B8F23208-9AC0-4F6B-BD59-FB6CD7879123}" srcId="{D22CCD23-6B4D-4139-A99F-86784908C76D}" destId="{D9DE860C-DE5E-4FFE-AEA2-5051F1FC2BBB}" srcOrd="1" destOrd="0" parTransId="{4000FA61-2388-428A-A39D-218AF1E4866E}" sibTransId="{A420B36F-1790-4400-8A3B-089D60D82E88}"/>
    <dgm:cxn modelId="{49D4F50A-2968-44F8-BA5C-2416AC6A5548}" type="presOf" srcId="{779F273E-FEAE-41EF-AA3F-5C10DBF4480B}" destId="{F5934262-D995-4329-81BF-0182C1295AFD}" srcOrd="1" destOrd="0" presId="urn:microsoft.com/office/officeart/2005/8/layout/orgChart1"/>
    <dgm:cxn modelId="{F6F05F0B-B24B-4A55-9915-B5E11CE9E29E}" type="presOf" srcId="{A8D6D7A9-7B25-45D3-A273-7CD8A2C4BF68}" destId="{A69947C9-2C6C-46A7-BA65-492D7D07FACF}" srcOrd="1" destOrd="0" presId="urn:microsoft.com/office/officeart/2005/8/layout/orgChart1"/>
    <dgm:cxn modelId="{E65BB50C-F2DF-4278-BD20-E58FD84068DE}" srcId="{D22CCD23-6B4D-4139-A99F-86784908C76D}" destId="{21429F6B-F079-4EEA-96D8-1017C5EAEC08}" srcOrd="4" destOrd="0" parTransId="{645F0A4C-FF94-4B98-BAB1-A0F49F914D8A}" sibTransId="{14CA8B9C-F3A5-4070-91AE-FC4B2DB36C00}"/>
    <dgm:cxn modelId="{A259D411-3E60-4781-8113-7B423E1B6040}" type="presOf" srcId="{68F7F62C-E60C-4EFB-B792-9903F7960335}" destId="{BFC50DBB-9CC7-40E9-B672-B153017819AC}" srcOrd="0" destOrd="0" presId="urn:microsoft.com/office/officeart/2005/8/layout/orgChart1"/>
    <dgm:cxn modelId="{7B5DF411-DCCA-4669-8A07-CDAF9A138E9C}" type="presOf" srcId="{0AA3C96E-7962-4070-B54E-B035C8DCAD6A}" destId="{F9E27AE7-D36C-4083-9927-09B16E196FDB}" srcOrd="0" destOrd="0" presId="urn:microsoft.com/office/officeart/2005/8/layout/orgChart1"/>
    <dgm:cxn modelId="{1CE2A213-CE77-4B30-AF3A-4AD5A5EF6F3E}" srcId="{D22CCD23-6B4D-4139-A99F-86784908C76D}" destId="{0EAD07AF-7D8D-480C-B058-94D781689290}" srcOrd="2" destOrd="0" parTransId="{85B1D7F9-408A-431B-836F-E2F3F2DA3E17}" sibTransId="{A0E4332F-D9C2-43FB-9606-F4CB0A8BFA1A}"/>
    <dgm:cxn modelId="{30770419-6A7B-4956-8C6B-C677ECC43CBE}" srcId="{2784BAFB-310A-47A7-A136-153D18F1DE21}" destId="{68F7F62C-E60C-4EFB-B792-9903F7960335}" srcOrd="1" destOrd="0" parTransId="{1D2B7CB7-F8E5-4CC9-AF78-0A4998821234}" sibTransId="{927C0E30-C100-430A-8724-EE9D607F1B50}"/>
    <dgm:cxn modelId="{4DE1041B-6C89-4699-BB9C-967321F5C4F1}" type="presOf" srcId="{113F491C-A892-43E2-9B48-CFBF99A24751}" destId="{3DEEEF9D-5337-4488-99EA-BBA7286290C5}" srcOrd="0" destOrd="0" presId="urn:microsoft.com/office/officeart/2005/8/layout/orgChart1"/>
    <dgm:cxn modelId="{601F731B-A979-4952-B963-DCD398023135}" type="presOf" srcId="{C310108E-D76B-44D6-BAEB-265FD5997B8B}" destId="{963E1817-B4F5-494D-8093-0D82584C5FA4}" srcOrd="0" destOrd="0" presId="urn:microsoft.com/office/officeart/2005/8/layout/orgChart1"/>
    <dgm:cxn modelId="{CC7EAA1B-6BFD-4E8F-87B4-541540852C5D}" type="presOf" srcId="{D4990A94-6406-4AF3-AC49-250DF0668D8A}" destId="{7CC59DC7-2C66-477D-B5E7-5225DE9B78A2}" srcOrd="0" destOrd="0" presId="urn:microsoft.com/office/officeart/2005/8/layout/orgChart1"/>
    <dgm:cxn modelId="{DBCBCB1D-5F4C-4616-A327-8C94813911B0}" type="presOf" srcId="{B328D27C-5FCE-47A9-AD81-14B57A9C7F0F}" destId="{6EF61F5A-B685-4E3A-94E6-D3FF5EBCB5A4}" srcOrd="0" destOrd="0" presId="urn:microsoft.com/office/officeart/2005/8/layout/orgChart1"/>
    <dgm:cxn modelId="{0783891E-5A92-4A16-A76F-05E06A8FB995}" srcId="{779F273E-FEAE-41EF-AA3F-5C10DBF4480B}" destId="{2784BAFB-310A-47A7-A136-153D18F1DE21}" srcOrd="3" destOrd="0" parTransId="{F3E1952B-9D34-4FC5-8035-235C8E1BCFEB}" sibTransId="{D2E959E5-B1A2-47D7-B299-9C6050C704CE}"/>
    <dgm:cxn modelId="{CC7E901E-8F8F-4795-AFF3-616F9A0FCB6E}" type="presOf" srcId="{D22CCD23-6B4D-4139-A99F-86784908C76D}" destId="{4A8BF20A-08A2-440A-A944-0E9FD91CF12B}" srcOrd="0" destOrd="0" presId="urn:microsoft.com/office/officeart/2005/8/layout/orgChart1"/>
    <dgm:cxn modelId="{3467471F-2303-4B69-B97F-E04033D7017A}" type="presOf" srcId="{829A3A17-4E21-4D10-8A4E-2C4B3E01B892}" destId="{2188C3DA-C315-4CA9-B9D3-8AD725B202C2}" srcOrd="0" destOrd="0" presId="urn:microsoft.com/office/officeart/2005/8/layout/orgChart1"/>
    <dgm:cxn modelId="{8658C41F-DCCE-4D29-ACFA-F410EBB92DF0}" type="presOf" srcId="{8D87E249-05E1-4E10-8A40-9899EFA7BB7A}" destId="{04BB2F86-9B47-401F-9DB3-D30A1372685B}" srcOrd="0" destOrd="0" presId="urn:microsoft.com/office/officeart/2005/8/layout/orgChart1"/>
    <dgm:cxn modelId="{41A47A29-210F-4714-B23D-3FC61425D339}" type="presOf" srcId="{92721BA1-8DCE-46FE-95F2-F80FBF15C124}" destId="{0131D91B-895E-46CD-9C29-FFF91365C6EE}" srcOrd="1" destOrd="0" presId="urn:microsoft.com/office/officeart/2005/8/layout/orgChart1"/>
    <dgm:cxn modelId="{02677F2A-24FD-433C-83DD-FC65FE978C84}" type="presOf" srcId="{D9DE860C-DE5E-4FFE-AEA2-5051F1FC2BBB}" destId="{8F4A7A1D-26AC-41FA-B0E2-36FB6C36931B}" srcOrd="0" destOrd="0" presId="urn:microsoft.com/office/officeart/2005/8/layout/orgChart1"/>
    <dgm:cxn modelId="{D449F12C-498A-4234-9A05-4C1B010A02C9}" type="presOf" srcId="{D9DE860C-DE5E-4FFE-AEA2-5051F1FC2BBB}" destId="{10E03BC8-896B-464B-8852-A028D96FAC5D}" srcOrd="1" destOrd="0" presId="urn:microsoft.com/office/officeart/2005/8/layout/orgChart1"/>
    <dgm:cxn modelId="{A4BB672F-3DCA-442B-B22B-4881B7D3F057}" type="presOf" srcId="{47E54331-93B9-401A-B394-13715554B656}" destId="{A4F9DC35-EEB6-4C5C-9798-1BCA5A2B9CB7}" srcOrd="0" destOrd="0" presId="urn:microsoft.com/office/officeart/2005/8/layout/orgChart1"/>
    <dgm:cxn modelId="{CB1BA32F-9F1E-466E-B1E2-359B0AC1D11E}" srcId="{779F273E-FEAE-41EF-AA3F-5C10DBF4480B}" destId="{192C01D4-2F67-4607-A47A-78B1332D565A}" srcOrd="0" destOrd="0" parTransId="{83781A96-0389-4860-A3FC-0883C3704FE1}" sibTransId="{5BBB7803-34EA-4441-A75D-C99221BCEB50}"/>
    <dgm:cxn modelId="{44149B30-85BF-446C-A96E-3CF1F8A486B1}" type="presOf" srcId="{D22CCD23-6B4D-4139-A99F-86784908C76D}" destId="{FF7EDCA9-7B10-4B4F-800A-2BD1B30BB35B}" srcOrd="1" destOrd="0" presId="urn:microsoft.com/office/officeart/2005/8/layout/orgChart1"/>
    <dgm:cxn modelId="{0C34AC35-06F3-47EE-8A92-F538683789A0}" srcId="{192C01D4-2F67-4607-A47A-78B1332D565A}" destId="{39DA7C63-CB1F-42C6-90CA-D2DF88A32A8A}" srcOrd="1" destOrd="0" parTransId="{C310108E-D76B-44D6-BAEB-265FD5997B8B}" sibTransId="{E214951E-3668-48CD-9BDE-99496E97D9DF}"/>
    <dgm:cxn modelId="{0825523B-95D8-4C51-AE45-6D05E0D47031}" srcId="{192C01D4-2F67-4607-A47A-78B1332D565A}" destId="{60D9B8FF-A1B2-4695-B2BA-BE828C4DEA81}" srcOrd="2" destOrd="0" parTransId="{D110613A-F5A2-409E-AA1E-8A88E4A66433}" sibTransId="{FA11F0D3-C7A9-4C36-9F82-7487FDEEF9B3}"/>
    <dgm:cxn modelId="{7122393E-FD6C-41D7-B0EB-7DBB810611AA}" type="presOf" srcId="{1D2B7CB7-F8E5-4CC9-AF78-0A4998821234}" destId="{EB9813AA-7EE5-480E-92C3-BD1343B8D0DD}" srcOrd="0" destOrd="0" presId="urn:microsoft.com/office/officeart/2005/8/layout/orgChart1"/>
    <dgm:cxn modelId="{6BBB943E-7CFA-4B24-8C3B-1179C82B7470}" srcId="{B328D27C-5FCE-47A9-AD81-14B57A9C7F0F}" destId="{D4990A94-6406-4AF3-AC49-250DF0668D8A}" srcOrd="3" destOrd="0" parTransId="{829A3A17-4E21-4D10-8A4E-2C4B3E01B892}" sibTransId="{74060FC9-09C5-4F64-AE5B-4452312BAACA}"/>
    <dgm:cxn modelId="{2FD0065C-5D49-428B-B423-225F48DAD4C5}" type="presOf" srcId="{B328D27C-5FCE-47A9-AD81-14B57A9C7F0F}" destId="{32739340-236C-4640-837C-F5702D83FF89}" srcOrd="1" destOrd="0" presId="urn:microsoft.com/office/officeart/2005/8/layout/orgChart1"/>
    <dgm:cxn modelId="{FBBC5E5D-F4C0-4642-B9C0-C729F7B003EB}" type="presOf" srcId="{FADC9A83-EA9C-40DE-807E-950A8E028962}" destId="{E904EC7B-61BA-4C4F-85D1-B4875CA14C42}" srcOrd="0" destOrd="0" presId="urn:microsoft.com/office/officeart/2005/8/layout/orgChart1"/>
    <dgm:cxn modelId="{0DCFA75E-F262-4B20-81D9-159799618D3C}" type="presOf" srcId="{7450E243-7B4E-4D44-80B3-9CFDA9601C2E}" destId="{D180F8EB-F8CE-4077-A53B-2101AA39E138}" srcOrd="0" destOrd="0" presId="urn:microsoft.com/office/officeart/2005/8/layout/orgChart1"/>
    <dgm:cxn modelId="{017FE15E-D778-45B6-B93D-22926531A655}" srcId="{1444D967-B456-47C6-9228-CDD4FB0B4BA5}" destId="{A2827733-2A4A-4F6A-B5F5-350048D7A641}" srcOrd="2" destOrd="0" parTransId="{47E54331-93B9-401A-B394-13715554B656}" sibTransId="{16BD7119-6CF3-4074-9C68-F429B47CD8F7}"/>
    <dgm:cxn modelId="{FAA3A15F-66EE-44CF-B228-4A34B7D37ED8}" type="presOf" srcId="{21429F6B-F079-4EEA-96D8-1017C5EAEC08}" destId="{CD6798C5-B456-429B-9312-E434334AED49}" srcOrd="1" destOrd="0" presId="urn:microsoft.com/office/officeart/2005/8/layout/orgChart1"/>
    <dgm:cxn modelId="{092CFA63-2F8A-49A7-9B78-45055B5810A5}" type="presOf" srcId="{F3E1952B-9D34-4FC5-8035-235C8E1BCFEB}" destId="{3DB625B8-2A01-40A0-9937-A92273CAFF30}" srcOrd="0" destOrd="0" presId="urn:microsoft.com/office/officeart/2005/8/layout/orgChart1"/>
    <dgm:cxn modelId="{40036E46-8180-453F-A530-E4603CB71AFD}" srcId="{779F273E-FEAE-41EF-AA3F-5C10DBF4480B}" destId="{91704682-8834-4E8B-B664-E3C9B8F07A49}" srcOrd="4" destOrd="0" parTransId="{0AA3C96E-7962-4070-B54E-B035C8DCAD6A}" sibTransId="{8A68F19A-7D61-42D3-8DC0-726FE36A7DA5}"/>
    <dgm:cxn modelId="{E0969646-BF53-4B6E-A1E9-3029F4F15309}" srcId="{779F273E-FEAE-41EF-AA3F-5C10DBF4480B}" destId="{B328D27C-5FCE-47A9-AD81-14B57A9C7F0F}" srcOrd="5" destOrd="0" parTransId="{A6042BD4-5DD2-45FD-BBB7-EF2B8E318866}" sibTransId="{04D02695-EFA0-4E39-8011-D8151D542FBB}"/>
    <dgm:cxn modelId="{B5F6BB46-2E79-4FDE-8E57-91919A8E7F5F}" srcId="{1444D967-B456-47C6-9228-CDD4FB0B4BA5}" destId="{3C904C33-8B39-4206-873E-7522A1DFF4C4}" srcOrd="1" destOrd="0" parTransId="{113F491C-A892-43E2-9B48-CFBF99A24751}" sibTransId="{D41709D1-1C70-4107-A238-6465BE11BB7E}"/>
    <dgm:cxn modelId="{34ABCB47-8970-4F77-B439-C419ECA30E0C}" type="presOf" srcId="{1444D967-B456-47C6-9228-CDD4FB0B4BA5}" destId="{3E339B07-727C-4E01-ADC3-60E50770C2F3}" srcOrd="1" destOrd="0" presId="urn:microsoft.com/office/officeart/2005/8/layout/orgChart1"/>
    <dgm:cxn modelId="{9AEB3648-7923-4BA5-AF50-0D6F7D74E5A9}" type="presOf" srcId="{92721BA1-8DCE-46FE-95F2-F80FBF15C124}" destId="{B78F027B-BEC4-4AEA-98E2-C51953A6B54E}" srcOrd="0" destOrd="0" presId="urn:microsoft.com/office/officeart/2005/8/layout/orgChart1"/>
    <dgm:cxn modelId="{DF634848-8442-4268-85FA-631AFC54AEA1}" type="presOf" srcId="{192C01D4-2F67-4607-A47A-78B1332D565A}" destId="{86D10F29-4733-4DA0-BA29-FCA9C69BE52D}" srcOrd="0" destOrd="0" presId="urn:microsoft.com/office/officeart/2005/8/layout/orgChart1"/>
    <dgm:cxn modelId="{B9478D68-E49E-4F58-B895-4409C9B9D262}" type="presOf" srcId="{04670FAE-BD43-4F4B-8721-FDE6C384FBFD}" destId="{85285A37-40FC-4706-A24E-64CEF3132052}" srcOrd="1" destOrd="0" presId="urn:microsoft.com/office/officeart/2005/8/layout/orgChart1"/>
    <dgm:cxn modelId="{C8153169-CE85-445F-9EDD-0C4FCC08EE06}" type="presOf" srcId="{1444D967-B456-47C6-9228-CDD4FB0B4BA5}" destId="{7EE0413B-5F47-4419-B88D-F6F2458C8B00}" srcOrd="0" destOrd="0" presId="urn:microsoft.com/office/officeart/2005/8/layout/orgChart1"/>
    <dgm:cxn modelId="{EDCD4F69-2BEC-452C-8868-31F9BFDE68F3}" srcId="{91704682-8834-4E8B-B664-E3C9B8F07A49}" destId="{C589A4C3-B7E6-437D-AE9E-F8BC973C4F6D}" srcOrd="1" destOrd="0" parTransId="{255429C7-1F09-4AD4-96EA-33A2E0A3EB8C}" sibTransId="{5BC9CEA9-46D9-4B04-80AB-923F5CBCDDB9}"/>
    <dgm:cxn modelId="{7619414B-A3E0-42B1-B7C2-AE05C399F1E5}" type="presOf" srcId="{645F0A4C-FF94-4B98-BAB1-A0F49F914D8A}" destId="{5861506D-A72F-4078-9FDC-7CFFBE9B73ED}" srcOrd="0" destOrd="0" presId="urn:microsoft.com/office/officeart/2005/8/layout/orgChart1"/>
    <dgm:cxn modelId="{CCD5774B-0A1D-4527-B03D-F98D5C227A28}" type="presOf" srcId="{24C47298-9606-440D-9F82-58CD57B9C549}" destId="{63EB5BDA-B2F8-4EB1-8BA8-6E3C19FDF0B4}" srcOrd="1" destOrd="0" presId="urn:microsoft.com/office/officeart/2005/8/layout/orgChart1"/>
    <dgm:cxn modelId="{4E9DB64B-AFBC-4CBC-B916-5DA16650119E}" type="presOf" srcId="{7AE05084-E22A-49EA-8C38-25E7362ACE3E}" destId="{13CB3658-F1FB-45E5-8A5C-4961F701DF0D}" srcOrd="0" destOrd="0" presId="urn:microsoft.com/office/officeart/2005/8/layout/orgChart1"/>
    <dgm:cxn modelId="{12432C4C-D1AB-410C-86C4-DC7A02CF8EDC}" type="presOf" srcId="{39DA7C63-CB1F-42C6-90CA-D2DF88A32A8A}" destId="{AF8DB74A-C94A-43B8-A64C-2CF9520F13BF}" srcOrd="1" destOrd="0" presId="urn:microsoft.com/office/officeart/2005/8/layout/orgChart1"/>
    <dgm:cxn modelId="{D312056D-8304-41AD-9F95-0593B713B33C}" type="presOf" srcId="{0EAD07AF-7D8D-480C-B058-94D781689290}" destId="{DEA0D550-AE0A-455C-B105-E403FDDFB5E3}" srcOrd="0" destOrd="0" presId="urn:microsoft.com/office/officeart/2005/8/layout/orgChart1"/>
    <dgm:cxn modelId="{AAE7504E-ADED-4EDF-86A1-FAC51DEDF1B8}" srcId="{7D5F5B6B-CE36-4043-99FA-81C2F722DD35}" destId="{779F273E-FEAE-41EF-AA3F-5C10DBF4480B}" srcOrd="0" destOrd="0" parTransId="{5787C21B-BCD5-426B-8F2C-3FB1BD8CF9B9}" sibTransId="{296293A5-CD45-4E6E-BC41-5BB462E5ACB2}"/>
    <dgm:cxn modelId="{B557876E-E68E-4833-9A8F-E967D519BA24}" type="presOf" srcId="{04670FAE-BD43-4F4B-8721-FDE6C384FBFD}" destId="{943D5567-0EF5-430B-B289-B0BC05570508}" srcOrd="0" destOrd="0" presId="urn:microsoft.com/office/officeart/2005/8/layout/orgChart1"/>
    <dgm:cxn modelId="{35961C72-1566-4F35-BC74-8ABCED282998}" type="presOf" srcId="{78B1BF44-BBFF-432C-9F3F-A20D58F017F1}" destId="{B536C40D-7CF6-473C-8E1B-1B6D5E1E4D38}" srcOrd="1" destOrd="0" presId="urn:microsoft.com/office/officeart/2005/8/layout/orgChart1"/>
    <dgm:cxn modelId="{7B43AD53-58BF-4A66-A56C-27CB96EE3228}" type="presOf" srcId="{78B1BF44-BBFF-432C-9F3F-A20D58F017F1}" destId="{C540F3EC-DC3E-4D49-AB7D-A52BE217A07D}" srcOrd="0" destOrd="0" presId="urn:microsoft.com/office/officeart/2005/8/layout/orgChart1"/>
    <dgm:cxn modelId="{2E580774-4B57-4867-8B80-FBF39930F2B8}" srcId="{1444D967-B456-47C6-9228-CDD4FB0B4BA5}" destId="{04670FAE-BD43-4F4B-8721-FDE6C384FBFD}" srcOrd="4" destOrd="0" parTransId="{733D33DD-04AD-4460-9418-E345A3648614}" sibTransId="{FD8968B9-184B-494A-BE4F-6766B171C363}"/>
    <dgm:cxn modelId="{FC292374-F732-4027-ADB7-00FCAEF58567}" srcId="{D22CCD23-6B4D-4139-A99F-86784908C76D}" destId="{A8D6D7A9-7B25-45D3-A273-7CD8A2C4BF68}" srcOrd="0" destOrd="0" parTransId="{E98072D3-1AED-4587-87A4-C3A0D54C3762}" sibTransId="{58B8BDE0-931E-4590-9D3D-5AC5028C2CA2}"/>
    <dgm:cxn modelId="{B72A9074-AB7E-4629-BF64-01B9354C73BC}" srcId="{91704682-8834-4E8B-B664-E3C9B8F07A49}" destId="{78B1BF44-BBFF-432C-9F3F-A20D58F017F1}" srcOrd="0" destOrd="0" parTransId="{D5060D69-4519-420D-8F3B-0090167A1BFE}" sibTransId="{2787F06B-40D9-412E-BCF7-CAA88F216D42}"/>
    <dgm:cxn modelId="{6F27F255-989A-4321-A361-770DD8D7A6BB}" type="presOf" srcId="{A8D6D7A9-7B25-45D3-A273-7CD8A2C4BF68}" destId="{B20DD0F5-0D42-4A6E-9C8D-AC1E46378790}" srcOrd="0" destOrd="0" presId="urn:microsoft.com/office/officeart/2005/8/layout/orgChart1"/>
    <dgm:cxn modelId="{6AEAEA56-BEEE-48B1-A592-1282D1847A40}" type="presOf" srcId="{A2827733-2A4A-4F6A-B5F5-350048D7A641}" destId="{DDD9683F-0FFE-43D6-B568-4D2211EAA444}" srcOrd="1" destOrd="0" presId="urn:microsoft.com/office/officeart/2005/8/layout/orgChart1"/>
    <dgm:cxn modelId="{9D7C4577-C0A1-410F-9D6A-2D9CF91859E4}" type="presOf" srcId="{779F273E-FEAE-41EF-AA3F-5C10DBF4480B}" destId="{4FFC86F3-9ACD-4453-8D40-C51CFD8D4F69}" srcOrd="0" destOrd="0" presId="urn:microsoft.com/office/officeart/2005/8/layout/orgChart1"/>
    <dgm:cxn modelId="{8CD97E58-E590-4522-977C-9F1187D9700B}" type="presOf" srcId="{62473925-AEE2-45E4-8634-1E6421223525}" destId="{9FE0DB13-F434-4715-9D0F-08C2AB81CC3A}" srcOrd="1" destOrd="0" presId="urn:microsoft.com/office/officeart/2005/8/layout/orgChart1"/>
    <dgm:cxn modelId="{36528358-5E18-4DCD-B0FF-E1254E0F4EA4}" type="presOf" srcId="{21429F6B-F079-4EEA-96D8-1017C5EAEC08}" destId="{0DADB435-3421-4E94-9792-3570E103E9DA}" srcOrd="0" destOrd="0" presId="urn:microsoft.com/office/officeart/2005/8/layout/orgChart1"/>
    <dgm:cxn modelId="{E762B578-5809-4F10-A44A-F4ABAC8C93A2}" srcId="{D22CCD23-6B4D-4139-A99F-86784908C76D}" destId="{92721BA1-8DCE-46FE-95F2-F80FBF15C124}" srcOrd="3" destOrd="0" parTransId="{E79C0092-4824-4086-8D9C-2DF610215A35}" sibTransId="{1755D036-B26C-4D10-9DD7-C123557833B3}"/>
    <dgm:cxn modelId="{D3663779-102A-49B4-B410-C1A414F97658}" type="presOf" srcId="{1A063289-657C-4E37-832E-0305F470D995}" destId="{595A391A-BFFE-4603-9EF8-0D7B9F1BA8F0}" srcOrd="0" destOrd="0" presId="urn:microsoft.com/office/officeart/2005/8/layout/orgChart1"/>
    <dgm:cxn modelId="{CFB3B27A-B4CA-4951-BB7D-4B9C65E7482E}" type="presOf" srcId="{2784BAFB-310A-47A7-A136-153D18F1DE21}" destId="{9127298D-ED28-4DBD-BB4B-5581262B3313}" srcOrd="1" destOrd="0" presId="urn:microsoft.com/office/officeart/2005/8/layout/orgChart1"/>
    <dgm:cxn modelId="{5A03197C-3CA7-4169-AEC1-BF5AA5AC18C6}" type="presOf" srcId="{5D69CB61-8C82-47CD-804C-3764F39E72F0}" destId="{26DD37E1-9814-4A9C-B985-44CEDEA7535D}" srcOrd="0" destOrd="0" presId="urn:microsoft.com/office/officeart/2005/8/layout/orgChart1"/>
    <dgm:cxn modelId="{B3AB897C-9B41-443E-8F4A-91916AA878ED}" type="presOf" srcId="{FADC9A83-EA9C-40DE-807E-950A8E028962}" destId="{87A6A61F-14EC-43D7-8A6E-7FCB6C609A5C}" srcOrd="1" destOrd="0" presId="urn:microsoft.com/office/officeart/2005/8/layout/orgChart1"/>
    <dgm:cxn modelId="{76190085-C2FB-4187-9B3A-62BC2CA26FE9}" type="presOf" srcId="{DCC74120-EB9C-4D94-A7FF-C0C614F7B02A}" destId="{0CC2340B-B7B2-49EA-BBFA-88AB7EDF43D1}" srcOrd="0" destOrd="0" presId="urn:microsoft.com/office/officeart/2005/8/layout/orgChart1"/>
    <dgm:cxn modelId="{9453648A-6A12-4C91-8E37-D74ACC0426E3}" type="presOf" srcId="{83781A96-0389-4860-A3FC-0883C3704FE1}" destId="{27F9FA6D-F93C-44CF-9522-E7E08EBD436F}" srcOrd="0" destOrd="0" presId="urn:microsoft.com/office/officeart/2005/8/layout/orgChart1"/>
    <dgm:cxn modelId="{50914B8A-1A11-4316-A368-F599B0BB003B}" type="presOf" srcId="{36D1A1EF-9629-4DF8-A0C6-B058251BF7A3}" destId="{A321908B-8784-430E-B668-4CE4712D569F}" srcOrd="1" destOrd="0" presId="urn:microsoft.com/office/officeart/2005/8/layout/orgChart1"/>
    <dgm:cxn modelId="{0045F78C-7F48-4A53-8AA2-65AC42627A6F}" type="presOf" srcId="{D4990A94-6406-4AF3-AC49-250DF0668D8A}" destId="{C1999209-43C4-4E02-955F-DAEAE8C292B8}" srcOrd="1" destOrd="0" presId="urn:microsoft.com/office/officeart/2005/8/layout/orgChart1"/>
    <dgm:cxn modelId="{54C2148F-D6F1-471A-89AC-77B1F4920A6F}" type="presOf" srcId="{D110613A-F5A2-409E-AA1E-8A88E4A66433}" destId="{FDEAC363-DA3F-4E25-93A2-47C332C4EEC3}" srcOrd="0" destOrd="0" presId="urn:microsoft.com/office/officeart/2005/8/layout/orgChart1"/>
    <dgm:cxn modelId="{4886BA92-C313-458F-94A7-D7E042A50E51}" srcId="{1444D967-B456-47C6-9228-CDD4FB0B4BA5}" destId="{8F83F71B-832A-4769-BABC-34676D3B4DA0}" srcOrd="0" destOrd="0" parTransId="{AD769056-B105-451C-BCE8-0F9001DD0EBD}" sibTransId="{F443DA2D-AD1B-4325-BE25-6D3A0E628662}"/>
    <dgm:cxn modelId="{30832F95-8A76-48E8-810C-E23AF8B6C1F2}" type="presOf" srcId="{36D1A1EF-9629-4DF8-A0C6-B058251BF7A3}" destId="{DE220DDC-3C34-436E-9511-CCF9A294DD71}" srcOrd="0" destOrd="0" presId="urn:microsoft.com/office/officeart/2005/8/layout/orgChart1"/>
    <dgm:cxn modelId="{2DF21B97-B52F-4AC2-9060-DA9C67144E35}" srcId="{B328D27C-5FCE-47A9-AD81-14B57A9C7F0F}" destId="{DCC74120-EB9C-4D94-A7FF-C0C614F7B02A}" srcOrd="0" destOrd="0" parTransId="{F23927EE-F438-43D0-9252-1B6E5CE27EC4}" sibTransId="{0738F068-D9DD-4A64-BF1C-BDAC5FBDAAE0}"/>
    <dgm:cxn modelId="{AC7B6197-C2B2-4814-8E0B-30136440727F}" type="presOf" srcId="{9C0F360B-4FB4-4540-9243-7BDC1789EEE4}" destId="{5F783A53-3D7A-41F7-89A8-B8DCFCFBF08F}" srcOrd="1" destOrd="0" presId="urn:microsoft.com/office/officeart/2005/8/layout/orgChart1"/>
    <dgm:cxn modelId="{74F7F298-FE47-46C9-A032-2480066ACEC1}" type="presOf" srcId="{F23927EE-F438-43D0-9252-1B6E5CE27EC4}" destId="{DA290951-0BBD-43FA-BD3F-8E70D8676469}" srcOrd="0" destOrd="0" presId="urn:microsoft.com/office/officeart/2005/8/layout/orgChart1"/>
    <dgm:cxn modelId="{F0B6159A-837E-4658-88F2-CF71F2AA9D91}" srcId="{B328D27C-5FCE-47A9-AD81-14B57A9C7F0F}" destId="{FADC9A83-EA9C-40DE-807E-950A8E028962}" srcOrd="1" destOrd="0" parTransId="{E7F6288A-81A3-4AC4-846A-528EDBF2919F}" sibTransId="{92C06AC6-1FBF-44D4-9A96-D2AA0031A53C}"/>
    <dgm:cxn modelId="{CC02939A-7249-40A5-B12D-CC1FC8F9D7A4}" type="presOf" srcId="{7450E243-7B4E-4D44-80B3-9CFDA9601C2E}" destId="{42E6B929-9E18-42B5-9447-684F18325FE6}" srcOrd="1" destOrd="0" presId="urn:microsoft.com/office/officeart/2005/8/layout/orgChart1"/>
    <dgm:cxn modelId="{23BF7C9B-1CDF-4FDC-8F74-FEBC1E31C106}" srcId="{779F273E-FEAE-41EF-AA3F-5C10DBF4480B}" destId="{1444D967-B456-47C6-9228-CDD4FB0B4BA5}" srcOrd="1" destOrd="0" parTransId="{7AE05084-E22A-49EA-8C38-25E7362ACE3E}" sibTransId="{4A325DB5-AA66-45A4-B083-9EC310A7C98C}"/>
    <dgm:cxn modelId="{D6E3CB9C-2A4B-4CD9-BE3B-6DB0CBB7FE9D}" type="presOf" srcId="{C354D135-1246-40E5-B583-5AB33F2D6002}" destId="{80D3BE81-A3C1-4E8D-AB3E-3F06B82F22FE}" srcOrd="0" destOrd="0" presId="urn:microsoft.com/office/officeart/2005/8/layout/orgChart1"/>
    <dgm:cxn modelId="{1907729F-8612-4266-A6FC-18FABA8ED240}" srcId="{1444D967-B456-47C6-9228-CDD4FB0B4BA5}" destId="{976A841A-EBCE-46ED-91DB-DAB694A0F8BA}" srcOrd="5" destOrd="0" parTransId="{8D87E249-05E1-4E10-8A40-9899EFA7BB7A}" sibTransId="{3ED20A3D-FCE1-4EC4-83B1-EB23CE9CAAFA}"/>
    <dgm:cxn modelId="{7D781BA1-163F-4A18-B843-FA74F680BF5E}" type="presOf" srcId="{E79C0092-4824-4086-8D9C-2DF610215A35}" destId="{7D23B971-E389-4BFE-A451-DD790517863D}" srcOrd="0" destOrd="0" presId="urn:microsoft.com/office/officeart/2005/8/layout/orgChart1"/>
    <dgm:cxn modelId="{D64767A2-C275-4BFA-856D-4758F2D24E51}" type="presOf" srcId="{8F83F71B-832A-4769-BABC-34676D3B4DA0}" destId="{D0B5FF54-A27C-4228-9EDD-7BAE21FC878A}" srcOrd="0" destOrd="0" presId="urn:microsoft.com/office/officeart/2005/8/layout/orgChart1"/>
    <dgm:cxn modelId="{FD2C9DA2-EB97-482B-AD68-4F440943140C}" type="presOf" srcId="{76A8C4D1-C457-4DFF-9299-2873021A518C}" destId="{F5D0C2B7-860F-411F-BF9D-9523C2B7693F}" srcOrd="1" destOrd="0" presId="urn:microsoft.com/office/officeart/2005/8/layout/orgChart1"/>
    <dgm:cxn modelId="{04F243A3-9893-4243-8E42-5D07268952B0}" type="presOf" srcId="{60D9B8FF-A1B2-4695-B2BA-BE828C4DEA81}" destId="{1A5C3B0E-E2EA-432D-9C25-A229A2F88A42}" srcOrd="0" destOrd="0" presId="urn:microsoft.com/office/officeart/2005/8/layout/orgChart1"/>
    <dgm:cxn modelId="{AA41DAA3-6911-41D7-B22F-FD39320DC627}" type="presOf" srcId="{39DA7C63-CB1F-42C6-90CA-D2DF88A32A8A}" destId="{DB73AB66-B74F-4A05-A9DF-00516F9471ED}" srcOrd="0" destOrd="0" presId="urn:microsoft.com/office/officeart/2005/8/layout/orgChart1"/>
    <dgm:cxn modelId="{9EE728A6-FE72-4792-A827-A6D4C71AA9C5}" type="presOf" srcId="{64B8D9EE-333B-41C1-9E5B-2965192C0D08}" destId="{03C8775E-E2AA-4D4B-9EB6-5743D7653341}" srcOrd="0" destOrd="0" presId="urn:microsoft.com/office/officeart/2005/8/layout/orgChart1"/>
    <dgm:cxn modelId="{9FBE86A8-F187-4A35-9AF9-8ABF8752BAD0}" type="presOf" srcId="{C589A4C3-B7E6-437D-AE9E-F8BC973C4F6D}" destId="{129270B7-3D2F-47E6-82CE-34A6C8333415}" srcOrd="0" destOrd="0" presId="urn:microsoft.com/office/officeart/2005/8/layout/orgChart1"/>
    <dgm:cxn modelId="{2187A2AB-E8C0-4302-98BF-39DF337A8619}" type="presOf" srcId="{DE30B85C-B8D0-423C-A114-FFEB8C722E78}" destId="{7BA14AA2-9709-430F-BDFF-C1F2FBA04361}" srcOrd="0" destOrd="0" presId="urn:microsoft.com/office/officeart/2005/8/layout/orgChart1"/>
    <dgm:cxn modelId="{12B52CAF-F1D1-488F-BDAE-76ED2BE3B933}" type="presOf" srcId="{9C0F360B-4FB4-4540-9243-7BDC1789EEE4}" destId="{81033E5D-B545-4859-8AB1-BAE4626C6714}" srcOrd="0" destOrd="0" presId="urn:microsoft.com/office/officeart/2005/8/layout/orgChart1"/>
    <dgm:cxn modelId="{DF8923B0-6046-440F-9826-03938B9D72DA}" srcId="{192C01D4-2F67-4607-A47A-78B1332D565A}" destId="{9C0F360B-4FB4-4540-9243-7BDC1789EEE4}" srcOrd="3" destOrd="0" parTransId="{B7AF48C5-C422-4286-BE5C-DC02AFECFEBC}" sibTransId="{A4FAED76-9B42-49FD-9E9D-C99F60E3917B}"/>
    <dgm:cxn modelId="{427F24B1-6FBC-4739-A7F7-B341D367F5B7}" type="presOf" srcId="{B7AF48C5-C422-4286-BE5C-DC02AFECFEBC}" destId="{DF1D6109-3D7C-44EA-A055-BB339E957588}" srcOrd="0" destOrd="0" presId="urn:microsoft.com/office/officeart/2005/8/layout/orgChart1"/>
    <dgm:cxn modelId="{BB61BFB3-0520-4E5A-A723-1CEB53BABE95}" type="presOf" srcId="{DCC74120-EB9C-4D94-A7FF-C0C614F7B02A}" destId="{5974B5E0-8670-42D1-B7B8-87A95BE87B2E}" srcOrd="1" destOrd="0" presId="urn:microsoft.com/office/officeart/2005/8/layout/orgChart1"/>
    <dgm:cxn modelId="{1C315CB8-ABA6-4E6A-B81B-572BB9057BF6}" type="presOf" srcId="{24C47298-9606-440D-9F82-58CD57B9C549}" destId="{165141E1-8A85-460F-8F6C-A326DD516BBA}" srcOrd="0" destOrd="0" presId="urn:microsoft.com/office/officeart/2005/8/layout/orgChart1"/>
    <dgm:cxn modelId="{25E1B0BC-D7CC-40F9-A471-CC9FA1748EFC}" type="presOf" srcId="{85B1D7F9-408A-431B-836F-E2F3F2DA3E17}" destId="{74F476AD-8346-4254-993D-F4FB055C476C}" srcOrd="0" destOrd="0" presId="urn:microsoft.com/office/officeart/2005/8/layout/orgChart1"/>
    <dgm:cxn modelId="{70F40ABD-774A-4D34-96BF-7AD9868F4B48}" type="presOf" srcId="{76A8C4D1-C457-4DFF-9299-2873021A518C}" destId="{57EFAD99-6844-4648-91E2-F684BE52115E}" srcOrd="0" destOrd="0" presId="urn:microsoft.com/office/officeart/2005/8/layout/orgChart1"/>
    <dgm:cxn modelId="{3678CFBD-0CA4-4BE2-BF65-505A24D4117F}" srcId="{192C01D4-2F67-4607-A47A-78B1332D565A}" destId="{7450E243-7B4E-4D44-80B3-9CFDA9601C2E}" srcOrd="0" destOrd="0" parTransId="{5D69CB61-8C82-47CD-804C-3764F39E72F0}" sibTransId="{DE403469-08E5-48DA-B521-0A2790FB27BE}"/>
    <dgm:cxn modelId="{22A717BF-15D5-49CE-8D45-2F2F16692B74}" type="presOf" srcId="{0EAD07AF-7D8D-480C-B058-94D781689290}" destId="{C92CC2C1-E6C9-45D2-B9CB-22C3CCC46E4B}" srcOrd="1" destOrd="0" presId="urn:microsoft.com/office/officeart/2005/8/layout/orgChart1"/>
    <dgm:cxn modelId="{C3BF6EC2-F833-429C-9312-D3615A7925E6}" type="presOf" srcId="{733D33DD-04AD-4460-9418-E345A3648614}" destId="{1798149B-9BE7-46BD-9285-DCD1AE0B575F}" srcOrd="0" destOrd="0" presId="urn:microsoft.com/office/officeart/2005/8/layout/orgChart1"/>
    <dgm:cxn modelId="{2069CFC4-B437-42E1-9694-C4634FCA5E34}" type="presOf" srcId="{11817993-F4B8-4A71-9AD6-839888E71CB7}" destId="{DD448353-E6EA-445F-8B4D-223750AA93B3}" srcOrd="0" destOrd="0" presId="urn:microsoft.com/office/officeart/2005/8/layout/orgChart1"/>
    <dgm:cxn modelId="{E6E854C6-1A49-420A-92BC-0587C7303C94}" type="presOf" srcId="{EDFD1E75-C85C-4DE1-BDE5-09C2A5DD5EF6}" destId="{4A6C3641-6F3D-40F4-862D-9368215AD616}" srcOrd="0" destOrd="0" presId="urn:microsoft.com/office/officeart/2005/8/layout/orgChart1"/>
    <dgm:cxn modelId="{C48B7FC6-1C26-45FB-A545-B2E2366CD63C}" type="presOf" srcId="{62473925-AEE2-45E4-8634-1E6421223525}" destId="{B245B909-AF63-4881-B9D9-78830A2F7EBE}" srcOrd="0" destOrd="0" presId="urn:microsoft.com/office/officeart/2005/8/layout/orgChart1"/>
    <dgm:cxn modelId="{E84B8FC8-BC52-4657-985F-3C557059BD95}" type="presOf" srcId="{5AE121AC-5AEE-4CA4-9737-B900137155B6}" destId="{476D8F89-536D-4152-BF18-7DA0358271EB}" srcOrd="0" destOrd="0" presId="urn:microsoft.com/office/officeart/2005/8/layout/orgChart1"/>
    <dgm:cxn modelId="{5734ABC8-1BC2-44AC-B3A8-5F98EDCB20DA}" srcId="{779F273E-FEAE-41EF-AA3F-5C10DBF4480B}" destId="{D22CCD23-6B4D-4139-A99F-86784908C76D}" srcOrd="2" destOrd="0" parTransId="{5AE121AC-5AEE-4CA4-9737-B900137155B6}" sibTransId="{ECDDDEA1-8955-4FC0-A56A-47A378D0BE80}"/>
    <dgm:cxn modelId="{A22FC9CB-D654-42B2-B50B-CE336C183561}" type="presOf" srcId="{3C904C33-8B39-4206-873E-7522A1DFF4C4}" destId="{4EA00AB1-DD64-479E-8B1C-F79FD1EED21E}" srcOrd="1" destOrd="0" presId="urn:microsoft.com/office/officeart/2005/8/layout/orgChart1"/>
    <dgm:cxn modelId="{B2B5FECF-2501-440D-869D-7AD49BF73250}" type="presOf" srcId="{255429C7-1F09-4AD4-96EA-33A2E0A3EB8C}" destId="{31FD3986-1FA4-44D1-8E53-22B552A66759}" srcOrd="0" destOrd="0" presId="urn:microsoft.com/office/officeart/2005/8/layout/orgChart1"/>
    <dgm:cxn modelId="{35A555D3-B515-4EC3-810F-1F6129D97CD3}" type="presOf" srcId="{64B8D9EE-333B-41C1-9E5B-2965192C0D08}" destId="{C6F01833-5967-4BED-9621-A3A4D5DDD58B}" srcOrd="1" destOrd="0" presId="urn:microsoft.com/office/officeart/2005/8/layout/orgChart1"/>
    <dgm:cxn modelId="{7BFF12D8-5555-46CE-ABF0-B8BDC9B45F7B}" type="presOf" srcId="{68F7F62C-E60C-4EFB-B792-9903F7960335}" destId="{30321BF8-E589-4C66-8FF2-9410CF47E0B7}" srcOrd="1" destOrd="0" presId="urn:microsoft.com/office/officeart/2005/8/layout/orgChart1"/>
    <dgm:cxn modelId="{1DB731D8-D914-4389-911A-39450AD9D4A5}" type="presOf" srcId="{A6042BD4-5DD2-45FD-BBB7-EF2B8E318866}" destId="{FC653C83-7A60-4A5E-8FCC-84AE55CF0F0C}" srcOrd="0" destOrd="0" presId="urn:microsoft.com/office/officeart/2005/8/layout/orgChart1"/>
    <dgm:cxn modelId="{205B9BD8-6A07-4ECE-9DCA-C16FA5A403D7}" type="presOf" srcId="{AD769056-B105-451C-BCE8-0F9001DD0EBD}" destId="{A97EEDF6-B6FD-4E50-AB5A-6C989CA8071E}" srcOrd="0" destOrd="0" presId="urn:microsoft.com/office/officeart/2005/8/layout/orgChart1"/>
    <dgm:cxn modelId="{5C1875DA-D39C-44D6-B868-6928D72995E7}" srcId="{B328D27C-5FCE-47A9-AD81-14B57A9C7F0F}" destId="{4F093088-D64E-4B40-A1C3-BD3A5281245D}" srcOrd="2" destOrd="0" parTransId="{DE30B85C-B8D0-423C-A114-FFEB8C722E78}" sibTransId="{5D4CC2D8-958B-4020-98C2-0243D78D7377}"/>
    <dgm:cxn modelId="{9899BADA-01DB-4836-B935-F83EAB51E59C}" srcId="{2784BAFB-310A-47A7-A136-153D18F1DE21}" destId="{76A8C4D1-C457-4DFF-9299-2873021A518C}" srcOrd="3" destOrd="0" parTransId="{DC076140-F07E-4551-8C47-79FFD069DFD6}" sibTransId="{EC2D9A1F-642E-4AF5-AFBB-FBA43346F7C6}"/>
    <dgm:cxn modelId="{23348FDB-CE66-4801-AB10-2A8D1BD5E57F}" srcId="{2784BAFB-310A-47A7-A136-153D18F1DE21}" destId="{62473925-AEE2-45E4-8634-1E6421223525}" srcOrd="2" destOrd="0" parTransId="{C354D135-1246-40E5-B583-5AB33F2D6002}" sibTransId="{EABADE68-3871-43C4-94D1-66F78A11637F}"/>
    <dgm:cxn modelId="{B0E48FDB-4997-4254-A34B-222DF1D6597F}" type="presOf" srcId="{A2827733-2A4A-4F6A-B5F5-350048D7A641}" destId="{E61E9EC6-97F4-4690-B5CF-4A28DD31A090}" srcOrd="0" destOrd="0" presId="urn:microsoft.com/office/officeart/2005/8/layout/orgChart1"/>
    <dgm:cxn modelId="{EA048EDD-8ADC-4692-BAB5-24751B5197EC}" type="presOf" srcId="{91704682-8834-4E8B-B664-E3C9B8F07A49}" destId="{594C2416-A872-4B3A-9156-5ACEF05A9BAE}" srcOrd="1" destOrd="0" presId="urn:microsoft.com/office/officeart/2005/8/layout/orgChart1"/>
    <dgm:cxn modelId="{3FEE03E0-1170-4908-A784-F7D815764CC2}" type="presOf" srcId="{2784BAFB-310A-47A7-A136-153D18F1DE21}" destId="{43BF4C7D-5044-45D6-976C-A7431FF353CA}" srcOrd="0" destOrd="0" presId="urn:microsoft.com/office/officeart/2005/8/layout/orgChart1"/>
    <dgm:cxn modelId="{DC1C8DE0-18DC-4900-949C-B0E7561C1AD6}" type="presOf" srcId="{4F093088-D64E-4B40-A1C3-BD3A5281245D}" destId="{F64669D4-FED8-4D65-8AEF-B6F351B1D63B}" srcOrd="0" destOrd="0" presId="urn:microsoft.com/office/officeart/2005/8/layout/orgChart1"/>
    <dgm:cxn modelId="{7EB78DE1-83AE-4B8C-9FD7-0AABC9C354DD}" type="presOf" srcId="{3C904C33-8B39-4206-873E-7522A1DFF4C4}" destId="{056F44A2-6271-46A4-B935-85BD7C68D414}" srcOrd="0" destOrd="0" presId="urn:microsoft.com/office/officeart/2005/8/layout/orgChart1"/>
    <dgm:cxn modelId="{2964CFE7-F7B7-48AC-A444-7458C1F37495}" type="presOf" srcId="{8F83F71B-832A-4769-BABC-34676D3B4DA0}" destId="{AE9B5824-98A9-46CE-B377-864A5F77C4AB}" srcOrd="1" destOrd="0" presId="urn:microsoft.com/office/officeart/2005/8/layout/orgChart1"/>
    <dgm:cxn modelId="{8F1D75EB-5112-4192-BB6C-251B2D8FA22D}" type="presOf" srcId="{7D5F5B6B-CE36-4043-99FA-81C2F722DD35}" destId="{FE328A6F-E9C1-4755-9DDE-2449062CEB9E}" srcOrd="0" destOrd="0" presId="urn:microsoft.com/office/officeart/2005/8/layout/orgChart1"/>
    <dgm:cxn modelId="{29DE95EB-3EBD-4580-BED2-4B663E3D5EAD}" srcId="{2784BAFB-310A-47A7-A136-153D18F1DE21}" destId="{24C47298-9606-440D-9F82-58CD57B9C549}" srcOrd="0" destOrd="0" parTransId="{1A063289-657C-4E37-832E-0305F470D995}" sibTransId="{ECF2448E-4C99-4CC6-8413-5B70AE83B687}"/>
    <dgm:cxn modelId="{A12CBFED-E77D-42DC-912F-905682420C41}" srcId="{91704682-8834-4E8B-B664-E3C9B8F07A49}" destId="{36D1A1EF-9629-4DF8-A0C6-B058251BF7A3}" srcOrd="2" destOrd="0" parTransId="{EDFD1E75-C85C-4DE1-BDE5-09C2A5DD5EF6}" sibTransId="{3EF56C5D-6AB4-4F4C-B2A8-C0393FDCEF72}"/>
    <dgm:cxn modelId="{DB3D2EEF-ECFE-4A87-97CF-E5319768D99D}" type="presOf" srcId="{E98072D3-1AED-4587-87A4-C3A0D54C3762}" destId="{CF745155-0C72-4A97-BE67-5D0C4F07F0E6}" srcOrd="0" destOrd="0" presId="urn:microsoft.com/office/officeart/2005/8/layout/orgChart1"/>
    <dgm:cxn modelId="{D1069DF0-9A39-4419-890F-F2F8C9513164}" srcId="{1444D967-B456-47C6-9228-CDD4FB0B4BA5}" destId="{64B8D9EE-333B-41C1-9E5B-2965192C0D08}" srcOrd="3" destOrd="0" parTransId="{11817993-F4B8-4A71-9AD6-839888E71CB7}" sibTransId="{E15264F9-DA67-48C3-ADF7-377331F11E43}"/>
    <dgm:cxn modelId="{C6A41DF7-E73D-48FB-9DF4-B6A6597801F6}" type="presOf" srcId="{4000FA61-2388-428A-A39D-218AF1E4866E}" destId="{7765EF4B-BE29-4B2A-9B71-CA8DC3321BCC}" srcOrd="0" destOrd="0" presId="urn:microsoft.com/office/officeart/2005/8/layout/orgChart1"/>
    <dgm:cxn modelId="{09BF63F7-7397-45D1-9217-7F423ECC9C25}" type="presOf" srcId="{976A841A-EBCE-46ED-91DB-DAB694A0F8BA}" destId="{6EE3FB14-FE32-49AF-9680-DFFDE374344D}" srcOrd="1" destOrd="0" presId="urn:microsoft.com/office/officeart/2005/8/layout/orgChart1"/>
    <dgm:cxn modelId="{294EFBFB-5D88-4FFE-918E-BA8B8D37919A}" type="presOf" srcId="{4F093088-D64E-4B40-A1C3-BD3A5281245D}" destId="{3D760F3F-6C71-480C-B57C-B06FF9C0D6C2}" srcOrd="1" destOrd="0" presId="urn:microsoft.com/office/officeart/2005/8/layout/orgChart1"/>
    <dgm:cxn modelId="{68E77EFC-7836-44D9-AB74-83E7AD78C8BA}" type="presOf" srcId="{C589A4C3-B7E6-437D-AE9E-F8BC973C4F6D}" destId="{C2229E00-08E0-44DA-BB94-396573FA3C79}" srcOrd="1" destOrd="0" presId="urn:microsoft.com/office/officeart/2005/8/layout/orgChart1"/>
    <dgm:cxn modelId="{B5F314FF-50ED-49C7-B6E9-45F2EA6454FB}" type="presOf" srcId="{91704682-8834-4E8B-B664-E3C9B8F07A49}" destId="{CFD8969D-B1CD-405A-9FE7-3A615EEEA1E0}" srcOrd="0" destOrd="0" presId="urn:microsoft.com/office/officeart/2005/8/layout/orgChart1"/>
    <dgm:cxn modelId="{3D94D497-6EF6-4125-B0C9-5CAF61FFADC1}" type="presParOf" srcId="{FE328A6F-E9C1-4755-9DDE-2449062CEB9E}" destId="{4BBD430B-3A9D-47DF-955A-97CE8FC31D16}" srcOrd="0" destOrd="0" presId="urn:microsoft.com/office/officeart/2005/8/layout/orgChart1"/>
    <dgm:cxn modelId="{D063E44B-3705-4440-B097-A33290B52DAF}" type="presParOf" srcId="{4BBD430B-3A9D-47DF-955A-97CE8FC31D16}" destId="{24501CC5-0024-4E07-AF3D-70A9FB9C75EC}" srcOrd="0" destOrd="0" presId="urn:microsoft.com/office/officeart/2005/8/layout/orgChart1"/>
    <dgm:cxn modelId="{38484FF2-3C7E-4EAE-97AC-456418DCF250}" type="presParOf" srcId="{24501CC5-0024-4E07-AF3D-70A9FB9C75EC}" destId="{4FFC86F3-9ACD-4453-8D40-C51CFD8D4F69}" srcOrd="0" destOrd="0" presId="urn:microsoft.com/office/officeart/2005/8/layout/orgChart1"/>
    <dgm:cxn modelId="{E325ED1F-8EC8-4547-931C-1FB75E289504}" type="presParOf" srcId="{24501CC5-0024-4E07-AF3D-70A9FB9C75EC}" destId="{F5934262-D995-4329-81BF-0182C1295AFD}" srcOrd="1" destOrd="0" presId="urn:microsoft.com/office/officeart/2005/8/layout/orgChart1"/>
    <dgm:cxn modelId="{FFA3959D-2C52-4CD5-A111-19167ACA70F3}" type="presParOf" srcId="{4BBD430B-3A9D-47DF-955A-97CE8FC31D16}" destId="{5F36CCBA-7B8A-4ED8-BAEF-A0BD9430EFDA}" srcOrd="1" destOrd="0" presId="urn:microsoft.com/office/officeart/2005/8/layout/orgChart1"/>
    <dgm:cxn modelId="{78A856A0-57D3-48AB-A173-9348BED4BB70}" type="presParOf" srcId="{5F36CCBA-7B8A-4ED8-BAEF-A0BD9430EFDA}" destId="{27F9FA6D-F93C-44CF-9522-E7E08EBD436F}" srcOrd="0" destOrd="0" presId="urn:microsoft.com/office/officeart/2005/8/layout/orgChart1"/>
    <dgm:cxn modelId="{1AF7086A-7F11-4FE8-A4A4-6152B2C54971}" type="presParOf" srcId="{5F36CCBA-7B8A-4ED8-BAEF-A0BD9430EFDA}" destId="{5C6A7B2B-5CEA-4286-9EF6-02E6C9F815E7}" srcOrd="1" destOrd="0" presId="urn:microsoft.com/office/officeart/2005/8/layout/orgChart1"/>
    <dgm:cxn modelId="{2FBDAB86-0E1D-4264-8331-40ADA97397F4}" type="presParOf" srcId="{5C6A7B2B-5CEA-4286-9EF6-02E6C9F815E7}" destId="{B6552DBD-F79D-40A6-AAD8-8275D038C460}" srcOrd="0" destOrd="0" presId="urn:microsoft.com/office/officeart/2005/8/layout/orgChart1"/>
    <dgm:cxn modelId="{5D3A4EBD-3490-4444-88B1-D91DEF3CA877}" type="presParOf" srcId="{B6552DBD-F79D-40A6-AAD8-8275D038C460}" destId="{86D10F29-4733-4DA0-BA29-FCA9C69BE52D}" srcOrd="0" destOrd="0" presId="urn:microsoft.com/office/officeart/2005/8/layout/orgChart1"/>
    <dgm:cxn modelId="{36F31DC2-F23A-44A3-B9FE-1AE0E7B9EC75}" type="presParOf" srcId="{B6552DBD-F79D-40A6-AAD8-8275D038C460}" destId="{8EFC25BF-9CF4-47D0-ADE9-ECC92A959E3E}" srcOrd="1" destOrd="0" presId="urn:microsoft.com/office/officeart/2005/8/layout/orgChart1"/>
    <dgm:cxn modelId="{1FDDC911-548F-4138-AB7E-ABA0032642A2}" type="presParOf" srcId="{5C6A7B2B-5CEA-4286-9EF6-02E6C9F815E7}" destId="{B4C6F743-7137-40F3-ABD6-0F61CCC2D96B}" srcOrd="1" destOrd="0" presId="urn:microsoft.com/office/officeart/2005/8/layout/orgChart1"/>
    <dgm:cxn modelId="{897E289E-3768-4324-BF6A-297EB1CB5417}" type="presParOf" srcId="{B4C6F743-7137-40F3-ABD6-0F61CCC2D96B}" destId="{26DD37E1-9814-4A9C-B985-44CEDEA7535D}" srcOrd="0" destOrd="0" presId="urn:microsoft.com/office/officeart/2005/8/layout/orgChart1"/>
    <dgm:cxn modelId="{EF19237B-1848-4BC1-9733-C5431FE5BA70}" type="presParOf" srcId="{B4C6F743-7137-40F3-ABD6-0F61CCC2D96B}" destId="{26759DFC-8695-42F9-851B-C2E2DC6000A4}" srcOrd="1" destOrd="0" presId="urn:microsoft.com/office/officeart/2005/8/layout/orgChart1"/>
    <dgm:cxn modelId="{DEE36EA7-FA29-4EDD-9307-02A46B598218}" type="presParOf" srcId="{26759DFC-8695-42F9-851B-C2E2DC6000A4}" destId="{F54A94D5-2394-43F3-BC01-FEC9BE24EB27}" srcOrd="0" destOrd="0" presId="urn:microsoft.com/office/officeart/2005/8/layout/orgChart1"/>
    <dgm:cxn modelId="{3175BD50-8061-47E8-98ED-229173960538}" type="presParOf" srcId="{F54A94D5-2394-43F3-BC01-FEC9BE24EB27}" destId="{D180F8EB-F8CE-4077-A53B-2101AA39E138}" srcOrd="0" destOrd="0" presId="urn:microsoft.com/office/officeart/2005/8/layout/orgChart1"/>
    <dgm:cxn modelId="{02F4B613-15CA-4914-B566-6F2F4A71634F}" type="presParOf" srcId="{F54A94D5-2394-43F3-BC01-FEC9BE24EB27}" destId="{42E6B929-9E18-42B5-9447-684F18325FE6}" srcOrd="1" destOrd="0" presId="urn:microsoft.com/office/officeart/2005/8/layout/orgChart1"/>
    <dgm:cxn modelId="{81062E6D-5A11-4A9F-8269-4661E938405A}" type="presParOf" srcId="{26759DFC-8695-42F9-851B-C2E2DC6000A4}" destId="{FEAE387E-194B-4FB2-9430-7F0AE3A3E126}" srcOrd="1" destOrd="0" presId="urn:microsoft.com/office/officeart/2005/8/layout/orgChart1"/>
    <dgm:cxn modelId="{BBD1A2C8-E1B7-48AD-8FB4-B74C28E62D7F}" type="presParOf" srcId="{26759DFC-8695-42F9-851B-C2E2DC6000A4}" destId="{038C7C95-51F5-46BF-9B76-A476F28A58B5}" srcOrd="2" destOrd="0" presId="urn:microsoft.com/office/officeart/2005/8/layout/orgChart1"/>
    <dgm:cxn modelId="{8EF0C5C7-141D-4BD8-9878-BA1313E246FE}" type="presParOf" srcId="{B4C6F743-7137-40F3-ABD6-0F61CCC2D96B}" destId="{963E1817-B4F5-494D-8093-0D82584C5FA4}" srcOrd="2" destOrd="0" presId="urn:microsoft.com/office/officeart/2005/8/layout/orgChart1"/>
    <dgm:cxn modelId="{13513D7F-3353-4E43-A9B1-21B2A9EBC973}" type="presParOf" srcId="{B4C6F743-7137-40F3-ABD6-0F61CCC2D96B}" destId="{D368B00C-0312-44D5-8EAE-BEB7F14ACEF1}" srcOrd="3" destOrd="0" presId="urn:microsoft.com/office/officeart/2005/8/layout/orgChart1"/>
    <dgm:cxn modelId="{BC30072A-4AB1-4AD5-99D7-F2B0CEAF4174}" type="presParOf" srcId="{D368B00C-0312-44D5-8EAE-BEB7F14ACEF1}" destId="{776AF977-C1FB-4C84-981E-40D062AAD80C}" srcOrd="0" destOrd="0" presId="urn:microsoft.com/office/officeart/2005/8/layout/orgChart1"/>
    <dgm:cxn modelId="{8EB0AB5A-540D-49A6-B90B-DC979114C751}" type="presParOf" srcId="{776AF977-C1FB-4C84-981E-40D062AAD80C}" destId="{DB73AB66-B74F-4A05-A9DF-00516F9471ED}" srcOrd="0" destOrd="0" presId="urn:microsoft.com/office/officeart/2005/8/layout/orgChart1"/>
    <dgm:cxn modelId="{BD38ABE0-E3BF-4A9E-ABC4-97F65F16250A}" type="presParOf" srcId="{776AF977-C1FB-4C84-981E-40D062AAD80C}" destId="{AF8DB74A-C94A-43B8-A64C-2CF9520F13BF}" srcOrd="1" destOrd="0" presId="urn:microsoft.com/office/officeart/2005/8/layout/orgChart1"/>
    <dgm:cxn modelId="{3F7E81AA-E2A9-4CA0-8D30-E6357F4E1327}" type="presParOf" srcId="{D368B00C-0312-44D5-8EAE-BEB7F14ACEF1}" destId="{50B2616B-7450-41A4-9A17-B2C208698CC9}" srcOrd="1" destOrd="0" presId="urn:microsoft.com/office/officeart/2005/8/layout/orgChart1"/>
    <dgm:cxn modelId="{E003ACEE-1ACE-4BB8-8D2B-AF6E667E526D}" type="presParOf" srcId="{D368B00C-0312-44D5-8EAE-BEB7F14ACEF1}" destId="{8691EB25-9338-4148-BC5E-92A9C635142D}" srcOrd="2" destOrd="0" presId="urn:microsoft.com/office/officeart/2005/8/layout/orgChart1"/>
    <dgm:cxn modelId="{37D8445F-AA56-49D5-B707-918AB9B76610}" type="presParOf" srcId="{B4C6F743-7137-40F3-ABD6-0F61CCC2D96B}" destId="{FDEAC363-DA3F-4E25-93A2-47C332C4EEC3}" srcOrd="4" destOrd="0" presId="urn:microsoft.com/office/officeart/2005/8/layout/orgChart1"/>
    <dgm:cxn modelId="{2E53D407-8969-4436-B0D6-9DBB1242DF38}" type="presParOf" srcId="{B4C6F743-7137-40F3-ABD6-0F61CCC2D96B}" destId="{1A1660FF-9D19-4074-BDD8-9E28068A9E69}" srcOrd="5" destOrd="0" presId="urn:microsoft.com/office/officeart/2005/8/layout/orgChart1"/>
    <dgm:cxn modelId="{E4D5676E-473F-4F2E-B5F6-295D9D4CF841}" type="presParOf" srcId="{1A1660FF-9D19-4074-BDD8-9E28068A9E69}" destId="{7EDBE1F3-6061-4958-9F97-945A00D54B81}" srcOrd="0" destOrd="0" presId="urn:microsoft.com/office/officeart/2005/8/layout/orgChart1"/>
    <dgm:cxn modelId="{CC08237D-08D2-4397-9865-62835229DF52}" type="presParOf" srcId="{7EDBE1F3-6061-4958-9F97-945A00D54B81}" destId="{1A5C3B0E-E2EA-432D-9C25-A229A2F88A42}" srcOrd="0" destOrd="0" presId="urn:microsoft.com/office/officeart/2005/8/layout/orgChart1"/>
    <dgm:cxn modelId="{BBBB230A-3A05-4263-9D0F-F025C7D8C2EE}" type="presParOf" srcId="{7EDBE1F3-6061-4958-9F97-945A00D54B81}" destId="{E7ADA082-A850-465B-B41D-FD0252D59BE4}" srcOrd="1" destOrd="0" presId="urn:microsoft.com/office/officeart/2005/8/layout/orgChart1"/>
    <dgm:cxn modelId="{AD7938A2-4B80-43B3-8635-E04B6765723F}" type="presParOf" srcId="{1A1660FF-9D19-4074-BDD8-9E28068A9E69}" destId="{842F9B11-A817-4A35-BE6F-858F9A98A933}" srcOrd="1" destOrd="0" presId="urn:microsoft.com/office/officeart/2005/8/layout/orgChart1"/>
    <dgm:cxn modelId="{88CBFBD5-E5BD-4AEC-B61D-5DB5CE753D13}" type="presParOf" srcId="{1A1660FF-9D19-4074-BDD8-9E28068A9E69}" destId="{F8F963E1-677E-45BB-961A-2063E5F2F601}" srcOrd="2" destOrd="0" presId="urn:microsoft.com/office/officeart/2005/8/layout/orgChart1"/>
    <dgm:cxn modelId="{0F8449F4-FCB9-42BE-9B8B-E6D9344AC71A}" type="presParOf" srcId="{B4C6F743-7137-40F3-ABD6-0F61CCC2D96B}" destId="{DF1D6109-3D7C-44EA-A055-BB339E957588}" srcOrd="6" destOrd="0" presId="urn:microsoft.com/office/officeart/2005/8/layout/orgChart1"/>
    <dgm:cxn modelId="{3A9E5E2C-B80F-47BC-8460-891BD35575AF}" type="presParOf" srcId="{B4C6F743-7137-40F3-ABD6-0F61CCC2D96B}" destId="{03207CE0-40D9-404B-8B57-29AA43C79099}" srcOrd="7" destOrd="0" presId="urn:microsoft.com/office/officeart/2005/8/layout/orgChart1"/>
    <dgm:cxn modelId="{010F2221-588F-4458-BE1D-DF9953B024A2}" type="presParOf" srcId="{03207CE0-40D9-404B-8B57-29AA43C79099}" destId="{0DD391F6-8435-406D-B96B-CA8D07433606}" srcOrd="0" destOrd="0" presId="urn:microsoft.com/office/officeart/2005/8/layout/orgChart1"/>
    <dgm:cxn modelId="{F126D320-DD97-4078-8F45-9EF8C7B3C0DD}" type="presParOf" srcId="{0DD391F6-8435-406D-B96B-CA8D07433606}" destId="{81033E5D-B545-4859-8AB1-BAE4626C6714}" srcOrd="0" destOrd="0" presId="urn:microsoft.com/office/officeart/2005/8/layout/orgChart1"/>
    <dgm:cxn modelId="{149655B9-6C49-4E5A-A502-7166943C8D6F}" type="presParOf" srcId="{0DD391F6-8435-406D-B96B-CA8D07433606}" destId="{5F783A53-3D7A-41F7-89A8-B8DCFCFBF08F}" srcOrd="1" destOrd="0" presId="urn:microsoft.com/office/officeart/2005/8/layout/orgChart1"/>
    <dgm:cxn modelId="{244AD74C-1F9D-4721-B5E3-F302B3BB6621}" type="presParOf" srcId="{03207CE0-40D9-404B-8B57-29AA43C79099}" destId="{FF106449-2241-4C6E-94C9-D11CD59BBB94}" srcOrd="1" destOrd="0" presId="urn:microsoft.com/office/officeart/2005/8/layout/orgChart1"/>
    <dgm:cxn modelId="{7E2C359A-74F1-4EAF-BF76-A172A988927C}" type="presParOf" srcId="{03207CE0-40D9-404B-8B57-29AA43C79099}" destId="{485A2F64-7FC3-4616-AAFD-AE5D2855E58E}" srcOrd="2" destOrd="0" presId="urn:microsoft.com/office/officeart/2005/8/layout/orgChart1"/>
    <dgm:cxn modelId="{C8431553-9391-44E2-9394-EDF30C767833}" type="presParOf" srcId="{5C6A7B2B-5CEA-4286-9EF6-02E6C9F815E7}" destId="{7023B618-90C6-42BF-977A-E57055BF437D}" srcOrd="2" destOrd="0" presId="urn:microsoft.com/office/officeart/2005/8/layout/orgChart1"/>
    <dgm:cxn modelId="{14A88801-112A-4285-9786-0896C6B12AD3}" type="presParOf" srcId="{5F36CCBA-7B8A-4ED8-BAEF-A0BD9430EFDA}" destId="{13CB3658-F1FB-45E5-8A5C-4961F701DF0D}" srcOrd="2" destOrd="0" presId="urn:microsoft.com/office/officeart/2005/8/layout/orgChart1"/>
    <dgm:cxn modelId="{C0C3C235-AEF5-48C2-A7F0-2D2C0CE15C3E}" type="presParOf" srcId="{5F36CCBA-7B8A-4ED8-BAEF-A0BD9430EFDA}" destId="{86F32520-00E0-4505-AFDE-61EDFA2AE860}" srcOrd="3" destOrd="0" presId="urn:microsoft.com/office/officeart/2005/8/layout/orgChart1"/>
    <dgm:cxn modelId="{BD573B55-397D-469A-8120-11AFB29C74A4}" type="presParOf" srcId="{86F32520-00E0-4505-AFDE-61EDFA2AE860}" destId="{63527D43-1070-4792-B479-3C1C67F5EB0C}" srcOrd="0" destOrd="0" presId="urn:microsoft.com/office/officeart/2005/8/layout/orgChart1"/>
    <dgm:cxn modelId="{95B615A6-208F-4895-9345-14FC693FE041}" type="presParOf" srcId="{63527D43-1070-4792-B479-3C1C67F5EB0C}" destId="{7EE0413B-5F47-4419-B88D-F6F2458C8B00}" srcOrd="0" destOrd="0" presId="urn:microsoft.com/office/officeart/2005/8/layout/orgChart1"/>
    <dgm:cxn modelId="{C586A50C-CAAC-42DE-92AF-62C0B1FEF233}" type="presParOf" srcId="{63527D43-1070-4792-B479-3C1C67F5EB0C}" destId="{3E339B07-727C-4E01-ADC3-60E50770C2F3}" srcOrd="1" destOrd="0" presId="urn:microsoft.com/office/officeart/2005/8/layout/orgChart1"/>
    <dgm:cxn modelId="{B149AC97-3BE0-4C5F-BFE3-06DF1A682BB4}" type="presParOf" srcId="{86F32520-00E0-4505-AFDE-61EDFA2AE860}" destId="{DDB2A17B-09BD-407D-828E-D493204DA992}" srcOrd="1" destOrd="0" presId="urn:microsoft.com/office/officeart/2005/8/layout/orgChart1"/>
    <dgm:cxn modelId="{EB2B2154-66D3-4DA2-B99F-4B052A8779AC}" type="presParOf" srcId="{DDB2A17B-09BD-407D-828E-D493204DA992}" destId="{A97EEDF6-B6FD-4E50-AB5A-6C989CA8071E}" srcOrd="0" destOrd="0" presId="urn:microsoft.com/office/officeart/2005/8/layout/orgChart1"/>
    <dgm:cxn modelId="{9E1B3682-6D52-4D7C-81B3-3B6F64DA2AB8}" type="presParOf" srcId="{DDB2A17B-09BD-407D-828E-D493204DA992}" destId="{79828A65-2062-4765-AEFC-A4F191F77B47}" srcOrd="1" destOrd="0" presId="urn:microsoft.com/office/officeart/2005/8/layout/orgChart1"/>
    <dgm:cxn modelId="{106AB56E-490A-4517-9FBE-C7AB0BFC6EA0}" type="presParOf" srcId="{79828A65-2062-4765-AEFC-A4F191F77B47}" destId="{313708CA-2B6B-4362-9AFE-C0750F5979BB}" srcOrd="0" destOrd="0" presId="urn:microsoft.com/office/officeart/2005/8/layout/orgChart1"/>
    <dgm:cxn modelId="{2A8BD1D2-F87A-41C6-BE0B-2A03100E3F76}" type="presParOf" srcId="{313708CA-2B6B-4362-9AFE-C0750F5979BB}" destId="{D0B5FF54-A27C-4228-9EDD-7BAE21FC878A}" srcOrd="0" destOrd="0" presId="urn:microsoft.com/office/officeart/2005/8/layout/orgChart1"/>
    <dgm:cxn modelId="{DA2CE87B-2714-4A39-A153-EAC590586570}" type="presParOf" srcId="{313708CA-2B6B-4362-9AFE-C0750F5979BB}" destId="{AE9B5824-98A9-46CE-B377-864A5F77C4AB}" srcOrd="1" destOrd="0" presId="urn:microsoft.com/office/officeart/2005/8/layout/orgChart1"/>
    <dgm:cxn modelId="{3F7F85C0-AD06-4BB1-9AEB-E6DA2251B4BA}" type="presParOf" srcId="{79828A65-2062-4765-AEFC-A4F191F77B47}" destId="{5F857A2C-5B2F-43ED-B9BB-72FC2634F279}" srcOrd="1" destOrd="0" presId="urn:microsoft.com/office/officeart/2005/8/layout/orgChart1"/>
    <dgm:cxn modelId="{B17F3EA3-EFB2-41FA-868A-F24F0CAD11EB}" type="presParOf" srcId="{79828A65-2062-4765-AEFC-A4F191F77B47}" destId="{47EB1402-1CE6-4B85-BD55-2AD09AAEE795}" srcOrd="2" destOrd="0" presId="urn:microsoft.com/office/officeart/2005/8/layout/orgChart1"/>
    <dgm:cxn modelId="{60BCAED7-37F4-464B-8BEB-CCFFE2EB1CE5}" type="presParOf" srcId="{DDB2A17B-09BD-407D-828E-D493204DA992}" destId="{3DEEEF9D-5337-4488-99EA-BBA7286290C5}" srcOrd="2" destOrd="0" presId="urn:microsoft.com/office/officeart/2005/8/layout/orgChart1"/>
    <dgm:cxn modelId="{2D69EBD0-4B87-45DA-A145-2CC7B1CEC82C}" type="presParOf" srcId="{DDB2A17B-09BD-407D-828E-D493204DA992}" destId="{C5FE1C34-1542-482C-B0D0-61253B477FAC}" srcOrd="3" destOrd="0" presId="urn:microsoft.com/office/officeart/2005/8/layout/orgChart1"/>
    <dgm:cxn modelId="{0ACFB556-4DC8-4AA8-97F9-2C91F0D83BB0}" type="presParOf" srcId="{C5FE1C34-1542-482C-B0D0-61253B477FAC}" destId="{953228D1-0339-424C-B561-606CB9A3DB9D}" srcOrd="0" destOrd="0" presId="urn:microsoft.com/office/officeart/2005/8/layout/orgChart1"/>
    <dgm:cxn modelId="{4FDD088E-F8D3-417F-AD44-445AB03FCED3}" type="presParOf" srcId="{953228D1-0339-424C-B561-606CB9A3DB9D}" destId="{056F44A2-6271-46A4-B935-85BD7C68D414}" srcOrd="0" destOrd="0" presId="urn:microsoft.com/office/officeart/2005/8/layout/orgChart1"/>
    <dgm:cxn modelId="{69A95688-100F-46BB-92B8-EC2E2E8D818F}" type="presParOf" srcId="{953228D1-0339-424C-B561-606CB9A3DB9D}" destId="{4EA00AB1-DD64-479E-8B1C-F79FD1EED21E}" srcOrd="1" destOrd="0" presId="urn:microsoft.com/office/officeart/2005/8/layout/orgChart1"/>
    <dgm:cxn modelId="{119F2ACB-1816-4B50-99AE-E2A9B569E4C1}" type="presParOf" srcId="{C5FE1C34-1542-482C-B0D0-61253B477FAC}" destId="{1612BC6C-66FD-487E-9D2D-B58CFE125E4B}" srcOrd="1" destOrd="0" presId="urn:microsoft.com/office/officeart/2005/8/layout/orgChart1"/>
    <dgm:cxn modelId="{71822369-AB3C-43AB-9F7A-4E6FBD8CFFC3}" type="presParOf" srcId="{C5FE1C34-1542-482C-B0D0-61253B477FAC}" destId="{1AA8F67B-0ECD-4046-A63B-A47578A8DB8A}" srcOrd="2" destOrd="0" presId="urn:microsoft.com/office/officeart/2005/8/layout/orgChart1"/>
    <dgm:cxn modelId="{8720F914-799B-468F-9E5D-53F4275AAE4F}" type="presParOf" srcId="{DDB2A17B-09BD-407D-828E-D493204DA992}" destId="{A4F9DC35-EEB6-4C5C-9798-1BCA5A2B9CB7}" srcOrd="4" destOrd="0" presId="urn:microsoft.com/office/officeart/2005/8/layout/orgChart1"/>
    <dgm:cxn modelId="{002E960D-F548-49F3-B5D3-917EAC0B97D8}" type="presParOf" srcId="{DDB2A17B-09BD-407D-828E-D493204DA992}" destId="{174F2FA3-38CE-4932-8AF7-84ECDCC39DC7}" srcOrd="5" destOrd="0" presId="urn:microsoft.com/office/officeart/2005/8/layout/orgChart1"/>
    <dgm:cxn modelId="{1A23DA0C-88FA-4B6A-983A-0A574BD6719C}" type="presParOf" srcId="{174F2FA3-38CE-4932-8AF7-84ECDCC39DC7}" destId="{5CBE4C90-93FA-44F8-B131-15EFF9AC169C}" srcOrd="0" destOrd="0" presId="urn:microsoft.com/office/officeart/2005/8/layout/orgChart1"/>
    <dgm:cxn modelId="{2D509B15-EC53-4130-9619-F2D03B88AE62}" type="presParOf" srcId="{5CBE4C90-93FA-44F8-B131-15EFF9AC169C}" destId="{E61E9EC6-97F4-4690-B5CF-4A28DD31A090}" srcOrd="0" destOrd="0" presId="urn:microsoft.com/office/officeart/2005/8/layout/orgChart1"/>
    <dgm:cxn modelId="{0B563E88-5C22-49E5-A942-4B2853A40F15}" type="presParOf" srcId="{5CBE4C90-93FA-44F8-B131-15EFF9AC169C}" destId="{DDD9683F-0FFE-43D6-B568-4D2211EAA444}" srcOrd="1" destOrd="0" presId="urn:microsoft.com/office/officeart/2005/8/layout/orgChart1"/>
    <dgm:cxn modelId="{A4520C45-8FC9-4FFA-8E14-69A25F509724}" type="presParOf" srcId="{174F2FA3-38CE-4932-8AF7-84ECDCC39DC7}" destId="{CAB7465B-5A03-42E7-BDA0-A7AB91F02C64}" srcOrd="1" destOrd="0" presId="urn:microsoft.com/office/officeart/2005/8/layout/orgChart1"/>
    <dgm:cxn modelId="{B862899D-F7D1-4C1F-BC48-E181A69E7EB0}" type="presParOf" srcId="{174F2FA3-38CE-4932-8AF7-84ECDCC39DC7}" destId="{7DF7427E-1BBA-485C-9865-61C5E9D2CCBC}" srcOrd="2" destOrd="0" presId="urn:microsoft.com/office/officeart/2005/8/layout/orgChart1"/>
    <dgm:cxn modelId="{B308161E-B986-4753-9DEE-13D2731C6616}" type="presParOf" srcId="{DDB2A17B-09BD-407D-828E-D493204DA992}" destId="{DD448353-E6EA-445F-8B4D-223750AA93B3}" srcOrd="6" destOrd="0" presId="urn:microsoft.com/office/officeart/2005/8/layout/orgChart1"/>
    <dgm:cxn modelId="{DEEC44C2-60A3-4AE3-98B8-B98CC63FC98F}" type="presParOf" srcId="{DDB2A17B-09BD-407D-828E-D493204DA992}" destId="{605478F3-A221-4EA8-BB34-04BF8CD24AB2}" srcOrd="7" destOrd="0" presId="urn:microsoft.com/office/officeart/2005/8/layout/orgChart1"/>
    <dgm:cxn modelId="{A495AE3B-4A84-484C-B831-D7273CD704EA}" type="presParOf" srcId="{605478F3-A221-4EA8-BB34-04BF8CD24AB2}" destId="{D474C17B-092E-4B71-9416-B6D336E3F669}" srcOrd="0" destOrd="0" presId="urn:microsoft.com/office/officeart/2005/8/layout/orgChart1"/>
    <dgm:cxn modelId="{10E2AF4C-DCC3-4612-9624-9D12DC01E89F}" type="presParOf" srcId="{D474C17B-092E-4B71-9416-B6D336E3F669}" destId="{03C8775E-E2AA-4D4B-9EB6-5743D7653341}" srcOrd="0" destOrd="0" presId="urn:microsoft.com/office/officeart/2005/8/layout/orgChart1"/>
    <dgm:cxn modelId="{E01B47FD-6090-44BD-AB69-A2C60025583F}" type="presParOf" srcId="{D474C17B-092E-4B71-9416-B6D336E3F669}" destId="{C6F01833-5967-4BED-9621-A3A4D5DDD58B}" srcOrd="1" destOrd="0" presId="urn:microsoft.com/office/officeart/2005/8/layout/orgChart1"/>
    <dgm:cxn modelId="{169BEAC5-C515-4FF4-821D-B6ABDCC72056}" type="presParOf" srcId="{605478F3-A221-4EA8-BB34-04BF8CD24AB2}" destId="{092FC37A-DCA6-4E41-90DE-9F5679487FCB}" srcOrd="1" destOrd="0" presId="urn:microsoft.com/office/officeart/2005/8/layout/orgChart1"/>
    <dgm:cxn modelId="{C469C450-E3B8-4658-9452-896658A2850D}" type="presParOf" srcId="{605478F3-A221-4EA8-BB34-04BF8CD24AB2}" destId="{B3D1C8E7-1C08-43A4-88EA-19C896EBE2E4}" srcOrd="2" destOrd="0" presId="urn:microsoft.com/office/officeart/2005/8/layout/orgChart1"/>
    <dgm:cxn modelId="{1F13BC83-93C2-4503-A8D9-80C04657126A}" type="presParOf" srcId="{DDB2A17B-09BD-407D-828E-D493204DA992}" destId="{1798149B-9BE7-46BD-9285-DCD1AE0B575F}" srcOrd="8" destOrd="0" presId="urn:microsoft.com/office/officeart/2005/8/layout/orgChart1"/>
    <dgm:cxn modelId="{B430478F-6DE6-4285-A0C0-236AFC836FC1}" type="presParOf" srcId="{DDB2A17B-09BD-407D-828E-D493204DA992}" destId="{DF91503C-E5E2-45E7-BF3B-FF62C4FAA8CF}" srcOrd="9" destOrd="0" presId="urn:microsoft.com/office/officeart/2005/8/layout/orgChart1"/>
    <dgm:cxn modelId="{4BCB5BED-B984-4874-8D86-E34E2796EAF8}" type="presParOf" srcId="{DF91503C-E5E2-45E7-BF3B-FF62C4FAA8CF}" destId="{C4E79D35-A2B9-420F-ACE8-FCB54E433152}" srcOrd="0" destOrd="0" presId="urn:microsoft.com/office/officeart/2005/8/layout/orgChart1"/>
    <dgm:cxn modelId="{4BF2DE40-43CD-48EF-84EB-0B8A9BB08CE3}" type="presParOf" srcId="{C4E79D35-A2B9-420F-ACE8-FCB54E433152}" destId="{943D5567-0EF5-430B-B289-B0BC05570508}" srcOrd="0" destOrd="0" presId="urn:microsoft.com/office/officeart/2005/8/layout/orgChart1"/>
    <dgm:cxn modelId="{7DC38203-7A03-49E4-8DCB-1FA567049727}" type="presParOf" srcId="{C4E79D35-A2B9-420F-ACE8-FCB54E433152}" destId="{85285A37-40FC-4706-A24E-64CEF3132052}" srcOrd="1" destOrd="0" presId="urn:microsoft.com/office/officeart/2005/8/layout/orgChart1"/>
    <dgm:cxn modelId="{77947C60-1592-4CDB-826B-8EB6509BF102}" type="presParOf" srcId="{DF91503C-E5E2-45E7-BF3B-FF62C4FAA8CF}" destId="{853E299B-B39E-4116-B8FF-D6A806425FC1}" srcOrd="1" destOrd="0" presId="urn:microsoft.com/office/officeart/2005/8/layout/orgChart1"/>
    <dgm:cxn modelId="{F9963499-CF1B-47F0-88B8-8E65F9945663}" type="presParOf" srcId="{DF91503C-E5E2-45E7-BF3B-FF62C4FAA8CF}" destId="{50161211-A692-4CE9-B439-213D61D1F548}" srcOrd="2" destOrd="0" presId="urn:microsoft.com/office/officeart/2005/8/layout/orgChart1"/>
    <dgm:cxn modelId="{49A4E98D-5BED-49C8-B5CF-24AE8005A80F}" type="presParOf" srcId="{DDB2A17B-09BD-407D-828E-D493204DA992}" destId="{04BB2F86-9B47-401F-9DB3-D30A1372685B}" srcOrd="10" destOrd="0" presId="urn:microsoft.com/office/officeart/2005/8/layout/orgChart1"/>
    <dgm:cxn modelId="{029985DA-F59D-436F-BE5F-A23560AF0F19}" type="presParOf" srcId="{DDB2A17B-09BD-407D-828E-D493204DA992}" destId="{1921DFDB-36AD-46A4-9888-B2A6F0346BBE}" srcOrd="11" destOrd="0" presId="urn:microsoft.com/office/officeart/2005/8/layout/orgChart1"/>
    <dgm:cxn modelId="{3A0AA01B-2FC9-412A-8B6F-8F1FBED5E681}" type="presParOf" srcId="{1921DFDB-36AD-46A4-9888-B2A6F0346BBE}" destId="{DFDE1806-1BBB-460D-8BE1-FF8FECFADD1B}" srcOrd="0" destOrd="0" presId="urn:microsoft.com/office/officeart/2005/8/layout/orgChart1"/>
    <dgm:cxn modelId="{BCCCD47E-8373-4CFC-A200-CA556878BA3E}" type="presParOf" srcId="{DFDE1806-1BBB-460D-8BE1-FF8FECFADD1B}" destId="{54F1A34B-E238-4E63-B1FB-99A6E4B615CA}" srcOrd="0" destOrd="0" presId="urn:microsoft.com/office/officeart/2005/8/layout/orgChart1"/>
    <dgm:cxn modelId="{069A477F-7B04-45DF-9C3E-82F5E23261D1}" type="presParOf" srcId="{DFDE1806-1BBB-460D-8BE1-FF8FECFADD1B}" destId="{6EE3FB14-FE32-49AF-9680-DFFDE374344D}" srcOrd="1" destOrd="0" presId="urn:microsoft.com/office/officeart/2005/8/layout/orgChart1"/>
    <dgm:cxn modelId="{205CD45D-CB16-4C07-977C-577AE2E6CB11}" type="presParOf" srcId="{1921DFDB-36AD-46A4-9888-B2A6F0346BBE}" destId="{E94AB6F7-17E7-4987-8189-0BE116C67F2C}" srcOrd="1" destOrd="0" presId="urn:microsoft.com/office/officeart/2005/8/layout/orgChart1"/>
    <dgm:cxn modelId="{F8B9C27F-4FB7-4ACD-81FC-7A8E56FC060C}" type="presParOf" srcId="{1921DFDB-36AD-46A4-9888-B2A6F0346BBE}" destId="{9248B02D-C354-4E87-B7DB-D274B0A03718}" srcOrd="2" destOrd="0" presId="urn:microsoft.com/office/officeart/2005/8/layout/orgChart1"/>
    <dgm:cxn modelId="{660F290A-4575-4949-99A6-3FCF9F4F813D}" type="presParOf" srcId="{86F32520-00E0-4505-AFDE-61EDFA2AE860}" destId="{C9929301-7043-4AE0-96F8-2784EBA02412}" srcOrd="2" destOrd="0" presId="urn:microsoft.com/office/officeart/2005/8/layout/orgChart1"/>
    <dgm:cxn modelId="{FC85BB2F-4500-4688-9C10-6B5E877BEC48}" type="presParOf" srcId="{5F36CCBA-7B8A-4ED8-BAEF-A0BD9430EFDA}" destId="{476D8F89-536D-4152-BF18-7DA0358271EB}" srcOrd="4" destOrd="0" presId="urn:microsoft.com/office/officeart/2005/8/layout/orgChart1"/>
    <dgm:cxn modelId="{64183D3D-D9A7-462E-A9D8-8348A272D666}" type="presParOf" srcId="{5F36CCBA-7B8A-4ED8-BAEF-A0BD9430EFDA}" destId="{0E49D81D-E744-4F41-9897-9EA86C4B4E55}" srcOrd="5" destOrd="0" presId="urn:microsoft.com/office/officeart/2005/8/layout/orgChart1"/>
    <dgm:cxn modelId="{F0EA5034-40D3-44C3-B21B-B516FAE031FF}" type="presParOf" srcId="{0E49D81D-E744-4F41-9897-9EA86C4B4E55}" destId="{761D60A0-CB88-4448-9A6C-16ECABFDDD60}" srcOrd="0" destOrd="0" presId="urn:microsoft.com/office/officeart/2005/8/layout/orgChart1"/>
    <dgm:cxn modelId="{8769C369-6E71-4103-A425-FAC245DA5485}" type="presParOf" srcId="{761D60A0-CB88-4448-9A6C-16ECABFDDD60}" destId="{4A8BF20A-08A2-440A-A944-0E9FD91CF12B}" srcOrd="0" destOrd="0" presId="urn:microsoft.com/office/officeart/2005/8/layout/orgChart1"/>
    <dgm:cxn modelId="{9FC1D1C8-1749-4765-BF85-6399D8B05840}" type="presParOf" srcId="{761D60A0-CB88-4448-9A6C-16ECABFDDD60}" destId="{FF7EDCA9-7B10-4B4F-800A-2BD1B30BB35B}" srcOrd="1" destOrd="0" presId="urn:microsoft.com/office/officeart/2005/8/layout/orgChart1"/>
    <dgm:cxn modelId="{01750AD0-520F-4796-86F1-03B52864B3DC}" type="presParOf" srcId="{0E49D81D-E744-4F41-9897-9EA86C4B4E55}" destId="{528D98AB-8F17-4761-9AAE-BC0CE03389A8}" srcOrd="1" destOrd="0" presId="urn:microsoft.com/office/officeart/2005/8/layout/orgChart1"/>
    <dgm:cxn modelId="{55AB9920-D260-462E-952E-E0ED342CEF85}" type="presParOf" srcId="{528D98AB-8F17-4761-9AAE-BC0CE03389A8}" destId="{CF745155-0C72-4A97-BE67-5D0C4F07F0E6}" srcOrd="0" destOrd="0" presId="urn:microsoft.com/office/officeart/2005/8/layout/orgChart1"/>
    <dgm:cxn modelId="{FD17E881-58A7-41EB-9048-AF87EAD7347C}" type="presParOf" srcId="{528D98AB-8F17-4761-9AAE-BC0CE03389A8}" destId="{5C3B0384-073A-42EE-BC64-5CEDFFA843E9}" srcOrd="1" destOrd="0" presId="urn:microsoft.com/office/officeart/2005/8/layout/orgChart1"/>
    <dgm:cxn modelId="{AB824E81-D880-4D76-9AB3-EDE3FC9CF7A8}" type="presParOf" srcId="{5C3B0384-073A-42EE-BC64-5CEDFFA843E9}" destId="{5681B86A-6764-4CBC-9D7E-86BF69DD532C}" srcOrd="0" destOrd="0" presId="urn:microsoft.com/office/officeart/2005/8/layout/orgChart1"/>
    <dgm:cxn modelId="{5F9873FB-6B77-4DA2-9066-7B9BF9F80FAB}" type="presParOf" srcId="{5681B86A-6764-4CBC-9D7E-86BF69DD532C}" destId="{B20DD0F5-0D42-4A6E-9C8D-AC1E46378790}" srcOrd="0" destOrd="0" presId="urn:microsoft.com/office/officeart/2005/8/layout/orgChart1"/>
    <dgm:cxn modelId="{C63B84D9-6811-4D07-9DB2-826501779D5C}" type="presParOf" srcId="{5681B86A-6764-4CBC-9D7E-86BF69DD532C}" destId="{A69947C9-2C6C-46A7-BA65-492D7D07FACF}" srcOrd="1" destOrd="0" presId="urn:microsoft.com/office/officeart/2005/8/layout/orgChart1"/>
    <dgm:cxn modelId="{BDC82430-F0B4-45AE-8FA5-9B8D58DEFDBA}" type="presParOf" srcId="{5C3B0384-073A-42EE-BC64-5CEDFFA843E9}" destId="{4A7B45AC-742B-4688-806F-47F405E381B5}" srcOrd="1" destOrd="0" presId="urn:microsoft.com/office/officeart/2005/8/layout/orgChart1"/>
    <dgm:cxn modelId="{806779F8-32AE-4F2E-BDA4-ABE18D3AACFC}" type="presParOf" srcId="{5C3B0384-073A-42EE-BC64-5CEDFFA843E9}" destId="{0219205D-65BA-43F0-B4BB-A42D29D049F1}" srcOrd="2" destOrd="0" presId="urn:microsoft.com/office/officeart/2005/8/layout/orgChart1"/>
    <dgm:cxn modelId="{740943FD-83C8-428A-9838-1E96F1ADDF1B}" type="presParOf" srcId="{528D98AB-8F17-4761-9AAE-BC0CE03389A8}" destId="{7765EF4B-BE29-4B2A-9B71-CA8DC3321BCC}" srcOrd="2" destOrd="0" presId="urn:microsoft.com/office/officeart/2005/8/layout/orgChart1"/>
    <dgm:cxn modelId="{02F99DD5-5D27-458B-96EE-4022969703B1}" type="presParOf" srcId="{528D98AB-8F17-4761-9AAE-BC0CE03389A8}" destId="{BF4722B7-E57D-465C-AE97-BEE95D13D76A}" srcOrd="3" destOrd="0" presId="urn:microsoft.com/office/officeart/2005/8/layout/orgChart1"/>
    <dgm:cxn modelId="{EDD06624-3ACD-466D-A760-B00F662CB2DA}" type="presParOf" srcId="{BF4722B7-E57D-465C-AE97-BEE95D13D76A}" destId="{1222A513-276F-4BB2-BDD8-DBC744C7A971}" srcOrd="0" destOrd="0" presId="urn:microsoft.com/office/officeart/2005/8/layout/orgChart1"/>
    <dgm:cxn modelId="{E11BB799-4178-41B8-80CE-D3F8F42C1D0B}" type="presParOf" srcId="{1222A513-276F-4BB2-BDD8-DBC744C7A971}" destId="{8F4A7A1D-26AC-41FA-B0E2-36FB6C36931B}" srcOrd="0" destOrd="0" presId="urn:microsoft.com/office/officeart/2005/8/layout/orgChart1"/>
    <dgm:cxn modelId="{D5E0DA5C-1005-475E-8A87-1D98A0BEA122}" type="presParOf" srcId="{1222A513-276F-4BB2-BDD8-DBC744C7A971}" destId="{10E03BC8-896B-464B-8852-A028D96FAC5D}" srcOrd="1" destOrd="0" presId="urn:microsoft.com/office/officeart/2005/8/layout/orgChart1"/>
    <dgm:cxn modelId="{3AFE3258-094F-4C35-8ABA-2F7377EA7107}" type="presParOf" srcId="{BF4722B7-E57D-465C-AE97-BEE95D13D76A}" destId="{D4000ABB-9B3D-4719-A8AA-30AC65597360}" srcOrd="1" destOrd="0" presId="urn:microsoft.com/office/officeart/2005/8/layout/orgChart1"/>
    <dgm:cxn modelId="{040F8818-44C3-4FC8-8716-FCEF8E8C0213}" type="presParOf" srcId="{BF4722B7-E57D-465C-AE97-BEE95D13D76A}" destId="{A39374C5-8788-4035-BB58-36EE7FEE4021}" srcOrd="2" destOrd="0" presId="urn:microsoft.com/office/officeart/2005/8/layout/orgChart1"/>
    <dgm:cxn modelId="{A9EEE319-821E-4EDD-9356-1CF781ECC5F5}" type="presParOf" srcId="{528D98AB-8F17-4761-9AAE-BC0CE03389A8}" destId="{74F476AD-8346-4254-993D-F4FB055C476C}" srcOrd="4" destOrd="0" presId="urn:microsoft.com/office/officeart/2005/8/layout/orgChart1"/>
    <dgm:cxn modelId="{C2E34464-B3A4-40A1-9533-AF492CFD6E42}" type="presParOf" srcId="{528D98AB-8F17-4761-9AAE-BC0CE03389A8}" destId="{5F39DE64-9CEA-4A52-AC1B-4EB747589F9B}" srcOrd="5" destOrd="0" presId="urn:microsoft.com/office/officeart/2005/8/layout/orgChart1"/>
    <dgm:cxn modelId="{087CC090-B0DF-4B55-9FFA-9F814FD1D866}" type="presParOf" srcId="{5F39DE64-9CEA-4A52-AC1B-4EB747589F9B}" destId="{944BDCB5-AF2E-4FB9-8D98-AB6469FA6198}" srcOrd="0" destOrd="0" presId="urn:microsoft.com/office/officeart/2005/8/layout/orgChart1"/>
    <dgm:cxn modelId="{266ED289-850B-4C3A-887E-A0114B4A1141}" type="presParOf" srcId="{944BDCB5-AF2E-4FB9-8D98-AB6469FA6198}" destId="{DEA0D550-AE0A-455C-B105-E403FDDFB5E3}" srcOrd="0" destOrd="0" presId="urn:microsoft.com/office/officeart/2005/8/layout/orgChart1"/>
    <dgm:cxn modelId="{8D63CDD6-0204-4008-A8E6-4C461D81F0A6}" type="presParOf" srcId="{944BDCB5-AF2E-4FB9-8D98-AB6469FA6198}" destId="{C92CC2C1-E6C9-45D2-B9CB-22C3CCC46E4B}" srcOrd="1" destOrd="0" presId="urn:microsoft.com/office/officeart/2005/8/layout/orgChart1"/>
    <dgm:cxn modelId="{276D729F-B0FB-4D19-81C5-6490B40FAA95}" type="presParOf" srcId="{5F39DE64-9CEA-4A52-AC1B-4EB747589F9B}" destId="{82D7D29F-090A-448C-A5E2-CA395B3FE83C}" srcOrd="1" destOrd="0" presId="urn:microsoft.com/office/officeart/2005/8/layout/orgChart1"/>
    <dgm:cxn modelId="{D7A5C083-AE18-4C93-B43C-7761AB5DAFC4}" type="presParOf" srcId="{5F39DE64-9CEA-4A52-AC1B-4EB747589F9B}" destId="{56369BEC-9EAF-4D6B-8AC4-10DEF60DC2C5}" srcOrd="2" destOrd="0" presId="urn:microsoft.com/office/officeart/2005/8/layout/orgChart1"/>
    <dgm:cxn modelId="{734A5233-E330-4C73-8439-D58E20AC3C3B}" type="presParOf" srcId="{528D98AB-8F17-4761-9AAE-BC0CE03389A8}" destId="{7D23B971-E389-4BFE-A451-DD790517863D}" srcOrd="6" destOrd="0" presId="urn:microsoft.com/office/officeart/2005/8/layout/orgChart1"/>
    <dgm:cxn modelId="{46643BAE-73AA-4EDC-A9DD-1609836A9772}" type="presParOf" srcId="{528D98AB-8F17-4761-9AAE-BC0CE03389A8}" destId="{0400F21C-B275-45B0-B8C6-06A48FD99926}" srcOrd="7" destOrd="0" presId="urn:microsoft.com/office/officeart/2005/8/layout/orgChart1"/>
    <dgm:cxn modelId="{06B27AC7-B48B-4D23-97C8-0E158A9AA76B}" type="presParOf" srcId="{0400F21C-B275-45B0-B8C6-06A48FD99926}" destId="{E4A133D2-AA55-49F1-89A6-D77B4D173DA3}" srcOrd="0" destOrd="0" presId="urn:microsoft.com/office/officeart/2005/8/layout/orgChart1"/>
    <dgm:cxn modelId="{107E6A31-6AAD-457B-BF24-0A15480D821F}" type="presParOf" srcId="{E4A133D2-AA55-49F1-89A6-D77B4D173DA3}" destId="{B78F027B-BEC4-4AEA-98E2-C51953A6B54E}" srcOrd="0" destOrd="0" presId="urn:microsoft.com/office/officeart/2005/8/layout/orgChart1"/>
    <dgm:cxn modelId="{06E7AADF-36E7-44FC-B655-807DFFCDAE82}" type="presParOf" srcId="{E4A133D2-AA55-49F1-89A6-D77B4D173DA3}" destId="{0131D91B-895E-46CD-9C29-FFF91365C6EE}" srcOrd="1" destOrd="0" presId="urn:microsoft.com/office/officeart/2005/8/layout/orgChart1"/>
    <dgm:cxn modelId="{DBC5211F-9D9A-44FE-9794-D1C52E016C61}" type="presParOf" srcId="{0400F21C-B275-45B0-B8C6-06A48FD99926}" destId="{53E70088-BF5F-41FA-9309-9292C55DA0B0}" srcOrd="1" destOrd="0" presId="urn:microsoft.com/office/officeart/2005/8/layout/orgChart1"/>
    <dgm:cxn modelId="{2A9C3909-8136-4576-AFBB-153CA23E742C}" type="presParOf" srcId="{0400F21C-B275-45B0-B8C6-06A48FD99926}" destId="{83CDBBC9-4AE2-42E4-B087-BFB4664D3D7F}" srcOrd="2" destOrd="0" presId="urn:microsoft.com/office/officeart/2005/8/layout/orgChart1"/>
    <dgm:cxn modelId="{3D79A240-E3C6-4E66-8C76-E3E17BE7C5C3}" type="presParOf" srcId="{528D98AB-8F17-4761-9AAE-BC0CE03389A8}" destId="{5861506D-A72F-4078-9FDC-7CFFBE9B73ED}" srcOrd="8" destOrd="0" presId="urn:microsoft.com/office/officeart/2005/8/layout/orgChart1"/>
    <dgm:cxn modelId="{1AE09411-94F8-4E51-BE10-23F404474987}" type="presParOf" srcId="{528D98AB-8F17-4761-9AAE-BC0CE03389A8}" destId="{18DBC9E4-60BE-4059-B214-8B19FEDAD89A}" srcOrd="9" destOrd="0" presId="urn:microsoft.com/office/officeart/2005/8/layout/orgChart1"/>
    <dgm:cxn modelId="{189FA7BB-08E9-451C-BF68-798C44F38EA4}" type="presParOf" srcId="{18DBC9E4-60BE-4059-B214-8B19FEDAD89A}" destId="{D562E0C3-79E4-4442-A40C-74937650E9AD}" srcOrd="0" destOrd="0" presId="urn:microsoft.com/office/officeart/2005/8/layout/orgChart1"/>
    <dgm:cxn modelId="{71AC9363-D5FA-4804-8281-CCFBB2222002}" type="presParOf" srcId="{D562E0C3-79E4-4442-A40C-74937650E9AD}" destId="{0DADB435-3421-4E94-9792-3570E103E9DA}" srcOrd="0" destOrd="0" presId="urn:microsoft.com/office/officeart/2005/8/layout/orgChart1"/>
    <dgm:cxn modelId="{56FBD525-3EAE-446F-BA28-E65A549545EA}" type="presParOf" srcId="{D562E0C3-79E4-4442-A40C-74937650E9AD}" destId="{CD6798C5-B456-429B-9312-E434334AED49}" srcOrd="1" destOrd="0" presId="urn:microsoft.com/office/officeart/2005/8/layout/orgChart1"/>
    <dgm:cxn modelId="{93EF8DAE-8E6B-4835-97E4-CBF219A22DCB}" type="presParOf" srcId="{18DBC9E4-60BE-4059-B214-8B19FEDAD89A}" destId="{2CBDADD0-6933-41DF-BD62-3FAB1D07CEE6}" srcOrd="1" destOrd="0" presId="urn:microsoft.com/office/officeart/2005/8/layout/orgChart1"/>
    <dgm:cxn modelId="{273E023F-86CD-41A4-AB96-1D263ED77B1A}" type="presParOf" srcId="{18DBC9E4-60BE-4059-B214-8B19FEDAD89A}" destId="{66AB7487-D42A-4279-AA03-A4D0899D46BF}" srcOrd="2" destOrd="0" presId="urn:microsoft.com/office/officeart/2005/8/layout/orgChart1"/>
    <dgm:cxn modelId="{73946C9C-E559-432D-A03E-60F11C2C9303}" type="presParOf" srcId="{0E49D81D-E744-4F41-9897-9EA86C4B4E55}" destId="{E8C51EFC-AA20-468A-B2E4-B2616ED052FF}" srcOrd="2" destOrd="0" presId="urn:microsoft.com/office/officeart/2005/8/layout/orgChart1"/>
    <dgm:cxn modelId="{6E9D06D5-42EC-4812-B21F-399006C5C79C}" type="presParOf" srcId="{5F36CCBA-7B8A-4ED8-BAEF-A0BD9430EFDA}" destId="{3DB625B8-2A01-40A0-9937-A92273CAFF30}" srcOrd="6" destOrd="0" presId="urn:microsoft.com/office/officeart/2005/8/layout/orgChart1"/>
    <dgm:cxn modelId="{9AA25891-E337-440D-A071-2E74A04495AF}" type="presParOf" srcId="{5F36CCBA-7B8A-4ED8-BAEF-A0BD9430EFDA}" destId="{99D9F8F2-3448-44A7-9AAE-B6C4700A780D}" srcOrd="7" destOrd="0" presId="urn:microsoft.com/office/officeart/2005/8/layout/orgChart1"/>
    <dgm:cxn modelId="{90235C70-E226-49B8-B1DB-48C5F81923F8}" type="presParOf" srcId="{99D9F8F2-3448-44A7-9AAE-B6C4700A780D}" destId="{D87E1DEF-2E2D-44CA-BFCE-BCAEDBFC7E4A}" srcOrd="0" destOrd="0" presId="urn:microsoft.com/office/officeart/2005/8/layout/orgChart1"/>
    <dgm:cxn modelId="{C0E2F31B-47D0-4811-99B8-F6B4CF18B37B}" type="presParOf" srcId="{D87E1DEF-2E2D-44CA-BFCE-BCAEDBFC7E4A}" destId="{43BF4C7D-5044-45D6-976C-A7431FF353CA}" srcOrd="0" destOrd="0" presId="urn:microsoft.com/office/officeart/2005/8/layout/orgChart1"/>
    <dgm:cxn modelId="{7F66A57D-A7F5-4471-97B9-FB9F73797037}" type="presParOf" srcId="{D87E1DEF-2E2D-44CA-BFCE-BCAEDBFC7E4A}" destId="{9127298D-ED28-4DBD-BB4B-5581262B3313}" srcOrd="1" destOrd="0" presId="urn:microsoft.com/office/officeart/2005/8/layout/orgChart1"/>
    <dgm:cxn modelId="{13BD9F10-0702-4938-BDCD-D6E4FC462CE8}" type="presParOf" srcId="{99D9F8F2-3448-44A7-9AAE-B6C4700A780D}" destId="{B4DDAA86-126E-42E4-B404-7B0EA6BB09AE}" srcOrd="1" destOrd="0" presId="urn:microsoft.com/office/officeart/2005/8/layout/orgChart1"/>
    <dgm:cxn modelId="{114B916B-26EB-4359-8565-9F5847F3860A}" type="presParOf" srcId="{B4DDAA86-126E-42E4-B404-7B0EA6BB09AE}" destId="{595A391A-BFFE-4603-9EF8-0D7B9F1BA8F0}" srcOrd="0" destOrd="0" presId="urn:microsoft.com/office/officeart/2005/8/layout/orgChart1"/>
    <dgm:cxn modelId="{AE6A1312-8864-4B66-AE7E-B4959611C259}" type="presParOf" srcId="{B4DDAA86-126E-42E4-B404-7B0EA6BB09AE}" destId="{CFB0B3DA-F623-46DD-AFA7-5720189A9A09}" srcOrd="1" destOrd="0" presId="urn:microsoft.com/office/officeart/2005/8/layout/orgChart1"/>
    <dgm:cxn modelId="{750B2D96-63C2-48B0-8818-1A61F6C9B6B2}" type="presParOf" srcId="{CFB0B3DA-F623-46DD-AFA7-5720189A9A09}" destId="{81F4C9C1-959C-4465-BD5D-A2E191AC9A90}" srcOrd="0" destOrd="0" presId="urn:microsoft.com/office/officeart/2005/8/layout/orgChart1"/>
    <dgm:cxn modelId="{716D592C-AA48-49D2-B07B-AF86E065BC52}" type="presParOf" srcId="{81F4C9C1-959C-4465-BD5D-A2E191AC9A90}" destId="{165141E1-8A85-460F-8F6C-A326DD516BBA}" srcOrd="0" destOrd="0" presId="urn:microsoft.com/office/officeart/2005/8/layout/orgChart1"/>
    <dgm:cxn modelId="{A0489B72-6B13-4341-9E06-B80ABBED2BFF}" type="presParOf" srcId="{81F4C9C1-959C-4465-BD5D-A2E191AC9A90}" destId="{63EB5BDA-B2F8-4EB1-8BA8-6E3C19FDF0B4}" srcOrd="1" destOrd="0" presId="urn:microsoft.com/office/officeart/2005/8/layout/orgChart1"/>
    <dgm:cxn modelId="{7E47D097-10FA-4EB2-AAC0-C97BC1D28E0C}" type="presParOf" srcId="{CFB0B3DA-F623-46DD-AFA7-5720189A9A09}" destId="{EFACAAD6-7FE8-4B79-B0B2-94048CB4C364}" srcOrd="1" destOrd="0" presId="urn:microsoft.com/office/officeart/2005/8/layout/orgChart1"/>
    <dgm:cxn modelId="{87E93433-EB41-4D8A-910B-9AA474B38E81}" type="presParOf" srcId="{CFB0B3DA-F623-46DD-AFA7-5720189A9A09}" destId="{10B1A508-EBB2-451D-8B39-4E55D88A58AD}" srcOrd="2" destOrd="0" presId="urn:microsoft.com/office/officeart/2005/8/layout/orgChart1"/>
    <dgm:cxn modelId="{0E0C6360-17BB-4BDB-8967-4E31BD00492B}" type="presParOf" srcId="{B4DDAA86-126E-42E4-B404-7B0EA6BB09AE}" destId="{EB9813AA-7EE5-480E-92C3-BD1343B8D0DD}" srcOrd="2" destOrd="0" presId="urn:microsoft.com/office/officeart/2005/8/layout/orgChart1"/>
    <dgm:cxn modelId="{95454ADB-E248-4D73-B3A1-CEC0DF0F7FE7}" type="presParOf" srcId="{B4DDAA86-126E-42E4-B404-7B0EA6BB09AE}" destId="{7845ED8D-6C0C-4353-BF85-7B4A59903049}" srcOrd="3" destOrd="0" presId="urn:microsoft.com/office/officeart/2005/8/layout/orgChart1"/>
    <dgm:cxn modelId="{0897AF44-63F9-40E1-A739-8A132C3CB699}" type="presParOf" srcId="{7845ED8D-6C0C-4353-BF85-7B4A59903049}" destId="{6CD6CFEE-20C4-47CC-8E0A-CB988E0C893A}" srcOrd="0" destOrd="0" presId="urn:microsoft.com/office/officeart/2005/8/layout/orgChart1"/>
    <dgm:cxn modelId="{A24F4BE2-2E52-462A-9F20-8F68EEFFBB5C}" type="presParOf" srcId="{6CD6CFEE-20C4-47CC-8E0A-CB988E0C893A}" destId="{BFC50DBB-9CC7-40E9-B672-B153017819AC}" srcOrd="0" destOrd="0" presId="urn:microsoft.com/office/officeart/2005/8/layout/orgChart1"/>
    <dgm:cxn modelId="{67344C2B-051A-4AAE-AAEB-8969C27FFA47}" type="presParOf" srcId="{6CD6CFEE-20C4-47CC-8E0A-CB988E0C893A}" destId="{30321BF8-E589-4C66-8FF2-9410CF47E0B7}" srcOrd="1" destOrd="0" presId="urn:microsoft.com/office/officeart/2005/8/layout/orgChart1"/>
    <dgm:cxn modelId="{33B5F666-3EE8-4D99-B63B-022FF3304105}" type="presParOf" srcId="{7845ED8D-6C0C-4353-BF85-7B4A59903049}" destId="{67B5A534-ADD7-41ED-A0C0-EA0F0BA0C1EF}" srcOrd="1" destOrd="0" presId="urn:microsoft.com/office/officeart/2005/8/layout/orgChart1"/>
    <dgm:cxn modelId="{1AF2E880-519E-400F-8A69-5CCE1953C7C2}" type="presParOf" srcId="{7845ED8D-6C0C-4353-BF85-7B4A59903049}" destId="{3A51835F-1589-4C3B-80AA-DD326D12E7EA}" srcOrd="2" destOrd="0" presId="urn:microsoft.com/office/officeart/2005/8/layout/orgChart1"/>
    <dgm:cxn modelId="{79D487A9-8A52-4238-823D-9DC224831EEC}" type="presParOf" srcId="{B4DDAA86-126E-42E4-B404-7B0EA6BB09AE}" destId="{80D3BE81-A3C1-4E8D-AB3E-3F06B82F22FE}" srcOrd="4" destOrd="0" presId="urn:microsoft.com/office/officeart/2005/8/layout/orgChart1"/>
    <dgm:cxn modelId="{14CAC8D1-2B6C-46C0-80B6-616AD815E1C8}" type="presParOf" srcId="{B4DDAA86-126E-42E4-B404-7B0EA6BB09AE}" destId="{8089E51D-5634-4583-895D-3E14F7B437E7}" srcOrd="5" destOrd="0" presId="urn:microsoft.com/office/officeart/2005/8/layout/orgChart1"/>
    <dgm:cxn modelId="{2325D5F7-379C-4B1B-969B-670DCD17A792}" type="presParOf" srcId="{8089E51D-5634-4583-895D-3E14F7B437E7}" destId="{B44865D8-26FB-4213-8729-2D783CA02FAE}" srcOrd="0" destOrd="0" presId="urn:microsoft.com/office/officeart/2005/8/layout/orgChart1"/>
    <dgm:cxn modelId="{EAACECFF-6933-4F92-8DAF-1042E078698B}" type="presParOf" srcId="{B44865D8-26FB-4213-8729-2D783CA02FAE}" destId="{B245B909-AF63-4881-B9D9-78830A2F7EBE}" srcOrd="0" destOrd="0" presId="urn:microsoft.com/office/officeart/2005/8/layout/orgChart1"/>
    <dgm:cxn modelId="{24409405-0AAD-4B2F-838F-58BA3AE3F521}" type="presParOf" srcId="{B44865D8-26FB-4213-8729-2D783CA02FAE}" destId="{9FE0DB13-F434-4715-9D0F-08C2AB81CC3A}" srcOrd="1" destOrd="0" presId="urn:microsoft.com/office/officeart/2005/8/layout/orgChart1"/>
    <dgm:cxn modelId="{59116862-7545-4B64-A1D5-DAC66C9C7EC9}" type="presParOf" srcId="{8089E51D-5634-4583-895D-3E14F7B437E7}" destId="{5B5A83A4-EDB2-4C89-947E-E6F36F9B533F}" srcOrd="1" destOrd="0" presId="urn:microsoft.com/office/officeart/2005/8/layout/orgChart1"/>
    <dgm:cxn modelId="{F7D8B1F4-C8B6-47F8-B6C2-CF2975610623}" type="presParOf" srcId="{8089E51D-5634-4583-895D-3E14F7B437E7}" destId="{5EEBB076-412E-4B7D-8BE8-E58F77FD995A}" srcOrd="2" destOrd="0" presId="urn:microsoft.com/office/officeart/2005/8/layout/orgChart1"/>
    <dgm:cxn modelId="{0AE359D9-725A-495D-8F7E-858F29FE552F}" type="presParOf" srcId="{B4DDAA86-126E-42E4-B404-7B0EA6BB09AE}" destId="{00D6FF81-590D-451A-916B-1F66A7D5AF79}" srcOrd="6" destOrd="0" presId="urn:microsoft.com/office/officeart/2005/8/layout/orgChart1"/>
    <dgm:cxn modelId="{FEFDCE42-39D7-45B1-A168-0BFA5599672E}" type="presParOf" srcId="{B4DDAA86-126E-42E4-B404-7B0EA6BB09AE}" destId="{CB226F31-29F8-4412-BC1D-ABF63EEC0F93}" srcOrd="7" destOrd="0" presId="urn:microsoft.com/office/officeart/2005/8/layout/orgChart1"/>
    <dgm:cxn modelId="{04118A5F-6E91-4DD6-A5EF-00BE6B5C0048}" type="presParOf" srcId="{CB226F31-29F8-4412-BC1D-ABF63EEC0F93}" destId="{B1096CF1-9DDC-4A09-9525-9422329AB08F}" srcOrd="0" destOrd="0" presId="urn:microsoft.com/office/officeart/2005/8/layout/orgChart1"/>
    <dgm:cxn modelId="{EC334076-F747-467E-8003-3DA4C62D8904}" type="presParOf" srcId="{B1096CF1-9DDC-4A09-9525-9422329AB08F}" destId="{57EFAD99-6844-4648-91E2-F684BE52115E}" srcOrd="0" destOrd="0" presId="urn:microsoft.com/office/officeart/2005/8/layout/orgChart1"/>
    <dgm:cxn modelId="{AE497143-C556-4F6F-83CD-20C4B7C2E34E}" type="presParOf" srcId="{B1096CF1-9DDC-4A09-9525-9422329AB08F}" destId="{F5D0C2B7-860F-411F-BF9D-9523C2B7693F}" srcOrd="1" destOrd="0" presId="urn:microsoft.com/office/officeart/2005/8/layout/orgChart1"/>
    <dgm:cxn modelId="{5754A34A-E32C-4C07-920E-14E3BD19DF84}" type="presParOf" srcId="{CB226F31-29F8-4412-BC1D-ABF63EEC0F93}" destId="{C68D4F00-06BB-49D5-BC74-451545BF0B5E}" srcOrd="1" destOrd="0" presId="urn:microsoft.com/office/officeart/2005/8/layout/orgChart1"/>
    <dgm:cxn modelId="{7C4584DC-6F57-48E9-A8E1-7682BAE6A5FA}" type="presParOf" srcId="{CB226F31-29F8-4412-BC1D-ABF63EEC0F93}" destId="{68C2EE35-1F08-4B4F-BC7B-4BD8B6D42540}" srcOrd="2" destOrd="0" presId="urn:microsoft.com/office/officeart/2005/8/layout/orgChart1"/>
    <dgm:cxn modelId="{5AAA1CAA-280B-41C2-92CE-FD891D31CEBD}" type="presParOf" srcId="{99D9F8F2-3448-44A7-9AAE-B6C4700A780D}" destId="{5B7897B2-E14D-404C-83D9-42217641F2E8}" srcOrd="2" destOrd="0" presId="urn:microsoft.com/office/officeart/2005/8/layout/orgChart1"/>
    <dgm:cxn modelId="{A7DC3EB3-F549-4514-9582-C6C5E1BB3903}" type="presParOf" srcId="{5F36CCBA-7B8A-4ED8-BAEF-A0BD9430EFDA}" destId="{F9E27AE7-D36C-4083-9927-09B16E196FDB}" srcOrd="8" destOrd="0" presId="urn:microsoft.com/office/officeart/2005/8/layout/orgChart1"/>
    <dgm:cxn modelId="{13FFA836-1213-423F-9E54-FAAC1B1A6120}" type="presParOf" srcId="{5F36CCBA-7B8A-4ED8-BAEF-A0BD9430EFDA}" destId="{2DB256CA-A9B7-4D45-9723-BAE32B5C9FA4}" srcOrd="9" destOrd="0" presId="urn:microsoft.com/office/officeart/2005/8/layout/orgChart1"/>
    <dgm:cxn modelId="{7C843127-96E7-4D65-8E22-4572CE7D3D8F}" type="presParOf" srcId="{2DB256CA-A9B7-4D45-9723-BAE32B5C9FA4}" destId="{7C418925-5665-4A3D-86A3-F5B0F1EFCF2F}" srcOrd="0" destOrd="0" presId="urn:microsoft.com/office/officeart/2005/8/layout/orgChart1"/>
    <dgm:cxn modelId="{1AE43647-B805-4F83-A737-F0180670900E}" type="presParOf" srcId="{7C418925-5665-4A3D-86A3-F5B0F1EFCF2F}" destId="{CFD8969D-B1CD-405A-9FE7-3A615EEEA1E0}" srcOrd="0" destOrd="0" presId="urn:microsoft.com/office/officeart/2005/8/layout/orgChart1"/>
    <dgm:cxn modelId="{A6A0CFF3-0B9E-4C25-A15B-20F38418A8F3}" type="presParOf" srcId="{7C418925-5665-4A3D-86A3-F5B0F1EFCF2F}" destId="{594C2416-A872-4B3A-9156-5ACEF05A9BAE}" srcOrd="1" destOrd="0" presId="urn:microsoft.com/office/officeart/2005/8/layout/orgChart1"/>
    <dgm:cxn modelId="{928C3D10-E14A-4AFE-BB10-4F94D1C1C5B6}" type="presParOf" srcId="{2DB256CA-A9B7-4D45-9723-BAE32B5C9FA4}" destId="{4E02F3D9-B71E-4C28-9F0C-2FA38F36A37B}" srcOrd="1" destOrd="0" presId="urn:microsoft.com/office/officeart/2005/8/layout/orgChart1"/>
    <dgm:cxn modelId="{197124F1-44CA-422F-9ED6-A985CF226DBE}" type="presParOf" srcId="{4E02F3D9-B71E-4C28-9F0C-2FA38F36A37B}" destId="{87F087D6-2BB9-4B15-B6C9-EAA57FEA878B}" srcOrd="0" destOrd="0" presId="urn:microsoft.com/office/officeart/2005/8/layout/orgChart1"/>
    <dgm:cxn modelId="{F221D290-5FCF-416D-BE4C-A67D3FA19362}" type="presParOf" srcId="{4E02F3D9-B71E-4C28-9F0C-2FA38F36A37B}" destId="{317A02A5-4892-43A2-957B-7490ACB7CB9D}" srcOrd="1" destOrd="0" presId="urn:microsoft.com/office/officeart/2005/8/layout/orgChart1"/>
    <dgm:cxn modelId="{26B3825D-46FD-4A31-97C9-CA421B9CBF89}" type="presParOf" srcId="{317A02A5-4892-43A2-957B-7490ACB7CB9D}" destId="{29331856-DF8B-4147-8AD2-E6B3FE65F2E6}" srcOrd="0" destOrd="0" presId="urn:microsoft.com/office/officeart/2005/8/layout/orgChart1"/>
    <dgm:cxn modelId="{93225464-5984-4093-B54A-5FC802CE115B}" type="presParOf" srcId="{29331856-DF8B-4147-8AD2-E6B3FE65F2E6}" destId="{C540F3EC-DC3E-4D49-AB7D-A52BE217A07D}" srcOrd="0" destOrd="0" presId="urn:microsoft.com/office/officeart/2005/8/layout/orgChart1"/>
    <dgm:cxn modelId="{30DF3140-6167-4564-8206-8BC08934A02C}" type="presParOf" srcId="{29331856-DF8B-4147-8AD2-E6B3FE65F2E6}" destId="{B536C40D-7CF6-473C-8E1B-1B6D5E1E4D38}" srcOrd="1" destOrd="0" presId="urn:microsoft.com/office/officeart/2005/8/layout/orgChart1"/>
    <dgm:cxn modelId="{85DFE850-66F1-4412-97CA-BD0EC11BCEDB}" type="presParOf" srcId="{317A02A5-4892-43A2-957B-7490ACB7CB9D}" destId="{CE29AC20-EFF7-4692-A9D5-495D943521CE}" srcOrd="1" destOrd="0" presId="urn:microsoft.com/office/officeart/2005/8/layout/orgChart1"/>
    <dgm:cxn modelId="{9474F5BF-1F72-47B7-A840-787D0C13EA50}" type="presParOf" srcId="{317A02A5-4892-43A2-957B-7490ACB7CB9D}" destId="{6A4C10E8-367C-4A1D-A35F-4DD58777FC19}" srcOrd="2" destOrd="0" presId="urn:microsoft.com/office/officeart/2005/8/layout/orgChart1"/>
    <dgm:cxn modelId="{8ECE83F4-D8D7-4664-98F8-67CBC9CB7FA7}" type="presParOf" srcId="{4E02F3D9-B71E-4C28-9F0C-2FA38F36A37B}" destId="{31FD3986-1FA4-44D1-8E53-22B552A66759}" srcOrd="2" destOrd="0" presId="urn:microsoft.com/office/officeart/2005/8/layout/orgChart1"/>
    <dgm:cxn modelId="{43D69720-2F9B-4887-A482-8DC5C509E810}" type="presParOf" srcId="{4E02F3D9-B71E-4C28-9F0C-2FA38F36A37B}" destId="{B10EA3D3-ED23-47C9-AC4C-B770A3BD0D59}" srcOrd="3" destOrd="0" presId="urn:microsoft.com/office/officeart/2005/8/layout/orgChart1"/>
    <dgm:cxn modelId="{5B7B8D7C-7AB7-403B-9E2A-BCBF1FDF8D0D}" type="presParOf" srcId="{B10EA3D3-ED23-47C9-AC4C-B770A3BD0D59}" destId="{ADC54F28-1CAE-4900-99D2-0F4CA579C021}" srcOrd="0" destOrd="0" presId="urn:microsoft.com/office/officeart/2005/8/layout/orgChart1"/>
    <dgm:cxn modelId="{C7F44A16-B055-4202-950D-434ED8A82E5B}" type="presParOf" srcId="{ADC54F28-1CAE-4900-99D2-0F4CA579C021}" destId="{129270B7-3D2F-47E6-82CE-34A6C8333415}" srcOrd="0" destOrd="0" presId="urn:microsoft.com/office/officeart/2005/8/layout/orgChart1"/>
    <dgm:cxn modelId="{A2F02F1B-78C5-4688-9014-E93C023C1679}" type="presParOf" srcId="{ADC54F28-1CAE-4900-99D2-0F4CA579C021}" destId="{C2229E00-08E0-44DA-BB94-396573FA3C79}" srcOrd="1" destOrd="0" presId="urn:microsoft.com/office/officeart/2005/8/layout/orgChart1"/>
    <dgm:cxn modelId="{A951EA28-E33D-4940-AD2C-47F69BBBCDB6}" type="presParOf" srcId="{B10EA3D3-ED23-47C9-AC4C-B770A3BD0D59}" destId="{AA494D20-AE92-4AD6-B595-08A3D7385C3E}" srcOrd="1" destOrd="0" presId="urn:microsoft.com/office/officeart/2005/8/layout/orgChart1"/>
    <dgm:cxn modelId="{40A0D9B7-0BDC-4F5D-9CBC-DAA065CB1374}" type="presParOf" srcId="{B10EA3D3-ED23-47C9-AC4C-B770A3BD0D59}" destId="{7474FD99-502B-47FA-AE95-AEFC3E605534}" srcOrd="2" destOrd="0" presId="urn:microsoft.com/office/officeart/2005/8/layout/orgChart1"/>
    <dgm:cxn modelId="{6785E7B7-8455-4B49-9A87-3E0A3A03C8EF}" type="presParOf" srcId="{4E02F3D9-B71E-4C28-9F0C-2FA38F36A37B}" destId="{4A6C3641-6F3D-40F4-862D-9368215AD616}" srcOrd="4" destOrd="0" presId="urn:microsoft.com/office/officeart/2005/8/layout/orgChart1"/>
    <dgm:cxn modelId="{2C34A6CD-93FF-48F5-BCF7-F90D8BB49E3F}" type="presParOf" srcId="{4E02F3D9-B71E-4C28-9F0C-2FA38F36A37B}" destId="{7C923513-9519-4F99-8BE2-1689DAB4B644}" srcOrd="5" destOrd="0" presId="urn:microsoft.com/office/officeart/2005/8/layout/orgChart1"/>
    <dgm:cxn modelId="{9BEE325F-CDE1-4EC8-8A5C-046DCD8E1978}" type="presParOf" srcId="{7C923513-9519-4F99-8BE2-1689DAB4B644}" destId="{797D4077-03CD-4858-BBC1-AABA6BB52E72}" srcOrd="0" destOrd="0" presId="urn:microsoft.com/office/officeart/2005/8/layout/orgChart1"/>
    <dgm:cxn modelId="{54AA6391-603F-4F31-9FCA-02515738A53A}" type="presParOf" srcId="{797D4077-03CD-4858-BBC1-AABA6BB52E72}" destId="{DE220DDC-3C34-436E-9511-CCF9A294DD71}" srcOrd="0" destOrd="0" presId="urn:microsoft.com/office/officeart/2005/8/layout/orgChart1"/>
    <dgm:cxn modelId="{899CCDE1-F4D9-4B71-9AAE-0935B14DCED1}" type="presParOf" srcId="{797D4077-03CD-4858-BBC1-AABA6BB52E72}" destId="{A321908B-8784-430E-B668-4CE4712D569F}" srcOrd="1" destOrd="0" presId="urn:microsoft.com/office/officeart/2005/8/layout/orgChart1"/>
    <dgm:cxn modelId="{5811A784-1D3C-4040-ADA1-7078D6E90CC7}" type="presParOf" srcId="{7C923513-9519-4F99-8BE2-1689DAB4B644}" destId="{A6684BC4-B0B2-40B5-88C6-38BF1C1DDEE9}" srcOrd="1" destOrd="0" presId="urn:microsoft.com/office/officeart/2005/8/layout/orgChart1"/>
    <dgm:cxn modelId="{1578B342-836B-40F0-A958-049763A5F65F}" type="presParOf" srcId="{7C923513-9519-4F99-8BE2-1689DAB4B644}" destId="{482E9BB5-7C78-4262-A8B7-C8D5C0A8133B}" srcOrd="2" destOrd="0" presId="urn:microsoft.com/office/officeart/2005/8/layout/orgChart1"/>
    <dgm:cxn modelId="{DDCF08C9-87C2-437D-96C7-32380DC21CB3}" type="presParOf" srcId="{2DB256CA-A9B7-4D45-9723-BAE32B5C9FA4}" destId="{A0C0D1C5-C9AF-4A13-AC6A-3EE59669A4F7}" srcOrd="2" destOrd="0" presId="urn:microsoft.com/office/officeart/2005/8/layout/orgChart1"/>
    <dgm:cxn modelId="{0EB911F8-7FA9-4215-9D91-0A10F574BC06}" type="presParOf" srcId="{5F36CCBA-7B8A-4ED8-BAEF-A0BD9430EFDA}" destId="{FC653C83-7A60-4A5E-8FCC-84AE55CF0F0C}" srcOrd="10" destOrd="0" presId="urn:microsoft.com/office/officeart/2005/8/layout/orgChart1"/>
    <dgm:cxn modelId="{9FC69A43-1137-4F71-8AA1-92EBA6D12F60}" type="presParOf" srcId="{5F36CCBA-7B8A-4ED8-BAEF-A0BD9430EFDA}" destId="{038CD2F1-F610-434D-94B2-D67D89E3045D}" srcOrd="11" destOrd="0" presId="urn:microsoft.com/office/officeart/2005/8/layout/orgChart1"/>
    <dgm:cxn modelId="{1E4CB878-0CF4-4E6E-B1BB-6801E536DA8D}" type="presParOf" srcId="{038CD2F1-F610-434D-94B2-D67D89E3045D}" destId="{9A61E58C-7B2F-4A33-A1F0-730D404A7C79}" srcOrd="0" destOrd="0" presId="urn:microsoft.com/office/officeart/2005/8/layout/orgChart1"/>
    <dgm:cxn modelId="{94266E14-E64F-413D-AEBC-05F840F83F40}" type="presParOf" srcId="{9A61E58C-7B2F-4A33-A1F0-730D404A7C79}" destId="{6EF61F5A-B685-4E3A-94E6-D3FF5EBCB5A4}" srcOrd="0" destOrd="0" presId="urn:microsoft.com/office/officeart/2005/8/layout/orgChart1"/>
    <dgm:cxn modelId="{7A5D28FD-C38E-4E8E-B0C6-7756DED4EFFE}" type="presParOf" srcId="{9A61E58C-7B2F-4A33-A1F0-730D404A7C79}" destId="{32739340-236C-4640-837C-F5702D83FF89}" srcOrd="1" destOrd="0" presId="urn:microsoft.com/office/officeart/2005/8/layout/orgChart1"/>
    <dgm:cxn modelId="{4D4BA076-4244-475C-A28E-784110B7BD83}" type="presParOf" srcId="{038CD2F1-F610-434D-94B2-D67D89E3045D}" destId="{7A6F5D0F-E888-4115-AFDD-43F4ED013AFF}" srcOrd="1" destOrd="0" presId="urn:microsoft.com/office/officeart/2005/8/layout/orgChart1"/>
    <dgm:cxn modelId="{72C1021D-78DA-4F3A-A635-56B30CE751F5}" type="presParOf" srcId="{7A6F5D0F-E888-4115-AFDD-43F4ED013AFF}" destId="{DA290951-0BBD-43FA-BD3F-8E70D8676469}" srcOrd="0" destOrd="0" presId="urn:microsoft.com/office/officeart/2005/8/layout/orgChart1"/>
    <dgm:cxn modelId="{43657963-8D33-4EF5-B33C-ADBEF69AC70E}" type="presParOf" srcId="{7A6F5D0F-E888-4115-AFDD-43F4ED013AFF}" destId="{E8CB1BF8-06FD-47A5-BA5D-0A30F2159437}" srcOrd="1" destOrd="0" presId="urn:microsoft.com/office/officeart/2005/8/layout/orgChart1"/>
    <dgm:cxn modelId="{40CF6C7E-2D3D-4A6F-97B3-D007E144748B}" type="presParOf" srcId="{E8CB1BF8-06FD-47A5-BA5D-0A30F2159437}" destId="{1CB2A831-A45B-47C2-AF3A-50B06A77E5DF}" srcOrd="0" destOrd="0" presId="urn:microsoft.com/office/officeart/2005/8/layout/orgChart1"/>
    <dgm:cxn modelId="{F47945C1-2718-4D4E-8433-8C106A90CFEC}" type="presParOf" srcId="{1CB2A831-A45B-47C2-AF3A-50B06A77E5DF}" destId="{0CC2340B-B7B2-49EA-BBFA-88AB7EDF43D1}" srcOrd="0" destOrd="0" presId="urn:microsoft.com/office/officeart/2005/8/layout/orgChart1"/>
    <dgm:cxn modelId="{0D63846A-67AF-4566-8F37-35D88F59F72E}" type="presParOf" srcId="{1CB2A831-A45B-47C2-AF3A-50B06A77E5DF}" destId="{5974B5E0-8670-42D1-B7B8-87A95BE87B2E}" srcOrd="1" destOrd="0" presId="urn:microsoft.com/office/officeart/2005/8/layout/orgChart1"/>
    <dgm:cxn modelId="{1FDB9A04-AE7F-46FB-B67C-CFD030592E9A}" type="presParOf" srcId="{E8CB1BF8-06FD-47A5-BA5D-0A30F2159437}" destId="{D36716DC-0A73-4F2E-8BD1-1A0AF40E00A3}" srcOrd="1" destOrd="0" presId="urn:microsoft.com/office/officeart/2005/8/layout/orgChart1"/>
    <dgm:cxn modelId="{05454D33-801C-45C1-A49E-E1DAA0AE0916}" type="presParOf" srcId="{E8CB1BF8-06FD-47A5-BA5D-0A30F2159437}" destId="{E28BC414-A2DF-494C-BA07-B318E73DE21B}" srcOrd="2" destOrd="0" presId="urn:microsoft.com/office/officeart/2005/8/layout/orgChart1"/>
    <dgm:cxn modelId="{7528CD85-7F44-43BC-AD87-AB962C83F0DE}" type="presParOf" srcId="{7A6F5D0F-E888-4115-AFDD-43F4ED013AFF}" destId="{35498869-6EB2-459A-86A4-5B17BCC9E29F}" srcOrd="2" destOrd="0" presId="urn:microsoft.com/office/officeart/2005/8/layout/orgChart1"/>
    <dgm:cxn modelId="{199720B7-7814-4F08-8EE7-36DBF5C9ABD3}" type="presParOf" srcId="{7A6F5D0F-E888-4115-AFDD-43F4ED013AFF}" destId="{AB665C3A-FD6E-442E-95AF-34B1E58B5D79}" srcOrd="3" destOrd="0" presId="urn:microsoft.com/office/officeart/2005/8/layout/orgChart1"/>
    <dgm:cxn modelId="{23B8089C-C5AF-45D8-A846-7A075554D9C8}" type="presParOf" srcId="{AB665C3A-FD6E-442E-95AF-34B1E58B5D79}" destId="{826EED17-05D6-41C2-8A6A-64271822C264}" srcOrd="0" destOrd="0" presId="urn:microsoft.com/office/officeart/2005/8/layout/orgChart1"/>
    <dgm:cxn modelId="{AC652BEE-D878-4588-AB5C-889220C7F13B}" type="presParOf" srcId="{826EED17-05D6-41C2-8A6A-64271822C264}" destId="{E904EC7B-61BA-4C4F-85D1-B4875CA14C42}" srcOrd="0" destOrd="0" presId="urn:microsoft.com/office/officeart/2005/8/layout/orgChart1"/>
    <dgm:cxn modelId="{47D71D2E-1523-49E4-BB5E-B7AEB7CA011A}" type="presParOf" srcId="{826EED17-05D6-41C2-8A6A-64271822C264}" destId="{87A6A61F-14EC-43D7-8A6E-7FCB6C609A5C}" srcOrd="1" destOrd="0" presId="urn:microsoft.com/office/officeart/2005/8/layout/orgChart1"/>
    <dgm:cxn modelId="{2C3B2E11-8190-4AEA-9477-C49988E02DC4}" type="presParOf" srcId="{AB665C3A-FD6E-442E-95AF-34B1E58B5D79}" destId="{E6F0CFDA-A04B-4275-9F7C-75E97D6A19DF}" srcOrd="1" destOrd="0" presId="urn:microsoft.com/office/officeart/2005/8/layout/orgChart1"/>
    <dgm:cxn modelId="{953AAAC9-76B8-4076-8C1D-A1950808FE90}" type="presParOf" srcId="{AB665C3A-FD6E-442E-95AF-34B1E58B5D79}" destId="{34CC7BED-EC3E-47ED-9DC4-5C23100E6187}" srcOrd="2" destOrd="0" presId="urn:microsoft.com/office/officeart/2005/8/layout/orgChart1"/>
    <dgm:cxn modelId="{A73D1FF4-FD32-4944-A5DE-095609AF3511}" type="presParOf" srcId="{7A6F5D0F-E888-4115-AFDD-43F4ED013AFF}" destId="{7BA14AA2-9709-430F-BDFF-C1F2FBA04361}" srcOrd="4" destOrd="0" presId="urn:microsoft.com/office/officeart/2005/8/layout/orgChart1"/>
    <dgm:cxn modelId="{64EE7F19-A634-4DF5-AB37-7DF866A28A9E}" type="presParOf" srcId="{7A6F5D0F-E888-4115-AFDD-43F4ED013AFF}" destId="{CF1C601E-E5BC-4BB8-BB3A-6FFC16417F49}" srcOrd="5" destOrd="0" presId="urn:microsoft.com/office/officeart/2005/8/layout/orgChart1"/>
    <dgm:cxn modelId="{A2EE5F16-1A5B-46D9-BB4C-4713492D91BD}" type="presParOf" srcId="{CF1C601E-E5BC-4BB8-BB3A-6FFC16417F49}" destId="{85D96185-BBFF-44CA-A290-6CA76C0E049C}" srcOrd="0" destOrd="0" presId="urn:microsoft.com/office/officeart/2005/8/layout/orgChart1"/>
    <dgm:cxn modelId="{862B165E-7159-43BB-8A2C-85EF57D0886A}" type="presParOf" srcId="{85D96185-BBFF-44CA-A290-6CA76C0E049C}" destId="{F64669D4-FED8-4D65-8AEF-B6F351B1D63B}" srcOrd="0" destOrd="0" presId="urn:microsoft.com/office/officeart/2005/8/layout/orgChart1"/>
    <dgm:cxn modelId="{0D5E9737-C6A9-4553-9A67-815FAFEF546E}" type="presParOf" srcId="{85D96185-BBFF-44CA-A290-6CA76C0E049C}" destId="{3D760F3F-6C71-480C-B57C-B06FF9C0D6C2}" srcOrd="1" destOrd="0" presId="urn:microsoft.com/office/officeart/2005/8/layout/orgChart1"/>
    <dgm:cxn modelId="{AC12F912-6B41-4DF7-9749-DED62077EF1C}" type="presParOf" srcId="{CF1C601E-E5BC-4BB8-BB3A-6FFC16417F49}" destId="{F193D3FA-E866-417B-A6A6-85499F81DDC4}" srcOrd="1" destOrd="0" presId="urn:microsoft.com/office/officeart/2005/8/layout/orgChart1"/>
    <dgm:cxn modelId="{2B497E26-C9E0-4010-996A-EFDC368C5171}" type="presParOf" srcId="{CF1C601E-E5BC-4BB8-BB3A-6FFC16417F49}" destId="{FBD4BCE4-5DD9-470F-8CF3-3E4681BA1A24}" srcOrd="2" destOrd="0" presId="urn:microsoft.com/office/officeart/2005/8/layout/orgChart1"/>
    <dgm:cxn modelId="{2C657CF9-40B6-4134-B35F-24040276372E}" type="presParOf" srcId="{7A6F5D0F-E888-4115-AFDD-43F4ED013AFF}" destId="{2188C3DA-C315-4CA9-B9D3-8AD725B202C2}" srcOrd="6" destOrd="0" presId="urn:microsoft.com/office/officeart/2005/8/layout/orgChart1"/>
    <dgm:cxn modelId="{478EA0B2-51FB-45D7-ADD7-E377E8451849}" type="presParOf" srcId="{7A6F5D0F-E888-4115-AFDD-43F4ED013AFF}" destId="{03A86B2C-EA84-4F4B-8BAC-A1EB87479228}" srcOrd="7" destOrd="0" presId="urn:microsoft.com/office/officeart/2005/8/layout/orgChart1"/>
    <dgm:cxn modelId="{35454CF3-A20F-4F21-8635-E5ADC4529FAD}" type="presParOf" srcId="{03A86B2C-EA84-4F4B-8BAC-A1EB87479228}" destId="{0EEAE7E0-29D2-433F-8589-6B159460E155}" srcOrd="0" destOrd="0" presId="urn:microsoft.com/office/officeart/2005/8/layout/orgChart1"/>
    <dgm:cxn modelId="{11843AD7-66E8-4708-8790-050301CC61D8}" type="presParOf" srcId="{0EEAE7E0-29D2-433F-8589-6B159460E155}" destId="{7CC59DC7-2C66-477D-B5E7-5225DE9B78A2}" srcOrd="0" destOrd="0" presId="urn:microsoft.com/office/officeart/2005/8/layout/orgChart1"/>
    <dgm:cxn modelId="{DFAD1AF4-2F9E-4D41-BC20-CE4D77F73CED}" type="presParOf" srcId="{0EEAE7E0-29D2-433F-8589-6B159460E155}" destId="{C1999209-43C4-4E02-955F-DAEAE8C292B8}" srcOrd="1" destOrd="0" presId="urn:microsoft.com/office/officeart/2005/8/layout/orgChart1"/>
    <dgm:cxn modelId="{F5DC3C9C-FC01-449B-93FC-AF56B959D1C3}" type="presParOf" srcId="{03A86B2C-EA84-4F4B-8BAC-A1EB87479228}" destId="{E2E9D800-4B35-4A14-ACE4-128A47541C30}" srcOrd="1" destOrd="0" presId="urn:microsoft.com/office/officeart/2005/8/layout/orgChart1"/>
    <dgm:cxn modelId="{1E23E59F-93D5-4AE2-AAF8-B82717EF3571}" type="presParOf" srcId="{03A86B2C-EA84-4F4B-8BAC-A1EB87479228}" destId="{A9736BB8-73BE-43DA-ACB2-DA6C99873230}" srcOrd="2" destOrd="0" presId="urn:microsoft.com/office/officeart/2005/8/layout/orgChart1"/>
    <dgm:cxn modelId="{8A509723-A177-46F9-AF10-E6213AC6163D}" type="presParOf" srcId="{038CD2F1-F610-434D-94B2-D67D89E3045D}" destId="{F1D7EFD4-F1A3-4E95-B96E-2DA59127D350}" srcOrd="2" destOrd="0" presId="urn:microsoft.com/office/officeart/2005/8/layout/orgChart1"/>
    <dgm:cxn modelId="{47DF7AC6-41EB-4F1F-B37C-4CE6E2D1FFC5}" type="presParOf" srcId="{4BBD430B-3A9D-47DF-955A-97CE8FC31D16}" destId="{69B8CE8D-A9B1-4DDF-8729-2CBDEB85B2BE}"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AAEE7C5-F6E2-46C1-B2A4-0C9AA87BBB1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4830CB7-D20C-4E12-9CED-62A586C78326}">
      <dgm:prSet/>
      <dgm:spPr/>
      <dgm:t>
        <a:bodyPr/>
        <a:lstStyle/>
        <a:p>
          <a:pPr>
            <a:lnSpc>
              <a:spcPct val="100000"/>
            </a:lnSpc>
          </a:pPr>
          <a:r>
            <a:rPr lang="en-GB"/>
            <a:t>Employees are excited about the internal canteen and desire healthy food options in a convenient and pleasant environment. </a:t>
          </a:r>
          <a:endParaRPr lang="en-US"/>
        </a:p>
      </dgm:t>
    </dgm:pt>
    <dgm:pt modelId="{E3DCC909-B1C9-4AB4-96CF-93DDBFB0F89D}" type="parTrans" cxnId="{2A8D0AAF-D678-4768-B0F7-3665957576E6}">
      <dgm:prSet/>
      <dgm:spPr/>
      <dgm:t>
        <a:bodyPr/>
        <a:lstStyle/>
        <a:p>
          <a:endParaRPr lang="en-US"/>
        </a:p>
      </dgm:t>
    </dgm:pt>
    <dgm:pt modelId="{841927EF-F3D7-4815-B913-2139A6B4DA41}" type="sibTrans" cxnId="{2A8D0AAF-D678-4768-B0F7-3665957576E6}">
      <dgm:prSet/>
      <dgm:spPr/>
      <dgm:t>
        <a:bodyPr/>
        <a:lstStyle/>
        <a:p>
          <a:endParaRPr lang="en-US"/>
        </a:p>
      </dgm:t>
    </dgm:pt>
    <dgm:pt modelId="{4F4B7166-0188-4C40-86FA-34A6BB644C81}">
      <dgm:prSet/>
      <dgm:spPr/>
      <dgm:t>
        <a:bodyPr/>
        <a:lstStyle/>
        <a:p>
          <a:pPr>
            <a:lnSpc>
              <a:spcPct val="100000"/>
            </a:lnSpc>
          </a:pPr>
          <a:r>
            <a:rPr lang="en-GB"/>
            <a:t>The management are willing to invest for this canteen – as per minutes from the management meeting </a:t>
          </a:r>
          <a:endParaRPr lang="en-US"/>
        </a:p>
      </dgm:t>
    </dgm:pt>
    <dgm:pt modelId="{2071F16D-3D7E-41B9-AFBC-754E3470DF36}" type="parTrans" cxnId="{2601A9D9-AEAE-4194-9625-8FF7FE8036B8}">
      <dgm:prSet/>
      <dgm:spPr/>
      <dgm:t>
        <a:bodyPr/>
        <a:lstStyle/>
        <a:p>
          <a:endParaRPr lang="en-US"/>
        </a:p>
      </dgm:t>
    </dgm:pt>
    <dgm:pt modelId="{11C44470-1E26-4675-AB7B-DDC05AD11F1C}" type="sibTrans" cxnId="{2601A9D9-AEAE-4194-9625-8FF7FE8036B8}">
      <dgm:prSet/>
      <dgm:spPr/>
      <dgm:t>
        <a:bodyPr/>
        <a:lstStyle/>
        <a:p>
          <a:endParaRPr lang="en-US"/>
        </a:p>
      </dgm:t>
    </dgm:pt>
    <dgm:pt modelId="{0425A61A-DEE2-4B35-B3E6-953384F9CEDA}">
      <dgm:prSet/>
      <dgm:spPr/>
      <dgm:t>
        <a:bodyPr/>
        <a:lstStyle/>
        <a:p>
          <a:pPr>
            <a:lnSpc>
              <a:spcPct val="100000"/>
            </a:lnSpc>
          </a:pPr>
          <a:r>
            <a:rPr lang="en-GB" dirty="0"/>
            <a:t>An internal canteen can enhance employee productivity and engagement.</a:t>
          </a:r>
          <a:endParaRPr lang="en-US" dirty="0"/>
        </a:p>
      </dgm:t>
    </dgm:pt>
    <dgm:pt modelId="{F9713717-7105-4ABB-A5CA-5510F9F43D4A}" type="parTrans" cxnId="{47C122E0-CBA2-4A1F-8DD1-8E07648A09B3}">
      <dgm:prSet/>
      <dgm:spPr/>
      <dgm:t>
        <a:bodyPr/>
        <a:lstStyle/>
        <a:p>
          <a:endParaRPr lang="en-US"/>
        </a:p>
      </dgm:t>
    </dgm:pt>
    <dgm:pt modelId="{6E3C22B7-0764-4B0C-9330-0F867927007C}" type="sibTrans" cxnId="{47C122E0-CBA2-4A1F-8DD1-8E07648A09B3}">
      <dgm:prSet/>
      <dgm:spPr/>
      <dgm:t>
        <a:bodyPr/>
        <a:lstStyle/>
        <a:p>
          <a:endParaRPr lang="en-US"/>
        </a:p>
      </dgm:t>
    </dgm:pt>
    <dgm:pt modelId="{5A12CB86-5CD4-446C-A28A-D755207A0BB3}">
      <dgm:prSet/>
      <dgm:spPr/>
      <dgm:t>
        <a:bodyPr/>
        <a:lstStyle/>
        <a:p>
          <a:pPr>
            <a:lnSpc>
              <a:spcPct val="100000"/>
            </a:lnSpc>
          </a:pPr>
          <a:r>
            <a:rPr lang="en-GB"/>
            <a:t>The establishment of an internal canteen can lead to cost savings for the organization.</a:t>
          </a:r>
          <a:endParaRPr lang="en-US"/>
        </a:p>
      </dgm:t>
    </dgm:pt>
    <dgm:pt modelId="{FBAE092E-6685-4F0E-AC03-A76F2047C5C2}" type="parTrans" cxnId="{13445524-A2DB-4AFD-93F3-D96EF29C4C6A}">
      <dgm:prSet/>
      <dgm:spPr/>
      <dgm:t>
        <a:bodyPr/>
        <a:lstStyle/>
        <a:p>
          <a:endParaRPr lang="en-US"/>
        </a:p>
      </dgm:t>
    </dgm:pt>
    <dgm:pt modelId="{CB1769E0-EBF8-4BC9-8E2F-D3B8682F4E6D}" type="sibTrans" cxnId="{13445524-A2DB-4AFD-93F3-D96EF29C4C6A}">
      <dgm:prSet/>
      <dgm:spPr/>
      <dgm:t>
        <a:bodyPr/>
        <a:lstStyle/>
        <a:p>
          <a:endParaRPr lang="en-US"/>
        </a:p>
      </dgm:t>
    </dgm:pt>
    <dgm:pt modelId="{0CD96463-6FB9-4912-AFBF-5FCB4E2CF971}">
      <dgm:prSet/>
      <dgm:spPr/>
      <dgm:t>
        <a:bodyPr/>
        <a:lstStyle/>
        <a:p>
          <a:pPr>
            <a:lnSpc>
              <a:spcPct val="100000"/>
            </a:lnSpc>
          </a:pPr>
          <a:r>
            <a:rPr lang="en-GB"/>
            <a:t>Staff are willing to engage with the Staff to provide best service </a:t>
          </a:r>
          <a:endParaRPr lang="en-US"/>
        </a:p>
      </dgm:t>
    </dgm:pt>
    <dgm:pt modelId="{8C57F360-BC88-46CF-88CC-3A39743022B2}" type="parTrans" cxnId="{894E649B-5C31-46C1-BAC9-762D6F29567F}">
      <dgm:prSet/>
      <dgm:spPr/>
      <dgm:t>
        <a:bodyPr/>
        <a:lstStyle/>
        <a:p>
          <a:endParaRPr lang="en-US"/>
        </a:p>
      </dgm:t>
    </dgm:pt>
    <dgm:pt modelId="{2CBA0A5E-9DEC-49BC-8100-32512D40B847}" type="sibTrans" cxnId="{894E649B-5C31-46C1-BAC9-762D6F29567F}">
      <dgm:prSet/>
      <dgm:spPr/>
      <dgm:t>
        <a:bodyPr/>
        <a:lstStyle/>
        <a:p>
          <a:endParaRPr lang="en-US"/>
        </a:p>
      </dgm:t>
    </dgm:pt>
    <dgm:pt modelId="{76358509-0B69-42B0-8D57-5C32484795C1}">
      <dgm:prSet/>
      <dgm:spPr/>
      <dgm:t>
        <a:bodyPr/>
        <a:lstStyle/>
        <a:p>
          <a:pPr>
            <a:lnSpc>
              <a:spcPct val="100000"/>
            </a:lnSpc>
          </a:pPr>
          <a:r>
            <a:rPr lang="en-GB"/>
            <a:t>Staff are happy to participate in surveys to establish the best food and drink to serve</a:t>
          </a:r>
          <a:endParaRPr lang="en-US"/>
        </a:p>
      </dgm:t>
    </dgm:pt>
    <dgm:pt modelId="{8963693F-644D-4FF0-9782-45247A49EDE6}" type="parTrans" cxnId="{1D9DD75A-5295-48D9-BF79-71EAF1178ECF}">
      <dgm:prSet/>
      <dgm:spPr/>
      <dgm:t>
        <a:bodyPr/>
        <a:lstStyle/>
        <a:p>
          <a:endParaRPr lang="en-US"/>
        </a:p>
      </dgm:t>
    </dgm:pt>
    <dgm:pt modelId="{1C74171D-70CD-44EF-8F17-82085B5E07DE}" type="sibTrans" cxnId="{1D9DD75A-5295-48D9-BF79-71EAF1178ECF}">
      <dgm:prSet/>
      <dgm:spPr/>
      <dgm:t>
        <a:bodyPr/>
        <a:lstStyle/>
        <a:p>
          <a:endParaRPr lang="en-US"/>
        </a:p>
      </dgm:t>
    </dgm:pt>
    <dgm:pt modelId="{51D911FC-0421-49D2-86D3-A40B2B8FFA81}">
      <dgm:prSet/>
      <dgm:spPr/>
      <dgm:t>
        <a:bodyPr/>
        <a:lstStyle/>
        <a:p>
          <a:pPr>
            <a:lnSpc>
              <a:spcPct val="100000"/>
            </a:lnSpc>
          </a:pPr>
          <a:r>
            <a:rPr lang="en-GB"/>
            <a:t>The staff are willing to participate in promotional activities</a:t>
          </a:r>
          <a:endParaRPr lang="en-US"/>
        </a:p>
      </dgm:t>
    </dgm:pt>
    <dgm:pt modelId="{8DC9DD36-287B-4A1C-A096-D9BD2C3A676F}" type="parTrans" cxnId="{FBA05016-C701-44A1-92CA-5D21E9E9C4F6}">
      <dgm:prSet/>
      <dgm:spPr/>
      <dgm:t>
        <a:bodyPr/>
        <a:lstStyle/>
        <a:p>
          <a:endParaRPr lang="en-US"/>
        </a:p>
      </dgm:t>
    </dgm:pt>
    <dgm:pt modelId="{3AA8FD4D-2411-448C-BD43-B8FA56F22FB6}" type="sibTrans" cxnId="{FBA05016-C701-44A1-92CA-5D21E9E9C4F6}">
      <dgm:prSet/>
      <dgm:spPr/>
      <dgm:t>
        <a:bodyPr/>
        <a:lstStyle/>
        <a:p>
          <a:endParaRPr lang="en-US"/>
        </a:p>
      </dgm:t>
    </dgm:pt>
    <dgm:pt modelId="{01EC531A-4D5D-48AF-8C18-ED6C34BD0EC7}" type="pres">
      <dgm:prSet presAssocID="{8AAEE7C5-F6E2-46C1-B2A4-0C9AA87BBB18}" presName="root" presStyleCnt="0">
        <dgm:presLayoutVars>
          <dgm:dir/>
          <dgm:resizeHandles val="exact"/>
        </dgm:presLayoutVars>
      </dgm:prSet>
      <dgm:spPr/>
    </dgm:pt>
    <dgm:pt modelId="{61CF7804-F1FE-4D57-8810-D7D408B078EF}" type="pres">
      <dgm:prSet presAssocID="{44830CB7-D20C-4E12-9CED-62A586C78326}" presName="compNode" presStyleCnt="0"/>
      <dgm:spPr/>
    </dgm:pt>
    <dgm:pt modelId="{D2C77913-8EBD-4DA3-A32C-6FE91744974E}" type="pres">
      <dgm:prSet presAssocID="{44830CB7-D20C-4E12-9CED-62A586C78326}"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vocado"/>
        </a:ext>
      </dgm:extLst>
    </dgm:pt>
    <dgm:pt modelId="{E27CCEF4-FA9F-42CF-BFFA-B3F9571716B5}" type="pres">
      <dgm:prSet presAssocID="{44830CB7-D20C-4E12-9CED-62A586C78326}" presName="spaceRect" presStyleCnt="0"/>
      <dgm:spPr/>
    </dgm:pt>
    <dgm:pt modelId="{4C816EA2-2EA9-4862-A9E4-6173CDF2CE8B}" type="pres">
      <dgm:prSet presAssocID="{44830CB7-D20C-4E12-9CED-62A586C78326}" presName="textRect" presStyleLbl="revTx" presStyleIdx="0" presStyleCnt="7">
        <dgm:presLayoutVars>
          <dgm:chMax val="1"/>
          <dgm:chPref val="1"/>
        </dgm:presLayoutVars>
      </dgm:prSet>
      <dgm:spPr/>
    </dgm:pt>
    <dgm:pt modelId="{060B8C3F-07BB-473E-A776-5AFC312F327B}" type="pres">
      <dgm:prSet presAssocID="{841927EF-F3D7-4815-B913-2139A6B4DA41}" presName="sibTrans" presStyleCnt="0"/>
      <dgm:spPr/>
    </dgm:pt>
    <dgm:pt modelId="{2421FDE4-39A8-4BC8-8075-F88CC7B47131}" type="pres">
      <dgm:prSet presAssocID="{4F4B7166-0188-4C40-86FA-34A6BB644C81}" presName="compNode" presStyleCnt="0"/>
      <dgm:spPr/>
    </dgm:pt>
    <dgm:pt modelId="{024F9FE5-CF8E-465B-A142-3EC27BE876DA}" type="pres">
      <dgm:prSet presAssocID="{4F4B7166-0188-4C40-86FA-34A6BB644C81}"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opwatch"/>
        </a:ext>
      </dgm:extLst>
    </dgm:pt>
    <dgm:pt modelId="{2849E11F-33EF-4950-B2CB-C6067AB625C9}" type="pres">
      <dgm:prSet presAssocID="{4F4B7166-0188-4C40-86FA-34A6BB644C81}" presName="spaceRect" presStyleCnt="0"/>
      <dgm:spPr/>
    </dgm:pt>
    <dgm:pt modelId="{5C914934-8DBE-45ED-A2CA-4CBA03685EA7}" type="pres">
      <dgm:prSet presAssocID="{4F4B7166-0188-4C40-86FA-34A6BB644C81}" presName="textRect" presStyleLbl="revTx" presStyleIdx="1" presStyleCnt="7">
        <dgm:presLayoutVars>
          <dgm:chMax val="1"/>
          <dgm:chPref val="1"/>
        </dgm:presLayoutVars>
      </dgm:prSet>
      <dgm:spPr/>
    </dgm:pt>
    <dgm:pt modelId="{1C618D3D-01DD-4D85-AC45-F6F148E228AA}" type="pres">
      <dgm:prSet presAssocID="{11C44470-1E26-4675-AB7B-DDC05AD11F1C}" presName="sibTrans" presStyleCnt="0"/>
      <dgm:spPr/>
    </dgm:pt>
    <dgm:pt modelId="{0F308EC8-280B-4935-9D2C-285BBF701EDA}" type="pres">
      <dgm:prSet presAssocID="{0425A61A-DEE2-4B35-B3E6-953384F9CEDA}" presName="compNode" presStyleCnt="0"/>
      <dgm:spPr/>
    </dgm:pt>
    <dgm:pt modelId="{A6AC6E73-CC2D-4958-8526-DF263C971F62}" type="pres">
      <dgm:prSet presAssocID="{0425A61A-DEE2-4B35-B3E6-953384F9CEDA}"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rger and Drink"/>
        </a:ext>
      </dgm:extLst>
    </dgm:pt>
    <dgm:pt modelId="{0EAF4C5C-6D85-46B7-A190-077134F08FA1}" type="pres">
      <dgm:prSet presAssocID="{0425A61A-DEE2-4B35-B3E6-953384F9CEDA}" presName="spaceRect" presStyleCnt="0"/>
      <dgm:spPr/>
    </dgm:pt>
    <dgm:pt modelId="{6C0E06EE-389D-43B0-A8A1-5DCAD1B3B44D}" type="pres">
      <dgm:prSet presAssocID="{0425A61A-DEE2-4B35-B3E6-953384F9CEDA}" presName="textRect" presStyleLbl="revTx" presStyleIdx="2" presStyleCnt="7">
        <dgm:presLayoutVars>
          <dgm:chMax val="1"/>
          <dgm:chPref val="1"/>
        </dgm:presLayoutVars>
      </dgm:prSet>
      <dgm:spPr/>
    </dgm:pt>
    <dgm:pt modelId="{990F7FDF-DC94-44E0-8959-DE18B3F770CB}" type="pres">
      <dgm:prSet presAssocID="{6E3C22B7-0764-4B0C-9330-0F867927007C}" presName="sibTrans" presStyleCnt="0"/>
      <dgm:spPr/>
    </dgm:pt>
    <dgm:pt modelId="{88E00E2F-B52D-4768-A7E8-C4145BEE21BC}" type="pres">
      <dgm:prSet presAssocID="{5A12CB86-5CD4-446C-A28A-D755207A0BB3}" presName="compNode" presStyleCnt="0"/>
      <dgm:spPr/>
    </dgm:pt>
    <dgm:pt modelId="{A9376B82-8CF6-4A2E-932D-75C7FC5C62D3}" type="pres">
      <dgm:prSet presAssocID="{5A12CB86-5CD4-446C-A28A-D755207A0BB3}"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Waiter"/>
        </a:ext>
      </dgm:extLst>
    </dgm:pt>
    <dgm:pt modelId="{C4220A98-6711-4417-B342-85CD19D92F88}" type="pres">
      <dgm:prSet presAssocID="{5A12CB86-5CD4-446C-A28A-D755207A0BB3}" presName="spaceRect" presStyleCnt="0"/>
      <dgm:spPr/>
    </dgm:pt>
    <dgm:pt modelId="{A235FB2B-6B85-48A0-A0D2-A5AA51B59155}" type="pres">
      <dgm:prSet presAssocID="{5A12CB86-5CD4-446C-A28A-D755207A0BB3}" presName="textRect" presStyleLbl="revTx" presStyleIdx="3" presStyleCnt="7">
        <dgm:presLayoutVars>
          <dgm:chMax val="1"/>
          <dgm:chPref val="1"/>
        </dgm:presLayoutVars>
      </dgm:prSet>
      <dgm:spPr/>
    </dgm:pt>
    <dgm:pt modelId="{64466B8B-E593-463E-A2ED-4DD3587629B0}" type="pres">
      <dgm:prSet presAssocID="{CB1769E0-EBF8-4BC9-8E2F-D3B8682F4E6D}" presName="sibTrans" presStyleCnt="0"/>
      <dgm:spPr/>
    </dgm:pt>
    <dgm:pt modelId="{BE1078F3-08C4-429A-9A37-B0867A7463F0}" type="pres">
      <dgm:prSet presAssocID="{0CD96463-6FB9-4912-AFBF-5FCB4E2CF971}" presName="compNode" presStyleCnt="0"/>
      <dgm:spPr/>
    </dgm:pt>
    <dgm:pt modelId="{6EFA9AE9-108C-4610-84FA-DA613EB6B23D}" type="pres">
      <dgm:prSet presAssocID="{0CD96463-6FB9-4912-AFBF-5FCB4E2CF971}"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Users"/>
        </a:ext>
      </dgm:extLst>
    </dgm:pt>
    <dgm:pt modelId="{9D7A706C-BC5C-4A4F-A745-6A4EE137899C}" type="pres">
      <dgm:prSet presAssocID="{0CD96463-6FB9-4912-AFBF-5FCB4E2CF971}" presName="spaceRect" presStyleCnt="0"/>
      <dgm:spPr/>
    </dgm:pt>
    <dgm:pt modelId="{E9C7FBE4-5122-4483-AD0C-635D69E68F35}" type="pres">
      <dgm:prSet presAssocID="{0CD96463-6FB9-4912-AFBF-5FCB4E2CF971}" presName="textRect" presStyleLbl="revTx" presStyleIdx="4" presStyleCnt="7">
        <dgm:presLayoutVars>
          <dgm:chMax val="1"/>
          <dgm:chPref val="1"/>
        </dgm:presLayoutVars>
      </dgm:prSet>
      <dgm:spPr/>
    </dgm:pt>
    <dgm:pt modelId="{193F7CD9-B02E-4BAB-8488-389DF1611977}" type="pres">
      <dgm:prSet presAssocID="{2CBA0A5E-9DEC-49BC-8100-32512D40B847}" presName="sibTrans" presStyleCnt="0"/>
      <dgm:spPr/>
    </dgm:pt>
    <dgm:pt modelId="{105CF1B7-D5F8-48A9-8CC2-039D6EC4079D}" type="pres">
      <dgm:prSet presAssocID="{76358509-0B69-42B0-8D57-5C32484795C1}" presName="compNode" presStyleCnt="0"/>
      <dgm:spPr/>
    </dgm:pt>
    <dgm:pt modelId="{0C082334-7556-4AFE-89A8-F5DD8F923552}" type="pres">
      <dgm:prSet presAssocID="{76358509-0B69-42B0-8D57-5C32484795C1}"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Fork and knife"/>
        </a:ext>
      </dgm:extLst>
    </dgm:pt>
    <dgm:pt modelId="{BBEB5535-CC74-4FEC-9EC0-4F0E8E3F6C45}" type="pres">
      <dgm:prSet presAssocID="{76358509-0B69-42B0-8D57-5C32484795C1}" presName="spaceRect" presStyleCnt="0"/>
      <dgm:spPr/>
    </dgm:pt>
    <dgm:pt modelId="{9CFB3F1F-446B-4AB6-9DC9-C91B633AE72E}" type="pres">
      <dgm:prSet presAssocID="{76358509-0B69-42B0-8D57-5C32484795C1}" presName="textRect" presStyleLbl="revTx" presStyleIdx="5" presStyleCnt="7">
        <dgm:presLayoutVars>
          <dgm:chMax val="1"/>
          <dgm:chPref val="1"/>
        </dgm:presLayoutVars>
      </dgm:prSet>
      <dgm:spPr/>
    </dgm:pt>
    <dgm:pt modelId="{305F0E89-26E4-4156-895B-19B281FA0828}" type="pres">
      <dgm:prSet presAssocID="{1C74171D-70CD-44EF-8F17-82085B5E07DE}" presName="sibTrans" presStyleCnt="0"/>
      <dgm:spPr/>
    </dgm:pt>
    <dgm:pt modelId="{384BDA3F-9579-426C-AD61-CAE33323D803}" type="pres">
      <dgm:prSet presAssocID="{51D911FC-0421-49D2-86D3-A40B2B8FFA81}" presName="compNode" presStyleCnt="0"/>
      <dgm:spPr/>
    </dgm:pt>
    <dgm:pt modelId="{E0E4B61F-A505-4514-801A-646C5235BDAD}" type="pres">
      <dgm:prSet presAssocID="{51D911FC-0421-49D2-86D3-A40B2B8FFA81}"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Group"/>
        </a:ext>
      </dgm:extLst>
    </dgm:pt>
    <dgm:pt modelId="{C64C3356-B072-4C3C-A7D0-22B7049D133E}" type="pres">
      <dgm:prSet presAssocID="{51D911FC-0421-49D2-86D3-A40B2B8FFA81}" presName="spaceRect" presStyleCnt="0"/>
      <dgm:spPr/>
    </dgm:pt>
    <dgm:pt modelId="{03B74A0A-7A8B-406F-B65A-F5C5874A23C0}" type="pres">
      <dgm:prSet presAssocID="{51D911FC-0421-49D2-86D3-A40B2B8FFA81}" presName="textRect" presStyleLbl="revTx" presStyleIdx="6" presStyleCnt="7">
        <dgm:presLayoutVars>
          <dgm:chMax val="1"/>
          <dgm:chPref val="1"/>
        </dgm:presLayoutVars>
      </dgm:prSet>
      <dgm:spPr/>
    </dgm:pt>
  </dgm:ptLst>
  <dgm:cxnLst>
    <dgm:cxn modelId="{FBA05016-C701-44A1-92CA-5D21E9E9C4F6}" srcId="{8AAEE7C5-F6E2-46C1-B2A4-0C9AA87BBB18}" destId="{51D911FC-0421-49D2-86D3-A40B2B8FFA81}" srcOrd="6" destOrd="0" parTransId="{8DC9DD36-287B-4A1C-A096-D9BD2C3A676F}" sibTransId="{3AA8FD4D-2411-448C-BD43-B8FA56F22FB6}"/>
    <dgm:cxn modelId="{F5A5AE17-96D6-4804-B60C-AC72F4332132}" type="presOf" srcId="{8AAEE7C5-F6E2-46C1-B2A4-0C9AA87BBB18}" destId="{01EC531A-4D5D-48AF-8C18-ED6C34BD0EC7}" srcOrd="0" destOrd="0" presId="urn:microsoft.com/office/officeart/2018/2/layout/IconLabelList"/>
    <dgm:cxn modelId="{13445524-A2DB-4AFD-93F3-D96EF29C4C6A}" srcId="{8AAEE7C5-F6E2-46C1-B2A4-0C9AA87BBB18}" destId="{5A12CB86-5CD4-446C-A28A-D755207A0BB3}" srcOrd="3" destOrd="0" parTransId="{FBAE092E-6685-4F0E-AC03-A76F2047C5C2}" sibTransId="{CB1769E0-EBF8-4BC9-8E2F-D3B8682F4E6D}"/>
    <dgm:cxn modelId="{1D9DD75A-5295-48D9-BF79-71EAF1178ECF}" srcId="{8AAEE7C5-F6E2-46C1-B2A4-0C9AA87BBB18}" destId="{76358509-0B69-42B0-8D57-5C32484795C1}" srcOrd="5" destOrd="0" parTransId="{8963693F-644D-4FF0-9782-45247A49EDE6}" sibTransId="{1C74171D-70CD-44EF-8F17-82085B5E07DE}"/>
    <dgm:cxn modelId="{F3D9DF7C-091D-4044-8474-4B22DE01F51E}" type="presOf" srcId="{44830CB7-D20C-4E12-9CED-62A586C78326}" destId="{4C816EA2-2EA9-4862-A9E4-6173CDF2CE8B}" srcOrd="0" destOrd="0" presId="urn:microsoft.com/office/officeart/2018/2/layout/IconLabelList"/>
    <dgm:cxn modelId="{894E649B-5C31-46C1-BAC9-762D6F29567F}" srcId="{8AAEE7C5-F6E2-46C1-B2A4-0C9AA87BBB18}" destId="{0CD96463-6FB9-4912-AFBF-5FCB4E2CF971}" srcOrd="4" destOrd="0" parTransId="{8C57F360-BC88-46CF-88CC-3A39743022B2}" sibTransId="{2CBA0A5E-9DEC-49BC-8100-32512D40B847}"/>
    <dgm:cxn modelId="{2A8D0AAF-D678-4768-B0F7-3665957576E6}" srcId="{8AAEE7C5-F6E2-46C1-B2A4-0C9AA87BBB18}" destId="{44830CB7-D20C-4E12-9CED-62A586C78326}" srcOrd="0" destOrd="0" parTransId="{E3DCC909-B1C9-4AB4-96CF-93DDBFB0F89D}" sibTransId="{841927EF-F3D7-4815-B913-2139A6B4DA41}"/>
    <dgm:cxn modelId="{6D83B5B3-58CD-4F7A-8814-F32DE5D4F159}" type="presOf" srcId="{76358509-0B69-42B0-8D57-5C32484795C1}" destId="{9CFB3F1F-446B-4AB6-9DC9-C91B633AE72E}" srcOrd="0" destOrd="0" presId="urn:microsoft.com/office/officeart/2018/2/layout/IconLabelList"/>
    <dgm:cxn modelId="{E74006B4-B15D-461F-ACDC-753678B47BCE}" type="presOf" srcId="{0CD96463-6FB9-4912-AFBF-5FCB4E2CF971}" destId="{E9C7FBE4-5122-4483-AD0C-635D69E68F35}" srcOrd="0" destOrd="0" presId="urn:microsoft.com/office/officeart/2018/2/layout/IconLabelList"/>
    <dgm:cxn modelId="{135EE4CD-AE88-4DEC-87E2-E501EF4843CF}" type="presOf" srcId="{0425A61A-DEE2-4B35-B3E6-953384F9CEDA}" destId="{6C0E06EE-389D-43B0-A8A1-5DCAD1B3B44D}" srcOrd="0" destOrd="0" presId="urn:microsoft.com/office/officeart/2018/2/layout/IconLabelList"/>
    <dgm:cxn modelId="{B9B7F6D0-76CC-498A-953C-8771713C7108}" type="presOf" srcId="{51D911FC-0421-49D2-86D3-A40B2B8FFA81}" destId="{03B74A0A-7A8B-406F-B65A-F5C5874A23C0}" srcOrd="0" destOrd="0" presId="urn:microsoft.com/office/officeart/2018/2/layout/IconLabelList"/>
    <dgm:cxn modelId="{2601A9D9-AEAE-4194-9625-8FF7FE8036B8}" srcId="{8AAEE7C5-F6E2-46C1-B2A4-0C9AA87BBB18}" destId="{4F4B7166-0188-4C40-86FA-34A6BB644C81}" srcOrd="1" destOrd="0" parTransId="{2071F16D-3D7E-41B9-AFBC-754E3470DF36}" sibTransId="{11C44470-1E26-4675-AB7B-DDC05AD11F1C}"/>
    <dgm:cxn modelId="{47C122E0-CBA2-4A1F-8DD1-8E07648A09B3}" srcId="{8AAEE7C5-F6E2-46C1-B2A4-0C9AA87BBB18}" destId="{0425A61A-DEE2-4B35-B3E6-953384F9CEDA}" srcOrd="2" destOrd="0" parTransId="{F9713717-7105-4ABB-A5CA-5510F9F43D4A}" sibTransId="{6E3C22B7-0764-4B0C-9330-0F867927007C}"/>
    <dgm:cxn modelId="{962FF7E5-C8C6-44C1-8957-F904AB1CFACA}" type="presOf" srcId="{5A12CB86-5CD4-446C-A28A-D755207A0BB3}" destId="{A235FB2B-6B85-48A0-A0D2-A5AA51B59155}" srcOrd="0" destOrd="0" presId="urn:microsoft.com/office/officeart/2018/2/layout/IconLabelList"/>
    <dgm:cxn modelId="{04F820FD-D928-4532-871B-530E5451A50D}" type="presOf" srcId="{4F4B7166-0188-4C40-86FA-34A6BB644C81}" destId="{5C914934-8DBE-45ED-A2CA-4CBA03685EA7}" srcOrd="0" destOrd="0" presId="urn:microsoft.com/office/officeart/2018/2/layout/IconLabelList"/>
    <dgm:cxn modelId="{BBE45DA0-190E-442A-9AFC-BB73139D554B}" type="presParOf" srcId="{01EC531A-4D5D-48AF-8C18-ED6C34BD0EC7}" destId="{61CF7804-F1FE-4D57-8810-D7D408B078EF}" srcOrd="0" destOrd="0" presId="urn:microsoft.com/office/officeart/2018/2/layout/IconLabelList"/>
    <dgm:cxn modelId="{DCCFA356-B8B3-40EB-959C-521FE824A6B6}" type="presParOf" srcId="{61CF7804-F1FE-4D57-8810-D7D408B078EF}" destId="{D2C77913-8EBD-4DA3-A32C-6FE91744974E}" srcOrd="0" destOrd="0" presId="urn:microsoft.com/office/officeart/2018/2/layout/IconLabelList"/>
    <dgm:cxn modelId="{E591623A-FE4B-4C8F-9A2E-61A1CC34ACF7}" type="presParOf" srcId="{61CF7804-F1FE-4D57-8810-D7D408B078EF}" destId="{E27CCEF4-FA9F-42CF-BFFA-B3F9571716B5}" srcOrd="1" destOrd="0" presId="urn:microsoft.com/office/officeart/2018/2/layout/IconLabelList"/>
    <dgm:cxn modelId="{D3F20C50-CDFB-4DCF-81A6-0DC956FD0083}" type="presParOf" srcId="{61CF7804-F1FE-4D57-8810-D7D408B078EF}" destId="{4C816EA2-2EA9-4862-A9E4-6173CDF2CE8B}" srcOrd="2" destOrd="0" presId="urn:microsoft.com/office/officeart/2018/2/layout/IconLabelList"/>
    <dgm:cxn modelId="{DF9A5F5C-CCC3-4137-8D7B-7AA9F8857C38}" type="presParOf" srcId="{01EC531A-4D5D-48AF-8C18-ED6C34BD0EC7}" destId="{060B8C3F-07BB-473E-A776-5AFC312F327B}" srcOrd="1" destOrd="0" presId="urn:microsoft.com/office/officeart/2018/2/layout/IconLabelList"/>
    <dgm:cxn modelId="{84416628-C4B5-401D-98CA-AC9234E8C66E}" type="presParOf" srcId="{01EC531A-4D5D-48AF-8C18-ED6C34BD0EC7}" destId="{2421FDE4-39A8-4BC8-8075-F88CC7B47131}" srcOrd="2" destOrd="0" presId="urn:microsoft.com/office/officeart/2018/2/layout/IconLabelList"/>
    <dgm:cxn modelId="{D0BE1D66-85B8-4ACD-900F-D7FEAA3D5DDF}" type="presParOf" srcId="{2421FDE4-39A8-4BC8-8075-F88CC7B47131}" destId="{024F9FE5-CF8E-465B-A142-3EC27BE876DA}" srcOrd="0" destOrd="0" presId="urn:microsoft.com/office/officeart/2018/2/layout/IconLabelList"/>
    <dgm:cxn modelId="{C3DBB193-0E30-4A6A-A6DA-62E6FB328312}" type="presParOf" srcId="{2421FDE4-39A8-4BC8-8075-F88CC7B47131}" destId="{2849E11F-33EF-4950-B2CB-C6067AB625C9}" srcOrd="1" destOrd="0" presId="urn:microsoft.com/office/officeart/2018/2/layout/IconLabelList"/>
    <dgm:cxn modelId="{FBC46DE9-C953-453C-A00D-B3E6F8A603FE}" type="presParOf" srcId="{2421FDE4-39A8-4BC8-8075-F88CC7B47131}" destId="{5C914934-8DBE-45ED-A2CA-4CBA03685EA7}" srcOrd="2" destOrd="0" presId="urn:microsoft.com/office/officeart/2018/2/layout/IconLabelList"/>
    <dgm:cxn modelId="{A4286907-0B4C-4A98-B992-6B1D055864C7}" type="presParOf" srcId="{01EC531A-4D5D-48AF-8C18-ED6C34BD0EC7}" destId="{1C618D3D-01DD-4D85-AC45-F6F148E228AA}" srcOrd="3" destOrd="0" presId="urn:microsoft.com/office/officeart/2018/2/layout/IconLabelList"/>
    <dgm:cxn modelId="{21B9CCDC-70CE-49AC-B439-876B2231F0CB}" type="presParOf" srcId="{01EC531A-4D5D-48AF-8C18-ED6C34BD0EC7}" destId="{0F308EC8-280B-4935-9D2C-285BBF701EDA}" srcOrd="4" destOrd="0" presId="urn:microsoft.com/office/officeart/2018/2/layout/IconLabelList"/>
    <dgm:cxn modelId="{7BEF2436-14DF-4147-BA25-E11AB79D1C68}" type="presParOf" srcId="{0F308EC8-280B-4935-9D2C-285BBF701EDA}" destId="{A6AC6E73-CC2D-4958-8526-DF263C971F62}" srcOrd="0" destOrd="0" presId="urn:microsoft.com/office/officeart/2018/2/layout/IconLabelList"/>
    <dgm:cxn modelId="{238AAA41-608F-4992-9398-09DA0CA652CB}" type="presParOf" srcId="{0F308EC8-280B-4935-9D2C-285BBF701EDA}" destId="{0EAF4C5C-6D85-46B7-A190-077134F08FA1}" srcOrd="1" destOrd="0" presId="urn:microsoft.com/office/officeart/2018/2/layout/IconLabelList"/>
    <dgm:cxn modelId="{0260E89E-FE4E-4EC7-BD2C-0B3AB9F2D0ED}" type="presParOf" srcId="{0F308EC8-280B-4935-9D2C-285BBF701EDA}" destId="{6C0E06EE-389D-43B0-A8A1-5DCAD1B3B44D}" srcOrd="2" destOrd="0" presId="urn:microsoft.com/office/officeart/2018/2/layout/IconLabelList"/>
    <dgm:cxn modelId="{4437954B-E142-4C54-91B1-074B2456E8E6}" type="presParOf" srcId="{01EC531A-4D5D-48AF-8C18-ED6C34BD0EC7}" destId="{990F7FDF-DC94-44E0-8959-DE18B3F770CB}" srcOrd="5" destOrd="0" presId="urn:microsoft.com/office/officeart/2018/2/layout/IconLabelList"/>
    <dgm:cxn modelId="{0E5986DA-87C7-4671-962D-60AA36C2FB2D}" type="presParOf" srcId="{01EC531A-4D5D-48AF-8C18-ED6C34BD0EC7}" destId="{88E00E2F-B52D-4768-A7E8-C4145BEE21BC}" srcOrd="6" destOrd="0" presId="urn:microsoft.com/office/officeart/2018/2/layout/IconLabelList"/>
    <dgm:cxn modelId="{5F863402-9B54-4603-A500-10D9599AEADB}" type="presParOf" srcId="{88E00E2F-B52D-4768-A7E8-C4145BEE21BC}" destId="{A9376B82-8CF6-4A2E-932D-75C7FC5C62D3}" srcOrd="0" destOrd="0" presId="urn:microsoft.com/office/officeart/2018/2/layout/IconLabelList"/>
    <dgm:cxn modelId="{A200AF3E-ED2B-4163-8ADE-00AA0D4CC394}" type="presParOf" srcId="{88E00E2F-B52D-4768-A7E8-C4145BEE21BC}" destId="{C4220A98-6711-4417-B342-85CD19D92F88}" srcOrd="1" destOrd="0" presId="urn:microsoft.com/office/officeart/2018/2/layout/IconLabelList"/>
    <dgm:cxn modelId="{76B1F545-4E7E-451E-BCA4-BBE6AEA1F825}" type="presParOf" srcId="{88E00E2F-B52D-4768-A7E8-C4145BEE21BC}" destId="{A235FB2B-6B85-48A0-A0D2-A5AA51B59155}" srcOrd="2" destOrd="0" presId="urn:microsoft.com/office/officeart/2018/2/layout/IconLabelList"/>
    <dgm:cxn modelId="{FF28AED8-22AC-4E98-AF08-BCA03CD270A0}" type="presParOf" srcId="{01EC531A-4D5D-48AF-8C18-ED6C34BD0EC7}" destId="{64466B8B-E593-463E-A2ED-4DD3587629B0}" srcOrd="7" destOrd="0" presId="urn:microsoft.com/office/officeart/2018/2/layout/IconLabelList"/>
    <dgm:cxn modelId="{53A7EEE0-4D43-416A-8157-C5B930093089}" type="presParOf" srcId="{01EC531A-4D5D-48AF-8C18-ED6C34BD0EC7}" destId="{BE1078F3-08C4-429A-9A37-B0867A7463F0}" srcOrd="8" destOrd="0" presId="urn:microsoft.com/office/officeart/2018/2/layout/IconLabelList"/>
    <dgm:cxn modelId="{3FB9C5F9-9CCA-4C04-AB7E-E2AFDF7E9B12}" type="presParOf" srcId="{BE1078F3-08C4-429A-9A37-B0867A7463F0}" destId="{6EFA9AE9-108C-4610-84FA-DA613EB6B23D}" srcOrd="0" destOrd="0" presId="urn:microsoft.com/office/officeart/2018/2/layout/IconLabelList"/>
    <dgm:cxn modelId="{462D54DD-3AB8-4521-A1AB-58DF63167084}" type="presParOf" srcId="{BE1078F3-08C4-429A-9A37-B0867A7463F0}" destId="{9D7A706C-BC5C-4A4F-A745-6A4EE137899C}" srcOrd="1" destOrd="0" presId="urn:microsoft.com/office/officeart/2018/2/layout/IconLabelList"/>
    <dgm:cxn modelId="{39F56320-8440-4306-A5E3-F63DF23EE50E}" type="presParOf" srcId="{BE1078F3-08C4-429A-9A37-B0867A7463F0}" destId="{E9C7FBE4-5122-4483-AD0C-635D69E68F35}" srcOrd="2" destOrd="0" presId="urn:microsoft.com/office/officeart/2018/2/layout/IconLabelList"/>
    <dgm:cxn modelId="{78034E79-7176-4336-B34F-F65B7B70CC6C}" type="presParOf" srcId="{01EC531A-4D5D-48AF-8C18-ED6C34BD0EC7}" destId="{193F7CD9-B02E-4BAB-8488-389DF1611977}" srcOrd="9" destOrd="0" presId="urn:microsoft.com/office/officeart/2018/2/layout/IconLabelList"/>
    <dgm:cxn modelId="{959C47C5-E03C-4E29-ABB7-3D4357D1EAE8}" type="presParOf" srcId="{01EC531A-4D5D-48AF-8C18-ED6C34BD0EC7}" destId="{105CF1B7-D5F8-48A9-8CC2-039D6EC4079D}" srcOrd="10" destOrd="0" presId="urn:microsoft.com/office/officeart/2018/2/layout/IconLabelList"/>
    <dgm:cxn modelId="{8A800C37-73ED-4B6B-896E-C400C0723226}" type="presParOf" srcId="{105CF1B7-D5F8-48A9-8CC2-039D6EC4079D}" destId="{0C082334-7556-4AFE-89A8-F5DD8F923552}" srcOrd="0" destOrd="0" presId="urn:microsoft.com/office/officeart/2018/2/layout/IconLabelList"/>
    <dgm:cxn modelId="{37C01982-51DA-4A47-A72D-2DEC22E97CD3}" type="presParOf" srcId="{105CF1B7-D5F8-48A9-8CC2-039D6EC4079D}" destId="{BBEB5535-CC74-4FEC-9EC0-4F0E8E3F6C45}" srcOrd="1" destOrd="0" presId="urn:microsoft.com/office/officeart/2018/2/layout/IconLabelList"/>
    <dgm:cxn modelId="{1FBD93D7-46CE-4C91-B96E-BDBA479FC59A}" type="presParOf" srcId="{105CF1B7-D5F8-48A9-8CC2-039D6EC4079D}" destId="{9CFB3F1F-446B-4AB6-9DC9-C91B633AE72E}" srcOrd="2" destOrd="0" presId="urn:microsoft.com/office/officeart/2018/2/layout/IconLabelList"/>
    <dgm:cxn modelId="{6ECCD068-17B1-4756-8DC1-F54810FE6FA2}" type="presParOf" srcId="{01EC531A-4D5D-48AF-8C18-ED6C34BD0EC7}" destId="{305F0E89-26E4-4156-895B-19B281FA0828}" srcOrd="11" destOrd="0" presId="urn:microsoft.com/office/officeart/2018/2/layout/IconLabelList"/>
    <dgm:cxn modelId="{CA73B947-1EB7-4B74-80DF-F3DBBF54BD39}" type="presParOf" srcId="{01EC531A-4D5D-48AF-8C18-ED6C34BD0EC7}" destId="{384BDA3F-9579-426C-AD61-CAE33323D803}" srcOrd="12" destOrd="0" presId="urn:microsoft.com/office/officeart/2018/2/layout/IconLabelList"/>
    <dgm:cxn modelId="{921C6CF7-7ED0-4B0E-93FC-5E6BCE50AD58}" type="presParOf" srcId="{384BDA3F-9579-426C-AD61-CAE33323D803}" destId="{E0E4B61F-A505-4514-801A-646C5235BDAD}" srcOrd="0" destOrd="0" presId="urn:microsoft.com/office/officeart/2018/2/layout/IconLabelList"/>
    <dgm:cxn modelId="{6086EF6A-1BCB-41A4-B8E4-5989506BC17B}" type="presParOf" srcId="{384BDA3F-9579-426C-AD61-CAE33323D803}" destId="{C64C3356-B072-4C3C-A7D0-22B7049D133E}" srcOrd="1" destOrd="0" presId="urn:microsoft.com/office/officeart/2018/2/layout/IconLabelList"/>
    <dgm:cxn modelId="{A517BCD1-21AD-4313-BFEF-04831268B4D9}" type="presParOf" srcId="{384BDA3F-9579-426C-AD61-CAE33323D803}" destId="{03B74A0A-7A8B-406F-B65A-F5C5874A23C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780104B-FA55-4C62-B17F-3D024F6793D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693B698-42D0-4A8F-B91B-D2125E862506}">
      <dgm:prSet/>
      <dgm:spPr/>
      <dgm:t>
        <a:bodyPr/>
        <a:lstStyle/>
        <a:p>
          <a:r>
            <a:rPr lang="en-GB"/>
            <a:t>Limited space for the canteen setup, requiring efficient space utilization.</a:t>
          </a:r>
          <a:endParaRPr lang="en-US"/>
        </a:p>
      </dgm:t>
    </dgm:pt>
    <dgm:pt modelId="{AB1A622B-A3D2-4BE0-AE75-3586357ADE8F}" type="parTrans" cxnId="{AD050506-5D55-4606-8C45-C45DE7596090}">
      <dgm:prSet/>
      <dgm:spPr/>
      <dgm:t>
        <a:bodyPr/>
        <a:lstStyle/>
        <a:p>
          <a:endParaRPr lang="en-US"/>
        </a:p>
      </dgm:t>
    </dgm:pt>
    <dgm:pt modelId="{BC77DFD0-6D4A-45EF-BFC7-CB3E65E725AE}" type="sibTrans" cxnId="{AD050506-5D55-4606-8C45-C45DE7596090}">
      <dgm:prSet/>
      <dgm:spPr/>
      <dgm:t>
        <a:bodyPr/>
        <a:lstStyle/>
        <a:p>
          <a:endParaRPr lang="en-US"/>
        </a:p>
      </dgm:t>
    </dgm:pt>
    <dgm:pt modelId="{3365CB78-A246-4BF2-B929-C7D0BE425CFA}">
      <dgm:prSet/>
      <dgm:spPr/>
      <dgm:t>
        <a:bodyPr/>
        <a:lstStyle/>
        <a:p>
          <a:r>
            <a:rPr lang="en-GB"/>
            <a:t>Potential delays in obtaining permits and regulatory approvals for the construction of the canteen.</a:t>
          </a:r>
          <a:endParaRPr lang="en-US"/>
        </a:p>
      </dgm:t>
    </dgm:pt>
    <dgm:pt modelId="{C17D0CAC-A18A-45D8-BB70-0D80F03AD84F}" type="parTrans" cxnId="{86ED92FE-C004-4493-9A1E-F455D01916C0}">
      <dgm:prSet/>
      <dgm:spPr/>
      <dgm:t>
        <a:bodyPr/>
        <a:lstStyle/>
        <a:p>
          <a:endParaRPr lang="en-US"/>
        </a:p>
      </dgm:t>
    </dgm:pt>
    <dgm:pt modelId="{D3A595D8-8DB0-4D18-B854-62D1003D0240}" type="sibTrans" cxnId="{86ED92FE-C004-4493-9A1E-F455D01916C0}">
      <dgm:prSet/>
      <dgm:spPr/>
      <dgm:t>
        <a:bodyPr/>
        <a:lstStyle/>
        <a:p>
          <a:endParaRPr lang="en-US"/>
        </a:p>
      </dgm:t>
    </dgm:pt>
    <dgm:pt modelId="{A71F1ADB-5657-4055-90F5-60215BC93C9E}">
      <dgm:prSet/>
      <dgm:spPr/>
      <dgm:t>
        <a:bodyPr/>
        <a:lstStyle/>
        <a:p>
          <a:r>
            <a:rPr lang="en-GB"/>
            <a:t>Finding and hiring qualified staff for the canteen, especially skilled chefs and cooks.</a:t>
          </a:r>
          <a:endParaRPr lang="en-US"/>
        </a:p>
      </dgm:t>
    </dgm:pt>
    <dgm:pt modelId="{7BD94A63-939F-40FC-BE64-16857051EA7C}" type="parTrans" cxnId="{A3BE50B0-E587-4D97-AD90-1F80F62B486B}">
      <dgm:prSet/>
      <dgm:spPr/>
      <dgm:t>
        <a:bodyPr/>
        <a:lstStyle/>
        <a:p>
          <a:endParaRPr lang="en-US"/>
        </a:p>
      </dgm:t>
    </dgm:pt>
    <dgm:pt modelId="{DEE4AC50-AE87-4799-A41E-3D2A46F0B77C}" type="sibTrans" cxnId="{A3BE50B0-E587-4D97-AD90-1F80F62B486B}">
      <dgm:prSet/>
      <dgm:spPr/>
      <dgm:t>
        <a:bodyPr/>
        <a:lstStyle/>
        <a:p>
          <a:endParaRPr lang="en-US"/>
        </a:p>
      </dgm:t>
    </dgm:pt>
    <dgm:pt modelId="{93F636BD-EC99-4852-8533-4BD85C42D78F}">
      <dgm:prSet/>
      <dgm:spPr/>
      <dgm:t>
        <a:bodyPr/>
        <a:lstStyle/>
        <a:p>
          <a:r>
            <a:rPr lang="en-GB"/>
            <a:t>Coordinating with multiple vendors and suppliers for timely deliveries.</a:t>
          </a:r>
          <a:endParaRPr lang="en-US"/>
        </a:p>
      </dgm:t>
    </dgm:pt>
    <dgm:pt modelId="{2FAE31BE-5A65-4CC1-88D6-A252553E0953}" type="parTrans" cxnId="{BD1B217D-DBDF-4BBC-8FDE-47304FAAB364}">
      <dgm:prSet/>
      <dgm:spPr/>
      <dgm:t>
        <a:bodyPr/>
        <a:lstStyle/>
        <a:p>
          <a:endParaRPr lang="en-US"/>
        </a:p>
      </dgm:t>
    </dgm:pt>
    <dgm:pt modelId="{04EDA8D1-D121-42B2-9A66-74B65C7500CA}" type="sibTrans" cxnId="{BD1B217D-DBDF-4BBC-8FDE-47304FAAB364}">
      <dgm:prSet/>
      <dgm:spPr/>
      <dgm:t>
        <a:bodyPr/>
        <a:lstStyle/>
        <a:p>
          <a:endParaRPr lang="en-US"/>
        </a:p>
      </dgm:t>
    </dgm:pt>
    <dgm:pt modelId="{878E47BB-8D73-4D9B-AF97-43D761A49B6B}" type="pres">
      <dgm:prSet presAssocID="{F780104B-FA55-4C62-B17F-3D024F6793D9}" presName="root" presStyleCnt="0">
        <dgm:presLayoutVars>
          <dgm:dir/>
          <dgm:resizeHandles val="exact"/>
        </dgm:presLayoutVars>
      </dgm:prSet>
      <dgm:spPr/>
    </dgm:pt>
    <dgm:pt modelId="{47D6BFC1-4DD5-4B45-81B5-49A733C3CB8F}" type="pres">
      <dgm:prSet presAssocID="{1693B698-42D0-4A8F-B91B-D2125E862506}" presName="compNode" presStyleCnt="0"/>
      <dgm:spPr/>
    </dgm:pt>
    <dgm:pt modelId="{DE03B658-7087-429F-A35F-58EC824E5016}" type="pres">
      <dgm:prSet presAssocID="{1693B698-42D0-4A8F-B91B-D2125E862506}" presName="bgRect" presStyleLbl="bgShp" presStyleIdx="0" presStyleCnt="4"/>
      <dgm:spPr/>
    </dgm:pt>
    <dgm:pt modelId="{4745E1BE-333E-4A53-BFA3-B66E3DE119D2}" type="pres">
      <dgm:prSet presAssocID="{1693B698-42D0-4A8F-B91B-D2125E86250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iter"/>
        </a:ext>
      </dgm:extLst>
    </dgm:pt>
    <dgm:pt modelId="{6A71BAA9-2F6D-4B61-BAF2-9FB0D603C55F}" type="pres">
      <dgm:prSet presAssocID="{1693B698-42D0-4A8F-B91B-D2125E862506}" presName="spaceRect" presStyleCnt="0"/>
      <dgm:spPr/>
    </dgm:pt>
    <dgm:pt modelId="{94372B33-AB1E-47C2-8F82-B22D7C65FF86}" type="pres">
      <dgm:prSet presAssocID="{1693B698-42D0-4A8F-B91B-D2125E862506}" presName="parTx" presStyleLbl="revTx" presStyleIdx="0" presStyleCnt="4">
        <dgm:presLayoutVars>
          <dgm:chMax val="0"/>
          <dgm:chPref val="0"/>
        </dgm:presLayoutVars>
      </dgm:prSet>
      <dgm:spPr/>
    </dgm:pt>
    <dgm:pt modelId="{66873B76-45EA-4145-90BA-5024A8545223}" type="pres">
      <dgm:prSet presAssocID="{BC77DFD0-6D4A-45EF-BFC7-CB3E65E725AE}" presName="sibTrans" presStyleCnt="0"/>
      <dgm:spPr/>
    </dgm:pt>
    <dgm:pt modelId="{FDC44CE9-67C8-45F7-8A0A-9A35B52DBE71}" type="pres">
      <dgm:prSet presAssocID="{3365CB78-A246-4BF2-B929-C7D0BE425CFA}" presName="compNode" presStyleCnt="0"/>
      <dgm:spPr/>
    </dgm:pt>
    <dgm:pt modelId="{43E998EF-7A20-44B4-A854-C417233253C5}" type="pres">
      <dgm:prSet presAssocID="{3365CB78-A246-4BF2-B929-C7D0BE425CFA}" presName="bgRect" presStyleLbl="bgShp" presStyleIdx="1" presStyleCnt="4"/>
      <dgm:spPr/>
    </dgm:pt>
    <dgm:pt modelId="{70760EAB-3729-46C8-9FD8-99460A58A2B1}" type="pres">
      <dgm:prSet presAssocID="{3365CB78-A246-4BF2-B929-C7D0BE425CF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dozer"/>
        </a:ext>
      </dgm:extLst>
    </dgm:pt>
    <dgm:pt modelId="{198F47FD-0F55-426C-AE0F-7D95828FEB74}" type="pres">
      <dgm:prSet presAssocID="{3365CB78-A246-4BF2-B929-C7D0BE425CFA}" presName="spaceRect" presStyleCnt="0"/>
      <dgm:spPr/>
    </dgm:pt>
    <dgm:pt modelId="{8F2298C0-B54D-47F7-A6C6-3BE5F177CC6A}" type="pres">
      <dgm:prSet presAssocID="{3365CB78-A246-4BF2-B929-C7D0BE425CFA}" presName="parTx" presStyleLbl="revTx" presStyleIdx="1" presStyleCnt="4">
        <dgm:presLayoutVars>
          <dgm:chMax val="0"/>
          <dgm:chPref val="0"/>
        </dgm:presLayoutVars>
      </dgm:prSet>
      <dgm:spPr/>
    </dgm:pt>
    <dgm:pt modelId="{AB91F10F-7AA6-4A9A-AE5A-A0F64AD274E7}" type="pres">
      <dgm:prSet presAssocID="{D3A595D8-8DB0-4D18-B854-62D1003D0240}" presName="sibTrans" presStyleCnt="0"/>
      <dgm:spPr/>
    </dgm:pt>
    <dgm:pt modelId="{AB8FBD28-08A3-4AEA-8A89-060BD19C9E06}" type="pres">
      <dgm:prSet presAssocID="{A71F1ADB-5657-4055-90F5-60215BC93C9E}" presName="compNode" presStyleCnt="0"/>
      <dgm:spPr/>
    </dgm:pt>
    <dgm:pt modelId="{EC3D986E-D30D-4E10-9321-B5B5F57B7181}" type="pres">
      <dgm:prSet presAssocID="{A71F1ADB-5657-4055-90F5-60215BC93C9E}" presName="bgRect" presStyleLbl="bgShp" presStyleIdx="2" presStyleCnt="4"/>
      <dgm:spPr/>
    </dgm:pt>
    <dgm:pt modelId="{699B2A77-F211-4A4C-BD85-16D898302D85}" type="pres">
      <dgm:prSet presAssocID="{A71F1ADB-5657-4055-90F5-60215BC93C9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f"/>
        </a:ext>
      </dgm:extLst>
    </dgm:pt>
    <dgm:pt modelId="{DDE4CDF1-C3FE-4246-805C-33BF64237BC9}" type="pres">
      <dgm:prSet presAssocID="{A71F1ADB-5657-4055-90F5-60215BC93C9E}" presName="spaceRect" presStyleCnt="0"/>
      <dgm:spPr/>
    </dgm:pt>
    <dgm:pt modelId="{13257AF9-4D47-4397-9879-A6E71F17A0DB}" type="pres">
      <dgm:prSet presAssocID="{A71F1ADB-5657-4055-90F5-60215BC93C9E}" presName="parTx" presStyleLbl="revTx" presStyleIdx="2" presStyleCnt="4">
        <dgm:presLayoutVars>
          <dgm:chMax val="0"/>
          <dgm:chPref val="0"/>
        </dgm:presLayoutVars>
      </dgm:prSet>
      <dgm:spPr/>
    </dgm:pt>
    <dgm:pt modelId="{087D1560-3BA8-44DD-9BC7-B8A486F4C7C1}" type="pres">
      <dgm:prSet presAssocID="{DEE4AC50-AE87-4799-A41E-3D2A46F0B77C}" presName="sibTrans" presStyleCnt="0"/>
      <dgm:spPr/>
    </dgm:pt>
    <dgm:pt modelId="{4D602D5B-26B1-40CE-951F-6A913656EE48}" type="pres">
      <dgm:prSet presAssocID="{93F636BD-EC99-4852-8533-4BD85C42D78F}" presName="compNode" presStyleCnt="0"/>
      <dgm:spPr/>
    </dgm:pt>
    <dgm:pt modelId="{04E6757C-69FB-4916-A1A9-AFF9DAC9C113}" type="pres">
      <dgm:prSet presAssocID="{93F636BD-EC99-4852-8533-4BD85C42D78F}" presName="bgRect" presStyleLbl="bgShp" presStyleIdx="3" presStyleCnt="4"/>
      <dgm:spPr/>
    </dgm:pt>
    <dgm:pt modelId="{D9285474-5563-4971-A14E-0822DF092206}" type="pres">
      <dgm:prSet presAssocID="{93F636BD-EC99-4852-8533-4BD85C42D78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ruck"/>
        </a:ext>
      </dgm:extLst>
    </dgm:pt>
    <dgm:pt modelId="{7BA83F4A-6024-4995-BAEC-6061B82494CE}" type="pres">
      <dgm:prSet presAssocID="{93F636BD-EC99-4852-8533-4BD85C42D78F}" presName="spaceRect" presStyleCnt="0"/>
      <dgm:spPr/>
    </dgm:pt>
    <dgm:pt modelId="{9D6141EB-C2AF-4B4A-9763-95AF2C10C4C4}" type="pres">
      <dgm:prSet presAssocID="{93F636BD-EC99-4852-8533-4BD85C42D78F}" presName="parTx" presStyleLbl="revTx" presStyleIdx="3" presStyleCnt="4">
        <dgm:presLayoutVars>
          <dgm:chMax val="0"/>
          <dgm:chPref val="0"/>
        </dgm:presLayoutVars>
      </dgm:prSet>
      <dgm:spPr/>
    </dgm:pt>
  </dgm:ptLst>
  <dgm:cxnLst>
    <dgm:cxn modelId="{17317000-692B-4836-94CB-0E7966DC005B}" type="presOf" srcId="{1693B698-42D0-4A8F-B91B-D2125E862506}" destId="{94372B33-AB1E-47C2-8F82-B22D7C65FF86}" srcOrd="0" destOrd="0" presId="urn:microsoft.com/office/officeart/2018/2/layout/IconVerticalSolidList"/>
    <dgm:cxn modelId="{052F8804-634F-44F6-9F53-2B663C6CA73E}" type="presOf" srcId="{F780104B-FA55-4C62-B17F-3D024F6793D9}" destId="{878E47BB-8D73-4D9B-AF97-43D761A49B6B}" srcOrd="0" destOrd="0" presId="urn:microsoft.com/office/officeart/2018/2/layout/IconVerticalSolidList"/>
    <dgm:cxn modelId="{AD050506-5D55-4606-8C45-C45DE7596090}" srcId="{F780104B-FA55-4C62-B17F-3D024F6793D9}" destId="{1693B698-42D0-4A8F-B91B-D2125E862506}" srcOrd="0" destOrd="0" parTransId="{AB1A622B-A3D2-4BE0-AE75-3586357ADE8F}" sibTransId="{BC77DFD0-6D4A-45EF-BFC7-CB3E65E725AE}"/>
    <dgm:cxn modelId="{7B380F5F-289F-4454-8C60-74A88B67CDE3}" type="presOf" srcId="{A71F1ADB-5657-4055-90F5-60215BC93C9E}" destId="{13257AF9-4D47-4397-9879-A6E71F17A0DB}" srcOrd="0" destOrd="0" presId="urn:microsoft.com/office/officeart/2018/2/layout/IconVerticalSolidList"/>
    <dgm:cxn modelId="{CAF68951-CB84-487B-A796-83B138CC080A}" type="presOf" srcId="{93F636BD-EC99-4852-8533-4BD85C42D78F}" destId="{9D6141EB-C2AF-4B4A-9763-95AF2C10C4C4}" srcOrd="0" destOrd="0" presId="urn:microsoft.com/office/officeart/2018/2/layout/IconVerticalSolidList"/>
    <dgm:cxn modelId="{BD1B217D-DBDF-4BBC-8FDE-47304FAAB364}" srcId="{F780104B-FA55-4C62-B17F-3D024F6793D9}" destId="{93F636BD-EC99-4852-8533-4BD85C42D78F}" srcOrd="3" destOrd="0" parTransId="{2FAE31BE-5A65-4CC1-88D6-A252553E0953}" sibTransId="{04EDA8D1-D121-42B2-9A66-74B65C7500CA}"/>
    <dgm:cxn modelId="{C2C8B2A4-A3B3-44A0-9DB3-E122154C9878}" type="presOf" srcId="{3365CB78-A246-4BF2-B929-C7D0BE425CFA}" destId="{8F2298C0-B54D-47F7-A6C6-3BE5F177CC6A}" srcOrd="0" destOrd="0" presId="urn:microsoft.com/office/officeart/2018/2/layout/IconVerticalSolidList"/>
    <dgm:cxn modelId="{A3BE50B0-E587-4D97-AD90-1F80F62B486B}" srcId="{F780104B-FA55-4C62-B17F-3D024F6793D9}" destId="{A71F1ADB-5657-4055-90F5-60215BC93C9E}" srcOrd="2" destOrd="0" parTransId="{7BD94A63-939F-40FC-BE64-16857051EA7C}" sibTransId="{DEE4AC50-AE87-4799-A41E-3D2A46F0B77C}"/>
    <dgm:cxn modelId="{86ED92FE-C004-4493-9A1E-F455D01916C0}" srcId="{F780104B-FA55-4C62-B17F-3D024F6793D9}" destId="{3365CB78-A246-4BF2-B929-C7D0BE425CFA}" srcOrd="1" destOrd="0" parTransId="{C17D0CAC-A18A-45D8-BB70-0D80F03AD84F}" sibTransId="{D3A595D8-8DB0-4D18-B854-62D1003D0240}"/>
    <dgm:cxn modelId="{D896C83D-8371-4F0F-B98A-C6A8DD088B17}" type="presParOf" srcId="{878E47BB-8D73-4D9B-AF97-43D761A49B6B}" destId="{47D6BFC1-4DD5-4B45-81B5-49A733C3CB8F}" srcOrd="0" destOrd="0" presId="urn:microsoft.com/office/officeart/2018/2/layout/IconVerticalSolidList"/>
    <dgm:cxn modelId="{C875E3EB-EFFF-4A1C-9E88-28027A2A7F28}" type="presParOf" srcId="{47D6BFC1-4DD5-4B45-81B5-49A733C3CB8F}" destId="{DE03B658-7087-429F-A35F-58EC824E5016}" srcOrd="0" destOrd="0" presId="urn:microsoft.com/office/officeart/2018/2/layout/IconVerticalSolidList"/>
    <dgm:cxn modelId="{2EEEBD0E-DF68-4BE5-997B-1FBB1486D75D}" type="presParOf" srcId="{47D6BFC1-4DD5-4B45-81B5-49A733C3CB8F}" destId="{4745E1BE-333E-4A53-BFA3-B66E3DE119D2}" srcOrd="1" destOrd="0" presId="urn:microsoft.com/office/officeart/2018/2/layout/IconVerticalSolidList"/>
    <dgm:cxn modelId="{0110837B-6C6D-4651-81D1-87AE3EFF09BC}" type="presParOf" srcId="{47D6BFC1-4DD5-4B45-81B5-49A733C3CB8F}" destId="{6A71BAA9-2F6D-4B61-BAF2-9FB0D603C55F}" srcOrd="2" destOrd="0" presId="urn:microsoft.com/office/officeart/2018/2/layout/IconVerticalSolidList"/>
    <dgm:cxn modelId="{794F6316-1EF1-4EE8-9652-3A3FA3A1C99A}" type="presParOf" srcId="{47D6BFC1-4DD5-4B45-81B5-49A733C3CB8F}" destId="{94372B33-AB1E-47C2-8F82-B22D7C65FF86}" srcOrd="3" destOrd="0" presId="urn:microsoft.com/office/officeart/2018/2/layout/IconVerticalSolidList"/>
    <dgm:cxn modelId="{BCF0E576-B418-4C5F-860D-CAAB97A9B402}" type="presParOf" srcId="{878E47BB-8D73-4D9B-AF97-43D761A49B6B}" destId="{66873B76-45EA-4145-90BA-5024A8545223}" srcOrd="1" destOrd="0" presId="urn:microsoft.com/office/officeart/2018/2/layout/IconVerticalSolidList"/>
    <dgm:cxn modelId="{3A3BD30B-1D94-4A10-935C-3614C1A47D98}" type="presParOf" srcId="{878E47BB-8D73-4D9B-AF97-43D761A49B6B}" destId="{FDC44CE9-67C8-45F7-8A0A-9A35B52DBE71}" srcOrd="2" destOrd="0" presId="urn:microsoft.com/office/officeart/2018/2/layout/IconVerticalSolidList"/>
    <dgm:cxn modelId="{7A62DB63-6ECF-4090-BD64-53F604EFBA61}" type="presParOf" srcId="{FDC44CE9-67C8-45F7-8A0A-9A35B52DBE71}" destId="{43E998EF-7A20-44B4-A854-C417233253C5}" srcOrd="0" destOrd="0" presId="urn:microsoft.com/office/officeart/2018/2/layout/IconVerticalSolidList"/>
    <dgm:cxn modelId="{6F99B392-1D5E-454B-BBBE-14A34807E831}" type="presParOf" srcId="{FDC44CE9-67C8-45F7-8A0A-9A35B52DBE71}" destId="{70760EAB-3729-46C8-9FD8-99460A58A2B1}" srcOrd="1" destOrd="0" presId="urn:microsoft.com/office/officeart/2018/2/layout/IconVerticalSolidList"/>
    <dgm:cxn modelId="{968123FF-9D70-4C93-AE01-A3D72F6878E6}" type="presParOf" srcId="{FDC44CE9-67C8-45F7-8A0A-9A35B52DBE71}" destId="{198F47FD-0F55-426C-AE0F-7D95828FEB74}" srcOrd="2" destOrd="0" presId="urn:microsoft.com/office/officeart/2018/2/layout/IconVerticalSolidList"/>
    <dgm:cxn modelId="{1814FCC7-4853-48A4-A1B4-509C0606A364}" type="presParOf" srcId="{FDC44CE9-67C8-45F7-8A0A-9A35B52DBE71}" destId="{8F2298C0-B54D-47F7-A6C6-3BE5F177CC6A}" srcOrd="3" destOrd="0" presId="urn:microsoft.com/office/officeart/2018/2/layout/IconVerticalSolidList"/>
    <dgm:cxn modelId="{0978287D-F749-4B21-B6F7-569DB17E4421}" type="presParOf" srcId="{878E47BB-8D73-4D9B-AF97-43D761A49B6B}" destId="{AB91F10F-7AA6-4A9A-AE5A-A0F64AD274E7}" srcOrd="3" destOrd="0" presId="urn:microsoft.com/office/officeart/2018/2/layout/IconVerticalSolidList"/>
    <dgm:cxn modelId="{DEC6F121-660B-4088-8187-4BB12940AF91}" type="presParOf" srcId="{878E47BB-8D73-4D9B-AF97-43D761A49B6B}" destId="{AB8FBD28-08A3-4AEA-8A89-060BD19C9E06}" srcOrd="4" destOrd="0" presId="urn:microsoft.com/office/officeart/2018/2/layout/IconVerticalSolidList"/>
    <dgm:cxn modelId="{BB00F0A9-E0DF-4776-B12B-7247B1C28C3F}" type="presParOf" srcId="{AB8FBD28-08A3-4AEA-8A89-060BD19C9E06}" destId="{EC3D986E-D30D-4E10-9321-B5B5F57B7181}" srcOrd="0" destOrd="0" presId="urn:microsoft.com/office/officeart/2018/2/layout/IconVerticalSolidList"/>
    <dgm:cxn modelId="{DA9E6F69-84A3-4503-9004-795CAFC9C384}" type="presParOf" srcId="{AB8FBD28-08A3-4AEA-8A89-060BD19C9E06}" destId="{699B2A77-F211-4A4C-BD85-16D898302D85}" srcOrd="1" destOrd="0" presId="urn:microsoft.com/office/officeart/2018/2/layout/IconVerticalSolidList"/>
    <dgm:cxn modelId="{88410A32-D7E0-45EF-BC83-1CCEB4274F35}" type="presParOf" srcId="{AB8FBD28-08A3-4AEA-8A89-060BD19C9E06}" destId="{DDE4CDF1-C3FE-4246-805C-33BF64237BC9}" srcOrd="2" destOrd="0" presId="urn:microsoft.com/office/officeart/2018/2/layout/IconVerticalSolidList"/>
    <dgm:cxn modelId="{652A7BCF-88D1-491D-84B4-13DCEC697CEE}" type="presParOf" srcId="{AB8FBD28-08A3-4AEA-8A89-060BD19C9E06}" destId="{13257AF9-4D47-4397-9879-A6E71F17A0DB}" srcOrd="3" destOrd="0" presId="urn:microsoft.com/office/officeart/2018/2/layout/IconVerticalSolidList"/>
    <dgm:cxn modelId="{881EF286-3EB4-436F-8021-345D574F88E0}" type="presParOf" srcId="{878E47BB-8D73-4D9B-AF97-43D761A49B6B}" destId="{087D1560-3BA8-44DD-9BC7-B8A486F4C7C1}" srcOrd="5" destOrd="0" presId="urn:microsoft.com/office/officeart/2018/2/layout/IconVerticalSolidList"/>
    <dgm:cxn modelId="{6DA7508E-C8C8-4609-8783-CE1D168ED126}" type="presParOf" srcId="{878E47BB-8D73-4D9B-AF97-43D761A49B6B}" destId="{4D602D5B-26B1-40CE-951F-6A913656EE48}" srcOrd="6" destOrd="0" presId="urn:microsoft.com/office/officeart/2018/2/layout/IconVerticalSolidList"/>
    <dgm:cxn modelId="{E8A5D45A-399E-4DD6-88F2-8F9C0123AEFE}" type="presParOf" srcId="{4D602D5B-26B1-40CE-951F-6A913656EE48}" destId="{04E6757C-69FB-4916-A1A9-AFF9DAC9C113}" srcOrd="0" destOrd="0" presId="urn:microsoft.com/office/officeart/2018/2/layout/IconVerticalSolidList"/>
    <dgm:cxn modelId="{55307973-7E78-4E83-9E8B-DB13C2462F14}" type="presParOf" srcId="{4D602D5B-26B1-40CE-951F-6A913656EE48}" destId="{D9285474-5563-4971-A14E-0822DF092206}" srcOrd="1" destOrd="0" presId="urn:microsoft.com/office/officeart/2018/2/layout/IconVerticalSolidList"/>
    <dgm:cxn modelId="{23891FCD-E726-4706-A127-3AD0834B0A33}" type="presParOf" srcId="{4D602D5B-26B1-40CE-951F-6A913656EE48}" destId="{7BA83F4A-6024-4995-BAEC-6061B82494CE}" srcOrd="2" destOrd="0" presId="urn:microsoft.com/office/officeart/2018/2/layout/IconVerticalSolidList"/>
    <dgm:cxn modelId="{4C04A650-1E51-419F-A4B1-443482BB50AE}" type="presParOf" srcId="{4D602D5B-26B1-40CE-951F-6A913656EE48}" destId="{9D6141EB-C2AF-4B4A-9763-95AF2C10C4C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83BE894-078D-4562-B150-D363F0C24C7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2705104-D5E4-4E5E-A339-945656D8577F}">
      <dgm:prSet/>
      <dgm:spPr/>
      <dgm:t>
        <a:bodyPr/>
        <a:lstStyle/>
        <a:p>
          <a:pPr>
            <a:lnSpc>
              <a:spcPct val="100000"/>
            </a:lnSpc>
          </a:pPr>
          <a:r>
            <a:rPr lang="en-US" dirty="0"/>
            <a:t>Several limitations and difficulties are inherent in the "Implementation of AJKAL Canteen to Reduce Congestion and Promote Healthy Lifestyle" initiative and must be taken into consideration and dealt with.</a:t>
          </a:r>
        </a:p>
      </dgm:t>
    </dgm:pt>
    <dgm:pt modelId="{C354C36B-A3DC-4CE3-99CC-97B7338D8EE8}" type="parTrans" cxnId="{98BBD544-DD30-4B4B-98EC-F358B48906B7}">
      <dgm:prSet/>
      <dgm:spPr/>
      <dgm:t>
        <a:bodyPr/>
        <a:lstStyle/>
        <a:p>
          <a:endParaRPr lang="en-US"/>
        </a:p>
      </dgm:t>
    </dgm:pt>
    <dgm:pt modelId="{92232FCD-F2AC-44A9-AEF8-37ADEA53CA39}" type="sibTrans" cxnId="{98BBD544-DD30-4B4B-98EC-F358B48906B7}">
      <dgm:prSet/>
      <dgm:spPr/>
      <dgm:t>
        <a:bodyPr/>
        <a:lstStyle/>
        <a:p>
          <a:endParaRPr lang="en-US"/>
        </a:p>
      </dgm:t>
    </dgm:pt>
    <dgm:pt modelId="{954A3639-56A0-4DA5-86C1-73A1F091CDF8}">
      <dgm:prSet/>
      <dgm:spPr/>
      <dgm:t>
        <a:bodyPr/>
        <a:lstStyle/>
        <a:p>
          <a:pPr>
            <a:lnSpc>
              <a:spcPct val="100000"/>
            </a:lnSpc>
          </a:pPr>
          <a:r>
            <a:rPr lang="en-US"/>
            <a:t>Time restraints, monetary limits, accessibility of resources, handling stakeholders, technological and operational challenges, managing change, and adherence to regulations are all examples of such factors (Khalil &amp; Glal, 2018).</a:t>
          </a:r>
        </a:p>
      </dgm:t>
    </dgm:pt>
    <dgm:pt modelId="{F3860662-9654-4AEB-B1D8-7DCDFB9D3284}" type="parTrans" cxnId="{839C3B39-004F-412A-971B-BC6098D9B4C9}">
      <dgm:prSet/>
      <dgm:spPr/>
      <dgm:t>
        <a:bodyPr/>
        <a:lstStyle/>
        <a:p>
          <a:endParaRPr lang="en-US"/>
        </a:p>
      </dgm:t>
    </dgm:pt>
    <dgm:pt modelId="{914E6B30-AC73-4453-9DF3-98E1164CE95C}" type="sibTrans" cxnId="{839C3B39-004F-412A-971B-BC6098D9B4C9}">
      <dgm:prSet/>
      <dgm:spPr/>
      <dgm:t>
        <a:bodyPr/>
        <a:lstStyle/>
        <a:p>
          <a:endParaRPr lang="en-US"/>
        </a:p>
      </dgm:t>
    </dgm:pt>
    <dgm:pt modelId="{2D3B6449-5405-483C-A113-0017A49BE65F}">
      <dgm:prSet/>
      <dgm:spPr/>
      <dgm:t>
        <a:bodyPr/>
        <a:lstStyle/>
        <a:p>
          <a:pPr>
            <a:lnSpc>
              <a:spcPct val="100000"/>
            </a:lnSpc>
          </a:pPr>
          <a:r>
            <a:rPr lang="en-US"/>
            <a:t>By being realistic about the limitations and difficulties of the project, the team may better prepare to deal with them.</a:t>
          </a:r>
        </a:p>
      </dgm:t>
    </dgm:pt>
    <dgm:pt modelId="{1242DA96-D3D3-4CCD-A7B0-3933009FF07D}" type="parTrans" cxnId="{7A9FF1CC-1A4D-4C86-BAE8-273E550EC569}">
      <dgm:prSet/>
      <dgm:spPr/>
      <dgm:t>
        <a:bodyPr/>
        <a:lstStyle/>
        <a:p>
          <a:endParaRPr lang="en-US"/>
        </a:p>
      </dgm:t>
    </dgm:pt>
    <dgm:pt modelId="{AAA7E846-8D87-4883-A984-78C06EBDF1F3}" type="sibTrans" cxnId="{7A9FF1CC-1A4D-4C86-BAE8-273E550EC569}">
      <dgm:prSet/>
      <dgm:spPr/>
      <dgm:t>
        <a:bodyPr/>
        <a:lstStyle/>
        <a:p>
          <a:endParaRPr lang="en-US"/>
        </a:p>
      </dgm:t>
    </dgm:pt>
    <dgm:pt modelId="{F885CED6-5D2F-4068-85D3-119BE5C7533C}" type="pres">
      <dgm:prSet presAssocID="{183BE894-078D-4562-B150-D363F0C24C7D}" presName="root" presStyleCnt="0">
        <dgm:presLayoutVars>
          <dgm:dir/>
          <dgm:resizeHandles val="exact"/>
        </dgm:presLayoutVars>
      </dgm:prSet>
      <dgm:spPr/>
    </dgm:pt>
    <dgm:pt modelId="{E343345D-6720-4DD8-A5E8-A2101BE115F3}" type="pres">
      <dgm:prSet presAssocID="{A2705104-D5E4-4E5E-A339-945656D8577F}" presName="compNode" presStyleCnt="0"/>
      <dgm:spPr/>
    </dgm:pt>
    <dgm:pt modelId="{6699A02B-C04A-4779-B7D5-A01FC7332866}" type="pres">
      <dgm:prSet presAssocID="{A2705104-D5E4-4E5E-A339-945656D8577F}" presName="bgRect" presStyleLbl="bgShp" presStyleIdx="0" presStyleCnt="3"/>
      <dgm:spPr/>
    </dgm:pt>
    <dgm:pt modelId="{18414369-187C-4FBB-BCE4-824B144585B3}" type="pres">
      <dgm:prSet presAssocID="{A2705104-D5E4-4E5E-A339-945656D8577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rain"/>
        </a:ext>
      </dgm:extLst>
    </dgm:pt>
    <dgm:pt modelId="{A43253B9-AA2A-4C94-AE83-BD8077739206}" type="pres">
      <dgm:prSet presAssocID="{A2705104-D5E4-4E5E-A339-945656D8577F}" presName="spaceRect" presStyleCnt="0"/>
      <dgm:spPr/>
    </dgm:pt>
    <dgm:pt modelId="{C70EA076-DC8F-4928-B045-58347CE52286}" type="pres">
      <dgm:prSet presAssocID="{A2705104-D5E4-4E5E-A339-945656D8577F}" presName="parTx" presStyleLbl="revTx" presStyleIdx="0" presStyleCnt="3">
        <dgm:presLayoutVars>
          <dgm:chMax val="0"/>
          <dgm:chPref val="0"/>
        </dgm:presLayoutVars>
      </dgm:prSet>
      <dgm:spPr/>
    </dgm:pt>
    <dgm:pt modelId="{CAC51473-8156-45C8-A8BC-CFBCBCB172A0}" type="pres">
      <dgm:prSet presAssocID="{92232FCD-F2AC-44A9-AEF8-37ADEA53CA39}" presName="sibTrans" presStyleCnt="0"/>
      <dgm:spPr/>
    </dgm:pt>
    <dgm:pt modelId="{84801FEB-F9F6-4BED-90C8-A191371543D8}" type="pres">
      <dgm:prSet presAssocID="{954A3639-56A0-4DA5-86C1-73A1F091CDF8}" presName="compNode" presStyleCnt="0"/>
      <dgm:spPr/>
    </dgm:pt>
    <dgm:pt modelId="{C6309A4D-395F-4345-8D15-D0D71710872C}" type="pres">
      <dgm:prSet presAssocID="{954A3639-56A0-4DA5-86C1-73A1F091CDF8}" presName="bgRect" presStyleLbl="bgShp" presStyleIdx="1" presStyleCnt="3"/>
      <dgm:spPr/>
    </dgm:pt>
    <dgm:pt modelId="{10FA048C-6C1D-4E1B-B85F-37D37D644354}" type="pres">
      <dgm:prSet presAssocID="{954A3639-56A0-4DA5-86C1-73A1F091CDF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ey"/>
        </a:ext>
      </dgm:extLst>
    </dgm:pt>
    <dgm:pt modelId="{1D3521A3-33B5-4B9A-ADFC-47F9D3325B95}" type="pres">
      <dgm:prSet presAssocID="{954A3639-56A0-4DA5-86C1-73A1F091CDF8}" presName="spaceRect" presStyleCnt="0"/>
      <dgm:spPr/>
    </dgm:pt>
    <dgm:pt modelId="{D97879CF-60FD-4B4D-A437-D336A3BCB884}" type="pres">
      <dgm:prSet presAssocID="{954A3639-56A0-4DA5-86C1-73A1F091CDF8}" presName="parTx" presStyleLbl="revTx" presStyleIdx="1" presStyleCnt="3">
        <dgm:presLayoutVars>
          <dgm:chMax val="0"/>
          <dgm:chPref val="0"/>
        </dgm:presLayoutVars>
      </dgm:prSet>
      <dgm:spPr/>
    </dgm:pt>
    <dgm:pt modelId="{02C76843-F6A3-469E-9D99-4E7BB8C39F32}" type="pres">
      <dgm:prSet presAssocID="{914E6B30-AC73-4453-9DF3-98E1164CE95C}" presName="sibTrans" presStyleCnt="0"/>
      <dgm:spPr/>
    </dgm:pt>
    <dgm:pt modelId="{7D40EA8D-261A-4C31-A136-F4B7D50C47C2}" type="pres">
      <dgm:prSet presAssocID="{2D3B6449-5405-483C-A113-0017A49BE65F}" presName="compNode" presStyleCnt="0"/>
      <dgm:spPr/>
    </dgm:pt>
    <dgm:pt modelId="{0F7D8ECA-9721-4838-833C-51411A28B1C2}" type="pres">
      <dgm:prSet presAssocID="{2D3B6449-5405-483C-A113-0017A49BE65F}" presName="bgRect" presStyleLbl="bgShp" presStyleIdx="2" presStyleCnt="3"/>
      <dgm:spPr/>
    </dgm:pt>
    <dgm:pt modelId="{7A9708FE-D690-403F-B406-D2794077D130}" type="pres">
      <dgm:prSet presAssocID="{2D3B6449-5405-483C-A113-0017A49BE65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eting"/>
        </a:ext>
      </dgm:extLst>
    </dgm:pt>
    <dgm:pt modelId="{1F5DFBA7-5913-446C-ABC2-02FEFAC608F6}" type="pres">
      <dgm:prSet presAssocID="{2D3B6449-5405-483C-A113-0017A49BE65F}" presName="spaceRect" presStyleCnt="0"/>
      <dgm:spPr/>
    </dgm:pt>
    <dgm:pt modelId="{01E3A78B-8590-40AE-9B96-450F7C6159C4}" type="pres">
      <dgm:prSet presAssocID="{2D3B6449-5405-483C-A113-0017A49BE65F}" presName="parTx" presStyleLbl="revTx" presStyleIdx="2" presStyleCnt="3">
        <dgm:presLayoutVars>
          <dgm:chMax val="0"/>
          <dgm:chPref val="0"/>
        </dgm:presLayoutVars>
      </dgm:prSet>
      <dgm:spPr/>
    </dgm:pt>
  </dgm:ptLst>
  <dgm:cxnLst>
    <dgm:cxn modelId="{839C3B39-004F-412A-971B-BC6098D9B4C9}" srcId="{183BE894-078D-4562-B150-D363F0C24C7D}" destId="{954A3639-56A0-4DA5-86C1-73A1F091CDF8}" srcOrd="1" destOrd="0" parTransId="{F3860662-9654-4AEB-B1D8-7DCDFB9D3284}" sibTransId="{914E6B30-AC73-4453-9DF3-98E1164CE95C}"/>
    <dgm:cxn modelId="{B04B8239-1480-4795-A068-7E629970CD1F}" type="presOf" srcId="{A2705104-D5E4-4E5E-A339-945656D8577F}" destId="{C70EA076-DC8F-4928-B045-58347CE52286}" srcOrd="0" destOrd="0" presId="urn:microsoft.com/office/officeart/2018/2/layout/IconVerticalSolidList"/>
    <dgm:cxn modelId="{98BBD544-DD30-4B4B-98EC-F358B48906B7}" srcId="{183BE894-078D-4562-B150-D363F0C24C7D}" destId="{A2705104-D5E4-4E5E-A339-945656D8577F}" srcOrd="0" destOrd="0" parTransId="{C354C36B-A3DC-4CE3-99CC-97B7338D8EE8}" sibTransId="{92232FCD-F2AC-44A9-AEF8-37ADEA53CA39}"/>
    <dgm:cxn modelId="{34D17C66-8D98-4801-99E7-1AB92CB241E5}" type="presOf" srcId="{954A3639-56A0-4DA5-86C1-73A1F091CDF8}" destId="{D97879CF-60FD-4B4D-A437-D336A3BCB884}" srcOrd="0" destOrd="0" presId="urn:microsoft.com/office/officeart/2018/2/layout/IconVerticalSolidList"/>
    <dgm:cxn modelId="{DF208A72-9C7D-4EC6-BF12-2608BBD5278B}" type="presOf" srcId="{2D3B6449-5405-483C-A113-0017A49BE65F}" destId="{01E3A78B-8590-40AE-9B96-450F7C6159C4}" srcOrd="0" destOrd="0" presId="urn:microsoft.com/office/officeart/2018/2/layout/IconVerticalSolidList"/>
    <dgm:cxn modelId="{9894BB9E-6509-4D2A-AFAE-B5F24E315157}" type="presOf" srcId="{183BE894-078D-4562-B150-D363F0C24C7D}" destId="{F885CED6-5D2F-4068-85D3-119BE5C7533C}" srcOrd="0" destOrd="0" presId="urn:microsoft.com/office/officeart/2018/2/layout/IconVerticalSolidList"/>
    <dgm:cxn modelId="{7A9FF1CC-1A4D-4C86-BAE8-273E550EC569}" srcId="{183BE894-078D-4562-B150-D363F0C24C7D}" destId="{2D3B6449-5405-483C-A113-0017A49BE65F}" srcOrd="2" destOrd="0" parTransId="{1242DA96-D3D3-4CCD-A7B0-3933009FF07D}" sibTransId="{AAA7E846-8D87-4883-A984-78C06EBDF1F3}"/>
    <dgm:cxn modelId="{5F2C0416-B599-4A31-B975-C4570B3AF227}" type="presParOf" srcId="{F885CED6-5D2F-4068-85D3-119BE5C7533C}" destId="{E343345D-6720-4DD8-A5E8-A2101BE115F3}" srcOrd="0" destOrd="0" presId="urn:microsoft.com/office/officeart/2018/2/layout/IconVerticalSolidList"/>
    <dgm:cxn modelId="{AE1A4F61-330F-42D0-93EE-49323209FC9B}" type="presParOf" srcId="{E343345D-6720-4DD8-A5E8-A2101BE115F3}" destId="{6699A02B-C04A-4779-B7D5-A01FC7332866}" srcOrd="0" destOrd="0" presId="urn:microsoft.com/office/officeart/2018/2/layout/IconVerticalSolidList"/>
    <dgm:cxn modelId="{EB89D3B0-7246-4B80-8100-BF294CB6F9DF}" type="presParOf" srcId="{E343345D-6720-4DD8-A5E8-A2101BE115F3}" destId="{18414369-187C-4FBB-BCE4-824B144585B3}" srcOrd="1" destOrd="0" presId="urn:microsoft.com/office/officeart/2018/2/layout/IconVerticalSolidList"/>
    <dgm:cxn modelId="{B1C46DC1-A742-4F80-90BD-749A02DBDEFA}" type="presParOf" srcId="{E343345D-6720-4DD8-A5E8-A2101BE115F3}" destId="{A43253B9-AA2A-4C94-AE83-BD8077739206}" srcOrd="2" destOrd="0" presId="urn:microsoft.com/office/officeart/2018/2/layout/IconVerticalSolidList"/>
    <dgm:cxn modelId="{3D5DDD9D-57E2-4B53-9958-F83A6630D94C}" type="presParOf" srcId="{E343345D-6720-4DD8-A5E8-A2101BE115F3}" destId="{C70EA076-DC8F-4928-B045-58347CE52286}" srcOrd="3" destOrd="0" presId="urn:microsoft.com/office/officeart/2018/2/layout/IconVerticalSolidList"/>
    <dgm:cxn modelId="{5FEF52AA-7A9C-4A87-99CE-23D5DC105A41}" type="presParOf" srcId="{F885CED6-5D2F-4068-85D3-119BE5C7533C}" destId="{CAC51473-8156-45C8-A8BC-CFBCBCB172A0}" srcOrd="1" destOrd="0" presId="urn:microsoft.com/office/officeart/2018/2/layout/IconVerticalSolidList"/>
    <dgm:cxn modelId="{3FF0A132-CA0D-4582-92EB-B170B5DF6FF8}" type="presParOf" srcId="{F885CED6-5D2F-4068-85D3-119BE5C7533C}" destId="{84801FEB-F9F6-4BED-90C8-A191371543D8}" srcOrd="2" destOrd="0" presId="urn:microsoft.com/office/officeart/2018/2/layout/IconVerticalSolidList"/>
    <dgm:cxn modelId="{767DE8E4-F21A-4849-A9B5-57F1DED8A6FF}" type="presParOf" srcId="{84801FEB-F9F6-4BED-90C8-A191371543D8}" destId="{C6309A4D-395F-4345-8D15-D0D71710872C}" srcOrd="0" destOrd="0" presId="urn:microsoft.com/office/officeart/2018/2/layout/IconVerticalSolidList"/>
    <dgm:cxn modelId="{F8AB440F-CEA6-4E65-8B22-E939CC3D12F6}" type="presParOf" srcId="{84801FEB-F9F6-4BED-90C8-A191371543D8}" destId="{10FA048C-6C1D-4E1B-B85F-37D37D644354}" srcOrd="1" destOrd="0" presId="urn:microsoft.com/office/officeart/2018/2/layout/IconVerticalSolidList"/>
    <dgm:cxn modelId="{4E3A2BE5-6215-49F6-B887-EDE081F4CC5D}" type="presParOf" srcId="{84801FEB-F9F6-4BED-90C8-A191371543D8}" destId="{1D3521A3-33B5-4B9A-ADFC-47F9D3325B95}" srcOrd="2" destOrd="0" presId="urn:microsoft.com/office/officeart/2018/2/layout/IconVerticalSolidList"/>
    <dgm:cxn modelId="{8EFDB128-A0E0-4964-968F-2FCFB59E25A6}" type="presParOf" srcId="{84801FEB-F9F6-4BED-90C8-A191371543D8}" destId="{D97879CF-60FD-4B4D-A437-D336A3BCB884}" srcOrd="3" destOrd="0" presId="urn:microsoft.com/office/officeart/2018/2/layout/IconVerticalSolidList"/>
    <dgm:cxn modelId="{DF8A287F-25F3-4554-A564-E38D12DE5554}" type="presParOf" srcId="{F885CED6-5D2F-4068-85D3-119BE5C7533C}" destId="{02C76843-F6A3-469E-9D99-4E7BB8C39F32}" srcOrd="3" destOrd="0" presId="urn:microsoft.com/office/officeart/2018/2/layout/IconVerticalSolidList"/>
    <dgm:cxn modelId="{E054BF01-FA43-4173-9450-BDB509F43ACD}" type="presParOf" srcId="{F885CED6-5D2F-4068-85D3-119BE5C7533C}" destId="{7D40EA8D-261A-4C31-A136-F4B7D50C47C2}" srcOrd="4" destOrd="0" presId="urn:microsoft.com/office/officeart/2018/2/layout/IconVerticalSolidList"/>
    <dgm:cxn modelId="{0314EAFB-D18C-44BE-93B8-4027CCD214F7}" type="presParOf" srcId="{7D40EA8D-261A-4C31-A136-F4B7D50C47C2}" destId="{0F7D8ECA-9721-4838-833C-51411A28B1C2}" srcOrd="0" destOrd="0" presId="urn:microsoft.com/office/officeart/2018/2/layout/IconVerticalSolidList"/>
    <dgm:cxn modelId="{3ECAE085-1F98-4132-8DEF-968761532161}" type="presParOf" srcId="{7D40EA8D-261A-4C31-A136-F4B7D50C47C2}" destId="{7A9708FE-D690-403F-B406-D2794077D130}" srcOrd="1" destOrd="0" presId="urn:microsoft.com/office/officeart/2018/2/layout/IconVerticalSolidList"/>
    <dgm:cxn modelId="{4E5EC838-7FCD-4DBA-A3DA-A4DA3E92B7F5}" type="presParOf" srcId="{7D40EA8D-261A-4C31-A136-F4B7D50C47C2}" destId="{1F5DFBA7-5913-446C-ABC2-02FEFAC608F6}" srcOrd="2" destOrd="0" presId="urn:microsoft.com/office/officeart/2018/2/layout/IconVerticalSolidList"/>
    <dgm:cxn modelId="{42B86C69-9958-48A7-A354-59AD4B902EDD}" type="presParOf" srcId="{7D40EA8D-261A-4C31-A136-F4B7D50C47C2}" destId="{01E3A78B-8590-40AE-9B96-450F7C6159C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738D82B-CC69-4A14-8F42-A1F9E59BB1A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BC3D049-D6F1-4917-9E8A-9A675EF31148}">
      <dgm:prSet/>
      <dgm:spPr/>
      <dgm:t>
        <a:bodyPr/>
        <a:lstStyle/>
        <a:p>
          <a:pPr>
            <a:lnSpc>
              <a:spcPct val="100000"/>
            </a:lnSpc>
          </a:pPr>
          <a:r>
            <a:rPr lang="en-GB"/>
            <a:t>The success criteria for the project have been developed such that they are aligned with the goals of the company and the advantages that are expected to result from the project. </a:t>
          </a:r>
          <a:endParaRPr lang="en-US"/>
        </a:p>
      </dgm:t>
    </dgm:pt>
    <dgm:pt modelId="{ABBE8415-EBD7-468C-88FA-AA2BE6244A16}" type="parTrans" cxnId="{459F223C-3D36-43D5-BACF-4D0F7CF25C33}">
      <dgm:prSet/>
      <dgm:spPr/>
      <dgm:t>
        <a:bodyPr/>
        <a:lstStyle/>
        <a:p>
          <a:endParaRPr lang="en-US"/>
        </a:p>
      </dgm:t>
    </dgm:pt>
    <dgm:pt modelId="{4BAD64AC-12B1-49C3-AA72-27BC7C80BDFF}" type="sibTrans" cxnId="{459F223C-3D36-43D5-BACF-4D0F7CF25C33}">
      <dgm:prSet/>
      <dgm:spPr/>
      <dgm:t>
        <a:bodyPr/>
        <a:lstStyle/>
        <a:p>
          <a:endParaRPr lang="en-US"/>
        </a:p>
      </dgm:t>
    </dgm:pt>
    <dgm:pt modelId="{A87D053E-7F8F-4D1F-A36B-D8F4AEC35192}">
      <dgm:prSet/>
      <dgm:spPr/>
      <dgm:t>
        <a:bodyPr/>
        <a:lstStyle/>
        <a:p>
          <a:pPr>
            <a:lnSpc>
              <a:spcPct val="100000"/>
            </a:lnSpc>
          </a:pPr>
          <a:r>
            <a:rPr lang="en-GB"/>
            <a:t>To guarantee that these requirements for success are being satisfied, we will be monitoring and evaluating the situation on a regular basis.</a:t>
          </a:r>
          <a:endParaRPr lang="en-US"/>
        </a:p>
      </dgm:t>
    </dgm:pt>
    <dgm:pt modelId="{DAF2960D-5985-4CEE-B529-216AD6F23D44}" type="parTrans" cxnId="{00F144E6-95D1-47BF-9A1B-1410D4DA6717}">
      <dgm:prSet/>
      <dgm:spPr/>
      <dgm:t>
        <a:bodyPr/>
        <a:lstStyle/>
        <a:p>
          <a:endParaRPr lang="en-US"/>
        </a:p>
      </dgm:t>
    </dgm:pt>
    <dgm:pt modelId="{DE4EAB35-7A29-4435-9A20-F542CDAC0ABA}" type="sibTrans" cxnId="{00F144E6-95D1-47BF-9A1B-1410D4DA6717}">
      <dgm:prSet/>
      <dgm:spPr/>
      <dgm:t>
        <a:bodyPr/>
        <a:lstStyle/>
        <a:p>
          <a:endParaRPr lang="en-US"/>
        </a:p>
      </dgm:t>
    </dgm:pt>
    <dgm:pt modelId="{E9F47807-5C9C-4696-978C-BDB749DB3C60}">
      <dgm:prSet/>
      <dgm:spPr/>
      <dgm:t>
        <a:bodyPr/>
        <a:lstStyle/>
        <a:p>
          <a:pPr>
            <a:lnSpc>
              <a:spcPct val="100000"/>
            </a:lnSpc>
          </a:pPr>
          <a:r>
            <a:rPr lang="en-GB"/>
            <a:t>These criteria consist of the prompt completion of the facility setup, the effective acceptance of worksite catering by workers, favourable comments on the nutritional value and assortment of meals, and a decrease in staff absence owing to improvements in eating habits.</a:t>
          </a:r>
          <a:endParaRPr lang="en-US"/>
        </a:p>
      </dgm:t>
    </dgm:pt>
    <dgm:pt modelId="{E1475AC3-7F53-43D7-ACFE-4A32DD524BFD}" type="parTrans" cxnId="{FC39D187-936F-4AB2-84C9-8F49B7D81C15}">
      <dgm:prSet/>
      <dgm:spPr/>
      <dgm:t>
        <a:bodyPr/>
        <a:lstStyle/>
        <a:p>
          <a:endParaRPr lang="en-US"/>
        </a:p>
      </dgm:t>
    </dgm:pt>
    <dgm:pt modelId="{1AB6C522-AC3E-4F59-8871-530458A0D01E}" type="sibTrans" cxnId="{FC39D187-936F-4AB2-84C9-8F49B7D81C15}">
      <dgm:prSet/>
      <dgm:spPr/>
      <dgm:t>
        <a:bodyPr/>
        <a:lstStyle/>
        <a:p>
          <a:endParaRPr lang="en-US"/>
        </a:p>
      </dgm:t>
    </dgm:pt>
    <dgm:pt modelId="{843D08BB-39CB-4BFA-8B67-EEBB1D4AE82A}" type="pres">
      <dgm:prSet presAssocID="{D738D82B-CC69-4A14-8F42-A1F9E59BB1AF}" presName="root" presStyleCnt="0">
        <dgm:presLayoutVars>
          <dgm:dir/>
          <dgm:resizeHandles val="exact"/>
        </dgm:presLayoutVars>
      </dgm:prSet>
      <dgm:spPr/>
    </dgm:pt>
    <dgm:pt modelId="{0A8A0F8C-9A9F-4A88-B092-30454D68CC47}" type="pres">
      <dgm:prSet presAssocID="{3BC3D049-D6F1-4917-9E8A-9A675EF31148}" presName="compNode" presStyleCnt="0"/>
      <dgm:spPr/>
    </dgm:pt>
    <dgm:pt modelId="{0C6E97BE-B031-4183-91EE-83A2CB88621C}" type="pres">
      <dgm:prSet presAssocID="{3BC3D049-D6F1-4917-9E8A-9A675EF31148}" presName="bgRect" presStyleLbl="bgShp" presStyleIdx="0" presStyleCnt="3"/>
      <dgm:spPr/>
    </dgm:pt>
    <dgm:pt modelId="{F7EDEBDD-BF26-419B-88A8-66F6431E3581}" type="pres">
      <dgm:prSet presAssocID="{3BC3D049-D6F1-4917-9E8A-9A675EF3114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26EB9101-09A7-424A-99AE-CD4FBEACF93B}" type="pres">
      <dgm:prSet presAssocID="{3BC3D049-D6F1-4917-9E8A-9A675EF31148}" presName="spaceRect" presStyleCnt="0"/>
      <dgm:spPr/>
    </dgm:pt>
    <dgm:pt modelId="{527EF2E7-61D7-41D0-8424-D365FD90607A}" type="pres">
      <dgm:prSet presAssocID="{3BC3D049-D6F1-4917-9E8A-9A675EF31148}" presName="parTx" presStyleLbl="revTx" presStyleIdx="0" presStyleCnt="3">
        <dgm:presLayoutVars>
          <dgm:chMax val="0"/>
          <dgm:chPref val="0"/>
        </dgm:presLayoutVars>
      </dgm:prSet>
      <dgm:spPr/>
    </dgm:pt>
    <dgm:pt modelId="{92F1C9AF-155F-4CA6-AF06-745D3609BD3E}" type="pres">
      <dgm:prSet presAssocID="{4BAD64AC-12B1-49C3-AA72-27BC7C80BDFF}" presName="sibTrans" presStyleCnt="0"/>
      <dgm:spPr/>
    </dgm:pt>
    <dgm:pt modelId="{5264B503-B590-4699-84D6-E1A49115FDD0}" type="pres">
      <dgm:prSet presAssocID="{A87D053E-7F8F-4D1F-A36B-D8F4AEC35192}" presName="compNode" presStyleCnt="0"/>
      <dgm:spPr/>
    </dgm:pt>
    <dgm:pt modelId="{B4C24769-6980-4AED-B286-05FFC4DE3C3C}" type="pres">
      <dgm:prSet presAssocID="{A87D053E-7F8F-4D1F-A36B-D8F4AEC35192}" presName="bgRect" presStyleLbl="bgShp" presStyleIdx="1" presStyleCnt="3"/>
      <dgm:spPr/>
    </dgm:pt>
    <dgm:pt modelId="{9B03D16F-66E3-449B-A612-5C3B7756FD0D}" type="pres">
      <dgm:prSet presAssocID="{A87D053E-7F8F-4D1F-A36B-D8F4AEC3519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esentation with Checklist"/>
        </a:ext>
      </dgm:extLst>
    </dgm:pt>
    <dgm:pt modelId="{1BA0E66F-2580-44C3-8CAD-5F799F53001F}" type="pres">
      <dgm:prSet presAssocID="{A87D053E-7F8F-4D1F-A36B-D8F4AEC35192}" presName="spaceRect" presStyleCnt="0"/>
      <dgm:spPr/>
    </dgm:pt>
    <dgm:pt modelId="{8EE8E78D-AB85-4C4A-9A63-1FA8D23AEC3E}" type="pres">
      <dgm:prSet presAssocID="{A87D053E-7F8F-4D1F-A36B-D8F4AEC35192}" presName="parTx" presStyleLbl="revTx" presStyleIdx="1" presStyleCnt="3">
        <dgm:presLayoutVars>
          <dgm:chMax val="0"/>
          <dgm:chPref val="0"/>
        </dgm:presLayoutVars>
      </dgm:prSet>
      <dgm:spPr/>
    </dgm:pt>
    <dgm:pt modelId="{45F43926-5BA8-48CB-A986-EBEF98F93ADE}" type="pres">
      <dgm:prSet presAssocID="{DE4EAB35-7A29-4435-9A20-F542CDAC0ABA}" presName="sibTrans" presStyleCnt="0"/>
      <dgm:spPr/>
    </dgm:pt>
    <dgm:pt modelId="{5EBD37B0-F212-4E63-A89E-7C4D7AF55910}" type="pres">
      <dgm:prSet presAssocID="{E9F47807-5C9C-4696-978C-BDB749DB3C60}" presName="compNode" presStyleCnt="0"/>
      <dgm:spPr/>
    </dgm:pt>
    <dgm:pt modelId="{49C426E5-3ED6-49EF-B0A6-E9DE299B41E1}" type="pres">
      <dgm:prSet presAssocID="{E9F47807-5C9C-4696-978C-BDB749DB3C60}" presName="bgRect" presStyleLbl="bgShp" presStyleIdx="2" presStyleCnt="3"/>
      <dgm:spPr/>
    </dgm:pt>
    <dgm:pt modelId="{A48B6EE5-ADAE-45A7-AFCE-284430317C0E}" type="pres">
      <dgm:prSet presAssocID="{E9F47807-5C9C-4696-978C-BDB749DB3C6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ork and knife"/>
        </a:ext>
      </dgm:extLst>
    </dgm:pt>
    <dgm:pt modelId="{D72A236D-532F-44A4-B9FF-67B79AE9A87A}" type="pres">
      <dgm:prSet presAssocID="{E9F47807-5C9C-4696-978C-BDB749DB3C60}" presName="spaceRect" presStyleCnt="0"/>
      <dgm:spPr/>
    </dgm:pt>
    <dgm:pt modelId="{56A2D27C-FA2D-4D0B-B7E8-6FA8ED8513AB}" type="pres">
      <dgm:prSet presAssocID="{E9F47807-5C9C-4696-978C-BDB749DB3C60}" presName="parTx" presStyleLbl="revTx" presStyleIdx="2" presStyleCnt="3">
        <dgm:presLayoutVars>
          <dgm:chMax val="0"/>
          <dgm:chPref val="0"/>
        </dgm:presLayoutVars>
      </dgm:prSet>
      <dgm:spPr/>
    </dgm:pt>
  </dgm:ptLst>
  <dgm:cxnLst>
    <dgm:cxn modelId="{ECAEC503-B3F2-4C74-8484-2F265BF3244A}" type="presOf" srcId="{3BC3D049-D6F1-4917-9E8A-9A675EF31148}" destId="{527EF2E7-61D7-41D0-8424-D365FD90607A}" srcOrd="0" destOrd="0" presId="urn:microsoft.com/office/officeart/2018/2/layout/IconVerticalSolidList"/>
    <dgm:cxn modelId="{459F223C-3D36-43D5-BACF-4D0F7CF25C33}" srcId="{D738D82B-CC69-4A14-8F42-A1F9E59BB1AF}" destId="{3BC3D049-D6F1-4917-9E8A-9A675EF31148}" srcOrd="0" destOrd="0" parTransId="{ABBE8415-EBD7-468C-88FA-AA2BE6244A16}" sibTransId="{4BAD64AC-12B1-49C3-AA72-27BC7C80BDFF}"/>
    <dgm:cxn modelId="{03B39345-1B2B-4E76-8703-9B0EDA64DC8B}" type="presOf" srcId="{D738D82B-CC69-4A14-8F42-A1F9E59BB1AF}" destId="{843D08BB-39CB-4BFA-8B67-EEBB1D4AE82A}" srcOrd="0" destOrd="0" presId="urn:microsoft.com/office/officeart/2018/2/layout/IconVerticalSolidList"/>
    <dgm:cxn modelId="{FC39D187-936F-4AB2-84C9-8F49B7D81C15}" srcId="{D738D82B-CC69-4A14-8F42-A1F9E59BB1AF}" destId="{E9F47807-5C9C-4696-978C-BDB749DB3C60}" srcOrd="2" destOrd="0" parTransId="{E1475AC3-7F53-43D7-ACFE-4A32DD524BFD}" sibTransId="{1AB6C522-AC3E-4F59-8871-530458A0D01E}"/>
    <dgm:cxn modelId="{5FEC1BB1-C9DE-4644-88C7-3F43ECC7622C}" type="presOf" srcId="{E9F47807-5C9C-4696-978C-BDB749DB3C60}" destId="{56A2D27C-FA2D-4D0B-B7E8-6FA8ED8513AB}" srcOrd="0" destOrd="0" presId="urn:microsoft.com/office/officeart/2018/2/layout/IconVerticalSolidList"/>
    <dgm:cxn modelId="{641E69C4-8F81-4C04-AF30-B039B721516C}" type="presOf" srcId="{A87D053E-7F8F-4D1F-A36B-D8F4AEC35192}" destId="{8EE8E78D-AB85-4C4A-9A63-1FA8D23AEC3E}" srcOrd="0" destOrd="0" presId="urn:microsoft.com/office/officeart/2018/2/layout/IconVerticalSolidList"/>
    <dgm:cxn modelId="{00F144E6-95D1-47BF-9A1B-1410D4DA6717}" srcId="{D738D82B-CC69-4A14-8F42-A1F9E59BB1AF}" destId="{A87D053E-7F8F-4D1F-A36B-D8F4AEC35192}" srcOrd="1" destOrd="0" parTransId="{DAF2960D-5985-4CEE-B529-216AD6F23D44}" sibTransId="{DE4EAB35-7A29-4435-9A20-F542CDAC0ABA}"/>
    <dgm:cxn modelId="{33BFA2B7-2BB7-4489-97B6-C2F58CAE4468}" type="presParOf" srcId="{843D08BB-39CB-4BFA-8B67-EEBB1D4AE82A}" destId="{0A8A0F8C-9A9F-4A88-B092-30454D68CC47}" srcOrd="0" destOrd="0" presId="urn:microsoft.com/office/officeart/2018/2/layout/IconVerticalSolidList"/>
    <dgm:cxn modelId="{624D4CE0-01C3-4427-BC84-3E4B656E5FF9}" type="presParOf" srcId="{0A8A0F8C-9A9F-4A88-B092-30454D68CC47}" destId="{0C6E97BE-B031-4183-91EE-83A2CB88621C}" srcOrd="0" destOrd="0" presId="urn:microsoft.com/office/officeart/2018/2/layout/IconVerticalSolidList"/>
    <dgm:cxn modelId="{A2D420DF-DCA0-45D2-9770-9900426A06E1}" type="presParOf" srcId="{0A8A0F8C-9A9F-4A88-B092-30454D68CC47}" destId="{F7EDEBDD-BF26-419B-88A8-66F6431E3581}" srcOrd="1" destOrd="0" presId="urn:microsoft.com/office/officeart/2018/2/layout/IconVerticalSolidList"/>
    <dgm:cxn modelId="{1FFEB217-DDFD-4715-845E-C18A1CC8F98D}" type="presParOf" srcId="{0A8A0F8C-9A9F-4A88-B092-30454D68CC47}" destId="{26EB9101-09A7-424A-99AE-CD4FBEACF93B}" srcOrd="2" destOrd="0" presId="urn:microsoft.com/office/officeart/2018/2/layout/IconVerticalSolidList"/>
    <dgm:cxn modelId="{7F9ABD12-1925-486F-9068-CAE392A605D0}" type="presParOf" srcId="{0A8A0F8C-9A9F-4A88-B092-30454D68CC47}" destId="{527EF2E7-61D7-41D0-8424-D365FD90607A}" srcOrd="3" destOrd="0" presId="urn:microsoft.com/office/officeart/2018/2/layout/IconVerticalSolidList"/>
    <dgm:cxn modelId="{7D45F757-EB21-4818-A3AA-9849F2020B4D}" type="presParOf" srcId="{843D08BB-39CB-4BFA-8B67-EEBB1D4AE82A}" destId="{92F1C9AF-155F-4CA6-AF06-745D3609BD3E}" srcOrd="1" destOrd="0" presId="urn:microsoft.com/office/officeart/2018/2/layout/IconVerticalSolidList"/>
    <dgm:cxn modelId="{762B21B5-5F42-434E-BF5D-CD304A7CC7A2}" type="presParOf" srcId="{843D08BB-39CB-4BFA-8B67-EEBB1D4AE82A}" destId="{5264B503-B590-4699-84D6-E1A49115FDD0}" srcOrd="2" destOrd="0" presId="urn:microsoft.com/office/officeart/2018/2/layout/IconVerticalSolidList"/>
    <dgm:cxn modelId="{25D6418A-4BEB-47B1-9E41-60F41F063B72}" type="presParOf" srcId="{5264B503-B590-4699-84D6-E1A49115FDD0}" destId="{B4C24769-6980-4AED-B286-05FFC4DE3C3C}" srcOrd="0" destOrd="0" presId="urn:microsoft.com/office/officeart/2018/2/layout/IconVerticalSolidList"/>
    <dgm:cxn modelId="{4FCCDFA3-68C3-447F-9005-CDA19BEF63AB}" type="presParOf" srcId="{5264B503-B590-4699-84D6-E1A49115FDD0}" destId="{9B03D16F-66E3-449B-A612-5C3B7756FD0D}" srcOrd="1" destOrd="0" presId="urn:microsoft.com/office/officeart/2018/2/layout/IconVerticalSolidList"/>
    <dgm:cxn modelId="{83D00EAD-26B6-44BC-B7E4-F034BAB8A1BA}" type="presParOf" srcId="{5264B503-B590-4699-84D6-E1A49115FDD0}" destId="{1BA0E66F-2580-44C3-8CAD-5F799F53001F}" srcOrd="2" destOrd="0" presId="urn:microsoft.com/office/officeart/2018/2/layout/IconVerticalSolidList"/>
    <dgm:cxn modelId="{B21E27A2-C5C3-4BB5-B78F-3807A6FFE186}" type="presParOf" srcId="{5264B503-B590-4699-84D6-E1A49115FDD0}" destId="{8EE8E78D-AB85-4C4A-9A63-1FA8D23AEC3E}" srcOrd="3" destOrd="0" presId="urn:microsoft.com/office/officeart/2018/2/layout/IconVerticalSolidList"/>
    <dgm:cxn modelId="{4190B181-6F8A-4168-9743-C352B0D2E4D0}" type="presParOf" srcId="{843D08BB-39CB-4BFA-8B67-EEBB1D4AE82A}" destId="{45F43926-5BA8-48CB-A986-EBEF98F93ADE}" srcOrd="3" destOrd="0" presId="urn:microsoft.com/office/officeart/2018/2/layout/IconVerticalSolidList"/>
    <dgm:cxn modelId="{19098696-3B87-4E9E-B772-1D21718DA053}" type="presParOf" srcId="{843D08BB-39CB-4BFA-8B67-EEBB1D4AE82A}" destId="{5EBD37B0-F212-4E63-A89E-7C4D7AF55910}" srcOrd="4" destOrd="0" presId="urn:microsoft.com/office/officeart/2018/2/layout/IconVerticalSolidList"/>
    <dgm:cxn modelId="{EA49B15F-6078-47C4-AA96-EB44FE3039FF}" type="presParOf" srcId="{5EBD37B0-F212-4E63-A89E-7C4D7AF55910}" destId="{49C426E5-3ED6-49EF-B0A6-E9DE299B41E1}" srcOrd="0" destOrd="0" presId="urn:microsoft.com/office/officeart/2018/2/layout/IconVerticalSolidList"/>
    <dgm:cxn modelId="{615780E8-DAC3-43F1-9F04-D6875A02A93F}" type="presParOf" srcId="{5EBD37B0-F212-4E63-A89E-7C4D7AF55910}" destId="{A48B6EE5-ADAE-45A7-AFCE-284430317C0E}" srcOrd="1" destOrd="0" presId="urn:microsoft.com/office/officeart/2018/2/layout/IconVerticalSolidList"/>
    <dgm:cxn modelId="{C7D1289D-25B7-476B-8B85-263A1D41FD44}" type="presParOf" srcId="{5EBD37B0-F212-4E63-A89E-7C4D7AF55910}" destId="{D72A236D-532F-44A4-B9FF-67B79AE9A87A}" srcOrd="2" destOrd="0" presId="urn:microsoft.com/office/officeart/2018/2/layout/IconVerticalSolidList"/>
    <dgm:cxn modelId="{98C7F369-D8F0-40EF-A3CD-1B2EDFE59C44}" type="presParOf" srcId="{5EBD37B0-F212-4E63-A89E-7C4D7AF55910}" destId="{56A2D27C-FA2D-4D0B-B7E8-6FA8ED8513A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C1EEFF0-0982-4987-973F-39C5C988CF7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6A757BC-75A9-4C32-8C47-DB936861D5D9}">
      <dgm:prSet/>
      <dgm:spPr/>
      <dgm:t>
        <a:bodyPr/>
        <a:lstStyle/>
        <a:p>
          <a:r>
            <a:rPr lang="en-GB"/>
            <a:t>Worker buy-in, a £500,000 budget, involvement of stakeholders, efficient operations, security and health legal compliance environmental considerations, and employee input and engagement are all presupposed for the "Implementation of Onsite Catering to Reduce Congestion and Promote Healthy Lifestyle" project.</a:t>
          </a:r>
          <a:endParaRPr lang="en-US"/>
        </a:p>
      </dgm:t>
    </dgm:pt>
    <dgm:pt modelId="{EC67BC41-4A9F-4D39-8F4E-803572566C75}" type="parTrans" cxnId="{613B78D7-3E84-466E-8EA5-3948B4A3EEE3}">
      <dgm:prSet/>
      <dgm:spPr/>
      <dgm:t>
        <a:bodyPr/>
        <a:lstStyle/>
        <a:p>
          <a:endParaRPr lang="en-US"/>
        </a:p>
      </dgm:t>
    </dgm:pt>
    <dgm:pt modelId="{33AEC5B3-9076-4A61-BC34-0309C712044A}" type="sibTrans" cxnId="{613B78D7-3E84-466E-8EA5-3948B4A3EEE3}">
      <dgm:prSet/>
      <dgm:spPr/>
      <dgm:t>
        <a:bodyPr/>
        <a:lstStyle/>
        <a:p>
          <a:endParaRPr lang="en-US"/>
        </a:p>
      </dgm:t>
    </dgm:pt>
    <dgm:pt modelId="{4E65DA95-59B8-46AA-B36D-15590EED4570}">
      <dgm:prSet/>
      <dgm:spPr/>
      <dgm:t>
        <a:bodyPr/>
        <a:lstStyle/>
        <a:p>
          <a:r>
            <a:rPr lang="en-GB"/>
            <a:t>Given the project's focus on employee satisfaction, it is expected that 80% of workers would choose in-house catering over ordering out.</a:t>
          </a:r>
          <a:endParaRPr lang="en-US"/>
        </a:p>
      </dgm:t>
    </dgm:pt>
    <dgm:pt modelId="{01A32339-9116-454C-A6FA-5393E8135C18}" type="parTrans" cxnId="{09E5581D-612D-49D1-979B-7B3F5FE798A1}">
      <dgm:prSet/>
      <dgm:spPr/>
      <dgm:t>
        <a:bodyPr/>
        <a:lstStyle/>
        <a:p>
          <a:endParaRPr lang="en-US"/>
        </a:p>
      </dgm:t>
    </dgm:pt>
    <dgm:pt modelId="{830D2565-50C0-4498-9736-4C6415751AE3}" type="sibTrans" cxnId="{09E5581D-612D-49D1-979B-7B3F5FE798A1}">
      <dgm:prSet/>
      <dgm:spPr/>
      <dgm:t>
        <a:bodyPr/>
        <a:lstStyle/>
        <a:p>
          <a:endParaRPr lang="en-US"/>
        </a:p>
      </dgm:t>
    </dgm:pt>
    <dgm:pt modelId="{28CF6439-0F10-4FB8-830F-0AC49F7189D5}" type="pres">
      <dgm:prSet presAssocID="{5C1EEFF0-0982-4987-973F-39C5C988CF7F}" presName="linear" presStyleCnt="0">
        <dgm:presLayoutVars>
          <dgm:animLvl val="lvl"/>
          <dgm:resizeHandles val="exact"/>
        </dgm:presLayoutVars>
      </dgm:prSet>
      <dgm:spPr/>
    </dgm:pt>
    <dgm:pt modelId="{129B0333-AAB0-4E28-B506-ADB72AC53B83}" type="pres">
      <dgm:prSet presAssocID="{56A757BC-75A9-4C32-8C47-DB936861D5D9}" presName="parentText" presStyleLbl="node1" presStyleIdx="0" presStyleCnt="2">
        <dgm:presLayoutVars>
          <dgm:chMax val="0"/>
          <dgm:bulletEnabled val="1"/>
        </dgm:presLayoutVars>
      </dgm:prSet>
      <dgm:spPr/>
    </dgm:pt>
    <dgm:pt modelId="{1E6D5D28-F214-4A4B-B198-F7C8E1AEDF2D}" type="pres">
      <dgm:prSet presAssocID="{33AEC5B3-9076-4A61-BC34-0309C712044A}" presName="spacer" presStyleCnt="0"/>
      <dgm:spPr/>
    </dgm:pt>
    <dgm:pt modelId="{3E4B93C6-B63F-4624-AB6F-1D65673839ED}" type="pres">
      <dgm:prSet presAssocID="{4E65DA95-59B8-46AA-B36D-15590EED4570}" presName="parentText" presStyleLbl="node1" presStyleIdx="1" presStyleCnt="2">
        <dgm:presLayoutVars>
          <dgm:chMax val="0"/>
          <dgm:bulletEnabled val="1"/>
        </dgm:presLayoutVars>
      </dgm:prSet>
      <dgm:spPr/>
    </dgm:pt>
  </dgm:ptLst>
  <dgm:cxnLst>
    <dgm:cxn modelId="{09E5581D-612D-49D1-979B-7B3F5FE798A1}" srcId="{5C1EEFF0-0982-4987-973F-39C5C988CF7F}" destId="{4E65DA95-59B8-46AA-B36D-15590EED4570}" srcOrd="1" destOrd="0" parTransId="{01A32339-9116-454C-A6FA-5393E8135C18}" sibTransId="{830D2565-50C0-4498-9736-4C6415751AE3}"/>
    <dgm:cxn modelId="{EB92B61E-CA47-451F-BC1B-51BA05692207}" type="presOf" srcId="{5C1EEFF0-0982-4987-973F-39C5C988CF7F}" destId="{28CF6439-0F10-4FB8-830F-0AC49F7189D5}" srcOrd="0" destOrd="0" presId="urn:microsoft.com/office/officeart/2005/8/layout/vList2"/>
    <dgm:cxn modelId="{445AEF85-ACD6-4857-A588-8144970921AE}" type="presOf" srcId="{4E65DA95-59B8-46AA-B36D-15590EED4570}" destId="{3E4B93C6-B63F-4624-AB6F-1D65673839ED}" srcOrd="0" destOrd="0" presId="urn:microsoft.com/office/officeart/2005/8/layout/vList2"/>
    <dgm:cxn modelId="{11D19FBF-2F1A-441A-AA50-1919A1F6BB74}" type="presOf" srcId="{56A757BC-75A9-4C32-8C47-DB936861D5D9}" destId="{129B0333-AAB0-4E28-B506-ADB72AC53B83}" srcOrd="0" destOrd="0" presId="urn:microsoft.com/office/officeart/2005/8/layout/vList2"/>
    <dgm:cxn modelId="{613B78D7-3E84-466E-8EA5-3948B4A3EEE3}" srcId="{5C1EEFF0-0982-4987-973F-39C5C988CF7F}" destId="{56A757BC-75A9-4C32-8C47-DB936861D5D9}" srcOrd="0" destOrd="0" parTransId="{EC67BC41-4A9F-4D39-8F4E-803572566C75}" sibTransId="{33AEC5B3-9076-4A61-BC34-0309C712044A}"/>
    <dgm:cxn modelId="{D314089D-7B16-4E62-8719-468C7DC00364}" type="presParOf" srcId="{28CF6439-0F10-4FB8-830F-0AC49F7189D5}" destId="{129B0333-AAB0-4E28-B506-ADB72AC53B83}" srcOrd="0" destOrd="0" presId="urn:microsoft.com/office/officeart/2005/8/layout/vList2"/>
    <dgm:cxn modelId="{860F6AB1-CD39-4BE5-9AD6-5E5B1A6118B3}" type="presParOf" srcId="{28CF6439-0F10-4FB8-830F-0AC49F7189D5}" destId="{1E6D5D28-F214-4A4B-B198-F7C8E1AEDF2D}" srcOrd="1" destOrd="0" presId="urn:microsoft.com/office/officeart/2005/8/layout/vList2"/>
    <dgm:cxn modelId="{85CE4F4C-B5D1-4960-8D9C-DDACD4B09062}" type="presParOf" srcId="{28CF6439-0F10-4FB8-830F-0AC49F7189D5}" destId="{3E4B93C6-B63F-4624-AB6F-1D65673839E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9C6BDB0-3C57-40C4-B8E4-58EA5D3FB9D2}"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0EEAC393-6A2F-44EF-9BF0-51598253DF6F}">
      <dgm:prSet/>
      <dgm:spPr/>
      <dgm:t>
        <a:bodyPr/>
        <a:lstStyle/>
        <a:p>
          <a:r>
            <a:rPr lang="en-US"/>
            <a:t>The goal of the “AJKAL Canteen’’ to Reduce Congestion and Promote Healthy Lifestyle" initiative is to encourage healthier lifestyles among workers and decrease the need for them to leave the office during lunch.</a:t>
          </a:r>
        </a:p>
      </dgm:t>
    </dgm:pt>
    <dgm:pt modelId="{5FED368A-C640-4CAF-AC20-5C7EFF103D4F}" type="parTrans" cxnId="{3453680C-CFAF-49A1-9A4F-E71DF4205204}">
      <dgm:prSet/>
      <dgm:spPr/>
      <dgm:t>
        <a:bodyPr/>
        <a:lstStyle/>
        <a:p>
          <a:endParaRPr lang="en-US"/>
        </a:p>
      </dgm:t>
    </dgm:pt>
    <dgm:pt modelId="{CECFE25C-148A-4566-AE61-E6BCE1400611}" type="sibTrans" cxnId="{3453680C-CFAF-49A1-9A4F-E71DF4205204}">
      <dgm:prSet/>
      <dgm:spPr/>
      <dgm:t>
        <a:bodyPr/>
        <a:lstStyle/>
        <a:p>
          <a:endParaRPr lang="en-US"/>
        </a:p>
      </dgm:t>
    </dgm:pt>
    <dgm:pt modelId="{70B3FF24-7C72-4ABD-8FC3-929CA3DE9B43}">
      <dgm:prSet/>
      <dgm:spPr/>
      <dgm:t>
        <a:bodyPr/>
        <a:lstStyle/>
        <a:p>
          <a:r>
            <a:rPr lang="en-US"/>
            <a:t>Benefits, stakeholder participation, structure of work breakdown, outcomes of the project, risk evaluation, and progress monitoring are just a few of the aspects of project management that are considered part of the planning process.</a:t>
          </a:r>
        </a:p>
      </dgm:t>
    </dgm:pt>
    <dgm:pt modelId="{58B57F22-EBF2-41F0-A3B1-90CED772E971}" type="parTrans" cxnId="{85CA87A4-BEE7-420A-8DE4-1D16571B396A}">
      <dgm:prSet/>
      <dgm:spPr/>
      <dgm:t>
        <a:bodyPr/>
        <a:lstStyle/>
        <a:p>
          <a:endParaRPr lang="en-US"/>
        </a:p>
      </dgm:t>
    </dgm:pt>
    <dgm:pt modelId="{1A64025E-8AF4-400E-891B-9E6D826012E4}" type="sibTrans" cxnId="{85CA87A4-BEE7-420A-8DE4-1D16571B396A}">
      <dgm:prSet/>
      <dgm:spPr/>
      <dgm:t>
        <a:bodyPr/>
        <a:lstStyle/>
        <a:p>
          <a:endParaRPr lang="en-US"/>
        </a:p>
      </dgm:t>
    </dgm:pt>
    <dgm:pt modelId="{A1F2EF02-E3B1-4C51-B7F8-92DF930865F1}">
      <dgm:prSet/>
      <dgm:spPr/>
      <dgm:t>
        <a:bodyPr/>
        <a:lstStyle/>
        <a:p>
          <a:r>
            <a:rPr lang="en-US"/>
            <a:t>For a project to be successfully implemented, upper-level management must provide their stamp of approval to the project management strategy, provide sufficient funding, encourage stakeholder participation, and keep tabs on development.</a:t>
          </a:r>
        </a:p>
      </dgm:t>
    </dgm:pt>
    <dgm:pt modelId="{7EA79F9B-E21F-408B-9CBF-BBA58F58F94F}" type="parTrans" cxnId="{37E48D2B-EDD3-4AD7-AA9D-D96637887DDF}">
      <dgm:prSet/>
      <dgm:spPr/>
      <dgm:t>
        <a:bodyPr/>
        <a:lstStyle/>
        <a:p>
          <a:endParaRPr lang="en-US"/>
        </a:p>
      </dgm:t>
    </dgm:pt>
    <dgm:pt modelId="{408FD7FF-D5CA-4C17-88D2-F3605358D9EE}" type="sibTrans" cxnId="{37E48D2B-EDD3-4AD7-AA9D-D96637887DDF}">
      <dgm:prSet/>
      <dgm:spPr/>
      <dgm:t>
        <a:bodyPr/>
        <a:lstStyle/>
        <a:p>
          <a:endParaRPr lang="en-US"/>
        </a:p>
      </dgm:t>
    </dgm:pt>
    <dgm:pt modelId="{37F035F9-9043-4DA4-8D3E-E2A07999AFC5}" type="pres">
      <dgm:prSet presAssocID="{19C6BDB0-3C57-40C4-B8E4-58EA5D3FB9D2}" presName="Name0" presStyleCnt="0">
        <dgm:presLayoutVars>
          <dgm:dir/>
          <dgm:resizeHandles val="exact"/>
        </dgm:presLayoutVars>
      </dgm:prSet>
      <dgm:spPr/>
    </dgm:pt>
    <dgm:pt modelId="{5B013124-FA99-492B-82F6-4FDE9E84D6A6}" type="pres">
      <dgm:prSet presAssocID="{0EEAC393-6A2F-44EF-9BF0-51598253DF6F}" presName="node" presStyleLbl="node1" presStyleIdx="0" presStyleCnt="3">
        <dgm:presLayoutVars>
          <dgm:bulletEnabled val="1"/>
        </dgm:presLayoutVars>
      </dgm:prSet>
      <dgm:spPr/>
    </dgm:pt>
    <dgm:pt modelId="{0AD620E2-B2B9-4C6B-AAAB-E9F86F69C873}" type="pres">
      <dgm:prSet presAssocID="{CECFE25C-148A-4566-AE61-E6BCE1400611}" presName="sibTrans" presStyleLbl="sibTrans2D1" presStyleIdx="0" presStyleCnt="2"/>
      <dgm:spPr/>
    </dgm:pt>
    <dgm:pt modelId="{25B8C310-65E0-481A-9790-0E452E4E0DF4}" type="pres">
      <dgm:prSet presAssocID="{CECFE25C-148A-4566-AE61-E6BCE1400611}" presName="connectorText" presStyleLbl="sibTrans2D1" presStyleIdx="0" presStyleCnt="2"/>
      <dgm:spPr/>
    </dgm:pt>
    <dgm:pt modelId="{2A3462B8-A10C-4283-8543-7F90838BBFD2}" type="pres">
      <dgm:prSet presAssocID="{70B3FF24-7C72-4ABD-8FC3-929CA3DE9B43}" presName="node" presStyleLbl="node1" presStyleIdx="1" presStyleCnt="3">
        <dgm:presLayoutVars>
          <dgm:bulletEnabled val="1"/>
        </dgm:presLayoutVars>
      </dgm:prSet>
      <dgm:spPr/>
    </dgm:pt>
    <dgm:pt modelId="{F2C10765-19E4-4386-BF7E-495020664B41}" type="pres">
      <dgm:prSet presAssocID="{1A64025E-8AF4-400E-891B-9E6D826012E4}" presName="sibTrans" presStyleLbl="sibTrans2D1" presStyleIdx="1" presStyleCnt="2"/>
      <dgm:spPr/>
    </dgm:pt>
    <dgm:pt modelId="{DDBD2FF5-ECF6-4C8D-B291-A4BEE1940EF3}" type="pres">
      <dgm:prSet presAssocID="{1A64025E-8AF4-400E-891B-9E6D826012E4}" presName="connectorText" presStyleLbl="sibTrans2D1" presStyleIdx="1" presStyleCnt="2"/>
      <dgm:spPr/>
    </dgm:pt>
    <dgm:pt modelId="{09006669-F60A-4870-8CB5-B9D1BF0A2A27}" type="pres">
      <dgm:prSet presAssocID="{A1F2EF02-E3B1-4C51-B7F8-92DF930865F1}" presName="node" presStyleLbl="node1" presStyleIdx="2" presStyleCnt="3">
        <dgm:presLayoutVars>
          <dgm:bulletEnabled val="1"/>
        </dgm:presLayoutVars>
      </dgm:prSet>
      <dgm:spPr/>
    </dgm:pt>
  </dgm:ptLst>
  <dgm:cxnLst>
    <dgm:cxn modelId="{3453680C-CFAF-49A1-9A4F-E71DF4205204}" srcId="{19C6BDB0-3C57-40C4-B8E4-58EA5D3FB9D2}" destId="{0EEAC393-6A2F-44EF-9BF0-51598253DF6F}" srcOrd="0" destOrd="0" parTransId="{5FED368A-C640-4CAF-AC20-5C7EFF103D4F}" sibTransId="{CECFE25C-148A-4566-AE61-E6BCE1400611}"/>
    <dgm:cxn modelId="{71D8721D-21AA-46DB-85DF-899DCFD2FE6A}" type="presOf" srcId="{CECFE25C-148A-4566-AE61-E6BCE1400611}" destId="{0AD620E2-B2B9-4C6B-AAAB-E9F86F69C873}" srcOrd="0" destOrd="0" presId="urn:microsoft.com/office/officeart/2005/8/layout/process1"/>
    <dgm:cxn modelId="{37E48D2B-EDD3-4AD7-AA9D-D96637887DDF}" srcId="{19C6BDB0-3C57-40C4-B8E4-58EA5D3FB9D2}" destId="{A1F2EF02-E3B1-4C51-B7F8-92DF930865F1}" srcOrd="2" destOrd="0" parTransId="{7EA79F9B-E21F-408B-9CBF-BBA58F58F94F}" sibTransId="{408FD7FF-D5CA-4C17-88D2-F3605358D9EE}"/>
    <dgm:cxn modelId="{CB56BD33-259F-48B7-B1DF-C88238907BDC}" type="presOf" srcId="{1A64025E-8AF4-400E-891B-9E6D826012E4}" destId="{DDBD2FF5-ECF6-4C8D-B291-A4BEE1940EF3}" srcOrd="1" destOrd="0" presId="urn:microsoft.com/office/officeart/2005/8/layout/process1"/>
    <dgm:cxn modelId="{60152A34-A8D9-4DE4-9E0A-2415844A3E58}" type="presOf" srcId="{A1F2EF02-E3B1-4C51-B7F8-92DF930865F1}" destId="{09006669-F60A-4870-8CB5-B9D1BF0A2A27}" srcOrd="0" destOrd="0" presId="urn:microsoft.com/office/officeart/2005/8/layout/process1"/>
    <dgm:cxn modelId="{BC60C467-F079-422D-99B1-AA949FD1BE51}" type="presOf" srcId="{19C6BDB0-3C57-40C4-B8E4-58EA5D3FB9D2}" destId="{37F035F9-9043-4DA4-8D3E-E2A07999AFC5}" srcOrd="0" destOrd="0" presId="urn:microsoft.com/office/officeart/2005/8/layout/process1"/>
    <dgm:cxn modelId="{493BB44A-9378-4E1F-B8A1-17B6EF58568E}" type="presOf" srcId="{1A64025E-8AF4-400E-891B-9E6D826012E4}" destId="{F2C10765-19E4-4386-BF7E-495020664B41}" srcOrd="0" destOrd="0" presId="urn:microsoft.com/office/officeart/2005/8/layout/process1"/>
    <dgm:cxn modelId="{85CA87A4-BEE7-420A-8DE4-1D16571B396A}" srcId="{19C6BDB0-3C57-40C4-B8E4-58EA5D3FB9D2}" destId="{70B3FF24-7C72-4ABD-8FC3-929CA3DE9B43}" srcOrd="1" destOrd="0" parTransId="{58B57F22-EBF2-41F0-A3B1-90CED772E971}" sibTransId="{1A64025E-8AF4-400E-891B-9E6D826012E4}"/>
    <dgm:cxn modelId="{CA1FD2A6-86D1-4398-8766-DA5C3AA94745}" type="presOf" srcId="{70B3FF24-7C72-4ABD-8FC3-929CA3DE9B43}" destId="{2A3462B8-A10C-4283-8543-7F90838BBFD2}" srcOrd="0" destOrd="0" presId="urn:microsoft.com/office/officeart/2005/8/layout/process1"/>
    <dgm:cxn modelId="{14CE70B0-F598-4D2B-996F-3EB2A62A7939}" type="presOf" srcId="{CECFE25C-148A-4566-AE61-E6BCE1400611}" destId="{25B8C310-65E0-481A-9790-0E452E4E0DF4}" srcOrd="1" destOrd="0" presId="urn:microsoft.com/office/officeart/2005/8/layout/process1"/>
    <dgm:cxn modelId="{9FBDCEC3-AA17-4336-99B4-A4F0A8A37FC6}" type="presOf" srcId="{0EEAC393-6A2F-44EF-9BF0-51598253DF6F}" destId="{5B013124-FA99-492B-82F6-4FDE9E84D6A6}" srcOrd="0" destOrd="0" presId="urn:microsoft.com/office/officeart/2005/8/layout/process1"/>
    <dgm:cxn modelId="{2C0AC7A2-63FE-4C60-A7A6-33809ADD1BA5}" type="presParOf" srcId="{37F035F9-9043-4DA4-8D3E-E2A07999AFC5}" destId="{5B013124-FA99-492B-82F6-4FDE9E84D6A6}" srcOrd="0" destOrd="0" presId="urn:microsoft.com/office/officeart/2005/8/layout/process1"/>
    <dgm:cxn modelId="{F1A25367-55FF-42B7-814C-A0AE2EC96E26}" type="presParOf" srcId="{37F035F9-9043-4DA4-8D3E-E2A07999AFC5}" destId="{0AD620E2-B2B9-4C6B-AAAB-E9F86F69C873}" srcOrd="1" destOrd="0" presId="urn:microsoft.com/office/officeart/2005/8/layout/process1"/>
    <dgm:cxn modelId="{5B1A56D1-464A-4B20-96B9-C6931EE0592C}" type="presParOf" srcId="{0AD620E2-B2B9-4C6B-AAAB-E9F86F69C873}" destId="{25B8C310-65E0-481A-9790-0E452E4E0DF4}" srcOrd="0" destOrd="0" presId="urn:microsoft.com/office/officeart/2005/8/layout/process1"/>
    <dgm:cxn modelId="{0DA86C95-EAA2-4934-B2E6-C5BFE4F3F1CA}" type="presParOf" srcId="{37F035F9-9043-4DA4-8D3E-E2A07999AFC5}" destId="{2A3462B8-A10C-4283-8543-7F90838BBFD2}" srcOrd="2" destOrd="0" presId="urn:microsoft.com/office/officeart/2005/8/layout/process1"/>
    <dgm:cxn modelId="{E4E2731E-1774-4CC3-AC16-9356E3DE5572}" type="presParOf" srcId="{37F035F9-9043-4DA4-8D3E-E2A07999AFC5}" destId="{F2C10765-19E4-4386-BF7E-495020664B41}" srcOrd="3" destOrd="0" presId="urn:microsoft.com/office/officeart/2005/8/layout/process1"/>
    <dgm:cxn modelId="{E4A7D44D-FB76-4325-AE30-8FCB92B4A645}" type="presParOf" srcId="{F2C10765-19E4-4386-BF7E-495020664B41}" destId="{DDBD2FF5-ECF6-4C8D-B291-A4BEE1940EF3}" srcOrd="0" destOrd="0" presId="urn:microsoft.com/office/officeart/2005/8/layout/process1"/>
    <dgm:cxn modelId="{8A95ABEA-16F8-46B2-ABE4-D6782B5B4B96}" type="presParOf" srcId="{37F035F9-9043-4DA4-8D3E-E2A07999AFC5}" destId="{09006669-F60A-4870-8CB5-B9D1BF0A2A27}"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6531D2-7820-489E-91F3-7BEE7CC0C45A}">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DA8FAF-B32B-4706-BD07-A5A2BC9EBF13}">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8FE566-848F-44EF-89C2-1221C0712A0C}">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100000"/>
            </a:lnSpc>
            <a:spcBef>
              <a:spcPct val="0"/>
            </a:spcBef>
            <a:spcAft>
              <a:spcPct val="35000"/>
            </a:spcAft>
            <a:buNone/>
          </a:pPr>
          <a:r>
            <a:rPr lang="en-US" sz="1700" kern="1200" dirty="0"/>
            <a:t>Reducing staff travel during lunch breaks and encouraging healthy habits among workers are two major organizational business objectives that the "Implementation of AJKAL Canteen to Reduce Congestion and Promote Healthy Lifestyle“ </a:t>
          </a:r>
          <a:r>
            <a:rPr lang="en-GB" sz="1700" kern="1200" dirty="0"/>
            <a:t>Nyberg, G. (2019) </a:t>
          </a:r>
          <a:r>
            <a:rPr lang="en-US" sz="1700" kern="1200" dirty="0"/>
            <a:t> initiative seeks to achieve.</a:t>
          </a:r>
        </a:p>
      </dsp:txBody>
      <dsp:txXfrm>
        <a:off x="1435590" y="531"/>
        <a:ext cx="9080009" cy="1242935"/>
      </dsp:txXfrm>
    </dsp:sp>
    <dsp:sp modelId="{80302921-9083-41C2-8ACF-C90C18251CE9}">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328464-9740-486D-A07E-B1B5780A3E8B}">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0E7F93-6776-42D8-97F4-A0EEB88CE746}">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100000"/>
            </a:lnSpc>
            <a:spcBef>
              <a:spcPct val="0"/>
            </a:spcBef>
            <a:spcAft>
              <a:spcPct val="35000"/>
            </a:spcAft>
            <a:buNone/>
          </a:pPr>
          <a:r>
            <a:rPr lang="en-US" sz="1700" kern="1200"/>
            <a:t>By putting in place onsite catering services, the company may drastically cut down on the amount of time staff spends leaving the building for lunch, reducing traffic congestion in nearby areas.</a:t>
          </a:r>
        </a:p>
      </dsp:txBody>
      <dsp:txXfrm>
        <a:off x="1435590" y="1554201"/>
        <a:ext cx="9080009" cy="1242935"/>
      </dsp:txXfrm>
    </dsp:sp>
    <dsp:sp modelId="{902D48C4-0B35-4639-868C-65E663307258}">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4EA620-137F-4A8B-8B2C-002110CB9FB3}">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7C09A3-7E93-4660-81C8-49ABA794FFA1}">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100000"/>
            </a:lnSpc>
            <a:spcBef>
              <a:spcPct val="0"/>
            </a:spcBef>
            <a:spcAft>
              <a:spcPct val="35000"/>
            </a:spcAft>
            <a:buNone/>
          </a:pPr>
          <a:r>
            <a:rPr lang="en-US" sz="1700" kern="1200"/>
            <a:t>The project is in accordance with the organization's dedication to business social responsibility, along with the obvious advantages for the workers and the company at large.</a:t>
          </a:r>
        </a:p>
      </dsp:txBody>
      <dsp:txXfrm>
        <a:off x="1435590" y="3107870"/>
        <a:ext cx="9080009" cy="1242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81F05A-F7F0-4813-A2AF-B1DE6B3DAB8E}">
      <dsp:nvSpPr>
        <dsp:cNvPr id="0" name=""/>
        <dsp:cNvSpPr/>
      </dsp:nvSpPr>
      <dsp:spPr>
        <a:xfrm>
          <a:off x="0" y="100361"/>
          <a:ext cx="9688296" cy="7831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When it comes to project management, the stakeholders take a central role and therefore require the maximum attention (Karlsen, 2002). </a:t>
          </a:r>
          <a:endParaRPr lang="en-US" sz="1400" kern="1200"/>
        </a:p>
      </dsp:txBody>
      <dsp:txXfrm>
        <a:off x="38231" y="138592"/>
        <a:ext cx="9611834" cy="706706"/>
      </dsp:txXfrm>
    </dsp:sp>
    <dsp:sp modelId="{F214A913-4F43-42DC-A413-E2B39119EEE9}">
      <dsp:nvSpPr>
        <dsp:cNvPr id="0" name=""/>
        <dsp:cNvSpPr/>
      </dsp:nvSpPr>
      <dsp:spPr>
        <a:xfrm>
          <a:off x="0" y="923850"/>
          <a:ext cx="9688296" cy="7831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Stakeholders are any individuals or organizations whose interests may be affected either positively or negatively as a result of the execution or successful completion of the project (Guide, 2001).</a:t>
          </a:r>
          <a:endParaRPr lang="en-US" sz="1400" kern="1200"/>
        </a:p>
      </dsp:txBody>
      <dsp:txXfrm>
        <a:off x="38231" y="962081"/>
        <a:ext cx="9611834" cy="706706"/>
      </dsp:txXfrm>
    </dsp:sp>
    <dsp:sp modelId="{C613946A-25BE-4F98-961E-11FAA7E2A0D9}">
      <dsp:nvSpPr>
        <dsp:cNvPr id="0" name=""/>
        <dsp:cNvSpPr/>
      </dsp:nvSpPr>
      <dsp:spPr>
        <a:xfrm>
          <a:off x="0" y="1747338"/>
          <a:ext cx="9688296" cy="7831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For a successful execution of a project management plan for LAKAJ Canteen at UWTSD, we need to make sure that the stakeholders of the LAKAJ Canteen project are satisfied as suggested by Mallak et al (1991).</a:t>
          </a:r>
          <a:endParaRPr lang="en-US" sz="1400" kern="1200"/>
        </a:p>
      </dsp:txBody>
      <dsp:txXfrm>
        <a:off x="38231" y="1785569"/>
        <a:ext cx="9611834" cy="706706"/>
      </dsp:txXfrm>
    </dsp:sp>
    <dsp:sp modelId="{9A2D9DD8-0BC1-41A1-BC1D-9D38FFDC1934}">
      <dsp:nvSpPr>
        <dsp:cNvPr id="0" name=""/>
        <dsp:cNvSpPr/>
      </dsp:nvSpPr>
      <dsp:spPr>
        <a:xfrm>
          <a:off x="0" y="2570827"/>
          <a:ext cx="9688296" cy="7831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This means identifying who the LAKAJ Canteen project stakeholders are, categorising them, their interests, assess their individual power, choose the channels for them to exercise their power, plan to address their expectations as well as a stake holder satisfaction strategy as suggested by Mallak et al (1991).</a:t>
          </a:r>
          <a:endParaRPr lang="en-US" sz="1400" kern="1200"/>
        </a:p>
      </dsp:txBody>
      <dsp:txXfrm>
        <a:off x="38231" y="2609058"/>
        <a:ext cx="9611834" cy="7067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88C3DA-C315-4CA9-B9D3-8AD725B202C2}">
      <dsp:nvSpPr>
        <dsp:cNvPr id="0" name=""/>
        <dsp:cNvSpPr/>
      </dsp:nvSpPr>
      <dsp:spPr>
        <a:xfrm>
          <a:off x="6763124" y="1144377"/>
          <a:ext cx="141793" cy="2448302"/>
        </a:xfrm>
        <a:custGeom>
          <a:avLst/>
          <a:gdLst/>
          <a:ahLst/>
          <a:cxnLst/>
          <a:rect l="0" t="0" r="0" b="0"/>
          <a:pathLst>
            <a:path>
              <a:moveTo>
                <a:pt x="0" y="0"/>
              </a:moveTo>
              <a:lnTo>
                <a:pt x="0" y="2448302"/>
              </a:lnTo>
              <a:lnTo>
                <a:pt x="141793" y="244830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BA14AA2-9709-430F-BDFF-C1F2FBA04361}">
      <dsp:nvSpPr>
        <dsp:cNvPr id="0" name=""/>
        <dsp:cNvSpPr/>
      </dsp:nvSpPr>
      <dsp:spPr>
        <a:xfrm>
          <a:off x="6763124" y="1144377"/>
          <a:ext cx="141793" cy="1777146"/>
        </a:xfrm>
        <a:custGeom>
          <a:avLst/>
          <a:gdLst/>
          <a:ahLst/>
          <a:cxnLst/>
          <a:rect l="0" t="0" r="0" b="0"/>
          <a:pathLst>
            <a:path>
              <a:moveTo>
                <a:pt x="0" y="0"/>
              </a:moveTo>
              <a:lnTo>
                <a:pt x="0" y="1777146"/>
              </a:lnTo>
              <a:lnTo>
                <a:pt x="141793" y="177714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5498869-6EB2-459A-86A4-5B17BCC9E29F}">
      <dsp:nvSpPr>
        <dsp:cNvPr id="0" name=""/>
        <dsp:cNvSpPr/>
      </dsp:nvSpPr>
      <dsp:spPr>
        <a:xfrm>
          <a:off x="6763124" y="1144377"/>
          <a:ext cx="141793" cy="1105989"/>
        </a:xfrm>
        <a:custGeom>
          <a:avLst/>
          <a:gdLst/>
          <a:ahLst/>
          <a:cxnLst/>
          <a:rect l="0" t="0" r="0" b="0"/>
          <a:pathLst>
            <a:path>
              <a:moveTo>
                <a:pt x="0" y="0"/>
              </a:moveTo>
              <a:lnTo>
                <a:pt x="0" y="1105989"/>
              </a:lnTo>
              <a:lnTo>
                <a:pt x="141793" y="1105989"/>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A290951-0BBD-43FA-BD3F-8E70D8676469}">
      <dsp:nvSpPr>
        <dsp:cNvPr id="0" name=""/>
        <dsp:cNvSpPr/>
      </dsp:nvSpPr>
      <dsp:spPr>
        <a:xfrm>
          <a:off x="6763124" y="1144377"/>
          <a:ext cx="141793" cy="434833"/>
        </a:xfrm>
        <a:custGeom>
          <a:avLst/>
          <a:gdLst/>
          <a:ahLst/>
          <a:cxnLst/>
          <a:rect l="0" t="0" r="0" b="0"/>
          <a:pathLst>
            <a:path>
              <a:moveTo>
                <a:pt x="0" y="0"/>
              </a:moveTo>
              <a:lnTo>
                <a:pt x="0" y="434833"/>
              </a:lnTo>
              <a:lnTo>
                <a:pt x="141793" y="43483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C653C83-7A60-4A5E-8FCC-84AE55CF0F0C}">
      <dsp:nvSpPr>
        <dsp:cNvPr id="0" name=""/>
        <dsp:cNvSpPr/>
      </dsp:nvSpPr>
      <dsp:spPr>
        <a:xfrm>
          <a:off x="4281736" y="473221"/>
          <a:ext cx="2859504" cy="198511"/>
        </a:xfrm>
        <a:custGeom>
          <a:avLst/>
          <a:gdLst/>
          <a:ahLst/>
          <a:cxnLst/>
          <a:rect l="0" t="0" r="0" b="0"/>
          <a:pathLst>
            <a:path>
              <a:moveTo>
                <a:pt x="0" y="0"/>
              </a:moveTo>
              <a:lnTo>
                <a:pt x="0" y="99255"/>
              </a:lnTo>
              <a:lnTo>
                <a:pt x="2859504" y="99255"/>
              </a:lnTo>
              <a:lnTo>
                <a:pt x="2859504" y="19851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A6C3641-6F3D-40F4-862D-9368215AD616}">
      <dsp:nvSpPr>
        <dsp:cNvPr id="0" name=""/>
        <dsp:cNvSpPr/>
      </dsp:nvSpPr>
      <dsp:spPr>
        <a:xfrm>
          <a:off x="5619322" y="1144377"/>
          <a:ext cx="141793" cy="1777146"/>
        </a:xfrm>
        <a:custGeom>
          <a:avLst/>
          <a:gdLst/>
          <a:ahLst/>
          <a:cxnLst/>
          <a:rect l="0" t="0" r="0" b="0"/>
          <a:pathLst>
            <a:path>
              <a:moveTo>
                <a:pt x="0" y="0"/>
              </a:moveTo>
              <a:lnTo>
                <a:pt x="0" y="1777146"/>
              </a:lnTo>
              <a:lnTo>
                <a:pt x="141793" y="177714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1FD3986-1FA4-44D1-8E53-22B552A66759}">
      <dsp:nvSpPr>
        <dsp:cNvPr id="0" name=""/>
        <dsp:cNvSpPr/>
      </dsp:nvSpPr>
      <dsp:spPr>
        <a:xfrm>
          <a:off x="5619322" y="1144377"/>
          <a:ext cx="141793" cy="1105989"/>
        </a:xfrm>
        <a:custGeom>
          <a:avLst/>
          <a:gdLst/>
          <a:ahLst/>
          <a:cxnLst/>
          <a:rect l="0" t="0" r="0" b="0"/>
          <a:pathLst>
            <a:path>
              <a:moveTo>
                <a:pt x="0" y="0"/>
              </a:moveTo>
              <a:lnTo>
                <a:pt x="0" y="1105989"/>
              </a:lnTo>
              <a:lnTo>
                <a:pt x="141793" y="1105989"/>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7F087D6-2BB9-4B15-B6C9-EAA57FEA878B}">
      <dsp:nvSpPr>
        <dsp:cNvPr id="0" name=""/>
        <dsp:cNvSpPr/>
      </dsp:nvSpPr>
      <dsp:spPr>
        <a:xfrm>
          <a:off x="5619322" y="1144377"/>
          <a:ext cx="141793" cy="434833"/>
        </a:xfrm>
        <a:custGeom>
          <a:avLst/>
          <a:gdLst/>
          <a:ahLst/>
          <a:cxnLst/>
          <a:rect l="0" t="0" r="0" b="0"/>
          <a:pathLst>
            <a:path>
              <a:moveTo>
                <a:pt x="0" y="0"/>
              </a:moveTo>
              <a:lnTo>
                <a:pt x="0" y="434833"/>
              </a:lnTo>
              <a:lnTo>
                <a:pt x="141793" y="43483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9E27AE7-D36C-4083-9927-09B16E196FDB}">
      <dsp:nvSpPr>
        <dsp:cNvPr id="0" name=""/>
        <dsp:cNvSpPr/>
      </dsp:nvSpPr>
      <dsp:spPr>
        <a:xfrm>
          <a:off x="4281736" y="473221"/>
          <a:ext cx="1715702" cy="198511"/>
        </a:xfrm>
        <a:custGeom>
          <a:avLst/>
          <a:gdLst/>
          <a:ahLst/>
          <a:cxnLst/>
          <a:rect l="0" t="0" r="0" b="0"/>
          <a:pathLst>
            <a:path>
              <a:moveTo>
                <a:pt x="0" y="0"/>
              </a:moveTo>
              <a:lnTo>
                <a:pt x="0" y="99255"/>
              </a:lnTo>
              <a:lnTo>
                <a:pt x="1715702" y="99255"/>
              </a:lnTo>
              <a:lnTo>
                <a:pt x="1715702" y="19851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0D6FF81-590D-451A-916B-1F66A7D5AF79}">
      <dsp:nvSpPr>
        <dsp:cNvPr id="0" name=""/>
        <dsp:cNvSpPr/>
      </dsp:nvSpPr>
      <dsp:spPr>
        <a:xfrm>
          <a:off x="4475521" y="1144377"/>
          <a:ext cx="141793" cy="2448302"/>
        </a:xfrm>
        <a:custGeom>
          <a:avLst/>
          <a:gdLst/>
          <a:ahLst/>
          <a:cxnLst/>
          <a:rect l="0" t="0" r="0" b="0"/>
          <a:pathLst>
            <a:path>
              <a:moveTo>
                <a:pt x="0" y="0"/>
              </a:moveTo>
              <a:lnTo>
                <a:pt x="0" y="2448302"/>
              </a:lnTo>
              <a:lnTo>
                <a:pt x="141793" y="244830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0D3BE81-A3C1-4E8D-AB3E-3F06B82F22FE}">
      <dsp:nvSpPr>
        <dsp:cNvPr id="0" name=""/>
        <dsp:cNvSpPr/>
      </dsp:nvSpPr>
      <dsp:spPr>
        <a:xfrm>
          <a:off x="4475521" y="1144377"/>
          <a:ext cx="141793" cy="1777146"/>
        </a:xfrm>
        <a:custGeom>
          <a:avLst/>
          <a:gdLst/>
          <a:ahLst/>
          <a:cxnLst/>
          <a:rect l="0" t="0" r="0" b="0"/>
          <a:pathLst>
            <a:path>
              <a:moveTo>
                <a:pt x="0" y="0"/>
              </a:moveTo>
              <a:lnTo>
                <a:pt x="0" y="1777146"/>
              </a:lnTo>
              <a:lnTo>
                <a:pt x="141793" y="177714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B9813AA-7EE5-480E-92C3-BD1343B8D0DD}">
      <dsp:nvSpPr>
        <dsp:cNvPr id="0" name=""/>
        <dsp:cNvSpPr/>
      </dsp:nvSpPr>
      <dsp:spPr>
        <a:xfrm>
          <a:off x="4475521" y="1144377"/>
          <a:ext cx="141793" cy="1105989"/>
        </a:xfrm>
        <a:custGeom>
          <a:avLst/>
          <a:gdLst/>
          <a:ahLst/>
          <a:cxnLst/>
          <a:rect l="0" t="0" r="0" b="0"/>
          <a:pathLst>
            <a:path>
              <a:moveTo>
                <a:pt x="0" y="0"/>
              </a:moveTo>
              <a:lnTo>
                <a:pt x="0" y="1105989"/>
              </a:lnTo>
              <a:lnTo>
                <a:pt x="141793" y="1105989"/>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95A391A-BFFE-4603-9EF8-0D7B9F1BA8F0}">
      <dsp:nvSpPr>
        <dsp:cNvPr id="0" name=""/>
        <dsp:cNvSpPr/>
      </dsp:nvSpPr>
      <dsp:spPr>
        <a:xfrm>
          <a:off x="4475521" y="1144377"/>
          <a:ext cx="141793" cy="434833"/>
        </a:xfrm>
        <a:custGeom>
          <a:avLst/>
          <a:gdLst/>
          <a:ahLst/>
          <a:cxnLst/>
          <a:rect l="0" t="0" r="0" b="0"/>
          <a:pathLst>
            <a:path>
              <a:moveTo>
                <a:pt x="0" y="0"/>
              </a:moveTo>
              <a:lnTo>
                <a:pt x="0" y="434833"/>
              </a:lnTo>
              <a:lnTo>
                <a:pt x="141793" y="43483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DB625B8-2A01-40A0-9937-A92273CAFF30}">
      <dsp:nvSpPr>
        <dsp:cNvPr id="0" name=""/>
        <dsp:cNvSpPr/>
      </dsp:nvSpPr>
      <dsp:spPr>
        <a:xfrm>
          <a:off x="4281736" y="473221"/>
          <a:ext cx="571900" cy="198511"/>
        </a:xfrm>
        <a:custGeom>
          <a:avLst/>
          <a:gdLst/>
          <a:ahLst/>
          <a:cxnLst/>
          <a:rect l="0" t="0" r="0" b="0"/>
          <a:pathLst>
            <a:path>
              <a:moveTo>
                <a:pt x="0" y="0"/>
              </a:moveTo>
              <a:lnTo>
                <a:pt x="0" y="99255"/>
              </a:lnTo>
              <a:lnTo>
                <a:pt x="571900" y="99255"/>
              </a:lnTo>
              <a:lnTo>
                <a:pt x="571900" y="19851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861506D-A72F-4078-9FDC-7CFFBE9B73ED}">
      <dsp:nvSpPr>
        <dsp:cNvPr id="0" name=""/>
        <dsp:cNvSpPr/>
      </dsp:nvSpPr>
      <dsp:spPr>
        <a:xfrm>
          <a:off x="3331719" y="1144377"/>
          <a:ext cx="141793" cy="3119458"/>
        </a:xfrm>
        <a:custGeom>
          <a:avLst/>
          <a:gdLst/>
          <a:ahLst/>
          <a:cxnLst/>
          <a:rect l="0" t="0" r="0" b="0"/>
          <a:pathLst>
            <a:path>
              <a:moveTo>
                <a:pt x="0" y="0"/>
              </a:moveTo>
              <a:lnTo>
                <a:pt x="0" y="3119458"/>
              </a:lnTo>
              <a:lnTo>
                <a:pt x="141793" y="311945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D23B971-E389-4BFE-A451-DD790517863D}">
      <dsp:nvSpPr>
        <dsp:cNvPr id="0" name=""/>
        <dsp:cNvSpPr/>
      </dsp:nvSpPr>
      <dsp:spPr>
        <a:xfrm>
          <a:off x="3331719" y="1144377"/>
          <a:ext cx="141793" cy="2448302"/>
        </a:xfrm>
        <a:custGeom>
          <a:avLst/>
          <a:gdLst/>
          <a:ahLst/>
          <a:cxnLst/>
          <a:rect l="0" t="0" r="0" b="0"/>
          <a:pathLst>
            <a:path>
              <a:moveTo>
                <a:pt x="0" y="0"/>
              </a:moveTo>
              <a:lnTo>
                <a:pt x="0" y="2448302"/>
              </a:lnTo>
              <a:lnTo>
                <a:pt x="141793" y="244830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4F476AD-8346-4254-993D-F4FB055C476C}">
      <dsp:nvSpPr>
        <dsp:cNvPr id="0" name=""/>
        <dsp:cNvSpPr/>
      </dsp:nvSpPr>
      <dsp:spPr>
        <a:xfrm>
          <a:off x="3331719" y="1144377"/>
          <a:ext cx="141793" cy="1777146"/>
        </a:xfrm>
        <a:custGeom>
          <a:avLst/>
          <a:gdLst/>
          <a:ahLst/>
          <a:cxnLst/>
          <a:rect l="0" t="0" r="0" b="0"/>
          <a:pathLst>
            <a:path>
              <a:moveTo>
                <a:pt x="0" y="0"/>
              </a:moveTo>
              <a:lnTo>
                <a:pt x="0" y="1777146"/>
              </a:lnTo>
              <a:lnTo>
                <a:pt x="141793" y="177714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765EF4B-BE29-4B2A-9B71-CA8DC3321BCC}">
      <dsp:nvSpPr>
        <dsp:cNvPr id="0" name=""/>
        <dsp:cNvSpPr/>
      </dsp:nvSpPr>
      <dsp:spPr>
        <a:xfrm>
          <a:off x="3331719" y="1144377"/>
          <a:ext cx="141793" cy="1105989"/>
        </a:xfrm>
        <a:custGeom>
          <a:avLst/>
          <a:gdLst/>
          <a:ahLst/>
          <a:cxnLst/>
          <a:rect l="0" t="0" r="0" b="0"/>
          <a:pathLst>
            <a:path>
              <a:moveTo>
                <a:pt x="0" y="0"/>
              </a:moveTo>
              <a:lnTo>
                <a:pt x="0" y="1105989"/>
              </a:lnTo>
              <a:lnTo>
                <a:pt x="141793" y="1105989"/>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F745155-0C72-4A97-BE67-5D0C4F07F0E6}">
      <dsp:nvSpPr>
        <dsp:cNvPr id="0" name=""/>
        <dsp:cNvSpPr/>
      </dsp:nvSpPr>
      <dsp:spPr>
        <a:xfrm>
          <a:off x="3331719" y="1144377"/>
          <a:ext cx="141793" cy="434833"/>
        </a:xfrm>
        <a:custGeom>
          <a:avLst/>
          <a:gdLst/>
          <a:ahLst/>
          <a:cxnLst/>
          <a:rect l="0" t="0" r="0" b="0"/>
          <a:pathLst>
            <a:path>
              <a:moveTo>
                <a:pt x="0" y="0"/>
              </a:moveTo>
              <a:lnTo>
                <a:pt x="0" y="434833"/>
              </a:lnTo>
              <a:lnTo>
                <a:pt x="141793" y="43483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76D8F89-536D-4152-BF18-7DA0358271EB}">
      <dsp:nvSpPr>
        <dsp:cNvPr id="0" name=""/>
        <dsp:cNvSpPr/>
      </dsp:nvSpPr>
      <dsp:spPr>
        <a:xfrm>
          <a:off x="3709835" y="473221"/>
          <a:ext cx="571900" cy="198511"/>
        </a:xfrm>
        <a:custGeom>
          <a:avLst/>
          <a:gdLst/>
          <a:ahLst/>
          <a:cxnLst/>
          <a:rect l="0" t="0" r="0" b="0"/>
          <a:pathLst>
            <a:path>
              <a:moveTo>
                <a:pt x="571900" y="0"/>
              </a:moveTo>
              <a:lnTo>
                <a:pt x="571900" y="99255"/>
              </a:lnTo>
              <a:lnTo>
                <a:pt x="0" y="99255"/>
              </a:lnTo>
              <a:lnTo>
                <a:pt x="0" y="19851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4BB2F86-9B47-401F-9DB3-D30A1372685B}">
      <dsp:nvSpPr>
        <dsp:cNvPr id="0" name=""/>
        <dsp:cNvSpPr/>
      </dsp:nvSpPr>
      <dsp:spPr>
        <a:xfrm>
          <a:off x="2187918" y="1144377"/>
          <a:ext cx="141793" cy="3790615"/>
        </a:xfrm>
        <a:custGeom>
          <a:avLst/>
          <a:gdLst/>
          <a:ahLst/>
          <a:cxnLst/>
          <a:rect l="0" t="0" r="0" b="0"/>
          <a:pathLst>
            <a:path>
              <a:moveTo>
                <a:pt x="0" y="0"/>
              </a:moveTo>
              <a:lnTo>
                <a:pt x="0" y="3790615"/>
              </a:lnTo>
              <a:lnTo>
                <a:pt x="141793" y="379061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798149B-9BE7-46BD-9285-DCD1AE0B575F}">
      <dsp:nvSpPr>
        <dsp:cNvPr id="0" name=""/>
        <dsp:cNvSpPr/>
      </dsp:nvSpPr>
      <dsp:spPr>
        <a:xfrm>
          <a:off x="2187918" y="1144377"/>
          <a:ext cx="141793" cy="3119458"/>
        </a:xfrm>
        <a:custGeom>
          <a:avLst/>
          <a:gdLst/>
          <a:ahLst/>
          <a:cxnLst/>
          <a:rect l="0" t="0" r="0" b="0"/>
          <a:pathLst>
            <a:path>
              <a:moveTo>
                <a:pt x="0" y="0"/>
              </a:moveTo>
              <a:lnTo>
                <a:pt x="0" y="3119458"/>
              </a:lnTo>
              <a:lnTo>
                <a:pt x="141793" y="311945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D448353-E6EA-445F-8B4D-223750AA93B3}">
      <dsp:nvSpPr>
        <dsp:cNvPr id="0" name=""/>
        <dsp:cNvSpPr/>
      </dsp:nvSpPr>
      <dsp:spPr>
        <a:xfrm>
          <a:off x="2187918" y="1144377"/>
          <a:ext cx="141793" cy="2448302"/>
        </a:xfrm>
        <a:custGeom>
          <a:avLst/>
          <a:gdLst/>
          <a:ahLst/>
          <a:cxnLst/>
          <a:rect l="0" t="0" r="0" b="0"/>
          <a:pathLst>
            <a:path>
              <a:moveTo>
                <a:pt x="0" y="0"/>
              </a:moveTo>
              <a:lnTo>
                <a:pt x="0" y="2448302"/>
              </a:lnTo>
              <a:lnTo>
                <a:pt x="141793" y="244830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4F9DC35-EEB6-4C5C-9798-1BCA5A2B9CB7}">
      <dsp:nvSpPr>
        <dsp:cNvPr id="0" name=""/>
        <dsp:cNvSpPr/>
      </dsp:nvSpPr>
      <dsp:spPr>
        <a:xfrm>
          <a:off x="2187918" y="1144377"/>
          <a:ext cx="141793" cy="1777146"/>
        </a:xfrm>
        <a:custGeom>
          <a:avLst/>
          <a:gdLst/>
          <a:ahLst/>
          <a:cxnLst/>
          <a:rect l="0" t="0" r="0" b="0"/>
          <a:pathLst>
            <a:path>
              <a:moveTo>
                <a:pt x="0" y="0"/>
              </a:moveTo>
              <a:lnTo>
                <a:pt x="0" y="1777146"/>
              </a:lnTo>
              <a:lnTo>
                <a:pt x="141793" y="177714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DEEEF9D-5337-4488-99EA-BBA7286290C5}">
      <dsp:nvSpPr>
        <dsp:cNvPr id="0" name=""/>
        <dsp:cNvSpPr/>
      </dsp:nvSpPr>
      <dsp:spPr>
        <a:xfrm>
          <a:off x="2187918" y="1144377"/>
          <a:ext cx="141793" cy="1105989"/>
        </a:xfrm>
        <a:custGeom>
          <a:avLst/>
          <a:gdLst/>
          <a:ahLst/>
          <a:cxnLst/>
          <a:rect l="0" t="0" r="0" b="0"/>
          <a:pathLst>
            <a:path>
              <a:moveTo>
                <a:pt x="0" y="0"/>
              </a:moveTo>
              <a:lnTo>
                <a:pt x="0" y="1105989"/>
              </a:lnTo>
              <a:lnTo>
                <a:pt x="141793" y="1105989"/>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97EEDF6-B6FD-4E50-AB5A-6C989CA8071E}">
      <dsp:nvSpPr>
        <dsp:cNvPr id="0" name=""/>
        <dsp:cNvSpPr/>
      </dsp:nvSpPr>
      <dsp:spPr>
        <a:xfrm>
          <a:off x="2187918" y="1144377"/>
          <a:ext cx="141793" cy="434833"/>
        </a:xfrm>
        <a:custGeom>
          <a:avLst/>
          <a:gdLst/>
          <a:ahLst/>
          <a:cxnLst/>
          <a:rect l="0" t="0" r="0" b="0"/>
          <a:pathLst>
            <a:path>
              <a:moveTo>
                <a:pt x="0" y="0"/>
              </a:moveTo>
              <a:lnTo>
                <a:pt x="0" y="434833"/>
              </a:lnTo>
              <a:lnTo>
                <a:pt x="141793" y="43483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3CB3658-F1FB-45E5-8A5C-4961F701DF0D}">
      <dsp:nvSpPr>
        <dsp:cNvPr id="0" name=""/>
        <dsp:cNvSpPr/>
      </dsp:nvSpPr>
      <dsp:spPr>
        <a:xfrm>
          <a:off x="2566034" y="473221"/>
          <a:ext cx="1715702" cy="198511"/>
        </a:xfrm>
        <a:custGeom>
          <a:avLst/>
          <a:gdLst/>
          <a:ahLst/>
          <a:cxnLst/>
          <a:rect l="0" t="0" r="0" b="0"/>
          <a:pathLst>
            <a:path>
              <a:moveTo>
                <a:pt x="1715702" y="0"/>
              </a:moveTo>
              <a:lnTo>
                <a:pt x="1715702" y="99255"/>
              </a:lnTo>
              <a:lnTo>
                <a:pt x="0" y="99255"/>
              </a:lnTo>
              <a:lnTo>
                <a:pt x="0" y="19851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F1D6109-3D7C-44EA-A055-BB339E957588}">
      <dsp:nvSpPr>
        <dsp:cNvPr id="0" name=""/>
        <dsp:cNvSpPr/>
      </dsp:nvSpPr>
      <dsp:spPr>
        <a:xfrm>
          <a:off x="1044116" y="1144377"/>
          <a:ext cx="141793" cy="2448302"/>
        </a:xfrm>
        <a:custGeom>
          <a:avLst/>
          <a:gdLst/>
          <a:ahLst/>
          <a:cxnLst/>
          <a:rect l="0" t="0" r="0" b="0"/>
          <a:pathLst>
            <a:path>
              <a:moveTo>
                <a:pt x="0" y="0"/>
              </a:moveTo>
              <a:lnTo>
                <a:pt x="0" y="2448302"/>
              </a:lnTo>
              <a:lnTo>
                <a:pt x="141793" y="244830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DEAC363-DA3F-4E25-93A2-47C332C4EEC3}">
      <dsp:nvSpPr>
        <dsp:cNvPr id="0" name=""/>
        <dsp:cNvSpPr/>
      </dsp:nvSpPr>
      <dsp:spPr>
        <a:xfrm>
          <a:off x="1044116" y="1144377"/>
          <a:ext cx="141793" cy="1777146"/>
        </a:xfrm>
        <a:custGeom>
          <a:avLst/>
          <a:gdLst/>
          <a:ahLst/>
          <a:cxnLst/>
          <a:rect l="0" t="0" r="0" b="0"/>
          <a:pathLst>
            <a:path>
              <a:moveTo>
                <a:pt x="0" y="0"/>
              </a:moveTo>
              <a:lnTo>
                <a:pt x="0" y="1777146"/>
              </a:lnTo>
              <a:lnTo>
                <a:pt x="141793" y="177714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63E1817-B4F5-494D-8093-0D82584C5FA4}">
      <dsp:nvSpPr>
        <dsp:cNvPr id="0" name=""/>
        <dsp:cNvSpPr/>
      </dsp:nvSpPr>
      <dsp:spPr>
        <a:xfrm>
          <a:off x="1044116" y="1144377"/>
          <a:ext cx="141793" cy="1105989"/>
        </a:xfrm>
        <a:custGeom>
          <a:avLst/>
          <a:gdLst/>
          <a:ahLst/>
          <a:cxnLst/>
          <a:rect l="0" t="0" r="0" b="0"/>
          <a:pathLst>
            <a:path>
              <a:moveTo>
                <a:pt x="0" y="0"/>
              </a:moveTo>
              <a:lnTo>
                <a:pt x="0" y="1105989"/>
              </a:lnTo>
              <a:lnTo>
                <a:pt x="141793" y="1105989"/>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6DD37E1-9814-4A9C-B985-44CEDEA7535D}">
      <dsp:nvSpPr>
        <dsp:cNvPr id="0" name=""/>
        <dsp:cNvSpPr/>
      </dsp:nvSpPr>
      <dsp:spPr>
        <a:xfrm>
          <a:off x="1044116" y="1144377"/>
          <a:ext cx="141793" cy="434833"/>
        </a:xfrm>
        <a:custGeom>
          <a:avLst/>
          <a:gdLst/>
          <a:ahLst/>
          <a:cxnLst/>
          <a:rect l="0" t="0" r="0" b="0"/>
          <a:pathLst>
            <a:path>
              <a:moveTo>
                <a:pt x="0" y="0"/>
              </a:moveTo>
              <a:lnTo>
                <a:pt x="0" y="434833"/>
              </a:lnTo>
              <a:lnTo>
                <a:pt x="141793" y="43483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7F9FA6D-F93C-44CF-9522-E7E08EBD436F}">
      <dsp:nvSpPr>
        <dsp:cNvPr id="0" name=""/>
        <dsp:cNvSpPr/>
      </dsp:nvSpPr>
      <dsp:spPr>
        <a:xfrm>
          <a:off x="1422232" y="473221"/>
          <a:ext cx="2859504" cy="198511"/>
        </a:xfrm>
        <a:custGeom>
          <a:avLst/>
          <a:gdLst/>
          <a:ahLst/>
          <a:cxnLst/>
          <a:rect l="0" t="0" r="0" b="0"/>
          <a:pathLst>
            <a:path>
              <a:moveTo>
                <a:pt x="2859504" y="0"/>
              </a:moveTo>
              <a:lnTo>
                <a:pt x="2859504" y="99255"/>
              </a:lnTo>
              <a:lnTo>
                <a:pt x="0" y="99255"/>
              </a:lnTo>
              <a:lnTo>
                <a:pt x="0" y="19851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FFC86F3-9ACD-4453-8D40-C51CFD8D4F69}">
      <dsp:nvSpPr>
        <dsp:cNvPr id="0" name=""/>
        <dsp:cNvSpPr/>
      </dsp:nvSpPr>
      <dsp:spPr>
        <a:xfrm>
          <a:off x="3809091" y="576"/>
          <a:ext cx="945290" cy="472645"/>
        </a:xfrm>
        <a:prstGeom prst="rect">
          <a:avLst/>
        </a:prstGeom>
        <a:solidFill>
          <a:srgbClr val="7030A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b="1" kern="1200"/>
            <a:t>LAKAJ CANTEEN PMP WBS </a:t>
          </a:r>
        </a:p>
      </dsp:txBody>
      <dsp:txXfrm>
        <a:off x="3809091" y="576"/>
        <a:ext cx="945290" cy="472645"/>
      </dsp:txXfrm>
    </dsp:sp>
    <dsp:sp modelId="{86D10F29-4733-4DA0-BA29-FCA9C69BE52D}">
      <dsp:nvSpPr>
        <dsp:cNvPr id="0" name=""/>
        <dsp:cNvSpPr/>
      </dsp:nvSpPr>
      <dsp:spPr>
        <a:xfrm>
          <a:off x="949587" y="671732"/>
          <a:ext cx="945290" cy="472645"/>
        </a:xfrm>
        <a:prstGeom prst="rect">
          <a:avLst/>
        </a:prstGeom>
        <a:solidFill>
          <a:srgbClr val="7030A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b="1" kern="1200"/>
            <a:t>PROJECT INITITATION </a:t>
          </a:r>
        </a:p>
      </dsp:txBody>
      <dsp:txXfrm>
        <a:off x="949587" y="671732"/>
        <a:ext cx="945290" cy="472645"/>
      </dsp:txXfrm>
    </dsp:sp>
    <dsp:sp modelId="{D180F8EB-F8CE-4077-A53B-2101AA39E138}">
      <dsp:nvSpPr>
        <dsp:cNvPr id="0" name=""/>
        <dsp:cNvSpPr/>
      </dsp:nvSpPr>
      <dsp:spPr>
        <a:xfrm>
          <a:off x="1185910" y="1342888"/>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Develop Project Charter</a:t>
          </a:r>
          <a:endParaRPr lang="en-GB" sz="1000" kern="1200"/>
        </a:p>
      </dsp:txBody>
      <dsp:txXfrm>
        <a:off x="1185910" y="1342888"/>
        <a:ext cx="945290" cy="472645"/>
      </dsp:txXfrm>
    </dsp:sp>
    <dsp:sp modelId="{DB73AB66-B74F-4A05-A9DF-00516F9471ED}">
      <dsp:nvSpPr>
        <dsp:cNvPr id="0" name=""/>
        <dsp:cNvSpPr/>
      </dsp:nvSpPr>
      <dsp:spPr>
        <a:xfrm>
          <a:off x="1185910" y="2014045"/>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Conduct Feasibility Study</a:t>
          </a:r>
          <a:endParaRPr lang="en-GB" sz="1000" kern="1200"/>
        </a:p>
      </dsp:txBody>
      <dsp:txXfrm>
        <a:off x="1185910" y="2014045"/>
        <a:ext cx="945290" cy="472645"/>
      </dsp:txXfrm>
    </dsp:sp>
    <dsp:sp modelId="{1A5C3B0E-E2EA-432D-9C25-A229A2F88A42}">
      <dsp:nvSpPr>
        <dsp:cNvPr id="0" name=""/>
        <dsp:cNvSpPr/>
      </dsp:nvSpPr>
      <dsp:spPr>
        <a:xfrm>
          <a:off x="1185910" y="2685201"/>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Perform Stakeholder Analysis</a:t>
          </a:r>
          <a:endParaRPr lang="en-GB" sz="1000" kern="1200"/>
        </a:p>
      </dsp:txBody>
      <dsp:txXfrm>
        <a:off x="1185910" y="2685201"/>
        <a:ext cx="945290" cy="472645"/>
      </dsp:txXfrm>
    </dsp:sp>
    <dsp:sp modelId="{81033E5D-B545-4859-8AB1-BAE4626C6714}">
      <dsp:nvSpPr>
        <dsp:cNvPr id="0" name=""/>
        <dsp:cNvSpPr/>
      </dsp:nvSpPr>
      <dsp:spPr>
        <a:xfrm>
          <a:off x="1185910" y="3356357"/>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Appoint Project Manager</a:t>
          </a:r>
          <a:endParaRPr lang="en-GB" sz="1000" kern="1200"/>
        </a:p>
      </dsp:txBody>
      <dsp:txXfrm>
        <a:off x="1185910" y="3356357"/>
        <a:ext cx="945290" cy="472645"/>
      </dsp:txXfrm>
    </dsp:sp>
    <dsp:sp modelId="{7EE0413B-5F47-4419-B88D-F6F2458C8B00}">
      <dsp:nvSpPr>
        <dsp:cNvPr id="0" name=""/>
        <dsp:cNvSpPr/>
      </dsp:nvSpPr>
      <dsp:spPr>
        <a:xfrm>
          <a:off x="2093388" y="671732"/>
          <a:ext cx="945290" cy="472645"/>
        </a:xfrm>
        <a:prstGeom prst="rect">
          <a:avLst/>
        </a:prstGeom>
        <a:solidFill>
          <a:srgbClr val="7030A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b="0" i="0" kern="1200"/>
            <a:t>PLANNING PHASE</a:t>
          </a:r>
          <a:endParaRPr lang="en-GB" sz="800" b="0" kern="1200"/>
        </a:p>
      </dsp:txBody>
      <dsp:txXfrm>
        <a:off x="2093388" y="671732"/>
        <a:ext cx="945290" cy="472645"/>
      </dsp:txXfrm>
    </dsp:sp>
    <dsp:sp modelId="{D0B5FF54-A27C-4228-9EDD-7BAE21FC878A}">
      <dsp:nvSpPr>
        <dsp:cNvPr id="0" name=""/>
        <dsp:cNvSpPr/>
      </dsp:nvSpPr>
      <dsp:spPr>
        <a:xfrm>
          <a:off x="2329711" y="1342888"/>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Site Selection</a:t>
          </a:r>
          <a:endParaRPr lang="en-GB" sz="1000" kern="1200"/>
        </a:p>
      </dsp:txBody>
      <dsp:txXfrm>
        <a:off x="2329711" y="1342888"/>
        <a:ext cx="945290" cy="472645"/>
      </dsp:txXfrm>
    </dsp:sp>
    <dsp:sp modelId="{056F44A2-6271-46A4-B935-85BD7C68D414}">
      <dsp:nvSpPr>
        <dsp:cNvPr id="0" name=""/>
        <dsp:cNvSpPr/>
      </dsp:nvSpPr>
      <dsp:spPr>
        <a:xfrm>
          <a:off x="2329711" y="2014045"/>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Budgeting and Cost Estimation</a:t>
          </a:r>
          <a:endParaRPr lang="en-GB" sz="1000" kern="1200"/>
        </a:p>
      </dsp:txBody>
      <dsp:txXfrm>
        <a:off x="2329711" y="2014045"/>
        <a:ext cx="945290" cy="472645"/>
      </dsp:txXfrm>
    </dsp:sp>
    <dsp:sp modelId="{E61E9EC6-97F4-4690-B5CF-4A28DD31A090}">
      <dsp:nvSpPr>
        <dsp:cNvPr id="0" name=""/>
        <dsp:cNvSpPr/>
      </dsp:nvSpPr>
      <dsp:spPr>
        <a:xfrm>
          <a:off x="2329711" y="2685201"/>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Resource Allocation</a:t>
          </a:r>
          <a:endParaRPr lang="en-GB" sz="1000" kern="1200"/>
        </a:p>
      </dsp:txBody>
      <dsp:txXfrm>
        <a:off x="2329711" y="2685201"/>
        <a:ext cx="945290" cy="472645"/>
      </dsp:txXfrm>
    </dsp:sp>
    <dsp:sp modelId="{03C8775E-E2AA-4D4B-9EB6-5743D7653341}">
      <dsp:nvSpPr>
        <dsp:cNvPr id="0" name=""/>
        <dsp:cNvSpPr/>
      </dsp:nvSpPr>
      <dsp:spPr>
        <a:xfrm>
          <a:off x="2329711" y="3356357"/>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Design and Layout</a:t>
          </a:r>
          <a:endParaRPr lang="en-GB" sz="1000" kern="1200"/>
        </a:p>
      </dsp:txBody>
      <dsp:txXfrm>
        <a:off x="2329711" y="3356357"/>
        <a:ext cx="945290" cy="472645"/>
      </dsp:txXfrm>
    </dsp:sp>
    <dsp:sp modelId="{943D5567-0EF5-430B-B289-B0BC05570508}">
      <dsp:nvSpPr>
        <dsp:cNvPr id="0" name=""/>
        <dsp:cNvSpPr/>
      </dsp:nvSpPr>
      <dsp:spPr>
        <a:xfrm>
          <a:off x="2329711" y="4027514"/>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Legal and Regulatory Compliance</a:t>
          </a:r>
          <a:endParaRPr lang="en-GB" sz="1000" kern="1200"/>
        </a:p>
      </dsp:txBody>
      <dsp:txXfrm>
        <a:off x="2329711" y="4027514"/>
        <a:ext cx="945290" cy="472645"/>
      </dsp:txXfrm>
    </dsp:sp>
    <dsp:sp modelId="{54F1A34B-E238-4E63-B1FB-99A6E4B615CA}">
      <dsp:nvSpPr>
        <dsp:cNvPr id="0" name=""/>
        <dsp:cNvSpPr/>
      </dsp:nvSpPr>
      <dsp:spPr>
        <a:xfrm>
          <a:off x="2329711" y="4698670"/>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Vendor Selection</a:t>
          </a:r>
          <a:endParaRPr lang="en-GB" sz="1000" kern="1200"/>
        </a:p>
      </dsp:txBody>
      <dsp:txXfrm>
        <a:off x="2329711" y="4698670"/>
        <a:ext cx="945290" cy="472645"/>
      </dsp:txXfrm>
    </dsp:sp>
    <dsp:sp modelId="{4A8BF20A-08A2-440A-A944-0E9FD91CF12B}">
      <dsp:nvSpPr>
        <dsp:cNvPr id="0" name=""/>
        <dsp:cNvSpPr/>
      </dsp:nvSpPr>
      <dsp:spPr>
        <a:xfrm>
          <a:off x="3237190" y="671732"/>
          <a:ext cx="945290" cy="472645"/>
        </a:xfrm>
        <a:prstGeom prst="rect">
          <a:avLst/>
        </a:prstGeom>
        <a:solidFill>
          <a:srgbClr val="7030A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b="1" i="0" kern="1200"/>
            <a:t>EXECUTION PHASE</a:t>
          </a:r>
          <a:endParaRPr lang="en-GB" sz="800" kern="1200"/>
        </a:p>
      </dsp:txBody>
      <dsp:txXfrm>
        <a:off x="3237190" y="671732"/>
        <a:ext cx="945290" cy="472645"/>
      </dsp:txXfrm>
    </dsp:sp>
    <dsp:sp modelId="{B20DD0F5-0D42-4A6E-9C8D-AC1E46378790}">
      <dsp:nvSpPr>
        <dsp:cNvPr id="0" name=""/>
        <dsp:cNvSpPr/>
      </dsp:nvSpPr>
      <dsp:spPr>
        <a:xfrm>
          <a:off x="3473513" y="1342888"/>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Construction and Setup</a:t>
          </a:r>
          <a:endParaRPr lang="en-GB" sz="1000" kern="1200"/>
        </a:p>
      </dsp:txBody>
      <dsp:txXfrm>
        <a:off x="3473513" y="1342888"/>
        <a:ext cx="945290" cy="472645"/>
      </dsp:txXfrm>
    </dsp:sp>
    <dsp:sp modelId="{8F4A7A1D-26AC-41FA-B0E2-36FB6C36931B}">
      <dsp:nvSpPr>
        <dsp:cNvPr id="0" name=""/>
        <dsp:cNvSpPr/>
      </dsp:nvSpPr>
      <dsp:spPr>
        <a:xfrm>
          <a:off x="3473513" y="2014045"/>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Procurement and Installation</a:t>
          </a:r>
          <a:endParaRPr lang="en-GB" sz="1000" kern="1200"/>
        </a:p>
      </dsp:txBody>
      <dsp:txXfrm>
        <a:off x="3473513" y="2014045"/>
        <a:ext cx="945290" cy="472645"/>
      </dsp:txXfrm>
    </dsp:sp>
    <dsp:sp modelId="{DEA0D550-AE0A-455C-B105-E403FDDFB5E3}">
      <dsp:nvSpPr>
        <dsp:cNvPr id="0" name=""/>
        <dsp:cNvSpPr/>
      </dsp:nvSpPr>
      <dsp:spPr>
        <a:xfrm>
          <a:off x="3473513" y="2685201"/>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Recruitment and Training</a:t>
          </a:r>
          <a:endParaRPr lang="en-GB" sz="1000" kern="1200"/>
        </a:p>
      </dsp:txBody>
      <dsp:txXfrm>
        <a:off x="3473513" y="2685201"/>
        <a:ext cx="945290" cy="472645"/>
      </dsp:txXfrm>
    </dsp:sp>
    <dsp:sp modelId="{B78F027B-BEC4-4AEA-98E2-C51953A6B54E}">
      <dsp:nvSpPr>
        <dsp:cNvPr id="0" name=""/>
        <dsp:cNvSpPr/>
      </dsp:nvSpPr>
      <dsp:spPr>
        <a:xfrm>
          <a:off x="3473513" y="3356357"/>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Menu Planning</a:t>
          </a:r>
          <a:endParaRPr lang="en-GB" sz="1000" kern="1200"/>
        </a:p>
      </dsp:txBody>
      <dsp:txXfrm>
        <a:off x="3473513" y="3356357"/>
        <a:ext cx="945290" cy="472645"/>
      </dsp:txXfrm>
    </dsp:sp>
    <dsp:sp modelId="{0DADB435-3421-4E94-9792-3570E103E9DA}">
      <dsp:nvSpPr>
        <dsp:cNvPr id="0" name=""/>
        <dsp:cNvSpPr/>
      </dsp:nvSpPr>
      <dsp:spPr>
        <a:xfrm>
          <a:off x="3473513" y="4027514"/>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Supplier Contracts</a:t>
          </a:r>
          <a:endParaRPr lang="en-GB" sz="1000" kern="1200"/>
        </a:p>
      </dsp:txBody>
      <dsp:txXfrm>
        <a:off x="3473513" y="4027514"/>
        <a:ext cx="945290" cy="472645"/>
      </dsp:txXfrm>
    </dsp:sp>
    <dsp:sp modelId="{43BF4C7D-5044-45D6-976C-A7431FF353CA}">
      <dsp:nvSpPr>
        <dsp:cNvPr id="0" name=""/>
        <dsp:cNvSpPr/>
      </dsp:nvSpPr>
      <dsp:spPr>
        <a:xfrm>
          <a:off x="4380992" y="671732"/>
          <a:ext cx="945290" cy="472645"/>
        </a:xfrm>
        <a:prstGeom prst="rect">
          <a:avLst/>
        </a:prstGeom>
        <a:solidFill>
          <a:srgbClr val="7030A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b="1" i="0" kern="1200"/>
            <a:t>MONITORING AND CONTROL</a:t>
          </a:r>
          <a:endParaRPr lang="en-GB" sz="800" kern="1200"/>
        </a:p>
      </dsp:txBody>
      <dsp:txXfrm>
        <a:off x="4380992" y="671732"/>
        <a:ext cx="945290" cy="472645"/>
      </dsp:txXfrm>
    </dsp:sp>
    <dsp:sp modelId="{165141E1-8A85-460F-8F6C-A326DD516BBA}">
      <dsp:nvSpPr>
        <dsp:cNvPr id="0" name=""/>
        <dsp:cNvSpPr/>
      </dsp:nvSpPr>
      <dsp:spPr>
        <a:xfrm>
          <a:off x="4617314" y="1342888"/>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Quality Assurance</a:t>
          </a:r>
          <a:endParaRPr lang="en-GB" sz="1000" kern="1200"/>
        </a:p>
      </dsp:txBody>
      <dsp:txXfrm>
        <a:off x="4617314" y="1342888"/>
        <a:ext cx="945290" cy="472645"/>
      </dsp:txXfrm>
    </dsp:sp>
    <dsp:sp modelId="{BFC50DBB-9CC7-40E9-B672-B153017819AC}">
      <dsp:nvSpPr>
        <dsp:cNvPr id="0" name=""/>
        <dsp:cNvSpPr/>
      </dsp:nvSpPr>
      <dsp:spPr>
        <a:xfrm>
          <a:off x="4617314" y="2014045"/>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Timeline Management</a:t>
          </a:r>
          <a:endParaRPr lang="en-GB" sz="1000" kern="1200"/>
        </a:p>
      </dsp:txBody>
      <dsp:txXfrm>
        <a:off x="4617314" y="2014045"/>
        <a:ext cx="945290" cy="472645"/>
      </dsp:txXfrm>
    </dsp:sp>
    <dsp:sp modelId="{B245B909-AF63-4881-B9D9-78830A2F7EBE}">
      <dsp:nvSpPr>
        <dsp:cNvPr id="0" name=""/>
        <dsp:cNvSpPr/>
      </dsp:nvSpPr>
      <dsp:spPr>
        <a:xfrm>
          <a:off x="4617314" y="2685201"/>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Cost Management</a:t>
          </a:r>
          <a:endParaRPr lang="en-GB" sz="1000" kern="1200"/>
        </a:p>
      </dsp:txBody>
      <dsp:txXfrm>
        <a:off x="4617314" y="2685201"/>
        <a:ext cx="945290" cy="472645"/>
      </dsp:txXfrm>
    </dsp:sp>
    <dsp:sp modelId="{57EFAD99-6844-4648-91E2-F684BE52115E}">
      <dsp:nvSpPr>
        <dsp:cNvPr id="0" name=""/>
        <dsp:cNvSpPr/>
      </dsp:nvSpPr>
      <dsp:spPr>
        <a:xfrm>
          <a:off x="4617314" y="3356357"/>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Risk Management</a:t>
          </a:r>
          <a:endParaRPr lang="en-GB" sz="1000" kern="1200"/>
        </a:p>
      </dsp:txBody>
      <dsp:txXfrm>
        <a:off x="4617314" y="3356357"/>
        <a:ext cx="945290" cy="472645"/>
      </dsp:txXfrm>
    </dsp:sp>
    <dsp:sp modelId="{CFD8969D-B1CD-405A-9FE7-3A615EEEA1E0}">
      <dsp:nvSpPr>
        <dsp:cNvPr id="0" name=""/>
        <dsp:cNvSpPr/>
      </dsp:nvSpPr>
      <dsp:spPr>
        <a:xfrm>
          <a:off x="5524793" y="671732"/>
          <a:ext cx="945290" cy="472645"/>
        </a:xfrm>
        <a:prstGeom prst="rect">
          <a:avLst/>
        </a:prstGeom>
        <a:solidFill>
          <a:srgbClr val="7030A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b="1" i="0" kern="1200"/>
            <a:t>IMPLEMENTATION PHASE</a:t>
          </a:r>
          <a:endParaRPr lang="en-GB" sz="800" kern="1200"/>
        </a:p>
      </dsp:txBody>
      <dsp:txXfrm>
        <a:off x="5524793" y="671732"/>
        <a:ext cx="945290" cy="472645"/>
      </dsp:txXfrm>
    </dsp:sp>
    <dsp:sp modelId="{C540F3EC-DC3E-4D49-AB7D-A52BE217A07D}">
      <dsp:nvSpPr>
        <dsp:cNvPr id="0" name=""/>
        <dsp:cNvSpPr/>
      </dsp:nvSpPr>
      <dsp:spPr>
        <a:xfrm>
          <a:off x="5761116" y="1342888"/>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Soft Opening</a:t>
          </a:r>
          <a:endParaRPr lang="en-GB" sz="1000" kern="1200"/>
        </a:p>
      </dsp:txBody>
      <dsp:txXfrm>
        <a:off x="5761116" y="1342888"/>
        <a:ext cx="945290" cy="472645"/>
      </dsp:txXfrm>
    </dsp:sp>
    <dsp:sp modelId="{129270B7-3D2F-47E6-82CE-34A6C8333415}">
      <dsp:nvSpPr>
        <dsp:cNvPr id="0" name=""/>
        <dsp:cNvSpPr/>
      </dsp:nvSpPr>
      <dsp:spPr>
        <a:xfrm>
          <a:off x="5761116" y="2014045"/>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Feedback and Improvement</a:t>
          </a:r>
          <a:endParaRPr lang="en-GB" sz="1000" kern="1200"/>
        </a:p>
      </dsp:txBody>
      <dsp:txXfrm>
        <a:off x="5761116" y="2014045"/>
        <a:ext cx="945290" cy="472645"/>
      </dsp:txXfrm>
    </dsp:sp>
    <dsp:sp modelId="{DE220DDC-3C34-436E-9511-CCF9A294DD71}">
      <dsp:nvSpPr>
        <dsp:cNvPr id="0" name=""/>
        <dsp:cNvSpPr/>
      </dsp:nvSpPr>
      <dsp:spPr>
        <a:xfrm>
          <a:off x="5761116" y="2685201"/>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Marketing and Promotion</a:t>
          </a:r>
          <a:endParaRPr lang="en-GB" sz="1000" kern="1200"/>
        </a:p>
      </dsp:txBody>
      <dsp:txXfrm>
        <a:off x="5761116" y="2685201"/>
        <a:ext cx="945290" cy="472645"/>
      </dsp:txXfrm>
    </dsp:sp>
    <dsp:sp modelId="{6EF61F5A-B685-4E3A-94E6-D3FF5EBCB5A4}">
      <dsp:nvSpPr>
        <dsp:cNvPr id="0" name=""/>
        <dsp:cNvSpPr/>
      </dsp:nvSpPr>
      <dsp:spPr>
        <a:xfrm>
          <a:off x="6668595" y="671732"/>
          <a:ext cx="945290" cy="472645"/>
        </a:xfrm>
        <a:prstGeom prst="rect">
          <a:avLst/>
        </a:prstGeom>
        <a:solidFill>
          <a:srgbClr val="7030A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b="1" i="0" kern="1200"/>
            <a:t>PROJECT CLOSURE</a:t>
          </a:r>
          <a:endParaRPr lang="en-GB" sz="800" kern="1200"/>
        </a:p>
      </dsp:txBody>
      <dsp:txXfrm>
        <a:off x="6668595" y="671732"/>
        <a:ext cx="945290" cy="472645"/>
      </dsp:txXfrm>
    </dsp:sp>
    <dsp:sp modelId="{0CC2340B-B7B2-49EA-BBFA-88AB7EDF43D1}">
      <dsp:nvSpPr>
        <dsp:cNvPr id="0" name=""/>
        <dsp:cNvSpPr/>
      </dsp:nvSpPr>
      <dsp:spPr>
        <a:xfrm>
          <a:off x="6904918" y="1342888"/>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Final Evaluation</a:t>
          </a:r>
          <a:endParaRPr lang="en-GB" sz="1000" kern="1200"/>
        </a:p>
      </dsp:txBody>
      <dsp:txXfrm>
        <a:off x="6904918" y="1342888"/>
        <a:ext cx="945290" cy="472645"/>
      </dsp:txXfrm>
    </dsp:sp>
    <dsp:sp modelId="{E904EC7B-61BA-4C4F-85D1-B4875CA14C42}">
      <dsp:nvSpPr>
        <dsp:cNvPr id="0" name=""/>
        <dsp:cNvSpPr/>
      </dsp:nvSpPr>
      <dsp:spPr>
        <a:xfrm>
          <a:off x="6904918" y="2014045"/>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Lessons Learned</a:t>
          </a:r>
          <a:endParaRPr lang="en-GB" sz="1000" kern="1200"/>
        </a:p>
      </dsp:txBody>
      <dsp:txXfrm>
        <a:off x="6904918" y="2014045"/>
        <a:ext cx="945290" cy="472645"/>
      </dsp:txXfrm>
    </dsp:sp>
    <dsp:sp modelId="{F64669D4-FED8-4D65-8AEF-B6F351B1D63B}">
      <dsp:nvSpPr>
        <dsp:cNvPr id="0" name=""/>
        <dsp:cNvSpPr/>
      </dsp:nvSpPr>
      <dsp:spPr>
        <a:xfrm>
          <a:off x="6904918" y="2685201"/>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Handover and Documentation</a:t>
          </a:r>
          <a:endParaRPr lang="en-GB" sz="1000" kern="1200"/>
        </a:p>
      </dsp:txBody>
      <dsp:txXfrm>
        <a:off x="6904918" y="2685201"/>
        <a:ext cx="945290" cy="472645"/>
      </dsp:txXfrm>
    </dsp:sp>
    <dsp:sp modelId="{7CC59DC7-2C66-477D-B5E7-5225DE9B78A2}">
      <dsp:nvSpPr>
        <dsp:cNvPr id="0" name=""/>
        <dsp:cNvSpPr/>
      </dsp:nvSpPr>
      <dsp:spPr>
        <a:xfrm>
          <a:off x="6904918" y="3356357"/>
          <a:ext cx="945290" cy="47264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i="0" kern="1200"/>
            <a:t>Celebration and Recognition</a:t>
          </a:r>
          <a:endParaRPr lang="en-GB" sz="1000" kern="1200"/>
        </a:p>
      </dsp:txBody>
      <dsp:txXfrm>
        <a:off x="6904918" y="3356357"/>
        <a:ext cx="945290" cy="4726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C77913-8EBD-4DA3-A32C-6FE91744974E}">
      <dsp:nvSpPr>
        <dsp:cNvPr id="0" name=""/>
        <dsp:cNvSpPr/>
      </dsp:nvSpPr>
      <dsp:spPr>
        <a:xfrm>
          <a:off x="408390" y="334858"/>
          <a:ext cx="667617" cy="6676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816EA2-2EA9-4862-A9E4-6173CDF2CE8B}">
      <dsp:nvSpPr>
        <dsp:cNvPr id="0" name=""/>
        <dsp:cNvSpPr/>
      </dsp:nvSpPr>
      <dsp:spPr>
        <a:xfrm>
          <a:off x="402" y="1260562"/>
          <a:ext cx="1483593" cy="704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Employees are excited about the internal canteen and desire healthy food options in a convenient and pleasant environment. </a:t>
          </a:r>
          <a:endParaRPr lang="en-US" sz="1100" kern="1200"/>
        </a:p>
      </dsp:txBody>
      <dsp:txXfrm>
        <a:off x="402" y="1260562"/>
        <a:ext cx="1483593" cy="704707"/>
      </dsp:txXfrm>
    </dsp:sp>
    <dsp:sp modelId="{024F9FE5-CF8E-465B-A142-3EC27BE876DA}">
      <dsp:nvSpPr>
        <dsp:cNvPr id="0" name=""/>
        <dsp:cNvSpPr/>
      </dsp:nvSpPr>
      <dsp:spPr>
        <a:xfrm>
          <a:off x="2151613" y="334858"/>
          <a:ext cx="667617" cy="6676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914934-8DBE-45ED-A2CA-4CBA03685EA7}">
      <dsp:nvSpPr>
        <dsp:cNvPr id="0" name=""/>
        <dsp:cNvSpPr/>
      </dsp:nvSpPr>
      <dsp:spPr>
        <a:xfrm>
          <a:off x="1743624" y="1260562"/>
          <a:ext cx="1483593" cy="704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The management are willing to invest for this canteen – as per minutes from the management meeting </a:t>
          </a:r>
          <a:endParaRPr lang="en-US" sz="1100" kern="1200"/>
        </a:p>
      </dsp:txBody>
      <dsp:txXfrm>
        <a:off x="1743624" y="1260562"/>
        <a:ext cx="1483593" cy="704707"/>
      </dsp:txXfrm>
    </dsp:sp>
    <dsp:sp modelId="{A6AC6E73-CC2D-4958-8526-DF263C971F62}">
      <dsp:nvSpPr>
        <dsp:cNvPr id="0" name=""/>
        <dsp:cNvSpPr/>
      </dsp:nvSpPr>
      <dsp:spPr>
        <a:xfrm>
          <a:off x="3894835" y="334858"/>
          <a:ext cx="667617" cy="6676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0E06EE-389D-43B0-A8A1-5DCAD1B3B44D}">
      <dsp:nvSpPr>
        <dsp:cNvPr id="0" name=""/>
        <dsp:cNvSpPr/>
      </dsp:nvSpPr>
      <dsp:spPr>
        <a:xfrm>
          <a:off x="3486847" y="1260562"/>
          <a:ext cx="1483593" cy="704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An internal canteen can enhance employee productivity and engagement.</a:t>
          </a:r>
          <a:endParaRPr lang="en-US" sz="1100" kern="1200" dirty="0"/>
        </a:p>
      </dsp:txBody>
      <dsp:txXfrm>
        <a:off x="3486847" y="1260562"/>
        <a:ext cx="1483593" cy="704707"/>
      </dsp:txXfrm>
    </dsp:sp>
    <dsp:sp modelId="{A9376B82-8CF6-4A2E-932D-75C7FC5C62D3}">
      <dsp:nvSpPr>
        <dsp:cNvPr id="0" name=""/>
        <dsp:cNvSpPr/>
      </dsp:nvSpPr>
      <dsp:spPr>
        <a:xfrm>
          <a:off x="5638058" y="334858"/>
          <a:ext cx="667617" cy="66761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35FB2B-6B85-48A0-A0D2-A5AA51B59155}">
      <dsp:nvSpPr>
        <dsp:cNvPr id="0" name=""/>
        <dsp:cNvSpPr/>
      </dsp:nvSpPr>
      <dsp:spPr>
        <a:xfrm>
          <a:off x="5230070" y="1260562"/>
          <a:ext cx="1483593" cy="704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The establishment of an internal canteen can lead to cost savings for the organization.</a:t>
          </a:r>
          <a:endParaRPr lang="en-US" sz="1100" kern="1200"/>
        </a:p>
      </dsp:txBody>
      <dsp:txXfrm>
        <a:off x="5230070" y="1260562"/>
        <a:ext cx="1483593" cy="704707"/>
      </dsp:txXfrm>
    </dsp:sp>
    <dsp:sp modelId="{6EFA9AE9-108C-4610-84FA-DA613EB6B23D}">
      <dsp:nvSpPr>
        <dsp:cNvPr id="0" name=""/>
        <dsp:cNvSpPr/>
      </dsp:nvSpPr>
      <dsp:spPr>
        <a:xfrm>
          <a:off x="1280001" y="2336167"/>
          <a:ext cx="667617" cy="66761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C7FBE4-5122-4483-AD0C-635D69E68F35}">
      <dsp:nvSpPr>
        <dsp:cNvPr id="0" name=""/>
        <dsp:cNvSpPr/>
      </dsp:nvSpPr>
      <dsp:spPr>
        <a:xfrm>
          <a:off x="872013" y="3261871"/>
          <a:ext cx="1483593" cy="704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Staff are willing to engage with the Staff to provide best service </a:t>
          </a:r>
          <a:endParaRPr lang="en-US" sz="1100" kern="1200"/>
        </a:p>
      </dsp:txBody>
      <dsp:txXfrm>
        <a:off x="872013" y="3261871"/>
        <a:ext cx="1483593" cy="704707"/>
      </dsp:txXfrm>
    </dsp:sp>
    <dsp:sp modelId="{0C082334-7556-4AFE-89A8-F5DD8F923552}">
      <dsp:nvSpPr>
        <dsp:cNvPr id="0" name=""/>
        <dsp:cNvSpPr/>
      </dsp:nvSpPr>
      <dsp:spPr>
        <a:xfrm>
          <a:off x="3023224" y="2336167"/>
          <a:ext cx="667617" cy="66761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FB3F1F-446B-4AB6-9DC9-C91B633AE72E}">
      <dsp:nvSpPr>
        <dsp:cNvPr id="0" name=""/>
        <dsp:cNvSpPr/>
      </dsp:nvSpPr>
      <dsp:spPr>
        <a:xfrm>
          <a:off x="2615236" y="3261871"/>
          <a:ext cx="1483593" cy="704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Staff are happy to participate in surveys to establish the best food and drink to serve</a:t>
          </a:r>
          <a:endParaRPr lang="en-US" sz="1100" kern="1200"/>
        </a:p>
      </dsp:txBody>
      <dsp:txXfrm>
        <a:off x="2615236" y="3261871"/>
        <a:ext cx="1483593" cy="704707"/>
      </dsp:txXfrm>
    </dsp:sp>
    <dsp:sp modelId="{E0E4B61F-A505-4514-801A-646C5235BDAD}">
      <dsp:nvSpPr>
        <dsp:cNvPr id="0" name=""/>
        <dsp:cNvSpPr/>
      </dsp:nvSpPr>
      <dsp:spPr>
        <a:xfrm>
          <a:off x="4766447" y="2336167"/>
          <a:ext cx="667617" cy="66761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B74A0A-7A8B-406F-B65A-F5C5874A23C0}">
      <dsp:nvSpPr>
        <dsp:cNvPr id="0" name=""/>
        <dsp:cNvSpPr/>
      </dsp:nvSpPr>
      <dsp:spPr>
        <a:xfrm>
          <a:off x="4358458" y="3261871"/>
          <a:ext cx="1483593" cy="704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The staff are willing to participate in promotional activities</a:t>
          </a:r>
          <a:endParaRPr lang="en-US" sz="1100" kern="1200"/>
        </a:p>
      </dsp:txBody>
      <dsp:txXfrm>
        <a:off x="4358458" y="3261871"/>
        <a:ext cx="1483593" cy="7047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03B658-7087-429F-A35F-58EC824E5016}">
      <dsp:nvSpPr>
        <dsp:cNvPr id="0" name=""/>
        <dsp:cNvSpPr/>
      </dsp:nvSpPr>
      <dsp:spPr>
        <a:xfrm>
          <a:off x="0" y="2319"/>
          <a:ext cx="6245265" cy="11757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45E1BE-333E-4A53-BFA3-B66E3DE119D2}">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372B33-AB1E-47C2-8F82-B22D7C65FF86}">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Limited space for the canteen setup, requiring efficient space utilization.</a:t>
          </a:r>
          <a:endParaRPr lang="en-US" sz="2200" kern="1200"/>
        </a:p>
      </dsp:txBody>
      <dsp:txXfrm>
        <a:off x="1357965" y="2319"/>
        <a:ext cx="4887299" cy="1175727"/>
      </dsp:txXfrm>
    </dsp:sp>
    <dsp:sp modelId="{43E998EF-7A20-44B4-A854-C417233253C5}">
      <dsp:nvSpPr>
        <dsp:cNvPr id="0" name=""/>
        <dsp:cNvSpPr/>
      </dsp:nvSpPr>
      <dsp:spPr>
        <a:xfrm>
          <a:off x="0" y="1471979"/>
          <a:ext cx="6245265" cy="11757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760EAB-3729-46C8-9FD8-99460A58A2B1}">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2298C0-B54D-47F7-A6C6-3BE5F177CC6A}">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Potential delays in obtaining permits and regulatory approvals for the construction of the canteen.</a:t>
          </a:r>
          <a:endParaRPr lang="en-US" sz="2200" kern="1200"/>
        </a:p>
      </dsp:txBody>
      <dsp:txXfrm>
        <a:off x="1357965" y="1471979"/>
        <a:ext cx="4887299" cy="1175727"/>
      </dsp:txXfrm>
    </dsp:sp>
    <dsp:sp modelId="{EC3D986E-D30D-4E10-9321-B5B5F57B7181}">
      <dsp:nvSpPr>
        <dsp:cNvPr id="0" name=""/>
        <dsp:cNvSpPr/>
      </dsp:nvSpPr>
      <dsp:spPr>
        <a:xfrm>
          <a:off x="0" y="2941639"/>
          <a:ext cx="6245265" cy="117572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9B2A77-F211-4A4C-BD85-16D898302D85}">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257AF9-4D47-4397-9879-A6E71F17A0DB}">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Finding and hiring qualified staff for the canteen, especially skilled chefs and cooks.</a:t>
          </a:r>
          <a:endParaRPr lang="en-US" sz="2200" kern="1200"/>
        </a:p>
      </dsp:txBody>
      <dsp:txXfrm>
        <a:off x="1357965" y="2941639"/>
        <a:ext cx="4887299" cy="1175727"/>
      </dsp:txXfrm>
    </dsp:sp>
    <dsp:sp modelId="{04E6757C-69FB-4916-A1A9-AFF9DAC9C113}">
      <dsp:nvSpPr>
        <dsp:cNvPr id="0" name=""/>
        <dsp:cNvSpPr/>
      </dsp:nvSpPr>
      <dsp:spPr>
        <a:xfrm>
          <a:off x="0" y="4411299"/>
          <a:ext cx="6245265" cy="117572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285474-5563-4971-A14E-0822DF092206}">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6141EB-C2AF-4B4A-9763-95AF2C10C4C4}">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Coordinating with multiple vendors and suppliers for timely deliveries.</a:t>
          </a:r>
          <a:endParaRPr lang="en-US" sz="2200" kern="1200"/>
        </a:p>
      </dsp:txBody>
      <dsp:txXfrm>
        <a:off x="1357965" y="4411299"/>
        <a:ext cx="4887299" cy="11757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99A02B-C04A-4779-B7D5-A01FC7332866}">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414369-187C-4FBB-BCE4-824B144585B3}">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0EA076-DC8F-4928-B045-58347CE52286}">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US" sz="2100" kern="1200" dirty="0"/>
            <a:t>Several limitations and difficulties are inherent in the "Implementation of AJKAL Canteen to Reduce Congestion and Promote Healthy Lifestyle" initiative and must be taken into consideration and dealt with.</a:t>
          </a:r>
        </a:p>
      </dsp:txBody>
      <dsp:txXfrm>
        <a:off x="1435590" y="531"/>
        <a:ext cx="9080009" cy="1242935"/>
      </dsp:txXfrm>
    </dsp:sp>
    <dsp:sp modelId="{C6309A4D-395F-4345-8D15-D0D71710872C}">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FA048C-6C1D-4E1B-B85F-37D37D644354}">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7879CF-60FD-4B4D-A437-D336A3BCB884}">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US" sz="2100" kern="1200"/>
            <a:t>Time restraints, monetary limits, accessibility of resources, handling stakeholders, technological and operational challenges, managing change, and adherence to regulations are all examples of such factors (Khalil &amp; Glal, 2018).</a:t>
          </a:r>
        </a:p>
      </dsp:txBody>
      <dsp:txXfrm>
        <a:off x="1435590" y="1554201"/>
        <a:ext cx="9080009" cy="1242935"/>
      </dsp:txXfrm>
    </dsp:sp>
    <dsp:sp modelId="{0F7D8ECA-9721-4838-833C-51411A28B1C2}">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9708FE-D690-403F-B406-D2794077D130}">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E3A78B-8590-40AE-9B96-450F7C6159C4}">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US" sz="2100" kern="1200"/>
            <a:t>By being realistic about the limitations and difficulties of the project, the team may better prepare to deal with them.</a:t>
          </a:r>
        </a:p>
      </dsp:txBody>
      <dsp:txXfrm>
        <a:off x="1435590" y="3107870"/>
        <a:ext cx="9080009" cy="12429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6E97BE-B031-4183-91EE-83A2CB88621C}">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EDEBDD-BF26-419B-88A8-66F6431E3581}">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7EF2E7-61D7-41D0-8424-D365FD90607A}">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00100">
            <a:lnSpc>
              <a:spcPct val="100000"/>
            </a:lnSpc>
            <a:spcBef>
              <a:spcPct val="0"/>
            </a:spcBef>
            <a:spcAft>
              <a:spcPct val="35000"/>
            </a:spcAft>
            <a:buNone/>
          </a:pPr>
          <a:r>
            <a:rPr lang="en-GB" sz="1800" kern="1200"/>
            <a:t>The success criteria for the project have been developed such that they are aligned with the goals of the company and the advantages that are expected to result from the project. </a:t>
          </a:r>
          <a:endParaRPr lang="en-US" sz="1800" kern="1200"/>
        </a:p>
      </dsp:txBody>
      <dsp:txXfrm>
        <a:off x="1435590" y="531"/>
        <a:ext cx="9080009" cy="1242935"/>
      </dsp:txXfrm>
    </dsp:sp>
    <dsp:sp modelId="{B4C24769-6980-4AED-B286-05FFC4DE3C3C}">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03D16F-66E3-449B-A612-5C3B7756FD0D}">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E8E78D-AB85-4C4A-9A63-1FA8D23AEC3E}">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00100">
            <a:lnSpc>
              <a:spcPct val="100000"/>
            </a:lnSpc>
            <a:spcBef>
              <a:spcPct val="0"/>
            </a:spcBef>
            <a:spcAft>
              <a:spcPct val="35000"/>
            </a:spcAft>
            <a:buNone/>
          </a:pPr>
          <a:r>
            <a:rPr lang="en-GB" sz="1800" kern="1200"/>
            <a:t>To guarantee that these requirements for success are being satisfied, we will be monitoring and evaluating the situation on a regular basis.</a:t>
          </a:r>
          <a:endParaRPr lang="en-US" sz="1800" kern="1200"/>
        </a:p>
      </dsp:txBody>
      <dsp:txXfrm>
        <a:off x="1435590" y="1554201"/>
        <a:ext cx="9080009" cy="1242935"/>
      </dsp:txXfrm>
    </dsp:sp>
    <dsp:sp modelId="{49C426E5-3ED6-49EF-B0A6-E9DE299B41E1}">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8B6EE5-ADAE-45A7-AFCE-284430317C0E}">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A2D27C-FA2D-4D0B-B7E8-6FA8ED8513AB}">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00100">
            <a:lnSpc>
              <a:spcPct val="100000"/>
            </a:lnSpc>
            <a:spcBef>
              <a:spcPct val="0"/>
            </a:spcBef>
            <a:spcAft>
              <a:spcPct val="35000"/>
            </a:spcAft>
            <a:buNone/>
          </a:pPr>
          <a:r>
            <a:rPr lang="en-GB" sz="1800" kern="1200"/>
            <a:t>These criteria consist of the prompt completion of the facility setup, the effective acceptance of worksite catering by workers, favourable comments on the nutritional value and assortment of meals, and a decrease in staff absence owing to improvements in eating habits.</a:t>
          </a:r>
          <a:endParaRPr lang="en-US" sz="1800" kern="1200"/>
        </a:p>
      </dsp:txBody>
      <dsp:txXfrm>
        <a:off x="1435590" y="3107870"/>
        <a:ext cx="9080009" cy="124293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9B0333-AAB0-4E28-B506-ADB72AC53B83}">
      <dsp:nvSpPr>
        <dsp:cNvPr id="0" name=""/>
        <dsp:cNvSpPr/>
      </dsp:nvSpPr>
      <dsp:spPr>
        <a:xfrm>
          <a:off x="0" y="63208"/>
          <a:ext cx="7559504" cy="3042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Worker buy-in, a £500,000 budget, involvement of stakeholders, efficient operations, security and health legal compliance environmental considerations, and employee input and engagement are all presupposed for the "Implementation of Onsite Catering to Reduce Congestion and Promote Healthy Lifestyle" project.</a:t>
          </a:r>
          <a:endParaRPr lang="en-US" sz="2600" kern="1200"/>
        </a:p>
      </dsp:txBody>
      <dsp:txXfrm>
        <a:off x="148498" y="211706"/>
        <a:ext cx="7262508" cy="2745004"/>
      </dsp:txXfrm>
    </dsp:sp>
    <dsp:sp modelId="{3E4B93C6-B63F-4624-AB6F-1D65673839ED}">
      <dsp:nvSpPr>
        <dsp:cNvPr id="0" name=""/>
        <dsp:cNvSpPr/>
      </dsp:nvSpPr>
      <dsp:spPr>
        <a:xfrm>
          <a:off x="0" y="3180088"/>
          <a:ext cx="7559504" cy="30420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Given the project's focus on employee satisfaction, it is expected that 80% of workers would choose in-house catering over ordering out.</a:t>
          </a:r>
          <a:endParaRPr lang="en-US" sz="2600" kern="1200"/>
        </a:p>
      </dsp:txBody>
      <dsp:txXfrm>
        <a:off x="148498" y="3328586"/>
        <a:ext cx="7262508" cy="274500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013124-FA99-492B-82F6-4FDE9E84D6A6}">
      <dsp:nvSpPr>
        <dsp:cNvPr id="0" name=""/>
        <dsp:cNvSpPr/>
      </dsp:nvSpPr>
      <dsp:spPr>
        <a:xfrm>
          <a:off x="9510" y="443305"/>
          <a:ext cx="2842468" cy="284718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goal of the “AJKAL Canteen’’ to Reduce Congestion and Promote Healthy Lifestyle" initiative is to encourage healthier lifestyles among workers and decrease the need for them to leave the office during lunch.</a:t>
          </a:r>
        </a:p>
      </dsp:txBody>
      <dsp:txXfrm>
        <a:off x="92763" y="526558"/>
        <a:ext cx="2675962" cy="2680681"/>
      </dsp:txXfrm>
    </dsp:sp>
    <dsp:sp modelId="{0AD620E2-B2B9-4C6B-AAAB-E9F86F69C873}">
      <dsp:nvSpPr>
        <dsp:cNvPr id="0" name=""/>
        <dsp:cNvSpPr/>
      </dsp:nvSpPr>
      <dsp:spPr>
        <a:xfrm>
          <a:off x="3136225" y="1514433"/>
          <a:ext cx="602603" cy="70493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136225" y="1655419"/>
        <a:ext cx="421822" cy="422960"/>
      </dsp:txXfrm>
    </dsp:sp>
    <dsp:sp modelId="{2A3462B8-A10C-4283-8543-7F90838BBFD2}">
      <dsp:nvSpPr>
        <dsp:cNvPr id="0" name=""/>
        <dsp:cNvSpPr/>
      </dsp:nvSpPr>
      <dsp:spPr>
        <a:xfrm>
          <a:off x="3988965" y="443305"/>
          <a:ext cx="2842468" cy="2847187"/>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Benefits, stakeholder participation, structure of work breakdown, outcomes of the project, risk evaluation, and progress monitoring are just a few of the aspects of project management that are considered part of the planning process.</a:t>
          </a:r>
        </a:p>
      </dsp:txBody>
      <dsp:txXfrm>
        <a:off x="4072218" y="526558"/>
        <a:ext cx="2675962" cy="2680681"/>
      </dsp:txXfrm>
    </dsp:sp>
    <dsp:sp modelId="{F2C10765-19E4-4386-BF7E-495020664B41}">
      <dsp:nvSpPr>
        <dsp:cNvPr id="0" name=""/>
        <dsp:cNvSpPr/>
      </dsp:nvSpPr>
      <dsp:spPr>
        <a:xfrm>
          <a:off x="7115681" y="1514433"/>
          <a:ext cx="602603" cy="704932"/>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115681" y="1655419"/>
        <a:ext cx="421822" cy="422960"/>
      </dsp:txXfrm>
    </dsp:sp>
    <dsp:sp modelId="{09006669-F60A-4870-8CB5-B9D1BF0A2A27}">
      <dsp:nvSpPr>
        <dsp:cNvPr id="0" name=""/>
        <dsp:cNvSpPr/>
      </dsp:nvSpPr>
      <dsp:spPr>
        <a:xfrm>
          <a:off x="7968421" y="443305"/>
          <a:ext cx="2842468" cy="2847187"/>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For a project to be successfully implemented, upper-level management must provide their stamp of approval to the project management strategy, provide sufficient funding, encourage stakeholder participation, and keep tabs on development.</a:t>
          </a:r>
        </a:p>
      </dsp:txBody>
      <dsp:txXfrm>
        <a:off x="8051674" y="526558"/>
        <a:ext cx="2675962" cy="268068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E07E5-0740-4A8D-A6CB-F75341C60F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4FB6FE7-44E2-4FC1-9FAA-D44ECD86A86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3B56B0C-A051-4A78-9C23-E55543FC65DC}"/>
              </a:ext>
            </a:extLst>
          </p:cNvPr>
          <p:cNvSpPr>
            <a:spLocks noGrp="1"/>
          </p:cNvSpPr>
          <p:nvPr>
            <p:ph type="dt" sz="half" idx="10"/>
          </p:nvPr>
        </p:nvSpPr>
        <p:spPr/>
        <p:txBody>
          <a:bodyPr/>
          <a:lstStyle/>
          <a:p>
            <a:fld id="{06951EAF-AD24-4F47-BB5B-53458050288D}" type="datetimeFigureOut">
              <a:rPr lang="en-GB" smtClean="0"/>
              <a:t>03/08/2023</a:t>
            </a:fld>
            <a:endParaRPr lang="en-GB"/>
          </a:p>
        </p:txBody>
      </p:sp>
      <p:sp>
        <p:nvSpPr>
          <p:cNvPr id="5" name="Footer Placeholder 4">
            <a:extLst>
              <a:ext uri="{FF2B5EF4-FFF2-40B4-BE49-F238E27FC236}">
                <a16:creationId xmlns:a16="http://schemas.microsoft.com/office/drawing/2014/main" id="{4581E476-4697-4FC4-BC92-DDC3904566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3D4754-3F59-44A5-95D8-0357FFE448BB}"/>
              </a:ext>
            </a:extLst>
          </p:cNvPr>
          <p:cNvSpPr>
            <a:spLocks noGrp="1"/>
          </p:cNvSpPr>
          <p:nvPr>
            <p:ph type="sldNum" sz="quarter" idx="12"/>
          </p:nvPr>
        </p:nvSpPr>
        <p:spPr/>
        <p:txBody>
          <a:bodyPr/>
          <a:lstStyle/>
          <a:p>
            <a:fld id="{F7E62F5C-1C99-457A-A9B4-3CD3770A0383}" type="slidenum">
              <a:rPr lang="en-GB" smtClean="0"/>
              <a:t>‹#›</a:t>
            </a:fld>
            <a:endParaRPr lang="en-GB"/>
          </a:p>
        </p:txBody>
      </p:sp>
    </p:spTree>
    <p:extLst>
      <p:ext uri="{BB962C8B-B14F-4D97-AF65-F5344CB8AC3E}">
        <p14:creationId xmlns:p14="http://schemas.microsoft.com/office/powerpoint/2010/main" val="1321907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72E6F-B166-47AF-9672-A3B4460FF7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EA558B-8B4C-4F9A-B045-63A9EB6A0A3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67AFB8-EF9D-403E-A952-44A77D69FF60}"/>
              </a:ext>
            </a:extLst>
          </p:cNvPr>
          <p:cNvSpPr>
            <a:spLocks noGrp="1"/>
          </p:cNvSpPr>
          <p:nvPr>
            <p:ph type="dt" sz="half" idx="10"/>
          </p:nvPr>
        </p:nvSpPr>
        <p:spPr/>
        <p:txBody>
          <a:bodyPr/>
          <a:lstStyle/>
          <a:p>
            <a:fld id="{06951EAF-AD24-4F47-BB5B-53458050288D}" type="datetimeFigureOut">
              <a:rPr lang="en-GB" smtClean="0"/>
              <a:t>03/08/2023</a:t>
            </a:fld>
            <a:endParaRPr lang="en-GB"/>
          </a:p>
        </p:txBody>
      </p:sp>
      <p:sp>
        <p:nvSpPr>
          <p:cNvPr id="5" name="Footer Placeholder 4">
            <a:extLst>
              <a:ext uri="{FF2B5EF4-FFF2-40B4-BE49-F238E27FC236}">
                <a16:creationId xmlns:a16="http://schemas.microsoft.com/office/drawing/2014/main" id="{2B943193-FEEE-413B-9482-701C743306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97CA7C-9B92-4467-8961-6A4FD78D0C99}"/>
              </a:ext>
            </a:extLst>
          </p:cNvPr>
          <p:cNvSpPr>
            <a:spLocks noGrp="1"/>
          </p:cNvSpPr>
          <p:nvPr>
            <p:ph type="sldNum" sz="quarter" idx="12"/>
          </p:nvPr>
        </p:nvSpPr>
        <p:spPr/>
        <p:txBody>
          <a:bodyPr/>
          <a:lstStyle/>
          <a:p>
            <a:fld id="{F7E62F5C-1C99-457A-A9B4-3CD3770A0383}" type="slidenum">
              <a:rPr lang="en-GB" smtClean="0"/>
              <a:t>‹#›</a:t>
            </a:fld>
            <a:endParaRPr lang="en-GB"/>
          </a:p>
        </p:txBody>
      </p:sp>
    </p:spTree>
    <p:extLst>
      <p:ext uri="{BB962C8B-B14F-4D97-AF65-F5344CB8AC3E}">
        <p14:creationId xmlns:p14="http://schemas.microsoft.com/office/powerpoint/2010/main" val="14486712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14496-E477-4E3A-9979-C422098D2D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E6C7338-C524-4E80-80CA-0B09B49291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1CA74DA-A879-4264-ADCE-54C093CA4539}"/>
              </a:ext>
            </a:extLst>
          </p:cNvPr>
          <p:cNvSpPr>
            <a:spLocks noGrp="1"/>
          </p:cNvSpPr>
          <p:nvPr>
            <p:ph type="dt" sz="half" idx="10"/>
          </p:nvPr>
        </p:nvSpPr>
        <p:spPr/>
        <p:txBody>
          <a:bodyPr/>
          <a:lstStyle/>
          <a:p>
            <a:fld id="{06951EAF-AD24-4F47-BB5B-53458050288D}" type="datetimeFigureOut">
              <a:rPr lang="en-GB" smtClean="0"/>
              <a:t>03/08/2023</a:t>
            </a:fld>
            <a:endParaRPr lang="en-GB"/>
          </a:p>
        </p:txBody>
      </p:sp>
      <p:sp>
        <p:nvSpPr>
          <p:cNvPr id="5" name="Footer Placeholder 4">
            <a:extLst>
              <a:ext uri="{FF2B5EF4-FFF2-40B4-BE49-F238E27FC236}">
                <a16:creationId xmlns:a16="http://schemas.microsoft.com/office/drawing/2014/main" id="{4C99D56D-9B61-4A05-BA77-A29A95FF5B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F8EF5D-BAF5-4967-8864-B2BD1056B430}"/>
              </a:ext>
            </a:extLst>
          </p:cNvPr>
          <p:cNvSpPr>
            <a:spLocks noGrp="1"/>
          </p:cNvSpPr>
          <p:nvPr>
            <p:ph type="sldNum" sz="quarter" idx="12"/>
          </p:nvPr>
        </p:nvSpPr>
        <p:spPr/>
        <p:txBody>
          <a:bodyPr/>
          <a:lstStyle/>
          <a:p>
            <a:fld id="{F7E62F5C-1C99-457A-A9B4-3CD3770A0383}" type="slidenum">
              <a:rPr lang="en-GB" smtClean="0"/>
              <a:t>‹#›</a:t>
            </a:fld>
            <a:endParaRPr lang="en-GB"/>
          </a:p>
        </p:txBody>
      </p:sp>
    </p:spTree>
    <p:extLst>
      <p:ext uri="{BB962C8B-B14F-4D97-AF65-F5344CB8AC3E}">
        <p14:creationId xmlns:p14="http://schemas.microsoft.com/office/powerpoint/2010/main" val="1893347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5DA46-AC22-4648-8E64-E348B2FF39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2B37FF-7299-4984-A9C8-6A78579FF9C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3C6DB0E-FAE4-42F0-BCB2-970067BC09E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4C1F775-BC05-4F6A-A941-2D3C90848C5E}"/>
              </a:ext>
            </a:extLst>
          </p:cNvPr>
          <p:cNvSpPr>
            <a:spLocks noGrp="1"/>
          </p:cNvSpPr>
          <p:nvPr>
            <p:ph type="dt" sz="half" idx="10"/>
          </p:nvPr>
        </p:nvSpPr>
        <p:spPr/>
        <p:txBody>
          <a:bodyPr/>
          <a:lstStyle/>
          <a:p>
            <a:fld id="{06951EAF-AD24-4F47-BB5B-53458050288D}" type="datetimeFigureOut">
              <a:rPr lang="en-GB" smtClean="0"/>
              <a:t>03/08/2023</a:t>
            </a:fld>
            <a:endParaRPr lang="en-GB"/>
          </a:p>
        </p:txBody>
      </p:sp>
      <p:sp>
        <p:nvSpPr>
          <p:cNvPr id="6" name="Footer Placeholder 5">
            <a:extLst>
              <a:ext uri="{FF2B5EF4-FFF2-40B4-BE49-F238E27FC236}">
                <a16:creationId xmlns:a16="http://schemas.microsoft.com/office/drawing/2014/main" id="{8D949D93-F6AF-47CC-9816-933CC2A031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114A3E-A126-4CE6-BB89-52F9A90AC820}"/>
              </a:ext>
            </a:extLst>
          </p:cNvPr>
          <p:cNvSpPr>
            <a:spLocks noGrp="1"/>
          </p:cNvSpPr>
          <p:nvPr>
            <p:ph type="sldNum" sz="quarter" idx="12"/>
          </p:nvPr>
        </p:nvSpPr>
        <p:spPr/>
        <p:txBody>
          <a:bodyPr/>
          <a:lstStyle/>
          <a:p>
            <a:fld id="{F7E62F5C-1C99-457A-A9B4-3CD3770A0383}" type="slidenum">
              <a:rPr lang="en-GB" smtClean="0"/>
              <a:t>‹#›</a:t>
            </a:fld>
            <a:endParaRPr lang="en-GB"/>
          </a:p>
        </p:txBody>
      </p:sp>
    </p:spTree>
    <p:extLst>
      <p:ext uri="{BB962C8B-B14F-4D97-AF65-F5344CB8AC3E}">
        <p14:creationId xmlns:p14="http://schemas.microsoft.com/office/powerpoint/2010/main" val="4055390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2DD1F-0024-4987-AD3E-6AB0CABBFEC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070FD2-B504-4B04-A85F-39FACB770EC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924BE1-7842-45B8-8737-78EAF70C71C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A656CF-3912-41FF-9179-0B5D3FBAFC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25E246-501C-4EB4-B45C-83C872E627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D0B959D-57B3-4707-BE35-BAD5A2FDD2FF}"/>
              </a:ext>
            </a:extLst>
          </p:cNvPr>
          <p:cNvSpPr>
            <a:spLocks noGrp="1"/>
          </p:cNvSpPr>
          <p:nvPr>
            <p:ph type="dt" sz="half" idx="10"/>
          </p:nvPr>
        </p:nvSpPr>
        <p:spPr/>
        <p:txBody>
          <a:bodyPr/>
          <a:lstStyle/>
          <a:p>
            <a:fld id="{06951EAF-AD24-4F47-BB5B-53458050288D}" type="datetimeFigureOut">
              <a:rPr lang="en-GB" smtClean="0"/>
              <a:t>03/08/2023</a:t>
            </a:fld>
            <a:endParaRPr lang="en-GB"/>
          </a:p>
        </p:txBody>
      </p:sp>
      <p:sp>
        <p:nvSpPr>
          <p:cNvPr id="8" name="Footer Placeholder 7">
            <a:extLst>
              <a:ext uri="{FF2B5EF4-FFF2-40B4-BE49-F238E27FC236}">
                <a16:creationId xmlns:a16="http://schemas.microsoft.com/office/drawing/2014/main" id="{DA67B550-E846-4354-A720-963FF9DED56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9217DF-50E2-4EF3-B545-D8D7943C91DD}"/>
              </a:ext>
            </a:extLst>
          </p:cNvPr>
          <p:cNvSpPr>
            <a:spLocks noGrp="1"/>
          </p:cNvSpPr>
          <p:nvPr>
            <p:ph type="sldNum" sz="quarter" idx="12"/>
          </p:nvPr>
        </p:nvSpPr>
        <p:spPr/>
        <p:txBody>
          <a:bodyPr/>
          <a:lstStyle/>
          <a:p>
            <a:fld id="{F7E62F5C-1C99-457A-A9B4-3CD3770A0383}" type="slidenum">
              <a:rPr lang="en-GB" smtClean="0"/>
              <a:t>‹#›</a:t>
            </a:fld>
            <a:endParaRPr lang="en-GB"/>
          </a:p>
        </p:txBody>
      </p:sp>
    </p:spTree>
    <p:extLst>
      <p:ext uri="{BB962C8B-B14F-4D97-AF65-F5344CB8AC3E}">
        <p14:creationId xmlns:p14="http://schemas.microsoft.com/office/powerpoint/2010/main" val="7632377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EE571-B806-4249-AAF1-3BCB2F9811A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5AE5DB1-6C3C-4AA4-92DE-30F590286606}"/>
              </a:ext>
            </a:extLst>
          </p:cNvPr>
          <p:cNvSpPr>
            <a:spLocks noGrp="1"/>
          </p:cNvSpPr>
          <p:nvPr>
            <p:ph type="dt" sz="half" idx="10"/>
          </p:nvPr>
        </p:nvSpPr>
        <p:spPr/>
        <p:txBody>
          <a:bodyPr/>
          <a:lstStyle/>
          <a:p>
            <a:fld id="{06951EAF-AD24-4F47-BB5B-53458050288D}" type="datetimeFigureOut">
              <a:rPr lang="en-GB" smtClean="0"/>
              <a:t>03/08/2023</a:t>
            </a:fld>
            <a:endParaRPr lang="en-GB"/>
          </a:p>
        </p:txBody>
      </p:sp>
      <p:sp>
        <p:nvSpPr>
          <p:cNvPr id="4" name="Footer Placeholder 3">
            <a:extLst>
              <a:ext uri="{FF2B5EF4-FFF2-40B4-BE49-F238E27FC236}">
                <a16:creationId xmlns:a16="http://schemas.microsoft.com/office/drawing/2014/main" id="{344CB9EA-1762-4D7D-ABBB-3B8D91CD511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2E8897-40A2-4818-9716-14B449F79157}"/>
              </a:ext>
            </a:extLst>
          </p:cNvPr>
          <p:cNvSpPr>
            <a:spLocks noGrp="1"/>
          </p:cNvSpPr>
          <p:nvPr>
            <p:ph type="sldNum" sz="quarter" idx="12"/>
          </p:nvPr>
        </p:nvSpPr>
        <p:spPr/>
        <p:txBody>
          <a:bodyPr/>
          <a:lstStyle/>
          <a:p>
            <a:fld id="{F7E62F5C-1C99-457A-A9B4-3CD3770A0383}" type="slidenum">
              <a:rPr lang="en-GB" smtClean="0"/>
              <a:t>‹#›</a:t>
            </a:fld>
            <a:endParaRPr lang="en-GB"/>
          </a:p>
        </p:txBody>
      </p:sp>
    </p:spTree>
    <p:extLst>
      <p:ext uri="{BB962C8B-B14F-4D97-AF65-F5344CB8AC3E}">
        <p14:creationId xmlns:p14="http://schemas.microsoft.com/office/powerpoint/2010/main" val="22243319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458A5F-4B05-4468-8D51-264FA34FF1F8}"/>
              </a:ext>
            </a:extLst>
          </p:cNvPr>
          <p:cNvSpPr>
            <a:spLocks noGrp="1"/>
          </p:cNvSpPr>
          <p:nvPr>
            <p:ph type="dt" sz="half" idx="10"/>
          </p:nvPr>
        </p:nvSpPr>
        <p:spPr/>
        <p:txBody>
          <a:bodyPr/>
          <a:lstStyle/>
          <a:p>
            <a:fld id="{06951EAF-AD24-4F47-BB5B-53458050288D}" type="datetimeFigureOut">
              <a:rPr lang="en-GB" smtClean="0"/>
              <a:t>03/08/2023</a:t>
            </a:fld>
            <a:endParaRPr lang="en-GB"/>
          </a:p>
        </p:txBody>
      </p:sp>
      <p:sp>
        <p:nvSpPr>
          <p:cNvPr id="3" name="Footer Placeholder 2">
            <a:extLst>
              <a:ext uri="{FF2B5EF4-FFF2-40B4-BE49-F238E27FC236}">
                <a16:creationId xmlns:a16="http://schemas.microsoft.com/office/drawing/2014/main" id="{4C1968BF-0443-46BE-AAEB-30138261DB4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1D79A9E-52A3-4D2A-B00F-EAB61939A2F9}"/>
              </a:ext>
            </a:extLst>
          </p:cNvPr>
          <p:cNvSpPr>
            <a:spLocks noGrp="1"/>
          </p:cNvSpPr>
          <p:nvPr>
            <p:ph type="sldNum" sz="quarter" idx="12"/>
          </p:nvPr>
        </p:nvSpPr>
        <p:spPr/>
        <p:txBody>
          <a:bodyPr/>
          <a:lstStyle/>
          <a:p>
            <a:fld id="{F7E62F5C-1C99-457A-A9B4-3CD3770A0383}" type="slidenum">
              <a:rPr lang="en-GB" smtClean="0"/>
              <a:t>‹#›</a:t>
            </a:fld>
            <a:endParaRPr lang="en-GB"/>
          </a:p>
        </p:txBody>
      </p:sp>
    </p:spTree>
    <p:extLst>
      <p:ext uri="{BB962C8B-B14F-4D97-AF65-F5344CB8AC3E}">
        <p14:creationId xmlns:p14="http://schemas.microsoft.com/office/powerpoint/2010/main" val="3416135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A0597-7836-4DFA-9ECA-5C303034F9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8FCC38A-75B6-4DAF-B895-37F1F34543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C0F958-B56B-4282-BA0C-A82FFBA2BE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EF9571-034B-4A8F-BC49-AC81DACACDB2}"/>
              </a:ext>
            </a:extLst>
          </p:cNvPr>
          <p:cNvSpPr>
            <a:spLocks noGrp="1"/>
          </p:cNvSpPr>
          <p:nvPr>
            <p:ph type="dt" sz="half" idx="10"/>
          </p:nvPr>
        </p:nvSpPr>
        <p:spPr/>
        <p:txBody>
          <a:bodyPr/>
          <a:lstStyle/>
          <a:p>
            <a:fld id="{06951EAF-AD24-4F47-BB5B-53458050288D}" type="datetimeFigureOut">
              <a:rPr lang="en-GB" smtClean="0"/>
              <a:t>03/08/2023</a:t>
            </a:fld>
            <a:endParaRPr lang="en-GB"/>
          </a:p>
        </p:txBody>
      </p:sp>
      <p:sp>
        <p:nvSpPr>
          <p:cNvPr id="6" name="Footer Placeholder 5">
            <a:extLst>
              <a:ext uri="{FF2B5EF4-FFF2-40B4-BE49-F238E27FC236}">
                <a16:creationId xmlns:a16="http://schemas.microsoft.com/office/drawing/2014/main" id="{FB3EBEB2-315B-47DC-9B23-4276B042C3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7B8A60-B366-4FDC-BAB9-21140FDB363F}"/>
              </a:ext>
            </a:extLst>
          </p:cNvPr>
          <p:cNvSpPr>
            <a:spLocks noGrp="1"/>
          </p:cNvSpPr>
          <p:nvPr>
            <p:ph type="sldNum" sz="quarter" idx="12"/>
          </p:nvPr>
        </p:nvSpPr>
        <p:spPr/>
        <p:txBody>
          <a:bodyPr/>
          <a:lstStyle/>
          <a:p>
            <a:fld id="{F7E62F5C-1C99-457A-A9B4-3CD3770A0383}" type="slidenum">
              <a:rPr lang="en-GB" smtClean="0"/>
              <a:t>‹#›</a:t>
            </a:fld>
            <a:endParaRPr lang="en-GB"/>
          </a:p>
        </p:txBody>
      </p:sp>
    </p:spTree>
    <p:extLst>
      <p:ext uri="{BB962C8B-B14F-4D97-AF65-F5344CB8AC3E}">
        <p14:creationId xmlns:p14="http://schemas.microsoft.com/office/powerpoint/2010/main" val="2616645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D650-8AAB-4095-B785-10DFB45ED7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CA2A01A-AF5C-4A27-9DC1-AB0F8132A4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3688FA-02D2-4F30-BF9D-952EAF519E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6A952E-1E3E-4388-B9D0-48BC30439558}"/>
              </a:ext>
            </a:extLst>
          </p:cNvPr>
          <p:cNvSpPr>
            <a:spLocks noGrp="1"/>
          </p:cNvSpPr>
          <p:nvPr>
            <p:ph type="dt" sz="half" idx="10"/>
          </p:nvPr>
        </p:nvSpPr>
        <p:spPr/>
        <p:txBody>
          <a:bodyPr/>
          <a:lstStyle/>
          <a:p>
            <a:fld id="{06951EAF-AD24-4F47-BB5B-53458050288D}" type="datetimeFigureOut">
              <a:rPr lang="en-GB" smtClean="0"/>
              <a:t>03/08/2023</a:t>
            </a:fld>
            <a:endParaRPr lang="en-GB"/>
          </a:p>
        </p:txBody>
      </p:sp>
      <p:sp>
        <p:nvSpPr>
          <p:cNvPr id="6" name="Footer Placeholder 5">
            <a:extLst>
              <a:ext uri="{FF2B5EF4-FFF2-40B4-BE49-F238E27FC236}">
                <a16:creationId xmlns:a16="http://schemas.microsoft.com/office/drawing/2014/main" id="{F85F1273-41E7-4350-8248-ACDFED7B1A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F7BB7F-BB9C-4F4A-A3BA-E66FA496F4D4}"/>
              </a:ext>
            </a:extLst>
          </p:cNvPr>
          <p:cNvSpPr>
            <a:spLocks noGrp="1"/>
          </p:cNvSpPr>
          <p:nvPr>
            <p:ph type="sldNum" sz="quarter" idx="12"/>
          </p:nvPr>
        </p:nvSpPr>
        <p:spPr/>
        <p:txBody>
          <a:bodyPr/>
          <a:lstStyle/>
          <a:p>
            <a:fld id="{F7E62F5C-1C99-457A-A9B4-3CD3770A0383}" type="slidenum">
              <a:rPr lang="en-GB" smtClean="0"/>
              <a:t>‹#›</a:t>
            </a:fld>
            <a:endParaRPr lang="en-GB"/>
          </a:p>
        </p:txBody>
      </p:sp>
    </p:spTree>
    <p:extLst>
      <p:ext uri="{BB962C8B-B14F-4D97-AF65-F5344CB8AC3E}">
        <p14:creationId xmlns:p14="http://schemas.microsoft.com/office/powerpoint/2010/main" val="2520838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2BA2F-399D-4DDC-8025-ACBF64DB174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F95525-5B75-4C16-8DC0-CD8FEF9928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404181-CA0F-4049-9688-ABBCCF13F1A2}"/>
              </a:ext>
            </a:extLst>
          </p:cNvPr>
          <p:cNvSpPr>
            <a:spLocks noGrp="1"/>
          </p:cNvSpPr>
          <p:nvPr>
            <p:ph type="dt" sz="half" idx="10"/>
          </p:nvPr>
        </p:nvSpPr>
        <p:spPr/>
        <p:txBody>
          <a:bodyPr/>
          <a:lstStyle/>
          <a:p>
            <a:fld id="{06951EAF-AD24-4F47-BB5B-53458050288D}" type="datetimeFigureOut">
              <a:rPr lang="en-GB" smtClean="0"/>
              <a:t>03/08/2023</a:t>
            </a:fld>
            <a:endParaRPr lang="en-GB"/>
          </a:p>
        </p:txBody>
      </p:sp>
      <p:sp>
        <p:nvSpPr>
          <p:cNvPr id="5" name="Footer Placeholder 4">
            <a:extLst>
              <a:ext uri="{FF2B5EF4-FFF2-40B4-BE49-F238E27FC236}">
                <a16:creationId xmlns:a16="http://schemas.microsoft.com/office/drawing/2014/main" id="{10816E62-631C-4952-980A-97FA0A5344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F19482-A5D7-4FDD-8DEE-9393A132C7A8}"/>
              </a:ext>
            </a:extLst>
          </p:cNvPr>
          <p:cNvSpPr>
            <a:spLocks noGrp="1"/>
          </p:cNvSpPr>
          <p:nvPr>
            <p:ph type="sldNum" sz="quarter" idx="12"/>
          </p:nvPr>
        </p:nvSpPr>
        <p:spPr/>
        <p:txBody>
          <a:bodyPr/>
          <a:lstStyle/>
          <a:p>
            <a:fld id="{F7E62F5C-1C99-457A-A9B4-3CD3770A0383}" type="slidenum">
              <a:rPr lang="en-GB" smtClean="0"/>
              <a:t>‹#›</a:t>
            </a:fld>
            <a:endParaRPr lang="en-GB"/>
          </a:p>
        </p:txBody>
      </p:sp>
    </p:spTree>
    <p:extLst>
      <p:ext uri="{BB962C8B-B14F-4D97-AF65-F5344CB8AC3E}">
        <p14:creationId xmlns:p14="http://schemas.microsoft.com/office/powerpoint/2010/main" val="1973485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9F80F4-53D8-4CCF-8D01-11E0BEAFC08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38E3CB-9828-4F44-9E7B-48B584B0F1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4940C1-FE68-4924-AA81-51A542C16060}"/>
              </a:ext>
            </a:extLst>
          </p:cNvPr>
          <p:cNvSpPr>
            <a:spLocks noGrp="1"/>
          </p:cNvSpPr>
          <p:nvPr>
            <p:ph type="dt" sz="half" idx="10"/>
          </p:nvPr>
        </p:nvSpPr>
        <p:spPr/>
        <p:txBody>
          <a:bodyPr/>
          <a:lstStyle/>
          <a:p>
            <a:fld id="{06951EAF-AD24-4F47-BB5B-53458050288D}" type="datetimeFigureOut">
              <a:rPr lang="en-GB" smtClean="0"/>
              <a:t>03/08/2023</a:t>
            </a:fld>
            <a:endParaRPr lang="en-GB"/>
          </a:p>
        </p:txBody>
      </p:sp>
      <p:sp>
        <p:nvSpPr>
          <p:cNvPr id="5" name="Footer Placeholder 4">
            <a:extLst>
              <a:ext uri="{FF2B5EF4-FFF2-40B4-BE49-F238E27FC236}">
                <a16:creationId xmlns:a16="http://schemas.microsoft.com/office/drawing/2014/main" id="{AD389402-F117-465B-BC29-882CF771CA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0E122A-1C7F-4F2F-A590-6BA6C77B276D}"/>
              </a:ext>
            </a:extLst>
          </p:cNvPr>
          <p:cNvSpPr>
            <a:spLocks noGrp="1"/>
          </p:cNvSpPr>
          <p:nvPr>
            <p:ph type="sldNum" sz="quarter" idx="12"/>
          </p:nvPr>
        </p:nvSpPr>
        <p:spPr/>
        <p:txBody>
          <a:bodyPr/>
          <a:lstStyle/>
          <a:p>
            <a:fld id="{F7E62F5C-1C99-457A-A9B4-3CD3770A0383}" type="slidenum">
              <a:rPr lang="en-GB" smtClean="0"/>
              <a:t>‹#›</a:t>
            </a:fld>
            <a:endParaRPr lang="en-GB"/>
          </a:p>
        </p:txBody>
      </p:sp>
    </p:spTree>
    <p:extLst>
      <p:ext uri="{BB962C8B-B14F-4D97-AF65-F5344CB8AC3E}">
        <p14:creationId xmlns:p14="http://schemas.microsoft.com/office/powerpoint/2010/main" val="3170716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C68571-DEDB-482A-B4E4-8A87C330EF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9CDDFF-54EA-4BA1-9D06-23A1488ABA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93E6DB-FB82-4B12-B124-A14DEA97DA4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951EAF-AD24-4F47-BB5B-53458050288D}" type="datetimeFigureOut">
              <a:rPr lang="en-GB" smtClean="0"/>
              <a:t>03/08/2023</a:t>
            </a:fld>
            <a:endParaRPr lang="en-GB"/>
          </a:p>
        </p:txBody>
      </p:sp>
      <p:sp>
        <p:nvSpPr>
          <p:cNvPr id="5" name="Footer Placeholder 4">
            <a:extLst>
              <a:ext uri="{FF2B5EF4-FFF2-40B4-BE49-F238E27FC236}">
                <a16:creationId xmlns:a16="http://schemas.microsoft.com/office/drawing/2014/main" id="{4EADFEA6-F26C-481F-B100-D712BA8ECF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1410C2F-091D-43E3-837F-44EFA427D5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E62F5C-1C99-457A-A9B4-3CD3770A0383}" type="slidenum">
              <a:rPr lang="en-GB" smtClean="0"/>
              <a:t>‹#›</a:t>
            </a:fld>
            <a:endParaRPr lang="en-GB"/>
          </a:p>
        </p:txBody>
      </p:sp>
    </p:spTree>
    <p:extLst>
      <p:ext uri="{BB962C8B-B14F-4D97-AF65-F5344CB8AC3E}">
        <p14:creationId xmlns:p14="http://schemas.microsoft.com/office/powerpoint/2010/main" val="14254089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image" Target="../media/image43.jpeg"/><Relationship Id="rId7" Type="http://schemas.openxmlformats.org/officeDocument/2006/relationships/hyperlink" Target="https://foodiggity.com/tag/sandwich" TargetMode="External"/><Relationship Id="rId2" Type="http://schemas.openxmlformats.org/officeDocument/2006/relationships/image" Target="../media/image42.png"/><Relationship Id="rId1" Type="http://schemas.openxmlformats.org/officeDocument/2006/relationships/slideLayout" Target="../slideLayouts/slideLayout4.xml"/><Relationship Id="rId6" Type="http://schemas.openxmlformats.org/officeDocument/2006/relationships/hyperlink" Target="https://creativecommons.org/licenses/by-sa/3.0/" TargetMode="External"/><Relationship Id="rId5" Type="http://schemas.openxmlformats.org/officeDocument/2006/relationships/hyperlink" Target="https://commons.wikimedia.org/wiki/File:Nespressso_Machine.jpg" TargetMode="External"/><Relationship Id="rId4" Type="http://schemas.openxmlformats.org/officeDocument/2006/relationships/image" Target="../media/image44.jpeg"/></Relationships>
</file>

<file path=ppt/slides/_rels/slide16.xml.rels><?xml version="1.0" encoding="UTF-8" standalone="yes"?>
<Relationships xmlns="http://schemas.openxmlformats.org/package/2006/relationships"><Relationship Id="rId3" Type="http://schemas.openxmlformats.org/officeDocument/2006/relationships/hyperlink" Target="https://www.flickr.com/photos/armandas/2539596066" TargetMode="External"/><Relationship Id="rId2" Type="http://schemas.openxmlformats.org/officeDocument/2006/relationships/image" Target="../media/image45.jpe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6B2484-B254-4468-A7A7-865017E7ECB5}"/>
              </a:ext>
            </a:extLst>
          </p:cNvPr>
          <p:cNvSpPr>
            <a:spLocks noGrp="1"/>
          </p:cNvSpPr>
          <p:nvPr>
            <p:ph type="ctrTitle"/>
          </p:nvPr>
        </p:nvSpPr>
        <p:spPr>
          <a:xfrm>
            <a:off x="2197101" y="735283"/>
            <a:ext cx="4978399" cy="3165045"/>
          </a:xfrm>
        </p:spPr>
        <p:txBody>
          <a:bodyPr anchor="b">
            <a:normAutofit/>
          </a:bodyPr>
          <a:lstStyle/>
          <a:p>
            <a:pPr algn="l"/>
            <a:r>
              <a:rPr lang="en-GB" sz="5200"/>
              <a:t>Project Management in Organisations</a:t>
            </a:r>
          </a:p>
        </p:txBody>
      </p:sp>
      <p:sp>
        <p:nvSpPr>
          <p:cNvPr id="3" name="Subtitle 2">
            <a:extLst>
              <a:ext uri="{FF2B5EF4-FFF2-40B4-BE49-F238E27FC236}">
                <a16:creationId xmlns:a16="http://schemas.microsoft.com/office/drawing/2014/main" id="{1470D4F4-46C2-4274-97DE-F2E7AA17C41A}"/>
              </a:ext>
            </a:extLst>
          </p:cNvPr>
          <p:cNvSpPr>
            <a:spLocks noGrp="1"/>
          </p:cNvSpPr>
          <p:nvPr>
            <p:ph type="subTitle" idx="1"/>
          </p:nvPr>
        </p:nvSpPr>
        <p:spPr>
          <a:xfrm>
            <a:off x="2197101" y="4078423"/>
            <a:ext cx="4978399" cy="2058657"/>
          </a:xfrm>
        </p:spPr>
        <p:txBody>
          <a:bodyPr>
            <a:normAutofit/>
          </a:bodyPr>
          <a:lstStyle/>
          <a:p>
            <a:pPr algn="l"/>
            <a:r>
              <a:rPr lang="en-GB" sz="2200"/>
              <a:t>Group presentation</a:t>
            </a:r>
          </a:p>
          <a:p>
            <a:pPr algn="l"/>
            <a:r>
              <a:rPr lang="en-GB" sz="2200"/>
              <a:t>AJKAL Canteen – Ground Floor, UWTSD, </a:t>
            </a:r>
          </a:p>
          <a:p>
            <a:pPr algn="l"/>
            <a:r>
              <a:rPr lang="en-GB" sz="2200"/>
              <a:t>Start date: October 2023</a:t>
            </a:r>
          </a:p>
          <a:p>
            <a:pPr algn="l"/>
            <a:r>
              <a:rPr lang="en-GB" sz="2200"/>
              <a:t>Finish Date: December 2023</a:t>
            </a:r>
          </a:p>
        </p:txBody>
      </p:sp>
      <p:pic>
        <p:nvPicPr>
          <p:cNvPr id="7" name="Graphic 6" descr="Meeting">
            <a:extLst>
              <a:ext uri="{FF2B5EF4-FFF2-40B4-BE49-F238E27FC236}">
                <a16:creationId xmlns:a16="http://schemas.microsoft.com/office/drawing/2014/main" id="{54102DDB-A792-5611-5786-BA841A7990C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9" name="Graphic 8" descr="Meeting">
            <a:extLst>
              <a:ext uri="{FF2B5EF4-FFF2-40B4-BE49-F238E27FC236}">
                <a16:creationId xmlns:a16="http://schemas.microsoft.com/office/drawing/2014/main" id="{C19AC34D-83DE-45FA-8E9F-D2635AB548C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15527996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00B8B4-7722-4D08-807E-1A874CBE25A4}"/>
              </a:ext>
            </a:extLst>
          </p:cNvPr>
          <p:cNvSpPr>
            <a:spLocks noGrp="1"/>
          </p:cNvSpPr>
          <p:nvPr>
            <p:ph type="title"/>
          </p:nvPr>
        </p:nvSpPr>
        <p:spPr>
          <a:xfrm>
            <a:off x="1043631" y="809898"/>
            <a:ext cx="10173010" cy="1554480"/>
          </a:xfrm>
        </p:spPr>
        <p:txBody>
          <a:bodyPr anchor="ctr">
            <a:normAutofit/>
          </a:bodyPr>
          <a:lstStyle/>
          <a:p>
            <a:r>
              <a:rPr lang="en-GB" sz="4800" dirty="0"/>
              <a:t>Presentation Outline</a:t>
            </a:r>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Table 5">
            <a:extLst>
              <a:ext uri="{FF2B5EF4-FFF2-40B4-BE49-F238E27FC236}">
                <a16:creationId xmlns:a16="http://schemas.microsoft.com/office/drawing/2014/main" id="{76B547FA-1546-42E7-9EC0-C79230695BA4}"/>
              </a:ext>
            </a:extLst>
          </p:cNvPr>
          <p:cNvGraphicFramePr>
            <a:graphicFrameLocks noGrp="1"/>
          </p:cNvGraphicFramePr>
          <p:nvPr>
            <p:ph idx="1"/>
            <p:extLst>
              <p:ext uri="{D42A27DB-BD31-4B8C-83A1-F6EECF244321}">
                <p14:modId xmlns:p14="http://schemas.microsoft.com/office/powerpoint/2010/main" val="1002977802"/>
              </p:ext>
            </p:extLst>
          </p:nvPr>
        </p:nvGraphicFramePr>
        <p:xfrm>
          <a:off x="942974" y="2828926"/>
          <a:ext cx="10340067" cy="3952873"/>
        </p:xfrm>
        <a:graphic>
          <a:graphicData uri="http://schemas.openxmlformats.org/drawingml/2006/table">
            <a:tbl>
              <a:tblPr firstRow="1" bandRow="1">
                <a:tableStyleId>{5C22544A-7EE6-4342-B048-85BDC9FD1C3A}</a:tableStyleId>
              </a:tblPr>
              <a:tblGrid>
                <a:gridCol w="2771289">
                  <a:extLst>
                    <a:ext uri="{9D8B030D-6E8A-4147-A177-3AD203B41FA5}">
                      <a16:colId xmlns:a16="http://schemas.microsoft.com/office/drawing/2014/main" val="3014555902"/>
                    </a:ext>
                  </a:extLst>
                </a:gridCol>
                <a:gridCol w="7568778">
                  <a:extLst>
                    <a:ext uri="{9D8B030D-6E8A-4147-A177-3AD203B41FA5}">
                      <a16:colId xmlns:a16="http://schemas.microsoft.com/office/drawing/2014/main" val="2268494632"/>
                    </a:ext>
                  </a:extLst>
                </a:gridCol>
              </a:tblGrid>
              <a:tr h="861338">
                <a:tc>
                  <a:txBody>
                    <a:bodyPr/>
                    <a:lstStyle/>
                    <a:p>
                      <a:pPr algn="ctr"/>
                      <a:r>
                        <a:rPr lang="en-GB" sz="1800" dirty="0" err="1">
                          <a:latin typeface="+mn-lt"/>
                        </a:rPr>
                        <a:t>Ariful</a:t>
                      </a:r>
                      <a:r>
                        <a:rPr lang="en-GB" sz="1800" dirty="0">
                          <a:latin typeface="+mn-lt"/>
                        </a:rPr>
                        <a:t> Islam (2111961)</a:t>
                      </a:r>
                    </a:p>
                  </a:txBody>
                  <a:tcPr marL="140089" marR="140089" marT="70045" marB="70045"/>
                </a:tc>
                <a:tc>
                  <a:txBody>
                    <a:bodyPr/>
                    <a:lstStyle/>
                    <a:p>
                      <a:pPr algn="ctr"/>
                      <a:r>
                        <a:rPr lang="en-GB" sz="2000" dirty="0">
                          <a:latin typeface="+mn-lt"/>
                        </a:rPr>
                        <a:t>Introduction, Project outline/Description / scoop</a:t>
                      </a:r>
                    </a:p>
                  </a:txBody>
                  <a:tcPr marL="140089" marR="140089" marT="70045" marB="70045"/>
                </a:tc>
                <a:extLst>
                  <a:ext uri="{0D108BD9-81ED-4DB2-BD59-A6C34878D82A}">
                    <a16:rowId xmlns:a16="http://schemas.microsoft.com/office/drawing/2014/main" val="3015069861"/>
                  </a:ext>
                </a:extLst>
              </a:tr>
              <a:tr h="609128">
                <a:tc>
                  <a:txBody>
                    <a:bodyPr/>
                    <a:lstStyle/>
                    <a:p>
                      <a:pPr algn="ctr"/>
                      <a:r>
                        <a:rPr lang="en-GB" sz="1800" dirty="0">
                          <a:latin typeface="+mn-lt"/>
                        </a:rPr>
                        <a:t>Joshua </a:t>
                      </a:r>
                      <a:r>
                        <a:rPr lang="en-GB" sz="1800" dirty="0" err="1">
                          <a:latin typeface="+mn-lt"/>
                        </a:rPr>
                        <a:t>Magezi</a:t>
                      </a:r>
                      <a:r>
                        <a:rPr lang="en-GB" sz="1800" dirty="0">
                          <a:latin typeface="+mn-lt"/>
                        </a:rPr>
                        <a:t> (2110652)</a:t>
                      </a:r>
                    </a:p>
                  </a:txBody>
                  <a:tcPr marL="140089" marR="140089" marT="70045" marB="70045"/>
                </a:tc>
                <a:tc>
                  <a:txBody>
                    <a:bodyPr/>
                    <a:lstStyle/>
                    <a:p>
                      <a:pPr algn="ctr"/>
                      <a:r>
                        <a:rPr lang="en-GB" sz="2000">
                          <a:latin typeface="+mn-lt"/>
                        </a:rPr>
                        <a:t>Stakeholder analysis &amp; Work Break Down (WBS)</a:t>
                      </a:r>
                    </a:p>
                  </a:txBody>
                  <a:tcPr marL="140089" marR="140089" marT="70045" marB="70045"/>
                </a:tc>
                <a:extLst>
                  <a:ext uri="{0D108BD9-81ED-4DB2-BD59-A6C34878D82A}">
                    <a16:rowId xmlns:a16="http://schemas.microsoft.com/office/drawing/2014/main" val="2981362499"/>
                  </a:ext>
                </a:extLst>
              </a:tr>
              <a:tr h="1042062">
                <a:tc>
                  <a:txBody>
                    <a:bodyPr/>
                    <a:lstStyle/>
                    <a:p>
                      <a:pPr algn="ctr"/>
                      <a:r>
                        <a:rPr lang="en-GB" sz="1800" dirty="0">
                          <a:latin typeface="+mn-lt"/>
                        </a:rPr>
                        <a:t>Khalilur Rahman (2112662)</a:t>
                      </a:r>
                    </a:p>
                  </a:txBody>
                  <a:tcPr marL="140089" marR="140089" marT="70045" marB="70045"/>
                </a:tc>
                <a:tc>
                  <a:txBody>
                    <a:bodyPr/>
                    <a:lstStyle/>
                    <a:p>
                      <a:pPr algn="ctr"/>
                      <a:r>
                        <a:rPr lang="en-GB" sz="2000" dirty="0">
                          <a:latin typeface="+mn-lt"/>
                        </a:rPr>
                        <a:t>Key findings &amp; Challenges and Limitations</a:t>
                      </a:r>
                    </a:p>
                  </a:txBody>
                  <a:tcPr marL="140089" marR="140089" marT="70045" marB="70045"/>
                </a:tc>
                <a:extLst>
                  <a:ext uri="{0D108BD9-81ED-4DB2-BD59-A6C34878D82A}">
                    <a16:rowId xmlns:a16="http://schemas.microsoft.com/office/drawing/2014/main" val="2677280038"/>
                  </a:ext>
                </a:extLst>
              </a:tr>
              <a:tr h="609128">
                <a:tc>
                  <a:txBody>
                    <a:bodyPr/>
                    <a:lstStyle/>
                    <a:p>
                      <a:pPr algn="ctr"/>
                      <a:r>
                        <a:rPr lang="en-GB" sz="1800" dirty="0">
                          <a:latin typeface="+mn-lt"/>
                        </a:rPr>
                        <a:t>Ashfak Miah (2114741)</a:t>
                      </a:r>
                    </a:p>
                  </a:txBody>
                  <a:tcPr marL="140089" marR="140089" marT="70045" marB="70045"/>
                </a:tc>
                <a:tc>
                  <a:txBody>
                    <a:bodyPr/>
                    <a:lstStyle/>
                    <a:p>
                      <a:pPr algn="ctr"/>
                      <a:r>
                        <a:rPr lang="en-GB" sz="2000" dirty="0">
                          <a:latin typeface="+mn-lt"/>
                        </a:rPr>
                        <a:t>Project deliverable &amp; Project success criteria</a:t>
                      </a:r>
                    </a:p>
                  </a:txBody>
                  <a:tcPr marL="140089" marR="140089" marT="70045" marB="70045"/>
                </a:tc>
                <a:extLst>
                  <a:ext uri="{0D108BD9-81ED-4DB2-BD59-A6C34878D82A}">
                    <a16:rowId xmlns:a16="http://schemas.microsoft.com/office/drawing/2014/main" val="3353363412"/>
                  </a:ext>
                </a:extLst>
              </a:tr>
              <a:tr h="831217">
                <a:tc>
                  <a:txBody>
                    <a:bodyPr/>
                    <a:lstStyle/>
                    <a:p>
                      <a:pPr algn="ctr"/>
                      <a:r>
                        <a:rPr lang="en-GB" sz="1800" kern="1200" dirty="0">
                          <a:solidFill>
                            <a:schemeClr val="dk1"/>
                          </a:solidFill>
                          <a:effectLst/>
                          <a:latin typeface="+mn-lt"/>
                          <a:ea typeface="+mn-ea"/>
                          <a:cs typeface="+mn-cs"/>
                        </a:rPr>
                        <a:t>Laszlo Molnar (2113314)</a:t>
                      </a:r>
                      <a:endParaRPr lang="en-GB" sz="1800" dirty="0">
                        <a:latin typeface="+mn-lt"/>
                      </a:endParaRPr>
                    </a:p>
                  </a:txBody>
                  <a:tcPr marL="140089" marR="140089" marT="70045" marB="70045"/>
                </a:tc>
                <a:tc>
                  <a:txBody>
                    <a:bodyPr/>
                    <a:lstStyle/>
                    <a:p>
                      <a:pPr algn="ctr"/>
                      <a:r>
                        <a:rPr lang="en-GB" sz="2000" dirty="0">
                          <a:latin typeface="+mn-lt"/>
                        </a:rPr>
                        <a:t>Risk assessment &amp; Conclusion</a:t>
                      </a:r>
                    </a:p>
                  </a:txBody>
                  <a:tcPr marL="140089" marR="140089" marT="70045" marB="70045"/>
                </a:tc>
                <a:extLst>
                  <a:ext uri="{0D108BD9-81ED-4DB2-BD59-A6C34878D82A}">
                    <a16:rowId xmlns:a16="http://schemas.microsoft.com/office/drawing/2014/main" val="2852258838"/>
                  </a:ext>
                </a:extLst>
              </a:tr>
            </a:tbl>
          </a:graphicData>
        </a:graphic>
      </p:graphicFrame>
    </p:spTree>
    <p:extLst>
      <p:ext uri="{BB962C8B-B14F-4D97-AF65-F5344CB8AC3E}">
        <p14:creationId xmlns:p14="http://schemas.microsoft.com/office/powerpoint/2010/main" val="2332032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E77B43-B44B-401B-BF30-A40BE0425BA2}"/>
              </a:ext>
            </a:extLst>
          </p:cNvPr>
          <p:cNvSpPr>
            <a:spLocks noGrp="1"/>
          </p:cNvSpPr>
          <p:nvPr>
            <p:ph type="title"/>
          </p:nvPr>
        </p:nvSpPr>
        <p:spPr>
          <a:xfrm>
            <a:off x="1043631" y="873940"/>
            <a:ext cx="5052369" cy="1035781"/>
          </a:xfrm>
        </p:spPr>
        <p:txBody>
          <a:bodyPr anchor="ctr">
            <a:normAutofit/>
          </a:bodyPr>
          <a:lstStyle/>
          <a:p>
            <a:r>
              <a:rPr lang="en-GB" sz="3600"/>
              <a:t>Introduction</a:t>
            </a:r>
          </a:p>
        </p:txBody>
      </p:sp>
      <p:sp>
        <p:nvSpPr>
          <p:cNvPr id="3" name="Content Placeholder 2">
            <a:extLst>
              <a:ext uri="{FF2B5EF4-FFF2-40B4-BE49-F238E27FC236}">
                <a16:creationId xmlns:a16="http://schemas.microsoft.com/office/drawing/2014/main" id="{F8BA5ED8-2B5A-461E-9E84-4E79AF30FF74}"/>
              </a:ext>
            </a:extLst>
          </p:cNvPr>
          <p:cNvSpPr>
            <a:spLocks noGrp="1"/>
          </p:cNvSpPr>
          <p:nvPr>
            <p:ph idx="1"/>
          </p:nvPr>
        </p:nvSpPr>
        <p:spPr>
          <a:xfrm>
            <a:off x="1045029" y="2524721"/>
            <a:ext cx="4991629" cy="3677123"/>
          </a:xfrm>
        </p:spPr>
        <p:txBody>
          <a:bodyPr anchor="ctr">
            <a:normAutofit/>
          </a:bodyPr>
          <a:lstStyle/>
          <a:p>
            <a:pPr marL="285750" indent="-285750">
              <a:buFont typeface="Arial" panose="020B0604020202020204" pitchFamily="34" charset="0"/>
              <a:buChar char="•"/>
            </a:pPr>
            <a:r>
              <a:rPr lang="en-GB" sz="1500" dirty="0"/>
              <a:t>We are pleased to submit the "Implementation of Onsite Catering to Reduce Congestion and Promote Healthy Lifestyle“ </a:t>
            </a:r>
            <a:r>
              <a:rPr lang="en-GB" sz="1600" dirty="0"/>
              <a:t>Herbert, B. </a:t>
            </a:r>
            <a:r>
              <a:rPr lang="en-GB" sz="1600" i="1" dirty="0"/>
              <a:t>et al.</a:t>
            </a:r>
            <a:r>
              <a:rPr lang="en-GB" sz="1600" dirty="0"/>
              <a:t> (2012)</a:t>
            </a:r>
            <a:r>
              <a:rPr lang="en-GB" sz="1500" dirty="0"/>
              <a:t> project management proposal to the highly respected senior management committee of the manufacturing company. </a:t>
            </a:r>
          </a:p>
          <a:p>
            <a:pPr marL="285750" indent="-285750">
              <a:buFont typeface="Arial" panose="020B0604020202020204" pitchFamily="34" charset="0"/>
              <a:buChar char="•"/>
            </a:pPr>
            <a:endParaRPr lang="en-GB" sz="1500" dirty="0"/>
          </a:p>
          <a:p>
            <a:pPr marL="285750" indent="-285750">
              <a:buFont typeface="Arial" panose="020B0604020202020204" pitchFamily="34" charset="0"/>
              <a:buChar char="•"/>
            </a:pPr>
            <a:r>
              <a:rPr lang="en-GB" sz="1500" dirty="0"/>
              <a:t>The company's capacity to care for its workers' health and happiness on the job is diminished when there is no on-site, convenient food service alternative.</a:t>
            </a:r>
          </a:p>
          <a:p>
            <a:pPr marL="285750" indent="-285750">
              <a:buFont typeface="Arial" panose="020B0604020202020204" pitchFamily="34" charset="0"/>
              <a:buChar char="•"/>
            </a:pPr>
            <a:endParaRPr lang="en-GB" sz="1500" dirty="0"/>
          </a:p>
          <a:p>
            <a:pPr marL="285750" indent="-285750">
              <a:buFont typeface="Arial" panose="020B0604020202020204" pitchFamily="34" charset="0"/>
              <a:buChar char="•"/>
            </a:pPr>
            <a:r>
              <a:rPr lang="en-GB" sz="1500" dirty="0"/>
              <a:t>Congestion in the neighbourhood may be reduced, along with negative impacts on traffic and interpersonal relationships, if the company opts to provide catering services in-house.</a:t>
            </a:r>
          </a:p>
          <a:p>
            <a:endParaRPr lang="en-GB" sz="1500" dirty="0"/>
          </a:p>
        </p:txBody>
      </p:sp>
      <p:sp>
        <p:nvSpPr>
          <p:cNvPr id="19" name="Rectangle 18">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Laptop Secure">
            <a:extLst>
              <a:ext uri="{FF2B5EF4-FFF2-40B4-BE49-F238E27FC236}">
                <a16:creationId xmlns:a16="http://schemas.microsoft.com/office/drawing/2014/main" id="{366CC037-56AC-A6CD-5912-DDDB3458793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30493" y="1347516"/>
            <a:ext cx="4223252" cy="4223252"/>
          </a:xfrm>
          <a:prstGeom prst="rect">
            <a:avLst/>
          </a:prstGeom>
        </p:spPr>
      </p:pic>
      <p:cxnSp>
        <p:nvCxnSpPr>
          <p:cNvPr id="21" name="Straight Connector 2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1806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0D094-CC38-49AE-8576-19CAB8688A25}"/>
              </a:ext>
            </a:extLst>
          </p:cNvPr>
          <p:cNvSpPr>
            <a:spLocks noGrp="1"/>
          </p:cNvSpPr>
          <p:nvPr>
            <p:ph type="title"/>
          </p:nvPr>
        </p:nvSpPr>
        <p:spPr/>
        <p:txBody>
          <a:bodyPr/>
          <a:lstStyle/>
          <a:p>
            <a:r>
              <a:rPr lang="en-GB" dirty="0"/>
              <a:t>Project Description and Scoop</a:t>
            </a:r>
          </a:p>
        </p:txBody>
      </p:sp>
      <p:graphicFrame>
        <p:nvGraphicFramePr>
          <p:cNvPr id="5" name="Content Placeholder 2">
            <a:extLst>
              <a:ext uri="{FF2B5EF4-FFF2-40B4-BE49-F238E27FC236}">
                <a16:creationId xmlns:a16="http://schemas.microsoft.com/office/drawing/2014/main" id="{B5560F14-AA20-3653-96DE-3E0EA5183C8F}"/>
              </a:ext>
            </a:extLst>
          </p:cNvPr>
          <p:cNvGraphicFramePr>
            <a:graphicFrameLocks noGrp="1"/>
          </p:cNvGraphicFramePr>
          <p:nvPr>
            <p:ph idx="1"/>
            <p:extLst>
              <p:ext uri="{D42A27DB-BD31-4B8C-83A1-F6EECF244321}">
                <p14:modId xmlns:p14="http://schemas.microsoft.com/office/powerpoint/2010/main" val="228534827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06394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9F448-FF2E-455C-FD2F-6B748EA0EFAC}"/>
              </a:ext>
            </a:extLst>
          </p:cNvPr>
          <p:cNvSpPr>
            <a:spLocks noGrp="1"/>
          </p:cNvSpPr>
          <p:nvPr>
            <p:ph type="title"/>
          </p:nvPr>
        </p:nvSpPr>
        <p:spPr>
          <a:xfrm>
            <a:off x="1136397" y="1440709"/>
            <a:ext cx="9688296" cy="720636"/>
          </a:xfrm>
        </p:spPr>
        <p:txBody>
          <a:bodyPr anchor="b">
            <a:normAutofit/>
          </a:bodyPr>
          <a:lstStyle/>
          <a:p>
            <a:r>
              <a:rPr lang="en-GB" sz="2800" b="1">
                <a:latin typeface="+mn-lt"/>
              </a:rPr>
              <a:t>Stake holders for AJKAL Canteen</a:t>
            </a:r>
            <a:endParaRPr lang="en-GB" sz="2800" dirty="0"/>
          </a:p>
        </p:txBody>
      </p:sp>
      <p:graphicFrame>
        <p:nvGraphicFramePr>
          <p:cNvPr id="18" name="Content Placeholder 2">
            <a:extLst>
              <a:ext uri="{FF2B5EF4-FFF2-40B4-BE49-F238E27FC236}">
                <a16:creationId xmlns:a16="http://schemas.microsoft.com/office/drawing/2014/main" id="{449B16BD-58B2-54E0-A655-B702DDDAA003}"/>
              </a:ext>
            </a:extLst>
          </p:cNvPr>
          <p:cNvGraphicFramePr>
            <a:graphicFrameLocks noGrp="1"/>
          </p:cNvGraphicFramePr>
          <p:nvPr>
            <p:ph idx="1"/>
          </p:nvPr>
        </p:nvGraphicFramePr>
        <p:xfrm>
          <a:off x="1136397" y="2418409"/>
          <a:ext cx="9688296" cy="34543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4982565C-952C-BA65-CA62-5D58258513F4}"/>
              </a:ext>
            </a:extLst>
          </p:cNvPr>
          <p:cNvSpPr txBox="1"/>
          <p:nvPr/>
        </p:nvSpPr>
        <p:spPr>
          <a:xfrm>
            <a:off x="1136397" y="662067"/>
            <a:ext cx="6093068" cy="646331"/>
          </a:xfrm>
          <a:prstGeom prst="rect">
            <a:avLst/>
          </a:prstGeom>
          <a:noFill/>
        </p:spPr>
        <p:txBody>
          <a:bodyPr wrap="square">
            <a:spAutoFit/>
          </a:bodyPr>
          <a:lstStyle/>
          <a:p>
            <a:r>
              <a:rPr lang="en-GB" sz="3600" b="1">
                <a:latin typeface="+mn-lt"/>
                <a:ea typeface="ADLaM Display" panose="020F0502020204030204" pitchFamily="2" charset="0"/>
                <a:cs typeface="ADLaM Display" panose="020F0502020204030204" pitchFamily="2" charset="0"/>
              </a:rPr>
              <a:t>STAKE HOLDERS</a:t>
            </a:r>
            <a:endParaRPr lang="en-GB" sz="3600" dirty="0"/>
          </a:p>
        </p:txBody>
      </p:sp>
    </p:spTree>
    <p:extLst>
      <p:ext uri="{BB962C8B-B14F-4D97-AF65-F5344CB8AC3E}">
        <p14:creationId xmlns:p14="http://schemas.microsoft.com/office/powerpoint/2010/main" val="6764574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C36CB-C79D-D36F-1EFD-E4A255602C62}"/>
              </a:ext>
            </a:extLst>
          </p:cNvPr>
          <p:cNvSpPr>
            <a:spLocks noGrp="1"/>
          </p:cNvSpPr>
          <p:nvPr>
            <p:ph type="title"/>
          </p:nvPr>
        </p:nvSpPr>
        <p:spPr>
          <a:xfrm>
            <a:off x="804672" y="967112"/>
            <a:ext cx="10579398" cy="789499"/>
          </a:xfrm>
        </p:spPr>
        <p:txBody>
          <a:bodyPr vert="horz" lIns="91440" tIns="45720" rIns="91440" bIns="45720" rtlCol="0" anchor="ctr">
            <a:normAutofit/>
          </a:bodyPr>
          <a:lstStyle/>
          <a:p>
            <a:r>
              <a:rPr lang="en-US" sz="2000" b="1" kern="1200" dirty="0">
                <a:effectLst/>
                <a:latin typeface="+mn-lt"/>
                <a:ea typeface="+mj-ea"/>
                <a:cs typeface="+mj-cs"/>
              </a:rPr>
              <a:t>Identification and categorization of the key stakeholders in the </a:t>
            </a:r>
            <a:r>
              <a:rPr lang="en-US" sz="2000" b="1" dirty="0">
                <a:latin typeface="+mn-lt"/>
              </a:rPr>
              <a:t>AJKAL</a:t>
            </a:r>
            <a:r>
              <a:rPr lang="en-US" sz="2000" b="1" kern="1200" dirty="0">
                <a:effectLst/>
                <a:latin typeface="+mn-lt"/>
                <a:ea typeface="+mj-ea"/>
                <a:cs typeface="+mj-cs"/>
              </a:rPr>
              <a:t> Canteen project management plan and their roles</a:t>
            </a:r>
            <a:endParaRPr lang="en-US" sz="2000" b="1" kern="1200" dirty="0">
              <a:latin typeface="+mn-lt"/>
              <a:ea typeface="+mj-ea"/>
              <a:cs typeface="+mj-cs"/>
            </a:endParaRPr>
          </a:p>
        </p:txBody>
      </p:sp>
      <p:sp>
        <p:nvSpPr>
          <p:cNvPr id="5" name="Title 1">
            <a:extLst>
              <a:ext uri="{FF2B5EF4-FFF2-40B4-BE49-F238E27FC236}">
                <a16:creationId xmlns:a16="http://schemas.microsoft.com/office/drawing/2014/main" id="{63E935E9-FD18-D7BD-2377-957FC7F43BC9}"/>
              </a:ext>
            </a:extLst>
          </p:cNvPr>
          <p:cNvSpPr txBox="1">
            <a:spLocks/>
          </p:cNvSpPr>
          <p:nvPr/>
        </p:nvSpPr>
        <p:spPr>
          <a:xfrm>
            <a:off x="7244861" y="2837711"/>
            <a:ext cx="4139209" cy="321733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2000" dirty="0">
                <a:solidFill>
                  <a:schemeClr val="tx2"/>
                </a:solidFill>
                <a:latin typeface="+mn-lt"/>
                <a:ea typeface="+mn-ea"/>
                <a:cs typeface="+mn-cs"/>
              </a:rPr>
              <a:t>Engaging and collaborating with both the primary and secondary stakeholders enables a successful completion of the AJKAL Canteen project at UWTSD. This means that AJKAL Canteen is able to meet expectations and needs of UWTSD community</a:t>
            </a:r>
            <a:r>
              <a:rPr lang="en-US" sz="2000" b="1" dirty="0">
                <a:solidFill>
                  <a:schemeClr val="tx2"/>
                </a:solidFill>
                <a:latin typeface="+mn-lt"/>
                <a:ea typeface="+mn-ea"/>
                <a:cs typeface="+mn-cs"/>
              </a:rPr>
              <a:t>.</a:t>
            </a:r>
            <a:endParaRPr lang="en-US" sz="2000" dirty="0">
              <a:solidFill>
                <a:schemeClr val="tx2"/>
              </a:solidFill>
              <a:latin typeface="+mn-lt"/>
              <a:ea typeface="+mn-ea"/>
              <a:cs typeface="+mn-cs"/>
            </a:endParaRPr>
          </a:p>
        </p:txBody>
      </p:sp>
      <p:graphicFrame>
        <p:nvGraphicFramePr>
          <p:cNvPr id="4" name="Content Placeholder 3">
            <a:extLst>
              <a:ext uri="{FF2B5EF4-FFF2-40B4-BE49-F238E27FC236}">
                <a16:creationId xmlns:a16="http://schemas.microsoft.com/office/drawing/2014/main" id="{B61E7E8B-A4D2-CF2C-C570-31E6B293E624}"/>
              </a:ext>
            </a:extLst>
          </p:cNvPr>
          <p:cNvGraphicFramePr>
            <a:graphicFrameLocks noGrp="1"/>
          </p:cNvGraphicFramePr>
          <p:nvPr>
            <p:ph idx="1"/>
            <p:extLst>
              <p:ext uri="{D42A27DB-BD31-4B8C-83A1-F6EECF244321}">
                <p14:modId xmlns:p14="http://schemas.microsoft.com/office/powerpoint/2010/main" val="2283252726"/>
              </p:ext>
            </p:extLst>
          </p:nvPr>
        </p:nvGraphicFramePr>
        <p:xfrm>
          <a:off x="917956" y="1961794"/>
          <a:ext cx="5726491" cy="4575445"/>
        </p:xfrm>
        <a:graphic>
          <a:graphicData uri="http://schemas.openxmlformats.org/drawingml/2006/table">
            <a:tbl>
              <a:tblPr firstRow="1" firstCol="1" bandRow="1"/>
              <a:tblGrid>
                <a:gridCol w="444662">
                  <a:extLst>
                    <a:ext uri="{9D8B030D-6E8A-4147-A177-3AD203B41FA5}">
                      <a16:colId xmlns:a16="http://schemas.microsoft.com/office/drawing/2014/main" val="2480118359"/>
                    </a:ext>
                  </a:extLst>
                </a:gridCol>
                <a:gridCol w="1859981">
                  <a:extLst>
                    <a:ext uri="{9D8B030D-6E8A-4147-A177-3AD203B41FA5}">
                      <a16:colId xmlns:a16="http://schemas.microsoft.com/office/drawing/2014/main" val="1123043558"/>
                    </a:ext>
                  </a:extLst>
                </a:gridCol>
                <a:gridCol w="3421848">
                  <a:extLst>
                    <a:ext uri="{9D8B030D-6E8A-4147-A177-3AD203B41FA5}">
                      <a16:colId xmlns:a16="http://schemas.microsoft.com/office/drawing/2014/main" val="2619405929"/>
                    </a:ext>
                  </a:extLst>
                </a:gridCol>
              </a:tblGrid>
              <a:tr h="241473">
                <a:tc>
                  <a:txBody>
                    <a:bodyPr/>
                    <a:lstStyle/>
                    <a:p>
                      <a:pPr algn="l" fontAlgn="t">
                        <a:lnSpc>
                          <a:spcPct val="107000"/>
                        </a:lnSpc>
                        <a:spcBef>
                          <a:spcPts val="0"/>
                        </a:spcBef>
                        <a:spcAft>
                          <a:spcPts val="800"/>
                        </a:spcAft>
                      </a:pPr>
                      <a:r>
                        <a:rPr lang="en-GB" sz="1200" b="1" i="0" u="none" strike="noStrike" kern="1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No.</a:t>
                      </a:r>
                      <a:endParaRPr lang="en-GB" sz="2400" b="0" i="0" u="none" strike="noStrike">
                        <a:effectLst/>
                        <a:latin typeface="Arial" panose="020B0604020202020204" pitchFamily="34" charset="0"/>
                      </a:endParaRPr>
                    </a:p>
                  </a:txBody>
                  <a:tcPr marL="53681" marR="53681" marT="74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200" b="1" i="0" u="none" strike="noStrike" kern="1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STAKE HOLDER</a:t>
                      </a:r>
                      <a:endParaRPr lang="en-GB" sz="2400" b="0" i="0" u="none" strike="noStrike">
                        <a:effectLst/>
                        <a:latin typeface="Arial" panose="020B0604020202020204" pitchFamily="34" charset="0"/>
                      </a:endParaRPr>
                    </a:p>
                  </a:txBody>
                  <a:tcPr marL="53681" marR="53681" marT="74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200" b="1" i="0" u="none" strike="noStrike" kern="1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ROLE </a:t>
                      </a:r>
                      <a:endParaRPr lang="en-GB" sz="2400" b="0" i="0" u="none" strike="noStrike">
                        <a:effectLst/>
                        <a:latin typeface="Arial" panose="020B0604020202020204" pitchFamily="34" charset="0"/>
                      </a:endParaRPr>
                    </a:p>
                  </a:txBody>
                  <a:tcPr marL="53681" marR="53681" marT="74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29524453"/>
                  </a:ext>
                </a:extLst>
              </a:tr>
              <a:tr h="326870">
                <a:tc gridSpan="3">
                  <a:txBody>
                    <a:bodyPr/>
                    <a:lstStyle/>
                    <a:p>
                      <a:pPr algn="l" fontAlgn="t">
                        <a:lnSpc>
                          <a:spcPct val="107000"/>
                        </a:lnSpc>
                        <a:spcBef>
                          <a:spcPts val="0"/>
                        </a:spcBef>
                        <a:spcAft>
                          <a:spcPts val="800"/>
                        </a:spcAft>
                      </a:pPr>
                      <a:r>
                        <a:rPr lang="en-GB" sz="1200" b="1" i="0" u="none" strike="noStrike" kern="10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Primary stake holders</a:t>
                      </a:r>
                      <a:endParaRPr lang="en-GB" sz="2400" b="0" i="0" u="none" strike="noStrike">
                        <a:effectLst/>
                        <a:latin typeface="Arial" panose="020B0604020202020204" pitchFamily="34" charset="0"/>
                      </a:endParaRPr>
                    </a:p>
                  </a:txBody>
                  <a:tcPr marL="71574" marR="71574" marT="35787" marB="357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349165504"/>
                  </a:ext>
                </a:extLst>
              </a:tr>
              <a:tr h="208938">
                <a:tc rowSpan="4">
                  <a:txBody>
                    <a:bodyPr/>
                    <a:lstStyle/>
                    <a:p>
                      <a:pPr algn="l" fontAlgn="t">
                        <a:lnSpc>
                          <a:spcPct val="107000"/>
                        </a:lnSpc>
                        <a:spcBef>
                          <a:spcPts val="0"/>
                        </a:spcBef>
                        <a:spcAft>
                          <a:spcPts val="800"/>
                        </a:spcAft>
                      </a:pPr>
                      <a:r>
                        <a:rPr lang="en-GB" sz="1050" b="0" i="0" u="none" strike="noStrike" kern="1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endParaRPr lang="en-GB" sz="2400" b="0" i="0" u="none" strike="noStrike">
                        <a:effectLst/>
                        <a:latin typeface="Arial" panose="020B0604020202020204" pitchFamily="34" charset="0"/>
                      </a:endParaRPr>
                    </a:p>
                  </a:txBody>
                  <a:tcPr marL="71574" marR="71574" marT="35787" marB="357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1F4E79"/>
                    </a:solidFill>
                  </a:tcPr>
                </a:tc>
                <a:tc>
                  <a:txBody>
                    <a:bodyPr/>
                    <a:lstStyle/>
                    <a:p>
                      <a:pPr marL="347472" indent="-347472" algn="l" fontAlgn="t">
                        <a:lnSpc>
                          <a:spcPct val="107000"/>
                        </a:lnSpc>
                        <a:spcBef>
                          <a:spcPts val="0"/>
                        </a:spcBef>
                        <a:spcAft>
                          <a:spcPts val="800"/>
                        </a:spcAft>
                        <a:buClrTx/>
                        <a:buSzPts val="1000"/>
                        <a:buFont typeface="Symbol" panose="05050102010706020507" pitchFamily="18" charset="2"/>
                        <a:buChar char="·"/>
                      </a:pPr>
                      <a:r>
                        <a:rPr lang="en-GB" sz="1050" b="0" i="0" u="none" strike="noStrike" kern="1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UWTSD </a:t>
                      </a:r>
                      <a:r>
                        <a:rPr lang="en-GB" sz="1050" b="0" i="0" u="none" strike="noStrike" kern="100">
                          <a:effectLst/>
                          <a:latin typeface="Arial" panose="020B0604020202020204" pitchFamily="34" charset="0"/>
                          <a:ea typeface="Calibri" panose="020F0502020204030204" pitchFamily="34" charset="0"/>
                          <a:cs typeface="Times New Roman" panose="02020603050405020304" pitchFamily="18" charset="0"/>
                        </a:rPr>
                        <a:t>Administration</a:t>
                      </a:r>
                      <a:endParaRPr lang="en-GB" sz="1050" b="0" i="0" u="none" strike="noStrike">
                        <a:effectLst/>
                        <a:latin typeface="Arial" panose="020B0604020202020204" pitchFamily="34" charset="0"/>
                      </a:endParaRPr>
                    </a:p>
                  </a:txBody>
                  <a:tcPr marL="53681" marR="53681" marT="74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07000"/>
                        </a:lnSpc>
                        <a:spcBef>
                          <a:spcPts val="0"/>
                        </a:spcBef>
                        <a:spcAft>
                          <a:spcPts val="800"/>
                        </a:spcAft>
                        <a:buClrTx/>
                        <a:buSzPts val="1000"/>
                        <a:buFont typeface="Symbol" panose="05050102010706020507" pitchFamily="18" charset="2"/>
                        <a:buChar char="·"/>
                      </a:pPr>
                      <a:r>
                        <a:rPr lang="en-GB" sz="1050" b="0" i="0" u="none" strike="noStrike" kern="100">
                          <a:effectLst/>
                          <a:latin typeface="Arial" panose="020B0604020202020204" pitchFamily="34" charset="0"/>
                          <a:ea typeface="Calibri" panose="020F0502020204030204" pitchFamily="34" charset="0"/>
                          <a:cs typeface="Times New Roman" panose="02020603050405020304" pitchFamily="18" charset="0"/>
                        </a:rPr>
                        <a:t>Decision-making, funding, and location approval.</a:t>
                      </a:r>
                      <a:endParaRPr lang="en-GB" sz="1050" b="0" i="0" u="none" strike="noStrike">
                        <a:effectLst/>
                        <a:latin typeface="Arial" panose="020B0604020202020204" pitchFamily="34" charset="0"/>
                      </a:endParaRPr>
                    </a:p>
                  </a:txBody>
                  <a:tcPr marL="53681" marR="53681" marT="74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59042446"/>
                  </a:ext>
                </a:extLst>
              </a:tr>
              <a:tr h="371486">
                <a:tc vMerge="1">
                  <a:txBody>
                    <a:bodyPr/>
                    <a:lstStyle/>
                    <a:p>
                      <a:endParaRPr lang="en-GB"/>
                    </a:p>
                  </a:txBody>
                  <a:tcPr/>
                </a:tc>
                <a:tc>
                  <a:txBody>
                    <a:bodyPr/>
                    <a:lstStyle/>
                    <a:p>
                      <a:pPr marL="347472" indent="-347472" algn="l" fontAlgn="t">
                        <a:lnSpc>
                          <a:spcPct val="107000"/>
                        </a:lnSpc>
                        <a:spcBef>
                          <a:spcPts val="0"/>
                        </a:spcBef>
                        <a:spcAft>
                          <a:spcPts val="800"/>
                        </a:spcAft>
                        <a:buClrTx/>
                        <a:buSzPts val="1000"/>
                        <a:buFont typeface="Symbol" panose="05050102010706020507" pitchFamily="18" charset="2"/>
                        <a:buChar char="·"/>
                      </a:pPr>
                      <a:r>
                        <a:rPr lang="en-GB" sz="1050" b="0" i="0" u="none" strike="noStrike" kern="1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Students</a:t>
                      </a:r>
                      <a:endParaRPr lang="en-GB" sz="1050" b="0" i="0" u="none" strike="noStrike">
                        <a:effectLst/>
                        <a:latin typeface="Arial" panose="020B0604020202020204" pitchFamily="34" charset="0"/>
                      </a:endParaRPr>
                    </a:p>
                  </a:txBody>
                  <a:tcPr marL="53681" marR="53681" marT="74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07000"/>
                        </a:lnSpc>
                        <a:spcBef>
                          <a:spcPts val="0"/>
                        </a:spcBef>
                        <a:spcAft>
                          <a:spcPts val="800"/>
                        </a:spcAft>
                        <a:buClrTx/>
                        <a:buSzPts val="1000"/>
                        <a:buFont typeface="Symbol" panose="05050102010706020507" pitchFamily="18" charset="2"/>
                        <a:buChar char="·"/>
                      </a:pPr>
                      <a:r>
                        <a:rPr lang="en-GB" sz="1050" b="0" i="0" u="none" strike="noStrike" kern="100">
                          <a:effectLst/>
                          <a:latin typeface="Arial" panose="020B0604020202020204" pitchFamily="34" charset="0"/>
                          <a:ea typeface="Calibri" panose="020F0502020204030204" pitchFamily="34" charset="0"/>
                          <a:cs typeface="Times New Roman" panose="02020603050405020304" pitchFamily="18" charset="0"/>
                        </a:rPr>
                        <a:t>Main beneficiaries who determine the service and canteen design.</a:t>
                      </a:r>
                      <a:endParaRPr lang="en-GB" sz="1050" b="0" i="0" u="none" strike="noStrike">
                        <a:effectLst/>
                        <a:latin typeface="Arial" panose="020B0604020202020204" pitchFamily="34" charset="0"/>
                      </a:endParaRPr>
                    </a:p>
                  </a:txBody>
                  <a:tcPr marL="53681" marR="53681" marT="74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10907021"/>
                  </a:ext>
                </a:extLst>
              </a:tr>
              <a:tr h="371486">
                <a:tc vMerge="1">
                  <a:txBody>
                    <a:bodyPr/>
                    <a:lstStyle/>
                    <a:p>
                      <a:endParaRPr lang="en-GB"/>
                    </a:p>
                  </a:txBody>
                  <a:tcPr/>
                </a:tc>
                <a:tc>
                  <a:txBody>
                    <a:bodyPr/>
                    <a:lstStyle/>
                    <a:p>
                      <a:pPr marL="347472" indent="-347472" algn="l" fontAlgn="t">
                        <a:lnSpc>
                          <a:spcPct val="107000"/>
                        </a:lnSpc>
                        <a:spcBef>
                          <a:spcPts val="0"/>
                        </a:spcBef>
                        <a:spcAft>
                          <a:spcPts val="800"/>
                        </a:spcAft>
                        <a:buClrTx/>
                        <a:buSzPts val="1000"/>
                        <a:buFont typeface="Symbol" panose="05050102010706020507" pitchFamily="18" charset="2"/>
                        <a:buChar char="·"/>
                      </a:pPr>
                      <a:r>
                        <a:rPr lang="en-GB" sz="1050" b="0" i="0" u="none" strike="noStrike" kern="1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Faculty and Staff</a:t>
                      </a:r>
                      <a:endParaRPr lang="en-GB" sz="1050" b="0" i="0" u="none" strike="noStrike">
                        <a:effectLst/>
                        <a:latin typeface="Arial" panose="020B0604020202020204" pitchFamily="34" charset="0"/>
                      </a:endParaRPr>
                    </a:p>
                  </a:txBody>
                  <a:tcPr marL="53681" marR="53681" marT="74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07000"/>
                        </a:lnSpc>
                        <a:spcBef>
                          <a:spcPts val="0"/>
                        </a:spcBef>
                        <a:spcAft>
                          <a:spcPts val="800"/>
                        </a:spcAft>
                        <a:buClrTx/>
                        <a:buSzPts val="1000"/>
                        <a:buFont typeface="Symbol" panose="05050102010706020507" pitchFamily="18" charset="2"/>
                        <a:buChar char="·"/>
                      </a:pPr>
                      <a:r>
                        <a:rPr lang="en-GB" sz="1050" b="0" i="0" u="none" strike="noStrike" kern="100">
                          <a:effectLst/>
                          <a:latin typeface="Arial" panose="020B0604020202020204" pitchFamily="34" charset="0"/>
                          <a:ea typeface="Calibri" panose="020F0502020204030204" pitchFamily="34" charset="0"/>
                          <a:cs typeface="Times New Roman" panose="02020603050405020304" pitchFamily="18" charset="0"/>
                        </a:rPr>
                        <a:t>Main beneficiaries who determine the service and canteen design.</a:t>
                      </a:r>
                      <a:endParaRPr lang="en-GB" sz="1050" b="0" i="0" u="none" strike="noStrike">
                        <a:effectLst/>
                        <a:latin typeface="Arial" panose="020B0604020202020204" pitchFamily="34" charset="0"/>
                      </a:endParaRPr>
                    </a:p>
                  </a:txBody>
                  <a:tcPr marL="53681" marR="53681" marT="74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33082825"/>
                  </a:ext>
                </a:extLst>
              </a:tr>
              <a:tr h="208938">
                <a:tc vMerge="1">
                  <a:txBody>
                    <a:bodyPr/>
                    <a:lstStyle/>
                    <a:p>
                      <a:endParaRPr lang="en-GB"/>
                    </a:p>
                  </a:txBody>
                  <a:tcPr/>
                </a:tc>
                <a:tc>
                  <a:txBody>
                    <a:bodyPr/>
                    <a:lstStyle/>
                    <a:p>
                      <a:pPr marL="347472" indent="-347472" algn="l" fontAlgn="t">
                        <a:lnSpc>
                          <a:spcPct val="107000"/>
                        </a:lnSpc>
                        <a:spcBef>
                          <a:spcPts val="0"/>
                        </a:spcBef>
                        <a:spcAft>
                          <a:spcPts val="800"/>
                        </a:spcAft>
                        <a:buClrTx/>
                        <a:buSzPts val="1000"/>
                        <a:buFont typeface="Symbol" panose="05050102010706020507" pitchFamily="18" charset="2"/>
                        <a:buChar char="·"/>
                      </a:pPr>
                      <a:r>
                        <a:rPr lang="en-GB" sz="1050" b="0" i="0" u="none" strike="noStrike" kern="1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Service Providers</a:t>
                      </a:r>
                      <a:endParaRPr lang="en-GB" sz="1050" b="0" i="0" u="none" strike="noStrike">
                        <a:effectLst/>
                        <a:latin typeface="Arial" panose="020B0604020202020204" pitchFamily="34" charset="0"/>
                      </a:endParaRPr>
                    </a:p>
                  </a:txBody>
                  <a:tcPr marL="53681" marR="53681" marT="74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07000"/>
                        </a:lnSpc>
                        <a:spcBef>
                          <a:spcPts val="0"/>
                        </a:spcBef>
                        <a:spcAft>
                          <a:spcPts val="800"/>
                        </a:spcAft>
                        <a:buClrTx/>
                        <a:buSzPts val="1000"/>
                        <a:buFont typeface="Symbol" panose="05050102010706020507" pitchFamily="18" charset="2"/>
                        <a:buChar char="·"/>
                      </a:pPr>
                      <a:r>
                        <a:rPr lang="en-GB" sz="1050" b="0" i="0" u="none" strike="noStrike"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Supply food and provide services to AJKAL Canteen.</a:t>
                      </a:r>
                      <a:endParaRPr lang="en-GB" sz="1050" b="0" i="0" u="none" strike="noStrike" dirty="0">
                        <a:effectLst/>
                        <a:latin typeface="Arial" panose="020B0604020202020204" pitchFamily="34" charset="0"/>
                      </a:endParaRPr>
                    </a:p>
                  </a:txBody>
                  <a:tcPr marL="53681" marR="53681" marT="74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80630524"/>
                  </a:ext>
                </a:extLst>
              </a:tr>
              <a:tr h="326870">
                <a:tc gridSpan="3">
                  <a:txBody>
                    <a:bodyPr/>
                    <a:lstStyle/>
                    <a:p>
                      <a:pPr algn="l" fontAlgn="t">
                        <a:lnSpc>
                          <a:spcPct val="107000"/>
                        </a:lnSpc>
                        <a:spcBef>
                          <a:spcPts val="0"/>
                        </a:spcBef>
                        <a:spcAft>
                          <a:spcPts val="800"/>
                        </a:spcAft>
                      </a:pPr>
                      <a:r>
                        <a:rPr lang="en-GB" sz="1200" b="1" i="0" u="none" strike="noStrike" kern="10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Secondary Stake holders</a:t>
                      </a:r>
                      <a:endParaRPr lang="en-GB" sz="2400" b="0" i="0" u="none" strike="noStrike">
                        <a:effectLst/>
                        <a:latin typeface="Arial" panose="020B0604020202020204" pitchFamily="34" charset="0"/>
                      </a:endParaRPr>
                    </a:p>
                  </a:txBody>
                  <a:tcPr marL="71574" marR="71574" marT="35787" marB="357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132165890"/>
                  </a:ext>
                </a:extLst>
              </a:tr>
              <a:tr h="208938">
                <a:tc rowSpan="6">
                  <a:txBody>
                    <a:bodyPr/>
                    <a:lstStyle/>
                    <a:p>
                      <a:pPr algn="l" fontAlgn="t">
                        <a:lnSpc>
                          <a:spcPct val="107000"/>
                        </a:lnSpc>
                        <a:spcBef>
                          <a:spcPts val="0"/>
                        </a:spcBef>
                        <a:spcAft>
                          <a:spcPts val="800"/>
                        </a:spcAft>
                      </a:pPr>
                      <a:r>
                        <a:rPr lang="en-GB" sz="1050" b="0" i="0" u="none" strike="noStrike" kern="1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endParaRPr lang="en-GB" sz="2400" b="0" i="0" u="none" strike="noStrike">
                        <a:effectLst/>
                        <a:latin typeface="Arial" panose="020B0604020202020204" pitchFamily="34" charset="0"/>
                      </a:endParaRPr>
                    </a:p>
                  </a:txBody>
                  <a:tcPr marL="71574" marR="71574" marT="35787" marB="357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8F00"/>
                    </a:solidFill>
                  </a:tcPr>
                </a:tc>
                <a:tc>
                  <a:txBody>
                    <a:bodyPr/>
                    <a:lstStyle/>
                    <a:p>
                      <a:pPr marL="347472" indent="-347472" algn="l" fontAlgn="t">
                        <a:lnSpc>
                          <a:spcPct val="107000"/>
                        </a:lnSpc>
                        <a:spcBef>
                          <a:spcPts val="0"/>
                        </a:spcBef>
                        <a:spcAft>
                          <a:spcPts val="800"/>
                        </a:spcAft>
                        <a:buClrTx/>
                        <a:buSzPts val="1000"/>
                        <a:buFont typeface="Symbol" panose="05050102010706020507" pitchFamily="18" charset="2"/>
                        <a:buChar char="·"/>
                      </a:pPr>
                      <a:r>
                        <a:rPr lang="en-GB" sz="1050" b="0" i="0" u="none" strike="noStrike" kern="1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Local Government</a:t>
                      </a:r>
                      <a:endParaRPr lang="en-GB" sz="1050" b="0" i="0" u="none" strike="noStrike">
                        <a:effectLst/>
                        <a:latin typeface="Arial" panose="020B0604020202020204" pitchFamily="34" charset="0"/>
                      </a:endParaRPr>
                    </a:p>
                  </a:txBody>
                  <a:tcPr marL="53681" marR="53681" marT="74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07000"/>
                        </a:lnSpc>
                        <a:spcBef>
                          <a:spcPts val="0"/>
                        </a:spcBef>
                        <a:spcAft>
                          <a:spcPts val="800"/>
                        </a:spcAft>
                        <a:buClrTx/>
                        <a:buSzPts val="1000"/>
                        <a:buFont typeface="Symbol" panose="05050102010706020507" pitchFamily="18" charset="2"/>
                        <a:buChar char="·"/>
                      </a:pPr>
                      <a:r>
                        <a:rPr lang="en-GB" sz="1050" b="0" i="0" u="none" strike="noStrike" kern="1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Issuing permits &amp; other regulatory compliances</a:t>
                      </a:r>
                      <a:endParaRPr lang="en-GB" sz="1050" b="0" i="0" u="none" strike="noStrike">
                        <a:effectLst/>
                        <a:latin typeface="Arial" panose="020B0604020202020204" pitchFamily="34" charset="0"/>
                      </a:endParaRPr>
                    </a:p>
                  </a:txBody>
                  <a:tcPr marL="53681" marR="53681" marT="74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89151581"/>
                  </a:ext>
                </a:extLst>
              </a:tr>
              <a:tr h="371486">
                <a:tc vMerge="1">
                  <a:txBody>
                    <a:bodyPr/>
                    <a:lstStyle/>
                    <a:p>
                      <a:endParaRPr lang="en-GB"/>
                    </a:p>
                  </a:txBody>
                  <a:tcPr/>
                </a:tc>
                <a:tc>
                  <a:txBody>
                    <a:bodyPr/>
                    <a:lstStyle/>
                    <a:p>
                      <a:pPr marL="347472" indent="-347472" algn="l" fontAlgn="t">
                        <a:lnSpc>
                          <a:spcPct val="107000"/>
                        </a:lnSpc>
                        <a:spcBef>
                          <a:spcPts val="0"/>
                        </a:spcBef>
                        <a:spcAft>
                          <a:spcPts val="800"/>
                        </a:spcAft>
                        <a:buClrTx/>
                        <a:buSzPts val="1000"/>
                        <a:buFont typeface="Symbol" panose="05050102010706020507" pitchFamily="18" charset="2"/>
                        <a:buChar char="·"/>
                      </a:pPr>
                      <a:r>
                        <a:rPr lang="en-GB" sz="1050" b="0" i="0" u="none" strike="noStrike" kern="1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Health &amp; Safety Authorities</a:t>
                      </a:r>
                      <a:endParaRPr lang="en-GB" sz="1050" b="0" i="0" u="none" strike="noStrike">
                        <a:effectLst/>
                        <a:latin typeface="Arial" panose="020B0604020202020204" pitchFamily="34" charset="0"/>
                      </a:endParaRPr>
                    </a:p>
                  </a:txBody>
                  <a:tcPr marL="53681" marR="53681" marT="74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07000"/>
                        </a:lnSpc>
                        <a:spcBef>
                          <a:spcPts val="0"/>
                        </a:spcBef>
                        <a:spcAft>
                          <a:spcPts val="800"/>
                        </a:spcAft>
                        <a:buClrTx/>
                        <a:buSzPts val="1000"/>
                        <a:buFont typeface="Symbol" panose="05050102010706020507" pitchFamily="18" charset="2"/>
                        <a:buChar char="·"/>
                      </a:pPr>
                      <a:r>
                        <a:rPr lang="en-GB" sz="1050" b="0" i="0" u="none" strike="noStrike"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Ensure AJKAL compliance with UK health and safety standards, for example Food health and safety.</a:t>
                      </a:r>
                      <a:endParaRPr lang="en-GB" sz="1050" b="0" i="0" u="none" strike="noStrike" dirty="0">
                        <a:effectLst/>
                        <a:latin typeface="Arial" panose="020B0604020202020204" pitchFamily="34" charset="0"/>
                      </a:endParaRPr>
                    </a:p>
                  </a:txBody>
                  <a:tcPr marL="53681" marR="53681" marT="74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94831426"/>
                  </a:ext>
                </a:extLst>
              </a:tr>
              <a:tr h="371486">
                <a:tc vMerge="1">
                  <a:txBody>
                    <a:bodyPr/>
                    <a:lstStyle/>
                    <a:p>
                      <a:endParaRPr lang="en-GB"/>
                    </a:p>
                  </a:txBody>
                  <a:tcPr/>
                </a:tc>
                <a:tc>
                  <a:txBody>
                    <a:bodyPr/>
                    <a:lstStyle/>
                    <a:p>
                      <a:pPr marL="347472" indent="-347472" algn="l" fontAlgn="t">
                        <a:lnSpc>
                          <a:spcPct val="107000"/>
                        </a:lnSpc>
                        <a:spcBef>
                          <a:spcPts val="0"/>
                        </a:spcBef>
                        <a:spcAft>
                          <a:spcPts val="800"/>
                        </a:spcAft>
                        <a:buClrTx/>
                        <a:buSzPts val="1000"/>
                        <a:buFont typeface="Symbol" panose="05050102010706020507" pitchFamily="18" charset="2"/>
                        <a:buChar char="·"/>
                      </a:pPr>
                      <a:r>
                        <a:rPr lang="en-GB" sz="1050" b="0" i="0" u="none" strike="noStrike" kern="1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Facilities Management</a:t>
                      </a:r>
                      <a:endParaRPr lang="en-GB" sz="1050" b="0" i="0" u="none" strike="noStrike">
                        <a:effectLst/>
                        <a:latin typeface="Arial" panose="020B0604020202020204" pitchFamily="34" charset="0"/>
                      </a:endParaRPr>
                    </a:p>
                  </a:txBody>
                  <a:tcPr marL="53681" marR="53681" marT="74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07000"/>
                        </a:lnSpc>
                        <a:spcBef>
                          <a:spcPts val="0"/>
                        </a:spcBef>
                        <a:spcAft>
                          <a:spcPts val="800"/>
                        </a:spcAft>
                        <a:buClrTx/>
                        <a:buSzPts val="1000"/>
                        <a:buFont typeface="Symbol" panose="05050102010706020507" pitchFamily="18" charset="2"/>
                        <a:buChar char="·"/>
                      </a:pPr>
                      <a:r>
                        <a:rPr lang="en-GB" sz="1050" b="0" i="0" u="none" strike="noStrike"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Infrastructure provision and maintenance to enable AJKAL canteen's operations.</a:t>
                      </a:r>
                      <a:endParaRPr lang="en-GB" sz="1050" b="0" i="0" u="none" strike="noStrike" dirty="0">
                        <a:effectLst/>
                        <a:latin typeface="Arial" panose="020B0604020202020204" pitchFamily="34" charset="0"/>
                      </a:endParaRPr>
                    </a:p>
                  </a:txBody>
                  <a:tcPr marL="53681" marR="53681" marT="74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14988671"/>
                  </a:ext>
                </a:extLst>
              </a:tr>
              <a:tr h="534036">
                <a:tc vMerge="1">
                  <a:txBody>
                    <a:bodyPr/>
                    <a:lstStyle/>
                    <a:p>
                      <a:endParaRPr lang="en-GB"/>
                    </a:p>
                  </a:txBody>
                  <a:tcPr/>
                </a:tc>
                <a:tc>
                  <a:txBody>
                    <a:bodyPr/>
                    <a:lstStyle/>
                    <a:p>
                      <a:pPr marL="347472" indent="-347472" algn="l" fontAlgn="t">
                        <a:lnSpc>
                          <a:spcPct val="107000"/>
                        </a:lnSpc>
                        <a:spcBef>
                          <a:spcPts val="0"/>
                        </a:spcBef>
                        <a:spcAft>
                          <a:spcPts val="800"/>
                        </a:spcAft>
                        <a:buClrTx/>
                        <a:buSzPts val="1000"/>
                        <a:buFont typeface="Symbol" panose="05050102010706020507" pitchFamily="18" charset="2"/>
                        <a:buChar char="·"/>
                      </a:pPr>
                      <a:r>
                        <a:rPr lang="en-GB" sz="1050" b="0" i="0" u="none" strike="noStrike" kern="1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Marketing &amp; Communication Team</a:t>
                      </a:r>
                      <a:endParaRPr lang="en-GB" sz="1050" b="0" i="0" u="none" strike="noStrike">
                        <a:effectLst/>
                        <a:latin typeface="Arial" panose="020B0604020202020204" pitchFamily="34" charset="0"/>
                      </a:endParaRPr>
                    </a:p>
                  </a:txBody>
                  <a:tcPr marL="53681" marR="53681" marT="74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07000"/>
                        </a:lnSpc>
                        <a:spcBef>
                          <a:spcPts val="0"/>
                        </a:spcBef>
                        <a:spcAft>
                          <a:spcPts val="800"/>
                        </a:spcAft>
                        <a:buClrTx/>
                        <a:buSzPts val="1000"/>
                        <a:buFont typeface="Symbol" panose="05050102010706020507" pitchFamily="18" charset="2"/>
                        <a:buChar char="·"/>
                      </a:pPr>
                      <a:r>
                        <a:rPr lang="en-GB" sz="1050" b="0" i="0" u="none" strike="noStrike"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Managing and marketing AJKAL canteen and facilitating communication with other stakeholders such as the UWTSD.</a:t>
                      </a:r>
                      <a:endParaRPr lang="en-GB" sz="1050" b="0" i="0" u="none" strike="noStrike" dirty="0">
                        <a:effectLst/>
                        <a:latin typeface="Arial" panose="020B0604020202020204" pitchFamily="34" charset="0"/>
                      </a:endParaRPr>
                    </a:p>
                  </a:txBody>
                  <a:tcPr marL="53681" marR="53681" marT="74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45350354"/>
                  </a:ext>
                </a:extLst>
              </a:tr>
              <a:tr h="371486">
                <a:tc vMerge="1">
                  <a:txBody>
                    <a:bodyPr/>
                    <a:lstStyle/>
                    <a:p>
                      <a:endParaRPr lang="en-GB"/>
                    </a:p>
                  </a:txBody>
                  <a:tcPr/>
                </a:tc>
                <a:tc>
                  <a:txBody>
                    <a:bodyPr/>
                    <a:lstStyle/>
                    <a:p>
                      <a:pPr marL="347472" indent="-347472" algn="l" fontAlgn="t">
                        <a:lnSpc>
                          <a:spcPct val="107000"/>
                        </a:lnSpc>
                        <a:spcBef>
                          <a:spcPts val="0"/>
                        </a:spcBef>
                        <a:spcAft>
                          <a:spcPts val="800"/>
                        </a:spcAft>
                        <a:buClrTx/>
                        <a:buSzPts val="1000"/>
                        <a:buFont typeface="Symbol" panose="05050102010706020507" pitchFamily="18" charset="2"/>
                        <a:buChar char="·"/>
                      </a:pPr>
                      <a:r>
                        <a:rPr lang="en-GB" sz="1050" b="0" i="0" u="none" strike="noStrike" kern="1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Sustainability Committees</a:t>
                      </a:r>
                      <a:endParaRPr lang="en-GB" sz="1050" b="0" i="0" u="none" strike="noStrike">
                        <a:effectLst/>
                        <a:latin typeface="Arial" panose="020B0604020202020204" pitchFamily="34" charset="0"/>
                      </a:endParaRPr>
                    </a:p>
                  </a:txBody>
                  <a:tcPr marL="53681" marR="53681" marT="74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07000"/>
                        </a:lnSpc>
                        <a:spcBef>
                          <a:spcPts val="0"/>
                        </a:spcBef>
                        <a:spcAft>
                          <a:spcPts val="800"/>
                        </a:spcAft>
                        <a:buClrTx/>
                        <a:buSzPts val="1000"/>
                        <a:buFont typeface="Symbol" panose="05050102010706020507" pitchFamily="18" charset="2"/>
                        <a:buChar char="·"/>
                      </a:pPr>
                      <a:r>
                        <a:rPr lang="en-GB" sz="1050" b="0" i="0" u="none" strike="noStrike"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Promotion of eco-friendly practices in AJKAL canteen's operations.</a:t>
                      </a:r>
                      <a:endParaRPr lang="en-GB" sz="1050" b="0" i="0" u="none" strike="noStrike" dirty="0">
                        <a:effectLst/>
                        <a:latin typeface="Arial" panose="020B0604020202020204" pitchFamily="34" charset="0"/>
                      </a:endParaRPr>
                    </a:p>
                  </a:txBody>
                  <a:tcPr marL="53681" marR="53681" marT="74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64259886"/>
                  </a:ext>
                </a:extLst>
              </a:tr>
              <a:tr h="371486">
                <a:tc vMerge="1">
                  <a:txBody>
                    <a:bodyPr/>
                    <a:lstStyle/>
                    <a:p>
                      <a:endParaRPr lang="en-GB"/>
                    </a:p>
                  </a:txBody>
                  <a:tcPr/>
                </a:tc>
                <a:tc>
                  <a:txBody>
                    <a:bodyPr/>
                    <a:lstStyle/>
                    <a:p>
                      <a:pPr marL="347472" indent="-347472" algn="l" fontAlgn="t">
                        <a:lnSpc>
                          <a:spcPct val="107000"/>
                        </a:lnSpc>
                        <a:spcBef>
                          <a:spcPts val="0"/>
                        </a:spcBef>
                        <a:spcAft>
                          <a:spcPts val="800"/>
                        </a:spcAft>
                        <a:buClrTx/>
                        <a:buSzPts val="1000"/>
                        <a:buFont typeface="Symbol" panose="05050102010706020507" pitchFamily="18" charset="2"/>
                        <a:buChar char="·"/>
                      </a:pPr>
                      <a:r>
                        <a:rPr lang="en-GB" sz="1050" b="0" i="0" u="none" strike="noStrike" kern="1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Finance Department</a:t>
                      </a:r>
                      <a:endParaRPr lang="en-GB" sz="1050" b="0" i="0" u="none" strike="noStrike">
                        <a:effectLst/>
                        <a:latin typeface="Arial" panose="020B0604020202020204" pitchFamily="34" charset="0"/>
                      </a:endParaRPr>
                    </a:p>
                  </a:txBody>
                  <a:tcPr marL="53681" marR="53681" marT="74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07000"/>
                        </a:lnSpc>
                        <a:spcBef>
                          <a:spcPts val="0"/>
                        </a:spcBef>
                        <a:spcAft>
                          <a:spcPts val="800"/>
                        </a:spcAft>
                        <a:buClrTx/>
                        <a:buSzPts val="1000"/>
                        <a:buFont typeface="Symbol" panose="05050102010706020507" pitchFamily="18" charset="2"/>
                        <a:buChar char="·"/>
                      </a:pPr>
                      <a:r>
                        <a:rPr lang="en-GB" sz="1050" b="0" i="0" u="none" strike="noStrike"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For cost analysis, budgeting and providing financial oversight.</a:t>
                      </a:r>
                      <a:endParaRPr lang="en-GB" sz="1050" b="0" i="0" u="none" strike="noStrike" dirty="0">
                        <a:effectLst/>
                        <a:latin typeface="Arial" panose="020B0604020202020204" pitchFamily="34" charset="0"/>
                      </a:endParaRPr>
                    </a:p>
                  </a:txBody>
                  <a:tcPr marL="53681" marR="53681" marT="74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67285237"/>
                  </a:ext>
                </a:extLst>
              </a:tr>
            </a:tbl>
          </a:graphicData>
        </a:graphic>
      </p:graphicFrame>
      <p:sp>
        <p:nvSpPr>
          <p:cNvPr id="6" name="TextBox 5">
            <a:extLst>
              <a:ext uri="{FF2B5EF4-FFF2-40B4-BE49-F238E27FC236}">
                <a16:creationId xmlns:a16="http://schemas.microsoft.com/office/drawing/2014/main" id="{67A98A73-F33D-856C-3BCA-297DA3F2FC24}"/>
              </a:ext>
            </a:extLst>
          </p:cNvPr>
          <p:cNvSpPr txBox="1"/>
          <p:nvPr/>
        </p:nvSpPr>
        <p:spPr>
          <a:xfrm>
            <a:off x="804367" y="320761"/>
            <a:ext cx="6093068" cy="646331"/>
          </a:xfrm>
          <a:prstGeom prst="rect">
            <a:avLst/>
          </a:prstGeom>
          <a:noFill/>
        </p:spPr>
        <p:txBody>
          <a:bodyPr wrap="square">
            <a:spAutoFit/>
          </a:bodyPr>
          <a:lstStyle/>
          <a:p>
            <a:r>
              <a:rPr lang="en-GB" sz="3600" b="1" dirty="0">
                <a:latin typeface="+mn-lt"/>
                <a:ea typeface="ADLaM Display" panose="020F0502020204030204" pitchFamily="2" charset="0"/>
                <a:cs typeface="ADLaM Display" panose="020F0502020204030204" pitchFamily="2" charset="0"/>
              </a:rPr>
              <a:t>STAKE HOLDERS</a:t>
            </a:r>
            <a:endParaRPr lang="en-GB" sz="3600" dirty="0"/>
          </a:p>
        </p:txBody>
      </p:sp>
    </p:spTree>
    <p:extLst>
      <p:ext uri="{BB962C8B-B14F-4D97-AF65-F5344CB8AC3E}">
        <p14:creationId xmlns:p14="http://schemas.microsoft.com/office/powerpoint/2010/main" val="8117759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1">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254EEB-DAEB-1F9B-42EF-67E632C26C4A}"/>
              </a:ext>
            </a:extLst>
          </p:cNvPr>
          <p:cNvSpPr>
            <a:spLocks noGrp="1"/>
          </p:cNvSpPr>
          <p:nvPr>
            <p:ph type="title"/>
          </p:nvPr>
        </p:nvSpPr>
        <p:spPr>
          <a:xfrm>
            <a:off x="5596501" y="489508"/>
            <a:ext cx="5754896" cy="1667569"/>
          </a:xfrm>
        </p:spPr>
        <p:txBody>
          <a:bodyPr anchor="b">
            <a:normAutofit/>
          </a:bodyPr>
          <a:lstStyle/>
          <a:p>
            <a:r>
              <a:rPr lang="en-GB" sz="4000" b="1" kern="100">
                <a:effectLst/>
                <a:latin typeface="Arial" panose="020B0604020202020204" pitchFamily="34" charset="0"/>
                <a:ea typeface="Calibri" panose="020F0502020204030204" pitchFamily="34" charset="0"/>
                <a:cs typeface="Times New Roman" panose="02020603050405020304" pitchFamily="18" charset="0"/>
              </a:rPr>
              <a:t>WORK BREAKDOWN STRUCTURE (WBS)</a:t>
            </a:r>
            <a:endParaRPr lang="en-GB" sz="4000"/>
          </a:p>
        </p:txBody>
      </p:sp>
      <p:pic>
        <p:nvPicPr>
          <p:cNvPr id="7" name="Graphic 6" descr="Hierarchy">
            <a:extLst>
              <a:ext uri="{FF2B5EF4-FFF2-40B4-BE49-F238E27FC236}">
                <a16:creationId xmlns:a16="http://schemas.microsoft.com/office/drawing/2014/main" id="{D9B89736-41D5-C09F-E0AC-4493C12E697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74D7F430-4716-16E7-8FE9-92A6E98A9DE1}"/>
              </a:ext>
            </a:extLst>
          </p:cNvPr>
          <p:cNvSpPr>
            <a:spLocks noGrp="1"/>
          </p:cNvSpPr>
          <p:nvPr>
            <p:ph idx="1"/>
          </p:nvPr>
        </p:nvSpPr>
        <p:spPr>
          <a:xfrm>
            <a:off x="5596502" y="2405894"/>
            <a:ext cx="5754896" cy="3197464"/>
          </a:xfrm>
        </p:spPr>
        <p:txBody>
          <a:bodyPr anchor="t">
            <a:normAutofit/>
          </a:bodyPr>
          <a:lstStyle/>
          <a:p>
            <a:r>
              <a:rPr lang="en-US" sz="1900"/>
              <a:t>A hierarchical decomposition of the scope into manageable and small parts to enable the successful completing of a project is referred to as a Work Breakdown Structure (Devi and Reddy, 2012). Organising the project’s deliverables, activities, and tasks in to a logical structure is a very fundamental for project planning (Brotherton et al., 2008).  </a:t>
            </a:r>
          </a:p>
          <a:p>
            <a:r>
              <a:rPr lang="en-US" sz="1900"/>
              <a:t>For the case of AJKAL Canteen, a project is divided into phases, deliverables as well as tasks as suggested by Siami-Irdemoosa, et al (2015)</a:t>
            </a:r>
          </a:p>
          <a:p>
            <a:endParaRPr lang="en-GB" sz="1900"/>
          </a:p>
        </p:txBody>
      </p:sp>
      <p:sp>
        <p:nvSpPr>
          <p:cNvPr id="25" name="Rectangle 13">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92197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B43B6-1123-279B-AE15-2903757E088A}"/>
              </a:ext>
            </a:extLst>
          </p:cNvPr>
          <p:cNvSpPr>
            <a:spLocks noGrp="1"/>
          </p:cNvSpPr>
          <p:nvPr>
            <p:ph type="title"/>
          </p:nvPr>
        </p:nvSpPr>
        <p:spPr>
          <a:xfrm>
            <a:off x="838200" y="365125"/>
            <a:ext cx="10515600" cy="672367"/>
          </a:xfrm>
        </p:spPr>
        <p:txBody>
          <a:bodyPr>
            <a:normAutofit/>
          </a:bodyPr>
          <a:lstStyle/>
          <a:p>
            <a:r>
              <a:rPr lang="en-US" sz="2000" b="1" dirty="0">
                <a:latin typeface="+mn-lt"/>
              </a:rPr>
              <a:t>LAKAJ Canteen Work Breakdown Structure</a:t>
            </a:r>
            <a:endParaRPr lang="en-GB" sz="2000" b="1" dirty="0">
              <a:latin typeface="+mn-lt"/>
            </a:endParaRPr>
          </a:p>
        </p:txBody>
      </p:sp>
      <p:graphicFrame>
        <p:nvGraphicFramePr>
          <p:cNvPr id="4" name="Content Placeholder 3">
            <a:extLst>
              <a:ext uri="{FF2B5EF4-FFF2-40B4-BE49-F238E27FC236}">
                <a16:creationId xmlns:a16="http://schemas.microsoft.com/office/drawing/2014/main" id="{DDDA715F-5C3A-B4C8-9EE4-CF7FBD023D98}"/>
              </a:ext>
            </a:extLst>
          </p:cNvPr>
          <p:cNvGraphicFramePr>
            <a:graphicFrameLocks noGrp="1"/>
          </p:cNvGraphicFramePr>
          <p:nvPr>
            <p:ph idx="1"/>
          </p:nvPr>
        </p:nvGraphicFramePr>
        <p:xfrm>
          <a:off x="-200919" y="859631"/>
          <a:ext cx="8799796" cy="51718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a:extLst>
              <a:ext uri="{FF2B5EF4-FFF2-40B4-BE49-F238E27FC236}">
                <a16:creationId xmlns:a16="http://schemas.microsoft.com/office/drawing/2014/main" id="{DE7D5842-BBF9-DE72-2FBB-3AF6259D2805}"/>
              </a:ext>
            </a:extLst>
          </p:cNvPr>
          <p:cNvSpPr txBox="1">
            <a:spLocks/>
          </p:cNvSpPr>
          <p:nvPr/>
        </p:nvSpPr>
        <p:spPr>
          <a:xfrm>
            <a:off x="7860322" y="1481381"/>
            <a:ext cx="4097215" cy="295207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dirty="0">
                <a:effectLst/>
                <a:latin typeface="+mn-lt"/>
                <a:ea typeface="Calibri" panose="020F0502020204030204" pitchFamily="34" charset="0"/>
              </a:rPr>
              <a:t>Because of its ability to provide clarity on the project scope, a work breaks down structure when applied to </a:t>
            </a:r>
            <a:r>
              <a:rPr lang="en-GB" sz="2000" dirty="0">
                <a:latin typeface="+mn-lt"/>
                <a:ea typeface="Calibri" panose="020F0502020204030204" pitchFamily="34" charset="0"/>
              </a:rPr>
              <a:t>AJKAL</a:t>
            </a:r>
            <a:r>
              <a:rPr lang="en-GB" sz="2000" dirty="0">
                <a:effectLst/>
                <a:latin typeface="+mn-lt"/>
                <a:ea typeface="Calibri" panose="020F0502020204030204" pitchFamily="34" charset="0"/>
              </a:rPr>
              <a:t> Canteen project will enable proper planning, effective scheduling, and efficient resource allocation</a:t>
            </a:r>
            <a:r>
              <a:rPr lang="en-GB" sz="2000" dirty="0">
                <a:solidFill>
                  <a:srgbClr val="222222"/>
                </a:solidFill>
                <a:effectLst/>
                <a:latin typeface="+mn-lt"/>
                <a:ea typeface="Calibri" panose="020F0502020204030204" pitchFamily="34" charset="0"/>
              </a:rPr>
              <a:t> as suggested by Horine (2009).</a:t>
            </a:r>
            <a:endParaRPr lang="en-GB" sz="2400" b="1" dirty="0">
              <a:latin typeface="+mn-lt"/>
            </a:endParaRPr>
          </a:p>
        </p:txBody>
      </p:sp>
    </p:spTree>
    <p:extLst>
      <p:ext uri="{BB962C8B-B14F-4D97-AF65-F5344CB8AC3E}">
        <p14:creationId xmlns:p14="http://schemas.microsoft.com/office/powerpoint/2010/main" val="2204832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9">
            <a:extLst>
              <a:ext uri="{FF2B5EF4-FFF2-40B4-BE49-F238E27FC236}">
                <a16:creationId xmlns:a16="http://schemas.microsoft.com/office/drawing/2014/main" id="{39F23E05-E5C5-497C-A842-7BD21B207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777A91-5022-4782-BE4A-E4D303F68C18}"/>
              </a:ext>
            </a:extLst>
          </p:cNvPr>
          <p:cNvSpPr>
            <a:spLocks noGrp="1"/>
          </p:cNvSpPr>
          <p:nvPr>
            <p:ph type="title"/>
          </p:nvPr>
        </p:nvSpPr>
        <p:spPr>
          <a:xfrm>
            <a:off x="838200" y="365126"/>
            <a:ext cx="10515600" cy="1306440"/>
          </a:xfrm>
        </p:spPr>
        <p:txBody>
          <a:bodyPr>
            <a:normAutofit/>
          </a:bodyPr>
          <a:lstStyle/>
          <a:p>
            <a:r>
              <a:rPr lang="en-GB" sz="4000"/>
              <a:t>Key findings</a:t>
            </a:r>
          </a:p>
        </p:txBody>
      </p:sp>
      <p:pic>
        <p:nvPicPr>
          <p:cNvPr id="6" name="Picture 5">
            <a:extLst>
              <a:ext uri="{FF2B5EF4-FFF2-40B4-BE49-F238E27FC236}">
                <a16:creationId xmlns:a16="http://schemas.microsoft.com/office/drawing/2014/main" id="{6DCC2E50-6B2A-3D46-DB4B-6626DA723DA7}"/>
              </a:ext>
            </a:extLst>
          </p:cNvPr>
          <p:cNvPicPr>
            <a:picLocks noChangeAspect="1"/>
          </p:cNvPicPr>
          <p:nvPr/>
        </p:nvPicPr>
        <p:blipFill rotWithShape="1">
          <a:blip r:embed="rId2"/>
          <a:srcRect l="32584" r="16660" b="2"/>
          <a:stretch/>
        </p:blipFill>
        <p:spPr>
          <a:xfrm>
            <a:off x="7989296" y="1843285"/>
            <a:ext cx="3364502" cy="3728611"/>
          </a:xfrm>
          <a:prstGeom prst="rect">
            <a:avLst/>
          </a:prstGeom>
        </p:spPr>
      </p:pic>
      <p:graphicFrame>
        <p:nvGraphicFramePr>
          <p:cNvPr id="5" name="Content Placeholder 2">
            <a:extLst>
              <a:ext uri="{FF2B5EF4-FFF2-40B4-BE49-F238E27FC236}">
                <a16:creationId xmlns:a16="http://schemas.microsoft.com/office/drawing/2014/main" id="{ABFF0FAE-11C6-FF26-7E99-48F1576B42F1}"/>
              </a:ext>
            </a:extLst>
          </p:cNvPr>
          <p:cNvGraphicFramePr>
            <a:graphicFrameLocks noGrp="1"/>
          </p:cNvGraphicFramePr>
          <p:nvPr>
            <p:ph idx="1"/>
            <p:extLst>
              <p:ext uri="{D42A27DB-BD31-4B8C-83A1-F6EECF244321}">
                <p14:modId xmlns:p14="http://schemas.microsoft.com/office/powerpoint/2010/main" val="3667288220"/>
              </p:ext>
            </p:extLst>
          </p:nvPr>
        </p:nvGraphicFramePr>
        <p:xfrm>
          <a:off x="838200" y="1825625"/>
          <a:ext cx="6714066" cy="430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2899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E57AB2C6-1885-40BF-ADA3-3A16882A7143}"/>
              </a:ext>
            </a:extLst>
          </p:cNvPr>
          <p:cNvSpPr>
            <a:spLocks noGrp="1"/>
          </p:cNvSpPr>
          <p:nvPr>
            <p:ph type="title"/>
          </p:nvPr>
        </p:nvSpPr>
        <p:spPr>
          <a:xfrm>
            <a:off x="479394" y="1070800"/>
            <a:ext cx="3939688" cy="5583126"/>
          </a:xfrm>
        </p:spPr>
        <p:txBody>
          <a:bodyPr>
            <a:normAutofit/>
          </a:bodyPr>
          <a:lstStyle/>
          <a:p>
            <a:pPr algn="r"/>
            <a:r>
              <a:rPr lang="en-GB" sz="6800"/>
              <a:t>Challenges</a:t>
            </a:r>
          </a:p>
        </p:txBody>
      </p:sp>
      <p:cxnSp>
        <p:nvCxnSpPr>
          <p:cNvPr id="7"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8" name="Content Placeholder 2">
            <a:extLst>
              <a:ext uri="{FF2B5EF4-FFF2-40B4-BE49-F238E27FC236}">
                <a16:creationId xmlns:a16="http://schemas.microsoft.com/office/drawing/2014/main" id="{67632406-47EC-C7DF-A121-CFC68E8579CF}"/>
              </a:ext>
            </a:extLst>
          </p:cNvPr>
          <p:cNvGraphicFramePr>
            <a:graphicFrameLocks noGrp="1"/>
          </p:cNvGraphicFramePr>
          <p:nvPr>
            <p:ph idx="1"/>
            <p:extLst>
              <p:ext uri="{D42A27DB-BD31-4B8C-83A1-F6EECF244321}">
                <p14:modId xmlns:p14="http://schemas.microsoft.com/office/powerpoint/2010/main" val="909315057"/>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2348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B0A58-86B5-4E3B-B060-666D8C961692}"/>
              </a:ext>
            </a:extLst>
          </p:cNvPr>
          <p:cNvSpPr>
            <a:spLocks noGrp="1"/>
          </p:cNvSpPr>
          <p:nvPr>
            <p:ph type="title"/>
          </p:nvPr>
        </p:nvSpPr>
        <p:spPr/>
        <p:txBody>
          <a:bodyPr/>
          <a:lstStyle/>
          <a:p>
            <a:r>
              <a:rPr lang="en-GB" dirty="0"/>
              <a:t>Limitations</a:t>
            </a:r>
          </a:p>
        </p:txBody>
      </p:sp>
      <p:graphicFrame>
        <p:nvGraphicFramePr>
          <p:cNvPr id="12" name="Content Placeholder 2">
            <a:extLst>
              <a:ext uri="{FF2B5EF4-FFF2-40B4-BE49-F238E27FC236}">
                <a16:creationId xmlns:a16="http://schemas.microsoft.com/office/drawing/2014/main" id="{6DCCEB6F-263E-2AC2-2891-CC3AC5DCDA2B}"/>
              </a:ext>
            </a:extLst>
          </p:cNvPr>
          <p:cNvGraphicFramePr>
            <a:graphicFrameLocks noGrp="1"/>
          </p:cNvGraphicFramePr>
          <p:nvPr>
            <p:ph idx="1"/>
            <p:extLst>
              <p:ext uri="{D42A27DB-BD31-4B8C-83A1-F6EECF244321}">
                <p14:modId xmlns:p14="http://schemas.microsoft.com/office/powerpoint/2010/main" val="322962723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38269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AB87FF-049E-4CA1-AD4E-F01F06A56307}"/>
              </a:ext>
            </a:extLst>
          </p:cNvPr>
          <p:cNvSpPr>
            <a:spLocks noGrp="1"/>
          </p:cNvSpPr>
          <p:nvPr>
            <p:ph type="title"/>
          </p:nvPr>
        </p:nvSpPr>
        <p:spPr>
          <a:xfrm>
            <a:off x="838200" y="556995"/>
            <a:ext cx="10515600" cy="1133693"/>
          </a:xfrm>
        </p:spPr>
        <p:txBody>
          <a:bodyPr>
            <a:normAutofit/>
          </a:bodyPr>
          <a:lstStyle/>
          <a:p>
            <a:r>
              <a:rPr lang="en-GB" sz="5200" dirty="0"/>
              <a:t>Project Deliverables</a:t>
            </a:r>
          </a:p>
        </p:txBody>
      </p:sp>
      <p:graphicFrame>
        <p:nvGraphicFramePr>
          <p:cNvPr id="5" name="Table 5">
            <a:extLst>
              <a:ext uri="{FF2B5EF4-FFF2-40B4-BE49-F238E27FC236}">
                <a16:creationId xmlns:a16="http://schemas.microsoft.com/office/drawing/2014/main" id="{19113DF8-1906-4CA6-9AB7-41655CEDA94E}"/>
              </a:ext>
            </a:extLst>
          </p:cNvPr>
          <p:cNvGraphicFramePr>
            <a:graphicFrameLocks noGrp="1"/>
          </p:cNvGraphicFramePr>
          <p:nvPr>
            <p:ph idx="1"/>
            <p:extLst>
              <p:ext uri="{D42A27DB-BD31-4B8C-83A1-F6EECF244321}">
                <p14:modId xmlns:p14="http://schemas.microsoft.com/office/powerpoint/2010/main" val="1544966363"/>
              </p:ext>
            </p:extLst>
          </p:nvPr>
        </p:nvGraphicFramePr>
        <p:xfrm>
          <a:off x="917637" y="1450721"/>
          <a:ext cx="10353676" cy="2369787"/>
        </p:xfrm>
        <a:graphic>
          <a:graphicData uri="http://schemas.openxmlformats.org/drawingml/2006/table">
            <a:tbl>
              <a:tblPr firstRow="1" bandRow="1">
                <a:tableStyleId>{5C22544A-7EE6-4342-B048-85BDC9FD1C3A}</a:tableStyleId>
              </a:tblPr>
              <a:tblGrid>
                <a:gridCol w="2588419">
                  <a:extLst>
                    <a:ext uri="{9D8B030D-6E8A-4147-A177-3AD203B41FA5}">
                      <a16:colId xmlns:a16="http://schemas.microsoft.com/office/drawing/2014/main" val="3524721630"/>
                    </a:ext>
                  </a:extLst>
                </a:gridCol>
                <a:gridCol w="2588419">
                  <a:extLst>
                    <a:ext uri="{9D8B030D-6E8A-4147-A177-3AD203B41FA5}">
                      <a16:colId xmlns:a16="http://schemas.microsoft.com/office/drawing/2014/main" val="1316519090"/>
                    </a:ext>
                  </a:extLst>
                </a:gridCol>
                <a:gridCol w="2588419">
                  <a:extLst>
                    <a:ext uri="{9D8B030D-6E8A-4147-A177-3AD203B41FA5}">
                      <a16:colId xmlns:a16="http://schemas.microsoft.com/office/drawing/2014/main" val="1548668347"/>
                    </a:ext>
                  </a:extLst>
                </a:gridCol>
                <a:gridCol w="2588419">
                  <a:extLst>
                    <a:ext uri="{9D8B030D-6E8A-4147-A177-3AD203B41FA5}">
                      <a16:colId xmlns:a16="http://schemas.microsoft.com/office/drawing/2014/main" val="1283641198"/>
                    </a:ext>
                  </a:extLst>
                </a:gridCol>
              </a:tblGrid>
              <a:tr h="670594">
                <a:tc>
                  <a:txBody>
                    <a:bodyPr/>
                    <a:lstStyle/>
                    <a:p>
                      <a:pPr algn="ctr"/>
                      <a:r>
                        <a:rPr lang="en-GB" dirty="0"/>
                        <a:t>Canteen facilities</a:t>
                      </a:r>
                    </a:p>
                  </a:txBody>
                  <a:tcPr/>
                </a:tc>
                <a:tc>
                  <a:txBody>
                    <a:bodyPr/>
                    <a:lstStyle/>
                    <a:p>
                      <a:pPr algn="ctr"/>
                      <a:r>
                        <a:rPr lang="en-GB" dirty="0"/>
                        <a:t>Diverse and Healthy Menu options</a:t>
                      </a:r>
                    </a:p>
                  </a:txBody>
                  <a:tcPr/>
                </a:tc>
                <a:tc>
                  <a:txBody>
                    <a:bodyPr/>
                    <a:lstStyle/>
                    <a:p>
                      <a:pPr algn="ctr"/>
                      <a:r>
                        <a:rPr lang="en-GB" dirty="0"/>
                        <a:t>Training programs for canteen staff</a:t>
                      </a:r>
                    </a:p>
                  </a:txBody>
                  <a:tcPr/>
                </a:tc>
                <a:tc>
                  <a:txBody>
                    <a:bodyPr/>
                    <a:lstStyle/>
                    <a:p>
                      <a:pPr algn="ctr"/>
                      <a:r>
                        <a:rPr lang="en-GB" dirty="0"/>
                        <a:t>Communication and promotion</a:t>
                      </a:r>
                    </a:p>
                  </a:txBody>
                  <a:tcPr/>
                </a:tc>
                <a:extLst>
                  <a:ext uri="{0D108BD9-81ED-4DB2-BD59-A6C34878D82A}">
                    <a16:rowId xmlns:a16="http://schemas.microsoft.com/office/drawing/2014/main" val="3415440984"/>
                  </a:ext>
                </a:extLst>
              </a:tr>
              <a:tr h="0">
                <a:tc>
                  <a:txBody>
                    <a:bodyPr/>
                    <a:lstStyle/>
                    <a:p>
                      <a:pPr algn="ctr"/>
                      <a:r>
                        <a:rPr lang="en-GB" dirty="0"/>
                        <a:t>Food preparation area</a:t>
                      </a:r>
                    </a:p>
                  </a:txBody>
                  <a:tcPr/>
                </a:tc>
                <a:tc>
                  <a:txBody>
                    <a:bodyPr/>
                    <a:lstStyle/>
                    <a:p>
                      <a:pPr algn="ctr"/>
                      <a:r>
                        <a:rPr lang="en-GB" dirty="0"/>
                        <a:t>Menu planning</a:t>
                      </a:r>
                    </a:p>
                  </a:txBody>
                  <a:tcPr/>
                </a:tc>
                <a:tc>
                  <a:txBody>
                    <a:bodyPr/>
                    <a:lstStyle/>
                    <a:p>
                      <a:pPr algn="ctr"/>
                      <a:r>
                        <a:rPr lang="en-GB" dirty="0"/>
                        <a:t>Training planning</a:t>
                      </a:r>
                    </a:p>
                  </a:txBody>
                  <a:tcPr/>
                </a:tc>
                <a:tc>
                  <a:txBody>
                    <a:bodyPr/>
                    <a:lstStyle/>
                    <a:p>
                      <a:pPr algn="ctr"/>
                      <a:r>
                        <a:rPr lang="en-GB" dirty="0"/>
                        <a:t>Internal communication plan</a:t>
                      </a:r>
                    </a:p>
                  </a:txBody>
                  <a:tcPr/>
                </a:tc>
                <a:extLst>
                  <a:ext uri="{0D108BD9-81ED-4DB2-BD59-A6C34878D82A}">
                    <a16:rowId xmlns:a16="http://schemas.microsoft.com/office/drawing/2014/main" val="3695163366"/>
                  </a:ext>
                </a:extLst>
              </a:tr>
              <a:tr h="388519">
                <a:tc>
                  <a:txBody>
                    <a:bodyPr/>
                    <a:lstStyle/>
                    <a:p>
                      <a:pPr algn="ctr"/>
                      <a:r>
                        <a:rPr lang="en-GB" dirty="0"/>
                        <a:t>Serving station</a:t>
                      </a:r>
                    </a:p>
                  </a:txBody>
                  <a:tcPr/>
                </a:tc>
                <a:tc>
                  <a:txBody>
                    <a:bodyPr/>
                    <a:lstStyle/>
                    <a:p>
                      <a:pPr algn="ctr"/>
                      <a:r>
                        <a:rPr lang="en-GB" dirty="0"/>
                        <a:t>Nutritional Information</a:t>
                      </a:r>
                    </a:p>
                  </a:txBody>
                  <a:tcPr/>
                </a:tc>
                <a:tc>
                  <a:txBody>
                    <a:bodyPr/>
                    <a:lstStyle/>
                    <a:p>
                      <a:pPr algn="ctr"/>
                      <a:r>
                        <a:rPr lang="en-GB" dirty="0"/>
                        <a:t>Training materials</a:t>
                      </a:r>
                    </a:p>
                  </a:txBody>
                  <a:tcPr/>
                </a:tc>
                <a:tc>
                  <a:txBody>
                    <a:bodyPr/>
                    <a:lstStyle/>
                    <a:p>
                      <a:pPr algn="ctr"/>
                      <a:r>
                        <a:rPr lang="en-GB" dirty="0"/>
                        <a:t>Promotional activities</a:t>
                      </a:r>
                    </a:p>
                  </a:txBody>
                  <a:tcPr/>
                </a:tc>
                <a:extLst>
                  <a:ext uri="{0D108BD9-81ED-4DB2-BD59-A6C34878D82A}">
                    <a16:rowId xmlns:a16="http://schemas.microsoft.com/office/drawing/2014/main" val="453482897"/>
                  </a:ext>
                </a:extLst>
              </a:tr>
              <a:tr h="670594">
                <a:tc>
                  <a:txBody>
                    <a:bodyPr/>
                    <a:lstStyle/>
                    <a:p>
                      <a:pPr algn="ctr"/>
                      <a:r>
                        <a:rPr lang="en-GB" dirty="0"/>
                        <a:t>Seating arrangements</a:t>
                      </a:r>
                    </a:p>
                  </a:txBody>
                  <a:tcPr/>
                </a:tc>
                <a:tc>
                  <a:txBody>
                    <a:bodyPr/>
                    <a:lstStyle/>
                    <a:p>
                      <a:pPr algn="ctr"/>
                      <a:r>
                        <a:rPr lang="en-GB" dirty="0"/>
                        <a:t>Special dietary consideration</a:t>
                      </a:r>
                    </a:p>
                  </a:txBody>
                  <a:tcPr/>
                </a:tc>
                <a:tc>
                  <a:txBody>
                    <a:bodyPr/>
                    <a:lstStyle/>
                    <a:p>
                      <a:pPr algn="ctr"/>
                      <a:r>
                        <a:rPr lang="en-GB" dirty="0"/>
                        <a:t>Training staff</a:t>
                      </a:r>
                    </a:p>
                  </a:txBody>
                  <a:tcPr/>
                </a:tc>
                <a:tc>
                  <a:txBody>
                    <a:bodyPr/>
                    <a:lstStyle/>
                    <a:p>
                      <a:pPr algn="ctr"/>
                      <a:r>
                        <a:rPr lang="en-GB" dirty="0"/>
                        <a:t>Feedback collection mechanism</a:t>
                      </a:r>
                    </a:p>
                  </a:txBody>
                  <a:tcPr/>
                </a:tc>
                <a:extLst>
                  <a:ext uri="{0D108BD9-81ED-4DB2-BD59-A6C34878D82A}">
                    <a16:rowId xmlns:a16="http://schemas.microsoft.com/office/drawing/2014/main" val="1913130211"/>
                  </a:ext>
                </a:extLst>
              </a:tr>
            </a:tbl>
          </a:graphicData>
        </a:graphic>
      </p:graphicFrame>
      <p:graphicFrame>
        <p:nvGraphicFramePr>
          <p:cNvPr id="6" name="Table 6">
            <a:extLst>
              <a:ext uri="{FF2B5EF4-FFF2-40B4-BE49-F238E27FC236}">
                <a16:creationId xmlns:a16="http://schemas.microsoft.com/office/drawing/2014/main" id="{91B5EB2A-DB28-4017-9C1C-F77E144C1503}"/>
              </a:ext>
            </a:extLst>
          </p:cNvPr>
          <p:cNvGraphicFramePr>
            <a:graphicFrameLocks noGrp="1"/>
          </p:cNvGraphicFramePr>
          <p:nvPr>
            <p:extLst>
              <p:ext uri="{D42A27DB-BD31-4B8C-83A1-F6EECF244321}">
                <p14:modId xmlns:p14="http://schemas.microsoft.com/office/powerpoint/2010/main" val="2851296013"/>
              </p:ext>
            </p:extLst>
          </p:nvPr>
        </p:nvGraphicFramePr>
        <p:xfrm>
          <a:off x="917637" y="3819666"/>
          <a:ext cx="10353676" cy="2651760"/>
        </p:xfrm>
        <a:graphic>
          <a:graphicData uri="http://schemas.openxmlformats.org/drawingml/2006/table">
            <a:tbl>
              <a:tblPr firstRow="1" bandRow="1">
                <a:tableStyleId>{5C22544A-7EE6-4342-B048-85BDC9FD1C3A}</a:tableStyleId>
              </a:tblPr>
              <a:tblGrid>
                <a:gridCol w="10353676">
                  <a:extLst>
                    <a:ext uri="{9D8B030D-6E8A-4147-A177-3AD203B41FA5}">
                      <a16:colId xmlns:a16="http://schemas.microsoft.com/office/drawing/2014/main" val="3415516682"/>
                    </a:ext>
                  </a:extLst>
                </a:gridCol>
              </a:tblGrid>
              <a:tr h="2187942">
                <a:tc>
                  <a:txBody>
                    <a:bodyPr/>
                    <a:lstStyle/>
                    <a:p>
                      <a:endParaRPr lang="en-GB" sz="1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bg1"/>
                          </a:solidFill>
                          <a:effectLst/>
                          <a:latin typeface="+mn-lt"/>
                          <a:ea typeface="+mn-ea"/>
                          <a:cs typeface="+mn-cs"/>
                        </a:rPr>
                        <a:t>The goal of the "Implementation of AJKAL Canteen is to Reduce Congestion and Promote Healthy Lifestyle" initiative intends to build fully operational onsite catering facilities, such as a dining space, a kitchen area, serving locations, and seating configurations, to help reduce overcrowding and encourage healthy lifestyles. Menu design, data on nutrition, and accommodating workers with dietary restrictions are all part of the project's larger goal of providing employees with healthy and varied dining alternatives </a:t>
                      </a:r>
                      <a:r>
                        <a:rPr lang="en-GB" sz="1400" kern="1200" dirty="0">
                          <a:solidFill>
                            <a:schemeClr val="bg1"/>
                          </a:solidFill>
                          <a:effectLst/>
                          <a:latin typeface="+mn-lt"/>
                          <a:ea typeface="+mn-ea"/>
                          <a:cs typeface="+mn-cs"/>
                        </a:rPr>
                        <a:t>(</a:t>
                      </a:r>
                      <a:r>
                        <a:rPr lang="en-GB" sz="1400" kern="1200" dirty="0" err="1">
                          <a:solidFill>
                            <a:schemeClr val="bg1"/>
                          </a:solidFill>
                          <a:effectLst/>
                          <a:latin typeface="+mn-lt"/>
                          <a:ea typeface="+mn-ea"/>
                          <a:cs typeface="+mn-cs"/>
                        </a:rPr>
                        <a:t>Noskova</a:t>
                      </a:r>
                      <a:r>
                        <a:rPr lang="en-GB" sz="1400" kern="1200" dirty="0">
                          <a:solidFill>
                            <a:schemeClr val="bg1"/>
                          </a:solidFill>
                          <a:effectLst/>
                          <a:latin typeface="+mn-lt"/>
                          <a:ea typeface="+mn-ea"/>
                          <a:cs typeface="+mn-cs"/>
                        </a:rPr>
                        <a:t>, 2020)</a:t>
                      </a:r>
                      <a:r>
                        <a:rPr lang="en-US" sz="1400" kern="1200" dirty="0">
                          <a:solidFill>
                            <a:schemeClr val="bg1"/>
                          </a:solidFill>
                          <a:effectLst/>
                          <a:latin typeface="+mn-lt"/>
                          <a:ea typeface="+mn-ea"/>
                          <a:cs typeface="+mn-cs"/>
                        </a:rPr>
                        <a:t>. The catering team is also provided with training programs that focus on proper food handling, sanitation, customer service, and safety. A well-developed internal communication strategy, promotional efforts, and a system for gathering feedback are all necessary components of an efficient onsite food service rollout and implementation. These outcomes help alleviate lunchtime congestion, encourage a healthier way of life, and boost morale and productivity in the workplace.</a:t>
                      </a:r>
                      <a:endParaRPr lang="en-GB" sz="1400" kern="1200" dirty="0">
                        <a:solidFill>
                          <a:schemeClr val="bg1"/>
                        </a:solidFill>
                        <a:effectLst/>
                        <a:latin typeface="+mn-lt"/>
                        <a:ea typeface="+mn-ea"/>
                        <a:cs typeface="+mn-cs"/>
                      </a:endParaRPr>
                    </a:p>
                    <a:p>
                      <a:endParaRPr lang="en-GB" sz="1400" dirty="0"/>
                    </a:p>
                    <a:p>
                      <a:endParaRPr lang="en-GB" sz="1400" dirty="0"/>
                    </a:p>
                    <a:p>
                      <a:endParaRPr lang="en-GB" sz="1400" dirty="0"/>
                    </a:p>
                  </a:txBody>
                  <a:tcPr/>
                </a:tc>
                <a:extLst>
                  <a:ext uri="{0D108BD9-81ED-4DB2-BD59-A6C34878D82A}">
                    <a16:rowId xmlns:a16="http://schemas.microsoft.com/office/drawing/2014/main" val="2322193269"/>
                  </a:ext>
                </a:extLst>
              </a:tr>
            </a:tbl>
          </a:graphicData>
        </a:graphic>
      </p:graphicFrame>
    </p:spTree>
    <p:extLst>
      <p:ext uri="{BB962C8B-B14F-4D97-AF65-F5344CB8AC3E}">
        <p14:creationId xmlns:p14="http://schemas.microsoft.com/office/powerpoint/2010/main" val="31122207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BA5AE-F87E-45E0-B219-6ED8B857F9E2}"/>
              </a:ext>
            </a:extLst>
          </p:cNvPr>
          <p:cNvSpPr>
            <a:spLocks noGrp="1"/>
          </p:cNvSpPr>
          <p:nvPr>
            <p:ph type="title"/>
          </p:nvPr>
        </p:nvSpPr>
        <p:spPr/>
        <p:txBody>
          <a:bodyPr/>
          <a:lstStyle/>
          <a:p>
            <a:r>
              <a:rPr lang="en-GB" dirty="0"/>
              <a:t>Project </a:t>
            </a:r>
            <a:r>
              <a:rPr lang="en-GB"/>
              <a:t>Success </a:t>
            </a:r>
            <a:r>
              <a:rPr lang="en-GB" dirty="0"/>
              <a:t>C</a:t>
            </a:r>
            <a:r>
              <a:rPr lang="en-GB"/>
              <a:t>riteria</a:t>
            </a:r>
            <a:endParaRPr lang="en-GB" dirty="0"/>
          </a:p>
        </p:txBody>
      </p:sp>
      <p:graphicFrame>
        <p:nvGraphicFramePr>
          <p:cNvPr id="5" name="Content Placeholder 2">
            <a:extLst>
              <a:ext uri="{FF2B5EF4-FFF2-40B4-BE49-F238E27FC236}">
                <a16:creationId xmlns:a16="http://schemas.microsoft.com/office/drawing/2014/main" id="{0E225894-1926-73C5-AB68-386D612714E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87597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8"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59"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61"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2"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3"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4"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5"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6"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7"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2374EB8-695C-45CE-9B17-136E19D5EAC2}"/>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Assumptions</a:t>
            </a:r>
          </a:p>
        </p:txBody>
      </p:sp>
      <p:graphicFrame>
        <p:nvGraphicFramePr>
          <p:cNvPr id="68" name="Content Placeholder 2">
            <a:extLst>
              <a:ext uri="{FF2B5EF4-FFF2-40B4-BE49-F238E27FC236}">
                <a16:creationId xmlns:a16="http://schemas.microsoft.com/office/drawing/2014/main" id="{5A99F020-949A-30D4-194B-D722F5385610}"/>
              </a:ext>
            </a:extLst>
          </p:cNvPr>
          <p:cNvGraphicFramePr>
            <a:graphicFrameLocks noGrp="1"/>
          </p:cNvGraphicFramePr>
          <p:nvPr>
            <p:ph idx="1"/>
            <p:extLst>
              <p:ext uri="{D42A27DB-BD31-4B8C-83A1-F6EECF244321}">
                <p14:modId xmlns:p14="http://schemas.microsoft.com/office/powerpoint/2010/main" val="1561907907"/>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5172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10">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12">
            <a:extLst>
              <a:ext uri="{FF2B5EF4-FFF2-40B4-BE49-F238E27FC236}">
                <a16:creationId xmlns:a16="http://schemas.microsoft.com/office/drawing/2014/main" id="{C31A4873-64D0-418B-BA9D-D99C52A5FB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3" name="Picture 14">
            <a:extLst>
              <a:ext uri="{FF2B5EF4-FFF2-40B4-BE49-F238E27FC236}">
                <a16:creationId xmlns:a16="http://schemas.microsoft.com/office/drawing/2014/main" id="{5516C1EB-8D62-4BF0-92B5-02E6AE43B1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54" name="Rectangle 16">
            <a:extLst>
              <a:ext uri="{FF2B5EF4-FFF2-40B4-BE49-F238E27FC236}">
                <a16:creationId xmlns:a16="http://schemas.microsoft.com/office/drawing/2014/main" id="{A737E5B8-8F31-4942-B159-B213C4D6D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Rectangle 1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6" name="Rectangle 20">
            <a:extLst>
              <a:ext uri="{FF2B5EF4-FFF2-40B4-BE49-F238E27FC236}">
                <a16:creationId xmlns:a16="http://schemas.microsoft.com/office/drawing/2014/main" id="{D12128B6-ED88-4712-866F-66C86EE34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678" y="0"/>
            <a:ext cx="11145980" cy="6870723"/>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A1666A1B-0440-47DD-A546-A414200FB0DE}"/>
              </a:ext>
            </a:extLst>
          </p:cNvPr>
          <p:cNvSpPr txBox="1">
            <a:spLocks noGrp="1"/>
          </p:cNvSpPr>
          <p:nvPr>
            <p:ph type="title"/>
          </p:nvPr>
        </p:nvSpPr>
        <p:spPr>
          <a:xfrm>
            <a:off x="1198182" y="2395630"/>
            <a:ext cx="3795840" cy="3733460"/>
          </a:xfrm>
        </p:spPr>
        <p:txBody>
          <a:bodyPr vert="horz" lIns="91440" tIns="45720" rIns="91440" bIns="45720" rtlCol="0" anchor="t">
            <a:normAutofit/>
          </a:bodyPr>
          <a:lstStyle/>
          <a:p>
            <a:pPr lvl="0"/>
            <a:r>
              <a:rPr lang="en-US" sz="1900" dirty="0"/>
              <a:t>Risk Management </a:t>
            </a:r>
            <a:br>
              <a:rPr lang="en-US" sz="1900" dirty="0"/>
            </a:br>
            <a:r>
              <a:rPr lang="en-US" sz="1900" dirty="0"/>
              <a:t>   </a:t>
            </a:r>
            <a:br>
              <a:rPr lang="en-US" sz="1900" dirty="0"/>
            </a:br>
            <a:r>
              <a:rPr lang="en-US" sz="1900" dirty="0"/>
              <a:t>    </a:t>
            </a:r>
            <a:r>
              <a:rPr lang="en-US" sz="1900" b="1" dirty="0"/>
              <a:t>What could go wrong?</a:t>
            </a:r>
            <a:br>
              <a:rPr lang="en-US" sz="1900" b="1" dirty="0"/>
            </a:br>
            <a:br>
              <a:rPr lang="en-US" sz="1900" b="1" dirty="0"/>
            </a:br>
            <a:r>
              <a:rPr lang="en-US" sz="1900" b="1" dirty="0"/>
              <a:t>               - Machine failure,</a:t>
            </a:r>
            <a:br>
              <a:rPr lang="en-US" sz="1900" b="1" dirty="0"/>
            </a:br>
            <a:br>
              <a:rPr lang="en-US" sz="1900" b="1" dirty="0"/>
            </a:br>
            <a:r>
              <a:rPr lang="en-US" sz="1900" b="1" dirty="0"/>
              <a:t>               - Allergy issues, </a:t>
            </a:r>
            <a:br>
              <a:rPr lang="en-US" sz="1900" b="1" dirty="0"/>
            </a:br>
            <a:br>
              <a:rPr lang="en-US" sz="1900" b="1" dirty="0"/>
            </a:br>
            <a:r>
              <a:rPr lang="en-US" sz="1900" b="1" dirty="0"/>
              <a:t>               - Product failure( High price low quality)</a:t>
            </a:r>
            <a:br>
              <a:rPr lang="en-US" sz="1900" b="1" dirty="0"/>
            </a:br>
            <a:br>
              <a:rPr lang="en-US" sz="1900" b="1" dirty="0"/>
            </a:br>
            <a:r>
              <a:rPr lang="en-US" sz="1900" b="1" dirty="0"/>
              <a:t>               - Lack of customers</a:t>
            </a:r>
            <a:endParaRPr lang="en-US" sz="1900" dirty="0"/>
          </a:p>
        </p:txBody>
      </p:sp>
      <p:pic>
        <p:nvPicPr>
          <p:cNvPr id="3" name="Content Placeholder 10" descr="A black and silver coffee machine&#10;&#10;Description automatically generated">
            <a:extLst>
              <a:ext uri="{FF2B5EF4-FFF2-40B4-BE49-F238E27FC236}">
                <a16:creationId xmlns:a16="http://schemas.microsoft.com/office/drawing/2014/main" id="{49729A94-3B8A-44F9-BAF6-6E468C52C2B6}"/>
              </a:ext>
            </a:extLst>
          </p:cNvPr>
          <p:cNvPicPr>
            <a:picLocks noGrp="1" noChangeAspect="1"/>
          </p:cNvPicPr>
          <p:nvPr>
            <p:ph idx="1"/>
          </p:nvPr>
        </p:nvPicPr>
        <p:blipFill>
          <a:blip r:embed="rId3"/>
          <a:stretch>
            <a:fillRect/>
          </a:stretch>
        </p:blipFill>
        <p:spPr>
          <a:xfrm>
            <a:off x="7171003" y="171715"/>
            <a:ext cx="2351530" cy="3167045"/>
          </a:xfrm>
          <a:prstGeom prst="rect">
            <a:avLst/>
          </a:prstGeom>
        </p:spPr>
      </p:pic>
      <p:pic>
        <p:nvPicPr>
          <p:cNvPr id="4" name="Content Placeholder 13" descr="A framed poster of sandwiches&#10;&#10;Description automatically generated">
            <a:extLst>
              <a:ext uri="{FF2B5EF4-FFF2-40B4-BE49-F238E27FC236}">
                <a16:creationId xmlns:a16="http://schemas.microsoft.com/office/drawing/2014/main" id="{87AE5765-53CB-4319-A66A-43941B931891}"/>
              </a:ext>
            </a:extLst>
          </p:cNvPr>
          <p:cNvPicPr>
            <a:picLocks noGrp="1" noChangeAspect="1"/>
          </p:cNvPicPr>
          <p:nvPr>
            <p:ph idx="2"/>
          </p:nvPr>
        </p:nvPicPr>
        <p:blipFill>
          <a:blip r:embed="rId4"/>
          <a:stretch>
            <a:fillRect/>
          </a:stretch>
        </p:blipFill>
        <p:spPr>
          <a:xfrm>
            <a:off x="7036404" y="3519237"/>
            <a:ext cx="2620729" cy="3167045"/>
          </a:xfrm>
          <a:prstGeom prst="rect">
            <a:avLst/>
          </a:prstGeom>
        </p:spPr>
      </p:pic>
      <p:sp>
        <p:nvSpPr>
          <p:cNvPr id="5" name="TextBox 11">
            <a:extLst>
              <a:ext uri="{FF2B5EF4-FFF2-40B4-BE49-F238E27FC236}">
                <a16:creationId xmlns:a16="http://schemas.microsoft.com/office/drawing/2014/main" id="{9539C84B-A6D1-4280-A350-D94A8218EDCB}"/>
              </a:ext>
            </a:extLst>
          </p:cNvPr>
          <p:cNvSpPr txBox="1"/>
          <p:nvPr/>
        </p:nvSpPr>
        <p:spPr>
          <a:xfrm>
            <a:off x="9884958" y="6870700"/>
            <a:ext cx="2307042" cy="200055"/>
          </a:xfrm>
          <a:prstGeom prst="rect">
            <a:avLst/>
          </a:prstGeom>
          <a:solidFill>
            <a:srgbClr val="000000"/>
          </a:solidFill>
          <a:ln cap="rnd">
            <a:noFill/>
          </a:ln>
        </p:spPr>
        <p:txBody>
          <a:bodyPr vert="horz" wrap="none" lIns="91440" tIns="45720" rIns="91440" bIns="45720" anchor="t" anchorCtr="0" compatLnSpc="1">
            <a:spAutoFit/>
          </a:bodyPr>
          <a:lstStyle/>
          <a:p>
            <a:pPr marL="0" marR="0" lvl="0" indent="0" algn="r" defTabSz="457200" rtl="0" fontAlgn="auto" hangingPunct="1">
              <a:spcBef>
                <a:spcPts val="0"/>
              </a:spcBef>
              <a:spcAft>
                <a:spcPts val="600"/>
              </a:spcAft>
              <a:buNone/>
              <a:tabLst/>
              <a:defRPr sz="1800" b="0" i="0" u="none" strike="noStrike" kern="0" cap="none" spc="0" baseline="0">
                <a:solidFill>
                  <a:srgbClr val="000000"/>
                </a:solidFill>
                <a:uFillTx/>
              </a:defRPr>
            </a:pPr>
            <a:r>
              <a:rPr lang="en-GB" sz="700" b="0" i="0" u="none" strike="noStrike" kern="1200" cap="none" spc="0" baseline="0">
                <a:solidFill>
                  <a:srgbClr val="FFFFFF"/>
                </a:solidFill>
                <a:uFillTx/>
                <a:hlinkClick r:id="rId5" tooltip="https://commons.wikimedia.org/wiki/File:Nespressso_Machine.jpg">
                  <a:extLst>
                    <a:ext uri="{A12FA001-AC4F-418D-AE19-62706E023703}">
                      <ahyp:hlinkClr xmlns:ahyp="http://schemas.microsoft.com/office/drawing/2018/hyperlinkcolor" val="tx"/>
                    </a:ext>
                  </a:extLst>
                </a:hlinkClick>
              </a:rPr>
              <a:t>This Photo</a:t>
            </a:r>
            <a:r>
              <a:rPr lang="en-GB" sz="700" b="0" i="0" u="none" strike="noStrike" kern="1200" cap="none" spc="0" baseline="0">
                <a:solidFill>
                  <a:srgbClr val="FFFFFF"/>
                </a:solidFill>
                <a:uFillTx/>
              </a:rPr>
              <a:t> by Unknown Author is licensed under </a:t>
            </a:r>
            <a:r>
              <a:rPr lang="en-GB" sz="700" b="0" i="0" u="none" strike="noStrike" kern="1200" cap="none" spc="0" baseline="0">
                <a:solidFill>
                  <a:srgbClr val="FFFFFF"/>
                </a:solidFill>
                <a:uFillTx/>
                <a:hlinkClick r:id="rId6" tooltip="https://creativecommons.org/licenses/by-sa/3.0/">
                  <a:extLst>
                    <a:ext uri="{A12FA001-AC4F-418D-AE19-62706E023703}">
                      <ahyp:hlinkClr xmlns:ahyp="http://schemas.microsoft.com/office/drawing/2018/hyperlinkcolor" val="tx"/>
                    </a:ext>
                  </a:extLst>
                </a:hlinkClick>
              </a:rPr>
              <a:t>CC BY-SA</a:t>
            </a:r>
            <a:endParaRPr lang="en-GB" sz="700" b="0" i="0" u="none" strike="noStrike" kern="1200" cap="none" spc="0" baseline="0">
              <a:solidFill>
                <a:srgbClr val="FFFFFF"/>
              </a:solidFill>
              <a:uFillTx/>
            </a:endParaRPr>
          </a:p>
        </p:txBody>
      </p:sp>
      <p:sp>
        <p:nvSpPr>
          <p:cNvPr id="6" name="TextBox 14">
            <a:extLst>
              <a:ext uri="{FF2B5EF4-FFF2-40B4-BE49-F238E27FC236}">
                <a16:creationId xmlns:a16="http://schemas.microsoft.com/office/drawing/2014/main" id="{72263F06-8DD9-4F97-9C22-938AB845FAA5}"/>
              </a:ext>
            </a:extLst>
          </p:cNvPr>
          <p:cNvSpPr txBox="1"/>
          <p:nvPr/>
        </p:nvSpPr>
        <p:spPr>
          <a:xfrm>
            <a:off x="7412930" y="6870700"/>
            <a:ext cx="2459328" cy="200055"/>
          </a:xfrm>
          <a:prstGeom prst="rect">
            <a:avLst/>
          </a:prstGeom>
          <a:solidFill>
            <a:srgbClr val="000000"/>
          </a:solidFill>
          <a:ln cap="rnd">
            <a:noFill/>
          </a:ln>
        </p:spPr>
        <p:txBody>
          <a:bodyPr vert="horz" wrap="none" lIns="91440" tIns="45720" rIns="91440" bIns="45720" anchor="t" anchorCtr="0" compatLnSpc="1">
            <a:spAutoFit/>
          </a:bodyPr>
          <a:lstStyle/>
          <a:p>
            <a:pPr marL="0" marR="0" lvl="0" indent="0" algn="r" defTabSz="457200" rtl="0" fontAlgn="auto" hangingPunct="1">
              <a:spcBef>
                <a:spcPts val="0"/>
              </a:spcBef>
              <a:spcAft>
                <a:spcPts val="600"/>
              </a:spcAft>
              <a:buNone/>
              <a:tabLst/>
              <a:defRPr sz="1800" b="0" i="0" u="none" strike="noStrike" kern="0" cap="none" spc="0" baseline="0">
                <a:solidFill>
                  <a:srgbClr val="000000"/>
                </a:solidFill>
                <a:uFillTx/>
              </a:defRPr>
            </a:pPr>
            <a:r>
              <a:rPr lang="en-GB" sz="700" b="0" i="0" u="none" strike="noStrike" kern="1200" cap="none" spc="0" baseline="0">
                <a:solidFill>
                  <a:srgbClr val="FFFFFF"/>
                </a:solidFill>
                <a:uFillTx/>
                <a:hlinkClick r:id="rId7" tooltip="https://foodiggity.com/tag/sandwich">
                  <a:extLst>
                    <a:ext uri="{A12FA001-AC4F-418D-AE19-62706E023703}">
                      <ahyp:hlinkClr xmlns:ahyp="http://schemas.microsoft.com/office/drawing/2018/hyperlinkcolor" val="tx"/>
                    </a:ext>
                  </a:extLst>
                </a:hlinkClick>
              </a:rPr>
              <a:t>This Photo</a:t>
            </a:r>
            <a:r>
              <a:rPr lang="en-GB" sz="700" b="0" i="0" u="none" strike="noStrike" kern="1200" cap="none" spc="0" baseline="0">
                <a:solidFill>
                  <a:srgbClr val="FFFFFF"/>
                </a:solidFill>
                <a:uFillTx/>
              </a:rPr>
              <a:t> by Unknown Author is licensed under </a:t>
            </a:r>
            <a:r>
              <a:rPr lang="en-GB" sz="700" b="0" i="0" u="none" strike="noStrike" kern="1200" cap="none" spc="0" baseline="0">
                <a:solidFill>
                  <a:srgbClr val="FFFFFF"/>
                </a:solidFill>
                <a:uFillTx/>
                <a:hlinkClick r:id="rId8" tooltip="https://creativecommons.org/licenses/by-nc-nd/3.0/">
                  <a:extLst>
                    <a:ext uri="{A12FA001-AC4F-418D-AE19-62706E023703}">
                      <ahyp:hlinkClr xmlns:ahyp="http://schemas.microsoft.com/office/drawing/2018/hyperlinkcolor" val="tx"/>
                    </a:ext>
                  </a:extLst>
                </a:hlinkClick>
              </a:rPr>
              <a:t>CC BY-NC-ND</a:t>
            </a:r>
            <a:endParaRPr lang="en-GB" sz="700" b="0" i="0" u="none" strike="noStrike" kern="1200" cap="none" spc="0" baseline="0">
              <a:solidFill>
                <a:srgbClr val="FFFFFF"/>
              </a:solidFill>
              <a:uFillTx/>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B8F79-4C73-4555-9B55-6A38E29EA4C5}"/>
              </a:ext>
            </a:extLst>
          </p:cNvPr>
          <p:cNvSpPr txBox="1">
            <a:spLocks noGrp="1"/>
          </p:cNvSpPr>
          <p:nvPr>
            <p:ph type="ctrTitle"/>
          </p:nvPr>
        </p:nvSpPr>
        <p:spPr>
          <a:xfrm>
            <a:off x="1154951" y="6857990"/>
            <a:ext cx="8825660" cy="45720"/>
          </a:xfrm>
        </p:spPr>
        <p:txBody>
          <a:bodyPr>
            <a:normAutofit fontScale="90000"/>
          </a:bodyPr>
          <a:lstStyle/>
          <a:p>
            <a:pPr lvl="0"/>
            <a:r>
              <a:rPr lang="en-GB" sz="6500" b="1">
                <a:solidFill>
                  <a:srgbClr val="FFFFFF"/>
                </a:solidFill>
              </a:rPr>
              <a:t>  </a:t>
            </a:r>
          </a:p>
        </p:txBody>
      </p:sp>
      <p:sp>
        <p:nvSpPr>
          <p:cNvPr id="3" name="Subtitle 2">
            <a:extLst>
              <a:ext uri="{FF2B5EF4-FFF2-40B4-BE49-F238E27FC236}">
                <a16:creationId xmlns:a16="http://schemas.microsoft.com/office/drawing/2014/main" id="{D77F8603-3E44-4894-9C04-CD08EA4BB5CE}"/>
              </a:ext>
            </a:extLst>
          </p:cNvPr>
          <p:cNvSpPr txBox="1">
            <a:spLocks noGrp="1"/>
          </p:cNvSpPr>
          <p:nvPr>
            <p:ph type="subTitle" idx="1"/>
          </p:nvPr>
        </p:nvSpPr>
        <p:spPr>
          <a:xfrm>
            <a:off x="4481968" y="45720"/>
            <a:ext cx="7601178" cy="6812280"/>
          </a:xfrm>
        </p:spPr>
        <p:txBody>
          <a:bodyPr/>
          <a:lstStyle/>
          <a:p>
            <a:pPr lvl="0">
              <a:lnSpc>
                <a:spcPct val="90000"/>
              </a:lnSpc>
            </a:pPr>
            <a:r>
              <a:rPr lang="en-GB" sz="4100" dirty="0"/>
              <a:t>Risk Management</a:t>
            </a:r>
            <a:endParaRPr lang="en-GB" sz="1700" dirty="0"/>
          </a:p>
          <a:p>
            <a:pPr lvl="0">
              <a:lnSpc>
                <a:spcPct val="90000"/>
              </a:lnSpc>
            </a:pPr>
            <a:endParaRPr lang="en-GB" sz="1700" dirty="0"/>
          </a:p>
          <a:p>
            <a:pPr lvl="0">
              <a:lnSpc>
                <a:spcPct val="90000"/>
              </a:lnSpc>
            </a:pPr>
            <a:r>
              <a:rPr lang="en-GB" b="1" dirty="0" err="1"/>
              <a:t>Preventation</a:t>
            </a:r>
            <a:r>
              <a:rPr lang="en-GB" b="1" dirty="0"/>
              <a:t> strategies</a:t>
            </a:r>
          </a:p>
          <a:p>
            <a:pPr lvl="0">
              <a:lnSpc>
                <a:spcPct val="90000"/>
              </a:lnSpc>
            </a:pPr>
            <a:r>
              <a:rPr lang="en-GB" b="1" dirty="0"/>
              <a:t>     -</a:t>
            </a:r>
            <a:r>
              <a:rPr lang="en-GB" b="1" dirty="0">
                <a:latin typeface="Amasis MT Pro Black" pitchFamily="18"/>
              </a:rPr>
              <a:t>Machine </a:t>
            </a:r>
            <a:r>
              <a:rPr lang="en-GB" b="1" dirty="0" err="1">
                <a:latin typeface="Amasis MT Pro Black" pitchFamily="18"/>
              </a:rPr>
              <a:t>failur</a:t>
            </a:r>
            <a:r>
              <a:rPr lang="en-GB" b="1" dirty="0"/>
              <a:t> </a:t>
            </a:r>
          </a:p>
          <a:p>
            <a:pPr lvl="0">
              <a:lnSpc>
                <a:spcPct val="90000"/>
              </a:lnSpc>
            </a:pPr>
            <a:r>
              <a:rPr lang="en-GB" sz="1700" b="1" dirty="0">
                <a:latin typeface="Arial Black" pitchFamily="34"/>
              </a:rPr>
              <a:t> </a:t>
            </a:r>
            <a:r>
              <a:rPr lang="en-GB" sz="1500" b="1" dirty="0">
                <a:latin typeface="Arial Black" pitchFamily="34"/>
              </a:rPr>
              <a:t>( Need a supplier  who maintain and immediately provide a temporary machine until when fixed the faulty one)</a:t>
            </a:r>
          </a:p>
          <a:p>
            <a:pPr lvl="0">
              <a:lnSpc>
                <a:spcPct val="90000"/>
              </a:lnSpc>
            </a:pPr>
            <a:r>
              <a:rPr lang="en-GB" sz="1500" b="1" dirty="0">
                <a:latin typeface="Arial Black" pitchFamily="34"/>
              </a:rPr>
              <a:t>      -</a:t>
            </a:r>
            <a:r>
              <a:rPr lang="en-GB" b="1" dirty="0">
                <a:latin typeface="Amasis MT Pro Black" pitchFamily="18"/>
              </a:rPr>
              <a:t>allergy issues</a:t>
            </a:r>
          </a:p>
          <a:p>
            <a:pPr lvl="0">
              <a:lnSpc>
                <a:spcPct val="90000"/>
              </a:lnSpc>
            </a:pPr>
            <a:r>
              <a:rPr lang="en-GB" b="1" dirty="0">
                <a:latin typeface="Amasis MT Pro Black" pitchFamily="18"/>
              </a:rPr>
              <a:t> </a:t>
            </a:r>
            <a:r>
              <a:rPr lang="en-GB" sz="1500" b="1" dirty="0">
                <a:latin typeface="Arial Black" pitchFamily="34"/>
              </a:rPr>
              <a:t>( Have to provide for the customer’s separate fridge and even a microwave.</a:t>
            </a:r>
          </a:p>
          <a:p>
            <a:pPr lvl="0">
              <a:lnSpc>
                <a:spcPct val="90000"/>
              </a:lnSpc>
            </a:pPr>
            <a:r>
              <a:rPr lang="en-GB" sz="1500" b="1" dirty="0">
                <a:latin typeface="Arial Black" pitchFamily="34"/>
              </a:rPr>
              <a:t>/Vegan-normal/  )</a:t>
            </a:r>
          </a:p>
          <a:p>
            <a:pPr lvl="0">
              <a:lnSpc>
                <a:spcPct val="90000"/>
              </a:lnSpc>
            </a:pPr>
            <a:r>
              <a:rPr lang="en-GB" sz="1500" b="1" dirty="0">
                <a:latin typeface="Arial Black" pitchFamily="34"/>
              </a:rPr>
              <a:t>       </a:t>
            </a:r>
            <a:r>
              <a:rPr lang="en-GB" b="1" dirty="0">
                <a:latin typeface="Amasis MT Pro Black" pitchFamily="18"/>
              </a:rPr>
              <a:t>-lack of customer and product failure </a:t>
            </a:r>
          </a:p>
          <a:p>
            <a:pPr lvl="0">
              <a:lnSpc>
                <a:spcPct val="90000"/>
              </a:lnSpc>
            </a:pPr>
            <a:r>
              <a:rPr lang="en-GB" b="1" dirty="0">
                <a:latin typeface="Amasis MT Pro Black" pitchFamily="18"/>
              </a:rPr>
              <a:t>     </a:t>
            </a:r>
            <a:r>
              <a:rPr lang="en-GB" sz="1500" b="1" dirty="0">
                <a:latin typeface="Arial Black" pitchFamily="34"/>
              </a:rPr>
              <a:t>( need to survey the workers every 3 months about what product they want to see in the canteen and what kind of friendly activities they wish to play. / for example ping pong, billiard etc…./  </a:t>
            </a:r>
          </a:p>
          <a:p>
            <a:pPr lvl="0">
              <a:lnSpc>
                <a:spcPct val="90000"/>
              </a:lnSpc>
            </a:pPr>
            <a:r>
              <a:rPr lang="en-GB" sz="1500" b="1" dirty="0">
                <a:latin typeface="Arial Black" pitchFamily="34"/>
              </a:rPr>
              <a:t>This will minimalize the risk to have no customers in the canteen )</a:t>
            </a:r>
            <a:endParaRPr lang="en-GB" b="1" dirty="0"/>
          </a:p>
          <a:p>
            <a:pPr lvl="0">
              <a:lnSpc>
                <a:spcPct val="90000"/>
              </a:lnSpc>
            </a:pPr>
            <a:endParaRPr lang="en-GB" sz="1700" dirty="0"/>
          </a:p>
          <a:p>
            <a:pPr lvl="0">
              <a:lnSpc>
                <a:spcPct val="90000"/>
              </a:lnSpc>
            </a:pPr>
            <a:r>
              <a:rPr lang="en-GB" sz="1700" dirty="0"/>
              <a:t>            </a:t>
            </a:r>
          </a:p>
          <a:p>
            <a:pPr lvl="0">
              <a:lnSpc>
                <a:spcPct val="90000"/>
              </a:lnSpc>
            </a:pPr>
            <a:endParaRPr lang="en-GB" sz="1700" dirty="0"/>
          </a:p>
          <a:p>
            <a:pPr lvl="0">
              <a:lnSpc>
                <a:spcPct val="90000"/>
              </a:lnSpc>
            </a:pPr>
            <a:endParaRPr lang="en-GB" sz="1700" dirty="0"/>
          </a:p>
        </p:txBody>
      </p:sp>
      <p:pic>
        <p:nvPicPr>
          <p:cNvPr id="4" name="Picture 4" descr="A group of people eating at tables&#10;&#10;Description automatically generated">
            <a:extLst>
              <a:ext uri="{FF2B5EF4-FFF2-40B4-BE49-F238E27FC236}">
                <a16:creationId xmlns:a16="http://schemas.microsoft.com/office/drawing/2014/main" id="{1010D3B5-5FD2-4326-ADBF-6D41E5E1770E}"/>
              </a:ext>
            </a:extLst>
          </p:cNvPr>
          <p:cNvPicPr>
            <a:picLocks noChangeAspect="1"/>
          </p:cNvPicPr>
          <p:nvPr/>
        </p:nvPicPr>
        <p:blipFill>
          <a:blip r:embed="rId2"/>
          <a:srcRect l="27054" r="29486"/>
          <a:stretch>
            <a:fillRect/>
          </a:stretch>
        </p:blipFill>
        <p:spPr>
          <a:xfrm>
            <a:off x="18" y="22860"/>
            <a:ext cx="4481940" cy="6857990"/>
          </a:xfrm>
          <a:prstGeom prst="rect">
            <a:avLst/>
          </a:prstGeom>
          <a:noFill/>
          <a:ln cap="rnd">
            <a:noFill/>
          </a:ln>
        </p:spPr>
      </p:pic>
      <p:sp>
        <p:nvSpPr>
          <p:cNvPr id="5" name="TextBox 5">
            <a:extLst>
              <a:ext uri="{FF2B5EF4-FFF2-40B4-BE49-F238E27FC236}">
                <a16:creationId xmlns:a16="http://schemas.microsoft.com/office/drawing/2014/main" id="{86237D9D-F1CD-4C76-9DB2-E8B1B929149D}"/>
              </a:ext>
            </a:extLst>
          </p:cNvPr>
          <p:cNvSpPr txBox="1"/>
          <p:nvPr/>
        </p:nvSpPr>
        <p:spPr>
          <a:xfrm>
            <a:off x="9652525" y="6657947"/>
            <a:ext cx="2539480" cy="200052"/>
          </a:xfrm>
          <a:prstGeom prst="rect">
            <a:avLst/>
          </a:prstGeom>
          <a:solidFill>
            <a:srgbClr val="000000"/>
          </a:solidFill>
          <a:ln cap="rnd">
            <a:noFill/>
          </a:ln>
        </p:spPr>
        <p:txBody>
          <a:bodyPr vert="horz" wrap="none" lIns="91440" tIns="45720" rIns="91440" bIns="45720" anchor="t" anchorCtr="0" compatLnSpc="1">
            <a:spAutoFit/>
          </a:bodyPr>
          <a:lstStyle/>
          <a:p>
            <a:pPr marL="0" marR="0" lvl="0" indent="0" algn="r"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700" b="0" i="0" u="none" strike="noStrike" kern="1200" cap="none" spc="0" baseline="0">
                <a:solidFill>
                  <a:srgbClr val="FFFFFF"/>
                </a:solidFill>
                <a:uFillTx/>
                <a:latin typeface="Century Gothic"/>
                <a:hlinkClick r:id="rId3" tooltip="https://www.flickr.com/photos/armandas/2539596066"/>
              </a:rPr>
              <a:t>This Photo</a:t>
            </a:r>
            <a:r>
              <a:rPr lang="en-GB" sz="700" b="0" i="0" u="none" strike="noStrike" kern="1200" cap="none" spc="0" baseline="0">
                <a:solidFill>
                  <a:srgbClr val="FFFFFF"/>
                </a:solidFill>
                <a:uFillTx/>
                <a:latin typeface="Century Gothic"/>
              </a:rPr>
              <a:t> by Unknown Author is licensed under </a:t>
            </a:r>
            <a:r>
              <a:rPr lang="en-GB" sz="700" b="0" i="0" u="none" strike="noStrike" kern="1200" cap="none" spc="0" baseline="0">
                <a:solidFill>
                  <a:srgbClr val="FFFFFF"/>
                </a:solidFill>
                <a:uFillTx/>
                <a:latin typeface="Century Gothic"/>
                <a:hlinkClick r:id="rId4" tooltip="https://creativecommons.org/licenses/by/3.0/"/>
              </a:rPr>
              <a:t>CC BY</a:t>
            </a:r>
            <a:endParaRPr lang="en-GB" sz="700" b="0" i="0" u="none" strike="noStrike" kern="1200" cap="none" spc="0" baseline="0">
              <a:solidFill>
                <a:srgbClr val="FFFFFF"/>
              </a:solidFill>
              <a:uFillTx/>
              <a:latin typeface="Century Gothic"/>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9"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1"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C1D638B-3E39-4CB4-83EA-5F2276A5A350}"/>
              </a:ext>
            </a:extLst>
          </p:cNvPr>
          <p:cNvSpPr>
            <a:spLocks noGrp="1"/>
          </p:cNvSpPr>
          <p:nvPr>
            <p:ph type="title"/>
          </p:nvPr>
        </p:nvSpPr>
        <p:spPr>
          <a:xfrm>
            <a:off x="1143000" y="1037772"/>
            <a:ext cx="9906000" cy="685800"/>
          </a:xfrm>
        </p:spPr>
        <p:txBody>
          <a:bodyPr anchor="t">
            <a:normAutofit/>
          </a:bodyPr>
          <a:lstStyle/>
          <a:p>
            <a:r>
              <a:rPr lang="en-GB" sz="4000"/>
              <a:t>Conclusion</a:t>
            </a:r>
          </a:p>
        </p:txBody>
      </p:sp>
      <p:graphicFrame>
        <p:nvGraphicFramePr>
          <p:cNvPr id="22" name="Content Placeholder 2">
            <a:extLst>
              <a:ext uri="{FF2B5EF4-FFF2-40B4-BE49-F238E27FC236}">
                <a16:creationId xmlns:a16="http://schemas.microsoft.com/office/drawing/2014/main" id="{DD9CEE76-5D93-A312-3681-6F050B40316B}"/>
              </a:ext>
            </a:extLst>
          </p:cNvPr>
          <p:cNvGraphicFramePr>
            <a:graphicFrameLocks noGrp="1"/>
          </p:cNvGraphicFramePr>
          <p:nvPr>
            <p:ph idx="1"/>
            <p:extLst>
              <p:ext uri="{D42A27DB-BD31-4B8C-83A1-F6EECF244321}">
                <p14:modId xmlns:p14="http://schemas.microsoft.com/office/powerpoint/2010/main" val="1070289881"/>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20456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482FC-6AF9-4465-9BA0-0ECDBB0D975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6A87237-2F75-46C2-850C-EC50E8E634BC}"/>
              </a:ext>
            </a:extLst>
          </p:cNvPr>
          <p:cNvSpPr>
            <a:spLocks noGrp="1"/>
          </p:cNvSpPr>
          <p:nvPr>
            <p:ph idx="1"/>
          </p:nvPr>
        </p:nvSpPr>
        <p:spPr/>
        <p:txBody>
          <a:bodyPr>
            <a:normAutofit fontScale="92500"/>
          </a:bodyPr>
          <a:lstStyle/>
          <a:p>
            <a:r>
              <a:rPr lang="en-GB" sz="2400" dirty="0"/>
              <a:t>Khalil, A. and </a:t>
            </a:r>
            <a:r>
              <a:rPr lang="en-GB" sz="2400" dirty="0" err="1"/>
              <a:t>Glal</a:t>
            </a:r>
            <a:r>
              <a:rPr lang="en-GB" sz="2400" dirty="0"/>
              <a:t>, S. (2018) ‘StepUp: A step counter mobile application to promote healthy lifestyle’, </a:t>
            </a:r>
            <a:r>
              <a:rPr lang="en-GB" sz="2400" i="1" dirty="0"/>
              <a:t>2009 International Conference on the Current Trends in Information Technology (CTIT)</a:t>
            </a:r>
            <a:r>
              <a:rPr lang="en-GB" sz="2400" dirty="0"/>
              <a:t>, pp. 83–110. doi:10.1109/ctit.2009.5423113</a:t>
            </a:r>
          </a:p>
          <a:p>
            <a:r>
              <a:rPr lang="en-GB" sz="2400" dirty="0"/>
              <a:t>Herbert, B. </a:t>
            </a:r>
            <a:r>
              <a:rPr lang="en-GB" sz="2400" i="1" dirty="0"/>
              <a:t>et al.</a:t>
            </a:r>
            <a:r>
              <a:rPr lang="en-GB" sz="2400" dirty="0"/>
              <a:t> (2012) ‘Implementation process and acceptance of a setting based prevention programme to promote healthy lifestyle in</a:t>
            </a:r>
          </a:p>
          <a:p>
            <a:r>
              <a:rPr lang="en-GB" sz="2400" dirty="0" err="1"/>
              <a:t>Noskova</a:t>
            </a:r>
            <a:r>
              <a:rPr lang="en-GB" sz="2400" dirty="0"/>
              <a:t>, E.V. (2020) ‘Behaviour of the generation Y and Z consumers in the Catering Services market’, </a:t>
            </a:r>
            <a:r>
              <a:rPr lang="en-GB" sz="2400" i="1" dirty="0"/>
              <a:t>Journal of Advanced Research in Dynamical and Control Systems</a:t>
            </a:r>
            <a:r>
              <a:rPr lang="en-GB" sz="2400" dirty="0"/>
              <a:t>, 12(SP4), pp. 1038–1044. doi:10.5373/</a:t>
            </a:r>
            <a:r>
              <a:rPr lang="en-GB" sz="2400" dirty="0" err="1"/>
              <a:t>jardcs</a:t>
            </a:r>
            <a:r>
              <a:rPr lang="en-GB" sz="2400" dirty="0"/>
              <a:t>/v12sp4/20201577. </a:t>
            </a:r>
          </a:p>
          <a:p>
            <a:endParaRPr lang="en-GB" sz="2400" dirty="0"/>
          </a:p>
          <a:p>
            <a:r>
              <a:rPr lang="en-GB" sz="2400" dirty="0"/>
              <a:t>Nyberg, G. (2019) ‘A healthy generation: A programme to promote physical activity and a healthy lifestyle in children and their families in socioeconomically disadvantaged areas’, </a:t>
            </a:r>
            <a:r>
              <a:rPr lang="en-GB" sz="2400" i="1" dirty="0"/>
              <a:t>http://isrctn.com/</a:t>
            </a:r>
            <a:r>
              <a:rPr lang="en-GB" sz="2400" dirty="0"/>
              <a:t>, pp. 26–109. doi:10.1186/isrctn11660938. </a:t>
            </a:r>
          </a:p>
          <a:p>
            <a:endParaRPr lang="en-GB" dirty="0"/>
          </a:p>
        </p:txBody>
      </p:sp>
    </p:spTree>
    <p:extLst>
      <p:ext uri="{BB962C8B-B14F-4D97-AF65-F5344CB8AC3E}">
        <p14:creationId xmlns:p14="http://schemas.microsoft.com/office/powerpoint/2010/main" val="9581152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9855B-42D2-F139-DEE7-E4F27FB52586}"/>
              </a:ext>
            </a:extLst>
          </p:cNvPr>
          <p:cNvSpPr>
            <a:spLocks noGrp="1"/>
          </p:cNvSpPr>
          <p:nvPr>
            <p:ph type="title"/>
          </p:nvPr>
        </p:nvSpPr>
        <p:spPr>
          <a:xfrm>
            <a:off x="838200" y="365125"/>
            <a:ext cx="10515600" cy="725121"/>
          </a:xfrm>
        </p:spPr>
        <p:txBody>
          <a:bodyPr>
            <a:normAutofit/>
          </a:bodyPr>
          <a:lstStyle/>
          <a:p>
            <a:r>
              <a:rPr lang="en-GB" sz="2800" b="1" dirty="0">
                <a:latin typeface="+mn-lt"/>
              </a:rPr>
              <a:t>References</a:t>
            </a:r>
          </a:p>
        </p:txBody>
      </p:sp>
      <p:sp>
        <p:nvSpPr>
          <p:cNvPr id="3" name="Content Placeholder 2">
            <a:extLst>
              <a:ext uri="{FF2B5EF4-FFF2-40B4-BE49-F238E27FC236}">
                <a16:creationId xmlns:a16="http://schemas.microsoft.com/office/drawing/2014/main" id="{55518A91-C3D5-1C63-1D5B-B37DADC51F8D}"/>
              </a:ext>
            </a:extLst>
          </p:cNvPr>
          <p:cNvSpPr>
            <a:spLocks noGrp="1"/>
          </p:cNvSpPr>
          <p:nvPr>
            <p:ph idx="1"/>
          </p:nvPr>
        </p:nvSpPr>
        <p:spPr>
          <a:xfrm>
            <a:off x="838200" y="1090246"/>
            <a:ext cx="10515600" cy="4783016"/>
          </a:xfrm>
        </p:spPr>
        <p:txBody>
          <a:bodyPr>
            <a:normAutofit fontScale="92500" lnSpcReduction="10000"/>
          </a:bodyPr>
          <a:lstStyle/>
          <a:p>
            <a:pPr marL="0" indent="0">
              <a:lnSpc>
                <a:spcPct val="107000"/>
              </a:lnSpc>
              <a:spcAft>
                <a:spcPts val="800"/>
              </a:spcAft>
              <a:buNone/>
            </a:pPr>
            <a:r>
              <a:rPr lang="en-GB" sz="2200" kern="100" dirty="0">
                <a:solidFill>
                  <a:srgbClr val="222222"/>
                </a:solidFill>
                <a:effectLst/>
                <a:ea typeface="Calibri" panose="020F0502020204030204" pitchFamily="34" charset="0"/>
                <a:cs typeface="Times New Roman" panose="02020603050405020304" pitchFamily="18" charset="0"/>
              </a:rPr>
              <a:t>Brotherton, S.A., Fried, R.T. and Norman, E.S. (2008). Applying the work breakdown structure to the project management lifecycle. In </a:t>
            </a:r>
            <a:r>
              <a:rPr lang="en-GB" sz="2200" i="1" kern="100" dirty="0">
                <a:effectLst/>
                <a:ea typeface="Calibri" panose="020F0502020204030204" pitchFamily="34" charset="0"/>
                <a:cs typeface="Times New Roman" panose="02020603050405020304" pitchFamily="18" charset="0"/>
              </a:rPr>
              <a:t>PMI Global Congress Proceedings</a:t>
            </a:r>
            <a:r>
              <a:rPr lang="en-GB" sz="2200" kern="100" dirty="0">
                <a:effectLst/>
                <a:ea typeface="Calibri" panose="020F0502020204030204" pitchFamily="34" charset="0"/>
                <a:cs typeface="Times New Roman" panose="02020603050405020304" pitchFamily="18" charset="0"/>
              </a:rPr>
              <a:t> (pp. 1-15).</a:t>
            </a:r>
          </a:p>
          <a:p>
            <a:pPr marL="0" indent="0">
              <a:lnSpc>
                <a:spcPct val="107000"/>
              </a:lnSpc>
              <a:spcAft>
                <a:spcPts val="800"/>
              </a:spcAft>
              <a:buNone/>
            </a:pPr>
            <a:r>
              <a:rPr lang="en-GB" sz="2200" kern="100" dirty="0">
                <a:solidFill>
                  <a:srgbClr val="222222"/>
                </a:solidFill>
                <a:effectLst/>
                <a:ea typeface="Calibri" panose="020F0502020204030204" pitchFamily="34" charset="0"/>
                <a:cs typeface="Times New Roman" panose="02020603050405020304" pitchFamily="18" charset="0"/>
              </a:rPr>
              <a:t>Devi, T.R. and Reddy, V.S. (2012). Work breakdown structure of the project. </a:t>
            </a:r>
            <a:r>
              <a:rPr lang="en-GB" sz="2200" i="1" kern="100" dirty="0">
                <a:effectLst/>
                <a:ea typeface="Calibri" panose="020F0502020204030204" pitchFamily="34" charset="0"/>
                <a:cs typeface="Times New Roman" panose="02020603050405020304" pitchFamily="18" charset="0"/>
              </a:rPr>
              <a:t>Int J Eng Res Appl</a:t>
            </a:r>
            <a:r>
              <a:rPr lang="en-GB" sz="2200" kern="100" dirty="0">
                <a:effectLst/>
                <a:ea typeface="Calibri" panose="020F0502020204030204" pitchFamily="34" charset="0"/>
                <a:cs typeface="Times New Roman" panose="02020603050405020304" pitchFamily="18" charset="0"/>
              </a:rPr>
              <a:t>, </a:t>
            </a:r>
            <a:r>
              <a:rPr lang="en-GB" sz="2200" i="1" kern="100" dirty="0">
                <a:effectLst/>
                <a:ea typeface="Calibri" panose="020F0502020204030204" pitchFamily="34" charset="0"/>
                <a:cs typeface="Times New Roman" panose="02020603050405020304" pitchFamily="18" charset="0"/>
              </a:rPr>
              <a:t>2</a:t>
            </a:r>
            <a:r>
              <a:rPr lang="en-GB" sz="2200" kern="100" dirty="0">
                <a:effectLst/>
                <a:ea typeface="Calibri" panose="020F0502020204030204" pitchFamily="34" charset="0"/>
                <a:cs typeface="Times New Roman" panose="02020603050405020304" pitchFamily="18" charset="0"/>
              </a:rPr>
              <a:t>(2), pp.683-686.</a:t>
            </a:r>
          </a:p>
          <a:p>
            <a:pPr marL="0" indent="0">
              <a:lnSpc>
                <a:spcPct val="107000"/>
              </a:lnSpc>
              <a:spcAft>
                <a:spcPts val="800"/>
              </a:spcAft>
              <a:buNone/>
            </a:pPr>
            <a:r>
              <a:rPr lang="en-GB" sz="2200" kern="100" dirty="0">
                <a:solidFill>
                  <a:srgbClr val="222222"/>
                </a:solidFill>
                <a:effectLst/>
                <a:ea typeface="Calibri" panose="020F0502020204030204" pitchFamily="34" charset="0"/>
                <a:cs typeface="Times New Roman" panose="02020603050405020304" pitchFamily="18" charset="0"/>
              </a:rPr>
              <a:t>Guide, A. (2001). Project management body of knowledge (</a:t>
            </a:r>
            <a:r>
              <a:rPr lang="en-GB" sz="2200" kern="100" dirty="0" err="1">
                <a:solidFill>
                  <a:srgbClr val="222222"/>
                </a:solidFill>
                <a:effectLst/>
                <a:ea typeface="Calibri" panose="020F0502020204030204" pitchFamily="34" charset="0"/>
                <a:cs typeface="Times New Roman" panose="02020603050405020304" pitchFamily="18" charset="0"/>
              </a:rPr>
              <a:t>PMbok</a:t>
            </a:r>
            <a:r>
              <a:rPr lang="en-GB" sz="2200" kern="100" dirty="0">
                <a:solidFill>
                  <a:srgbClr val="222222"/>
                </a:solidFill>
                <a:effectLst/>
                <a:ea typeface="Calibri" panose="020F0502020204030204" pitchFamily="34" charset="0"/>
                <a:cs typeface="Times New Roman" panose="02020603050405020304" pitchFamily="18" charset="0"/>
              </a:rPr>
              <a:t>® guide). In </a:t>
            </a:r>
            <a:r>
              <a:rPr lang="en-GB" sz="2200" i="1" kern="100" dirty="0">
                <a:effectLst/>
                <a:ea typeface="Calibri" panose="020F0502020204030204" pitchFamily="34" charset="0"/>
                <a:cs typeface="Times New Roman" panose="02020603050405020304" pitchFamily="18" charset="0"/>
              </a:rPr>
              <a:t>Project Management Institute</a:t>
            </a:r>
            <a:r>
              <a:rPr lang="en-GB" sz="2200" kern="100" dirty="0">
                <a:effectLst/>
                <a:ea typeface="Calibri" panose="020F0502020204030204" pitchFamily="34" charset="0"/>
                <a:cs typeface="Times New Roman" panose="02020603050405020304" pitchFamily="18" charset="0"/>
              </a:rPr>
              <a:t> (Vol. 11, pp. 7-8).</a:t>
            </a:r>
          </a:p>
          <a:p>
            <a:pPr marL="0" indent="0">
              <a:lnSpc>
                <a:spcPct val="107000"/>
              </a:lnSpc>
              <a:spcAft>
                <a:spcPts val="800"/>
              </a:spcAft>
              <a:buNone/>
            </a:pPr>
            <a:r>
              <a:rPr lang="en-GB" sz="2200" kern="100" dirty="0" err="1">
                <a:solidFill>
                  <a:srgbClr val="222222"/>
                </a:solidFill>
                <a:effectLst/>
                <a:ea typeface="Calibri" panose="020F0502020204030204" pitchFamily="34" charset="0"/>
                <a:cs typeface="Times New Roman" panose="02020603050405020304" pitchFamily="18" charset="0"/>
              </a:rPr>
              <a:t>Horine</a:t>
            </a:r>
            <a:r>
              <a:rPr lang="en-GB" sz="2200" kern="100" dirty="0">
                <a:solidFill>
                  <a:srgbClr val="222222"/>
                </a:solidFill>
                <a:effectLst/>
                <a:ea typeface="Calibri" panose="020F0502020204030204" pitchFamily="34" charset="0"/>
                <a:cs typeface="Times New Roman" panose="02020603050405020304" pitchFamily="18" charset="0"/>
              </a:rPr>
              <a:t>, G. (2009). </a:t>
            </a:r>
            <a:r>
              <a:rPr lang="en-GB" sz="2200" i="1" kern="100" dirty="0">
                <a:effectLst/>
                <a:ea typeface="Calibri" panose="020F0502020204030204" pitchFamily="34" charset="0"/>
                <a:cs typeface="Times New Roman" panose="02020603050405020304" pitchFamily="18" charset="0"/>
              </a:rPr>
              <a:t>Absolute beginner's guide to project management</a:t>
            </a:r>
            <a:r>
              <a:rPr lang="en-GB" sz="2200" kern="100" dirty="0">
                <a:effectLst/>
                <a:ea typeface="Calibri" panose="020F0502020204030204" pitchFamily="34" charset="0"/>
                <a:cs typeface="Times New Roman" panose="02020603050405020304" pitchFamily="18" charset="0"/>
              </a:rPr>
              <a:t>. Pearson Education</a:t>
            </a:r>
          </a:p>
          <a:p>
            <a:pPr marL="0" indent="0">
              <a:lnSpc>
                <a:spcPct val="107000"/>
              </a:lnSpc>
              <a:spcAft>
                <a:spcPts val="800"/>
              </a:spcAft>
              <a:buNone/>
            </a:pPr>
            <a:r>
              <a:rPr lang="en-GB" sz="2200" kern="100" dirty="0">
                <a:solidFill>
                  <a:srgbClr val="222222"/>
                </a:solidFill>
                <a:effectLst/>
                <a:ea typeface="Calibri" panose="020F0502020204030204" pitchFamily="34" charset="0"/>
                <a:cs typeface="Times New Roman" panose="02020603050405020304" pitchFamily="18" charset="0"/>
              </a:rPr>
              <a:t>Mallak, L.A., Patzak, G.R. and Kurstedt Jr, H.A. (1991). Satisfying stakeholders for successful project management. </a:t>
            </a:r>
            <a:r>
              <a:rPr lang="en-GB" sz="2200" i="1" kern="100" dirty="0">
                <a:effectLst/>
                <a:ea typeface="Calibri" panose="020F0502020204030204" pitchFamily="34" charset="0"/>
                <a:cs typeface="Times New Roman" panose="02020603050405020304" pitchFamily="18" charset="0"/>
              </a:rPr>
              <a:t>Computers &amp; industrial engineering</a:t>
            </a:r>
            <a:r>
              <a:rPr lang="en-GB" sz="2200" kern="100" dirty="0">
                <a:effectLst/>
                <a:ea typeface="Calibri" panose="020F0502020204030204" pitchFamily="34" charset="0"/>
                <a:cs typeface="Times New Roman" panose="02020603050405020304" pitchFamily="18" charset="0"/>
              </a:rPr>
              <a:t>, </a:t>
            </a:r>
            <a:r>
              <a:rPr lang="en-GB" sz="2200" i="1" kern="100" dirty="0">
                <a:effectLst/>
                <a:ea typeface="Calibri" panose="020F0502020204030204" pitchFamily="34" charset="0"/>
                <a:cs typeface="Times New Roman" panose="02020603050405020304" pitchFamily="18" charset="0"/>
              </a:rPr>
              <a:t>21</a:t>
            </a:r>
            <a:r>
              <a:rPr lang="en-GB" sz="2200" kern="100" dirty="0">
                <a:effectLst/>
                <a:ea typeface="Calibri" panose="020F0502020204030204" pitchFamily="34" charset="0"/>
                <a:cs typeface="Times New Roman" panose="02020603050405020304" pitchFamily="18" charset="0"/>
              </a:rPr>
              <a:t>(1-4), pp.429-433.</a:t>
            </a:r>
          </a:p>
          <a:p>
            <a:pPr marL="0" indent="0">
              <a:lnSpc>
                <a:spcPct val="107000"/>
              </a:lnSpc>
              <a:spcAft>
                <a:spcPts val="800"/>
              </a:spcAft>
              <a:buNone/>
              <a:tabLst>
                <a:tab pos="1704340" algn="l"/>
              </a:tabLst>
            </a:pPr>
            <a:r>
              <a:rPr lang="en-GB" sz="2200" kern="100" dirty="0">
                <a:solidFill>
                  <a:srgbClr val="222222"/>
                </a:solidFill>
                <a:effectLst/>
                <a:ea typeface="Calibri" panose="020F0502020204030204" pitchFamily="34" charset="0"/>
                <a:cs typeface="Times New Roman" panose="02020603050405020304" pitchFamily="18" charset="0"/>
              </a:rPr>
              <a:t>Siami-Irdemoosa, E., Dindarloo, S.R. and Sharifzadeh, M. (2015). Work breakdown structure (WBS) development for underground construction. </a:t>
            </a:r>
            <a:r>
              <a:rPr lang="en-GB" sz="2200" i="1" kern="100" dirty="0">
                <a:effectLst/>
                <a:ea typeface="Calibri" panose="020F0502020204030204" pitchFamily="34" charset="0"/>
                <a:cs typeface="Times New Roman" panose="02020603050405020304" pitchFamily="18" charset="0"/>
              </a:rPr>
              <a:t>Automation in construction</a:t>
            </a:r>
            <a:r>
              <a:rPr lang="en-GB" sz="2200" kern="100" dirty="0">
                <a:effectLst/>
                <a:ea typeface="Calibri" panose="020F0502020204030204" pitchFamily="34" charset="0"/>
                <a:cs typeface="Times New Roman" panose="02020603050405020304" pitchFamily="18" charset="0"/>
              </a:rPr>
              <a:t>, </a:t>
            </a:r>
            <a:r>
              <a:rPr lang="en-GB" sz="2200" i="1" kern="100" dirty="0">
                <a:effectLst/>
                <a:ea typeface="Calibri" panose="020F0502020204030204" pitchFamily="34" charset="0"/>
                <a:cs typeface="Times New Roman" panose="02020603050405020304" pitchFamily="18" charset="0"/>
              </a:rPr>
              <a:t>58</a:t>
            </a:r>
            <a:r>
              <a:rPr lang="en-GB" sz="2200" kern="100" dirty="0">
                <a:effectLst/>
                <a:ea typeface="Calibri" panose="020F0502020204030204" pitchFamily="34" charset="0"/>
                <a:cs typeface="Times New Roman" panose="02020603050405020304" pitchFamily="18" charset="0"/>
              </a:rPr>
              <a:t>, pp.85-94.</a:t>
            </a:r>
          </a:p>
          <a:p>
            <a:endParaRPr lang="en-GB" dirty="0"/>
          </a:p>
        </p:txBody>
      </p:sp>
    </p:spTree>
    <p:extLst>
      <p:ext uri="{BB962C8B-B14F-4D97-AF65-F5344CB8AC3E}">
        <p14:creationId xmlns:p14="http://schemas.microsoft.com/office/powerpoint/2010/main" val="14332484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356</TotalTime>
  <Words>2196</Words>
  <Application>Microsoft Office PowerPoint</Application>
  <PresentationFormat>Widescreen</PresentationFormat>
  <Paragraphs>179</Paragraphs>
  <Slides>19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Amasis MT Pro Black</vt:lpstr>
      <vt:lpstr>Arial</vt:lpstr>
      <vt:lpstr>Arial Black</vt:lpstr>
      <vt:lpstr>Calibri</vt:lpstr>
      <vt:lpstr>Calibri Light</vt:lpstr>
      <vt:lpstr>Century Gothic</vt:lpstr>
      <vt:lpstr>Symbol</vt:lpstr>
      <vt:lpstr>Office Theme</vt:lpstr>
      <vt:lpstr>Project Management in Organisations</vt:lpstr>
      <vt:lpstr>Presentation Outline</vt:lpstr>
      <vt:lpstr>Introduction</vt:lpstr>
      <vt:lpstr>Project Description and Scoop</vt:lpstr>
      <vt:lpstr>Stake holders for AJKAL Canteen</vt:lpstr>
      <vt:lpstr>Identification and categorization of the key stakeholders in the AJKAL Canteen project management plan and their roles</vt:lpstr>
      <vt:lpstr>WORK BREAKDOWN STRUCTURE (WBS)</vt:lpstr>
      <vt:lpstr>LAKAJ Canteen Work Breakdown Structure</vt:lpstr>
      <vt:lpstr>Key findings</vt:lpstr>
      <vt:lpstr>Challenges</vt:lpstr>
      <vt:lpstr>Limitations</vt:lpstr>
      <vt:lpstr>Project Deliverables</vt:lpstr>
      <vt:lpstr>Project Success Criteria</vt:lpstr>
      <vt:lpstr>Assumptions</vt:lpstr>
      <vt:lpstr>Risk Management          What could go wrong?                 - Machine failure,                 - Allergy issues,                  - Product failure( High price low quality)                 - Lack of customers</vt:lpstr>
      <vt:lpstr>  </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in Organisations</dc:title>
  <dc:creator>Rahman, Khalilur (DSO)</dc:creator>
  <cp:lastModifiedBy>Rahman, Khalilur (DSO)</cp:lastModifiedBy>
  <cp:revision>3</cp:revision>
  <dcterms:created xsi:type="dcterms:W3CDTF">2023-07-31T07:56:11Z</dcterms:created>
  <dcterms:modified xsi:type="dcterms:W3CDTF">2023-08-03T15:35:34Z</dcterms:modified>
</cp:coreProperties>
</file>