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handoutMasterIdLst>
    <p:handoutMasterId r:id="rId10"/>
  </p:handoutMasterIdLst>
  <p:sldIdLst>
    <p:sldId id="256" r:id="rId2"/>
    <p:sldId id="265" r:id="rId3"/>
    <p:sldId id="258" r:id="rId4"/>
    <p:sldId id="261" r:id="rId5"/>
    <p:sldId id="262" r:id="rId6"/>
    <p:sldId id="263"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A1CDDF-F221-4516-A5DB-CA46CC00A51A}" v="8" dt="2023-02-19T12:03:01.9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udia Corina Vasiloanca" userId="248a034d0f1cf592" providerId="LiveId" clId="{D7A1CDDF-F221-4516-A5DB-CA46CC00A51A}"/>
    <pc:docChg chg="custSel modSld">
      <pc:chgData name="Claudia Corina Vasiloanca" userId="248a034d0f1cf592" providerId="LiveId" clId="{D7A1CDDF-F221-4516-A5DB-CA46CC00A51A}" dt="2023-02-19T12:23:01.147" v="256" actId="20577"/>
      <pc:docMkLst>
        <pc:docMk/>
      </pc:docMkLst>
      <pc:sldChg chg="modSp mod">
        <pc:chgData name="Claudia Corina Vasiloanca" userId="248a034d0f1cf592" providerId="LiveId" clId="{D7A1CDDF-F221-4516-A5DB-CA46CC00A51A}" dt="2023-02-19T12:09:43.657" v="250" actId="113"/>
        <pc:sldMkLst>
          <pc:docMk/>
          <pc:sldMk cId="0" sldId="256"/>
        </pc:sldMkLst>
        <pc:spChg chg="mod">
          <ac:chgData name="Claudia Corina Vasiloanca" userId="248a034d0f1cf592" providerId="LiveId" clId="{D7A1CDDF-F221-4516-A5DB-CA46CC00A51A}" dt="2023-02-19T12:09:43.657" v="250" actId="113"/>
          <ac:spMkLst>
            <pc:docMk/>
            <pc:sldMk cId="0" sldId="256"/>
            <ac:spMk id="3" creationId="{8E8B4CC3-E8E1-8BDB-F93B-E0E2AA802D86}"/>
          </ac:spMkLst>
        </pc:spChg>
      </pc:sldChg>
      <pc:sldChg chg="modSp mod">
        <pc:chgData name="Claudia Corina Vasiloanca" userId="248a034d0f1cf592" providerId="LiveId" clId="{D7A1CDDF-F221-4516-A5DB-CA46CC00A51A}" dt="2023-02-06T23:19:11.721" v="26" actId="20577"/>
        <pc:sldMkLst>
          <pc:docMk/>
          <pc:sldMk cId="0" sldId="260"/>
        </pc:sldMkLst>
        <pc:spChg chg="mod">
          <ac:chgData name="Claudia Corina Vasiloanca" userId="248a034d0f1cf592" providerId="LiveId" clId="{D7A1CDDF-F221-4516-A5DB-CA46CC00A51A}" dt="2023-02-06T23:19:11.721" v="26" actId="20577"/>
          <ac:spMkLst>
            <pc:docMk/>
            <pc:sldMk cId="0" sldId="260"/>
            <ac:spMk id="4" creationId="{8A24375E-0CBF-AAD8-C622-FD3F01F14092}"/>
          </ac:spMkLst>
        </pc:spChg>
      </pc:sldChg>
      <pc:sldChg chg="modSp mod">
        <pc:chgData name="Claudia Corina Vasiloanca" userId="248a034d0f1cf592" providerId="LiveId" clId="{D7A1CDDF-F221-4516-A5DB-CA46CC00A51A}" dt="2023-02-06T23:09:41.466" v="16" actId="20577"/>
        <pc:sldMkLst>
          <pc:docMk/>
          <pc:sldMk cId="0" sldId="261"/>
        </pc:sldMkLst>
        <pc:spChg chg="mod">
          <ac:chgData name="Claudia Corina Vasiloanca" userId="248a034d0f1cf592" providerId="LiveId" clId="{D7A1CDDF-F221-4516-A5DB-CA46CC00A51A}" dt="2023-02-06T23:09:41.466" v="16" actId="20577"/>
          <ac:spMkLst>
            <pc:docMk/>
            <pc:sldMk cId="0" sldId="261"/>
            <ac:spMk id="20" creationId="{CF314FA2-F770-497B-08FE-5ACBF09BAADC}"/>
          </ac:spMkLst>
        </pc:spChg>
      </pc:sldChg>
      <pc:sldChg chg="addSp delSp modSp mod">
        <pc:chgData name="Claudia Corina Vasiloanca" userId="248a034d0f1cf592" providerId="LiveId" clId="{D7A1CDDF-F221-4516-A5DB-CA46CC00A51A}" dt="2023-02-19T12:05:14.855" v="213" actId="20577"/>
        <pc:sldMkLst>
          <pc:docMk/>
          <pc:sldMk cId="0" sldId="262"/>
        </pc:sldMkLst>
        <pc:spChg chg="mod">
          <ac:chgData name="Claudia Corina Vasiloanca" userId="248a034d0f1cf592" providerId="LiveId" clId="{D7A1CDDF-F221-4516-A5DB-CA46CC00A51A}" dt="2023-02-19T12:05:14.855" v="213" actId="20577"/>
          <ac:spMkLst>
            <pc:docMk/>
            <pc:sldMk cId="0" sldId="262"/>
            <ac:spMk id="2" creationId="{DF28E298-A682-D29D-1907-3560D8E0CB0D}"/>
          </ac:spMkLst>
        </pc:spChg>
        <pc:spChg chg="mod">
          <ac:chgData name="Claudia Corina Vasiloanca" userId="248a034d0f1cf592" providerId="LiveId" clId="{D7A1CDDF-F221-4516-A5DB-CA46CC00A51A}" dt="2023-02-19T11:58:22.499" v="42" actId="20577"/>
          <ac:spMkLst>
            <pc:docMk/>
            <pc:sldMk cId="0" sldId="262"/>
            <ac:spMk id="3" creationId="{8D173543-45CE-7AC5-9066-1F0221B29252}"/>
          </ac:spMkLst>
        </pc:spChg>
        <pc:spChg chg="mod">
          <ac:chgData name="Claudia Corina Vasiloanca" userId="248a034d0f1cf592" providerId="LiveId" clId="{D7A1CDDF-F221-4516-A5DB-CA46CC00A51A}" dt="2023-02-19T11:58:17.903" v="41" actId="20577"/>
          <ac:spMkLst>
            <pc:docMk/>
            <pc:sldMk cId="0" sldId="262"/>
            <ac:spMk id="4" creationId="{38777DBF-FB02-A232-5C26-A8F0E9483387}"/>
          </ac:spMkLst>
        </pc:spChg>
        <pc:spChg chg="mod">
          <ac:chgData name="Claudia Corina Vasiloanca" userId="248a034d0f1cf592" providerId="LiveId" clId="{D7A1CDDF-F221-4516-A5DB-CA46CC00A51A}" dt="2023-02-19T12:00:18.282" v="117" actId="1076"/>
          <ac:spMkLst>
            <pc:docMk/>
            <pc:sldMk cId="0" sldId="262"/>
            <ac:spMk id="27" creationId="{D47CB79B-66C7-06D4-EE4C-A629CD35AC8C}"/>
          </ac:spMkLst>
        </pc:spChg>
        <pc:spChg chg="mod">
          <ac:chgData name="Claudia Corina Vasiloanca" userId="248a034d0f1cf592" providerId="LiveId" clId="{D7A1CDDF-F221-4516-A5DB-CA46CC00A51A}" dt="2023-02-19T11:59:19.692" v="81" actId="20577"/>
          <ac:spMkLst>
            <pc:docMk/>
            <pc:sldMk cId="0" sldId="262"/>
            <ac:spMk id="28" creationId="{4DA70058-51F2-21FB-DEF5-8A498A585FBE}"/>
          </ac:spMkLst>
        </pc:spChg>
        <pc:spChg chg="mod">
          <ac:chgData name="Claudia Corina Vasiloanca" userId="248a034d0f1cf592" providerId="LiveId" clId="{D7A1CDDF-F221-4516-A5DB-CA46CC00A51A}" dt="2023-02-19T11:57:14.735" v="29"/>
          <ac:spMkLst>
            <pc:docMk/>
            <pc:sldMk cId="0" sldId="262"/>
            <ac:spMk id="30" creationId="{7F9C9399-2019-C411-92F7-62F610B0E1A4}"/>
          </ac:spMkLst>
        </pc:spChg>
        <pc:spChg chg="add mod">
          <ac:chgData name="Claudia Corina Vasiloanca" userId="248a034d0f1cf592" providerId="LiveId" clId="{D7A1CDDF-F221-4516-A5DB-CA46CC00A51A}" dt="2023-02-19T12:00:15.174" v="116" actId="1076"/>
          <ac:spMkLst>
            <pc:docMk/>
            <pc:sldMk cId="0" sldId="262"/>
            <ac:spMk id="31" creationId="{69E62BF8-04E4-149A-B840-94D868180C85}"/>
          </ac:spMkLst>
        </pc:spChg>
        <pc:spChg chg="add del mod">
          <ac:chgData name="Claudia Corina Vasiloanca" userId="248a034d0f1cf592" providerId="LiveId" clId="{D7A1CDDF-F221-4516-A5DB-CA46CC00A51A}" dt="2023-02-19T11:59:56.161" v="98"/>
          <ac:spMkLst>
            <pc:docMk/>
            <pc:sldMk cId="0" sldId="262"/>
            <ac:spMk id="32" creationId="{AC1F138D-0610-FDED-CC49-DDA2D35917C2}"/>
          </ac:spMkLst>
        </pc:spChg>
        <pc:spChg chg="add mod">
          <ac:chgData name="Claudia Corina Vasiloanca" userId="248a034d0f1cf592" providerId="LiveId" clId="{D7A1CDDF-F221-4516-A5DB-CA46CC00A51A}" dt="2023-02-19T12:00:11.103" v="115" actId="1076"/>
          <ac:spMkLst>
            <pc:docMk/>
            <pc:sldMk cId="0" sldId="262"/>
            <ac:spMk id="33" creationId="{68C046D2-80C5-E96E-359D-8B018E158C9C}"/>
          </ac:spMkLst>
        </pc:spChg>
        <pc:spChg chg="add mod">
          <ac:chgData name="Claudia Corina Vasiloanca" userId="248a034d0f1cf592" providerId="LiveId" clId="{D7A1CDDF-F221-4516-A5DB-CA46CC00A51A}" dt="2023-02-19T12:04:06.785" v="160" actId="20577"/>
          <ac:spMkLst>
            <pc:docMk/>
            <pc:sldMk cId="0" sldId="262"/>
            <ac:spMk id="34" creationId="{24FEDAAE-7CFB-3912-890A-26020E960CD6}"/>
          </ac:spMkLst>
        </pc:spChg>
        <pc:picChg chg="del">
          <ac:chgData name="Claudia Corina Vasiloanca" userId="248a034d0f1cf592" providerId="LiveId" clId="{D7A1CDDF-F221-4516-A5DB-CA46CC00A51A}" dt="2023-02-19T11:58:00.160" v="31" actId="21"/>
          <ac:picMkLst>
            <pc:docMk/>
            <pc:sldMk cId="0" sldId="262"/>
            <ac:picMk id="29" creationId="{9AF189D2-D74F-E531-5BB8-0A67862539BA}"/>
          </ac:picMkLst>
        </pc:picChg>
        <pc:picChg chg="add mod">
          <ac:chgData name="Claudia Corina Vasiloanca" userId="248a034d0f1cf592" providerId="LiveId" clId="{D7A1CDDF-F221-4516-A5DB-CA46CC00A51A}" dt="2023-02-19T11:58:08.640" v="34" actId="1076"/>
          <ac:picMkLst>
            <pc:docMk/>
            <pc:sldMk cId="0" sldId="262"/>
            <ac:picMk id="1026" creationId="{1FAC910C-E77F-146A-86FC-08A74C459BF1}"/>
          </ac:picMkLst>
        </pc:picChg>
      </pc:sldChg>
      <pc:sldChg chg="modSp mod">
        <pc:chgData name="Claudia Corina Vasiloanca" userId="248a034d0f1cf592" providerId="LiveId" clId="{D7A1CDDF-F221-4516-A5DB-CA46CC00A51A}" dt="2023-02-19T12:23:01.147" v="256" actId="20577"/>
        <pc:sldMkLst>
          <pc:docMk/>
          <pc:sldMk cId="0" sldId="263"/>
        </pc:sldMkLst>
        <pc:spChg chg="mod">
          <ac:chgData name="Claudia Corina Vasiloanca" userId="248a034d0f1cf592" providerId="LiveId" clId="{D7A1CDDF-F221-4516-A5DB-CA46CC00A51A}" dt="2023-02-19T12:23:01.147" v="256" actId="20577"/>
          <ac:spMkLst>
            <pc:docMk/>
            <pc:sldMk cId="0" sldId="263"/>
            <ac:spMk id="9" creationId="{0C2480C1-813E-B87C-34DF-82CDD3DBA429}"/>
          </ac:spMkLst>
        </pc:spChg>
      </pc:sldChg>
      <pc:sldChg chg="modSp mod">
        <pc:chgData name="Claudia Corina Vasiloanca" userId="248a034d0f1cf592" providerId="LiveId" clId="{D7A1CDDF-F221-4516-A5DB-CA46CC00A51A}" dt="2023-02-06T23:18:13.231" v="21" actId="2711"/>
        <pc:sldMkLst>
          <pc:docMk/>
          <pc:sldMk cId="0" sldId="265"/>
        </pc:sldMkLst>
        <pc:spChg chg="mod">
          <ac:chgData name="Claudia Corina Vasiloanca" userId="248a034d0f1cf592" providerId="LiveId" clId="{D7A1CDDF-F221-4516-A5DB-CA46CC00A51A}" dt="2023-02-06T23:18:13.231" v="21" actId="2711"/>
          <ac:spMkLst>
            <pc:docMk/>
            <pc:sldMk cId="0" sldId="265"/>
            <ac:spMk id="17" creationId="{7C33ED92-5A24-4DB6-A3C9-47760EBE940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0623DEE-15F5-159C-CDA8-B6D45609347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B468A557-2C85-DFD0-CD02-941F5C3B3FA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22B02E-D370-4EAF-9F6C-08FD7242CD7A}" type="datetime1">
              <a:rPr lang="en-GB"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19/02/2023</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70AAAB3A-C02D-BDD7-78E5-D6ACDC0A4617}"/>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9CD4A28E-B9FB-E5E2-EC9D-2E646EBB0EDA}"/>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9AAF390-60F3-495F-8B6C-C045F7E7A113}"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594713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68EE3A6-5561-87C3-D329-E0BD13CDDD6B}"/>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5EA591EF-7A90-FBD6-E07D-21E2978176E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CC94F90-43F1-4AE4-8625-F2319C16BF12}" type="datetime1">
              <a:rPr lang="en-GB"/>
              <a:pPr lvl="0"/>
              <a:t>19/02/2023</a:t>
            </a:fld>
            <a:endParaRPr lang="en-GB"/>
          </a:p>
        </p:txBody>
      </p:sp>
      <p:sp>
        <p:nvSpPr>
          <p:cNvPr id="4" name="Slide Image Placeholder 3">
            <a:extLst>
              <a:ext uri="{FF2B5EF4-FFF2-40B4-BE49-F238E27FC236}">
                <a16:creationId xmlns:a16="http://schemas.microsoft.com/office/drawing/2014/main" id="{B224E5A3-9026-229E-24C6-4199BEECB15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DDCAC85-C64A-D6FC-B1CF-A469CC466E5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5D1D9F10-18D8-B04F-47F9-30D8243B635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C1A2DFA-8893-E623-B66C-36CAA61636D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85687F8-597E-4C65-9320-65CA224B3F01}" type="slidenum">
              <a:t>‹#›</a:t>
            </a:fld>
            <a:endParaRPr lang="en-GB"/>
          </a:p>
        </p:txBody>
      </p:sp>
    </p:spTree>
    <p:extLst>
      <p:ext uri="{BB962C8B-B14F-4D97-AF65-F5344CB8AC3E}">
        <p14:creationId xmlns:p14="http://schemas.microsoft.com/office/powerpoint/2010/main" val="397929378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D088C-F9F9-A0B4-9087-FDED546B2F2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7A31C25-0F91-71DE-4770-0217E1026DF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CD4AE78-E4FB-F737-DEBD-128010BDB24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2CEF5E-A493-4451-813E-6D56FDA6647C}"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3564AC-C88B-A998-22F4-E454C91702D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7A42E9F-6CDA-E356-F292-D6F913D82C2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C64B45F-6252-5809-A8BC-0EFB087D922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464D5E2-BF69-44BA-B70D-A9D47E84FA4A}"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B364ABEE-C86C-9726-CE9B-4C6873630036}"/>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3692B71F-34D3-5884-00AF-A2860203B6A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2009AB69-9DC0-C7C0-C3F1-099DC1F663E0}"/>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7864AFA2-7BB8-B049-5187-A88DB3E512F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46B0C217-498E-0E0C-4F5F-AB5F81419E9C}"/>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6">
              <a:extLst>
                <a:ext uri="{FF2B5EF4-FFF2-40B4-BE49-F238E27FC236}">
                  <a16:creationId xmlns:a16="http://schemas.microsoft.com/office/drawing/2014/main" id="{08F8E9D1-0563-35C6-00D7-98CF3F1AC0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43777698-D0B3-044F-879A-D3A67294F2AD}"/>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5861EDE6-52BB-892F-A99B-D4E4A0E0FDB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615AB3C5-5C74-B158-2345-B9E3D20B5927}"/>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30">
              <a:extLst>
                <a:ext uri="{FF2B5EF4-FFF2-40B4-BE49-F238E27FC236}">
                  <a16:creationId xmlns:a16="http://schemas.microsoft.com/office/drawing/2014/main" id="{93283954-B52D-757C-0724-FB56EB463C4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18">
              <a:extLst>
                <a:ext uri="{FF2B5EF4-FFF2-40B4-BE49-F238E27FC236}">
                  <a16:creationId xmlns:a16="http://schemas.microsoft.com/office/drawing/2014/main" id="{1EBA00AF-00E0-641F-68B5-E76BB537EB95}"/>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A4E478A3-2A08-97F7-F0AA-0C5F82FCD179}"/>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a:extLst>
              <a:ext uri="{FF2B5EF4-FFF2-40B4-BE49-F238E27FC236}">
                <a16:creationId xmlns:a16="http://schemas.microsoft.com/office/drawing/2014/main" id="{31F95433-E43B-D824-1DA6-0D3F70281788}"/>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5" name="Date Placeholder 3">
            <a:extLst>
              <a:ext uri="{FF2B5EF4-FFF2-40B4-BE49-F238E27FC236}">
                <a16:creationId xmlns:a16="http://schemas.microsoft.com/office/drawing/2014/main" id="{49552055-0CB9-2798-8FFE-87ABFC704CD0}"/>
              </a:ext>
            </a:extLst>
          </p:cNvPr>
          <p:cNvSpPr txBox="1">
            <a:spLocks noGrp="1"/>
          </p:cNvSpPr>
          <p:nvPr>
            <p:ph type="dt" sz="half" idx="7"/>
          </p:nvPr>
        </p:nvSpPr>
        <p:spPr/>
        <p:txBody>
          <a:bodyPr/>
          <a:lstStyle>
            <a:lvl1pPr>
              <a:defRPr/>
            </a:lvl1pPr>
          </a:lstStyle>
          <a:p>
            <a:pPr lvl="0"/>
            <a:fld id="{8D44586B-DF7A-4C69-B5DF-4F591857CE4D}" type="datetime1">
              <a:rPr lang="en-GB"/>
              <a:pPr lvl="0"/>
              <a:t>19/02/2023</a:t>
            </a:fld>
            <a:endParaRPr lang="en-GB"/>
          </a:p>
        </p:txBody>
      </p:sp>
      <p:sp>
        <p:nvSpPr>
          <p:cNvPr id="16" name="Footer Placeholder 4">
            <a:extLst>
              <a:ext uri="{FF2B5EF4-FFF2-40B4-BE49-F238E27FC236}">
                <a16:creationId xmlns:a16="http://schemas.microsoft.com/office/drawing/2014/main" id="{A025500C-9329-AD33-522A-68BFA9639179}"/>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64ED7F3F-71A6-7709-2DEE-D1824968F3D6}"/>
              </a:ext>
            </a:extLst>
          </p:cNvPr>
          <p:cNvSpPr txBox="1">
            <a:spLocks noGrp="1"/>
          </p:cNvSpPr>
          <p:nvPr>
            <p:ph type="sldNum" sz="quarter" idx="8"/>
          </p:nvPr>
        </p:nvSpPr>
        <p:spPr/>
        <p:txBody>
          <a:bodyPr/>
          <a:lstStyle>
            <a:lvl1pPr>
              <a:defRPr/>
            </a:lvl1pPr>
          </a:lstStyle>
          <a:p>
            <a:pPr lvl="0"/>
            <a:fld id="{577D8C0C-8AB3-4E4F-AE92-0577E8E4DB40}" type="slidenum">
              <a:t>‹#›</a:t>
            </a:fld>
            <a:endParaRPr lang="en-GB"/>
          </a:p>
        </p:txBody>
      </p:sp>
    </p:spTree>
    <p:extLst>
      <p:ext uri="{BB962C8B-B14F-4D97-AF65-F5344CB8AC3E}">
        <p14:creationId xmlns:p14="http://schemas.microsoft.com/office/powerpoint/2010/main" val="346999582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3A639-A27E-6E30-C192-7EB49632DCB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42AECB8-4586-9E85-4C5C-F42CE639D398}"/>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545025-806D-A619-0A0F-4A26A6DF387F}"/>
              </a:ext>
            </a:extLst>
          </p:cNvPr>
          <p:cNvSpPr txBox="1">
            <a:spLocks noGrp="1"/>
          </p:cNvSpPr>
          <p:nvPr>
            <p:ph type="dt" sz="half" idx="7"/>
          </p:nvPr>
        </p:nvSpPr>
        <p:spPr/>
        <p:txBody>
          <a:bodyPr/>
          <a:lstStyle>
            <a:lvl1pPr>
              <a:defRPr/>
            </a:lvl1pPr>
          </a:lstStyle>
          <a:p>
            <a:pPr lvl="0"/>
            <a:fld id="{3568AD53-0A43-4D00-AABD-801DB3C8709D}" type="datetime1">
              <a:rPr lang="en-GB"/>
              <a:pPr lvl="0"/>
              <a:t>19/02/2023</a:t>
            </a:fld>
            <a:endParaRPr lang="en-GB"/>
          </a:p>
        </p:txBody>
      </p:sp>
      <p:sp>
        <p:nvSpPr>
          <p:cNvPr id="5" name="Footer Placeholder 4">
            <a:extLst>
              <a:ext uri="{FF2B5EF4-FFF2-40B4-BE49-F238E27FC236}">
                <a16:creationId xmlns:a16="http://schemas.microsoft.com/office/drawing/2014/main" id="{94879EFB-C540-40D1-95DC-C847BC76D65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ADE70DE-7689-50D3-7DB7-8578C0DC527F}"/>
              </a:ext>
            </a:extLst>
          </p:cNvPr>
          <p:cNvSpPr txBox="1">
            <a:spLocks noGrp="1"/>
          </p:cNvSpPr>
          <p:nvPr>
            <p:ph type="sldNum" sz="quarter" idx="8"/>
          </p:nvPr>
        </p:nvSpPr>
        <p:spPr/>
        <p:txBody>
          <a:bodyPr/>
          <a:lstStyle>
            <a:lvl1pPr>
              <a:defRPr/>
            </a:lvl1pPr>
          </a:lstStyle>
          <a:p>
            <a:pPr lvl="0"/>
            <a:fld id="{11B9A364-803D-44D2-93FB-91A0FB73AABA}" type="slidenum">
              <a:t>‹#›</a:t>
            </a:fld>
            <a:endParaRPr lang="en-GB"/>
          </a:p>
        </p:txBody>
      </p:sp>
    </p:spTree>
    <p:extLst>
      <p:ext uri="{BB962C8B-B14F-4D97-AF65-F5344CB8AC3E}">
        <p14:creationId xmlns:p14="http://schemas.microsoft.com/office/powerpoint/2010/main" val="1024548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F7CE5-4616-F4B6-9F7B-4C5A07F6AD77}"/>
              </a:ext>
            </a:extLst>
          </p:cNvPr>
          <p:cNvSpPr txBox="1">
            <a:spLocks noGrp="1"/>
          </p:cNvSpPr>
          <p:nvPr>
            <p:ph type="title"/>
          </p:nvPr>
        </p:nvSpPr>
        <p:spPr>
          <a:xfrm>
            <a:off x="677332" y="2700863"/>
            <a:ext cx="8596667" cy="1826578"/>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3262D1EA-A253-E195-70C0-988E48B4329D}"/>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F30A8CB-3F67-04F5-EF24-74203A50C813}"/>
              </a:ext>
            </a:extLst>
          </p:cNvPr>
          <p:cNvSpPr txBox="1">
            <a:spLocks noGrp="1"/>
          </p:cNvSpPr>
          <p:nvPr>
            <p:ph type="dt" sz="half" idx="7"/>
          </p:nvPr>
        </p:nvSpPr>
        <p:spPr/>
        <p:txBody>
          <a:bodyPr/>
          <a:lstStyle>
            <a:lvl1pPr>
              <a:defRPr/>
            </a:lvl1pPr>
          </a:lstStyle>
          <a:p>
            <a:pPr lvl="0"/>
            <a:fld id="{6222A7CA-3A68-4DD5-8426-5F4F04A50AB9}" type="datetime1">
              <a:rPr lang="en-GB"/>
              <a:pPr lvl="0"/>
              <a:t>19/02/2023</a:t>
            </a:fld>
            <a:endParaRPr lang="en-GB"/>
          </a:p>
        </p:txBody>
      </p:sp>
      <p:sp>
        <p:nvSpPr>
          <p:cNvPr id="5" name="Footer Placeholder 4">
            <a:extLst>
              <a:ext uri="{FF2B5EF4-FFF2-40B4-BE49-F238E27FC236}">
                <a16:creationId xmlns:a16="http://schemas.microsoft.com/office/drawing/2014/main" id="{E89CB39D-48B7-77D8-4071-CCCC3B69B9D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463AC6-A43B-BD3A-7EF6-083CFC589C81}"/>
              </a:ext>
            </a:extLst>
          </p:cNvPr>
          <p:cNvSpPr txBox="1">
            <a:spLocks noGrp="1"/>
          </p:cNvSpPr>
          <p:nvPr>
            <p:ph type="sldNum" sz="quarter" idx="8"/>
          </p:nvPr>
        </p:nvSpPr>
        <p:spPr/>
        <p:txBody>
          <a:bodyPr/>
          <a:lstStyle>
            <a:lvl1pPr>
              <a:defRPr/>
            </a:lvl1pPr>
          </a:lstStyle>
          <a:p>
            <a:pPr lvl="0"/>
            <a:fld id="{A9D48387-A29C-433E-896C-F935BCA35D52}" type="slidenum">
              <a:t>‹#›</a:t>
            </a:fld>
            <a:endParaRPr lang="en-GB"/>
          </a:p>
        </p:txBody>
      </p:sp>
    </p:spTree>
    <p:extLst>
      <p:ext uri="{BB962C8B-B14F-4D97-AF65-F5344CB8AC3E}">
        <p14:creationId xmlns:p14="http://schemas.microsoft.com/office/powerpoint/2010/main" val="361159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2E4BA-889B-1159-4E3B-4AC3205EA7C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66146A5-5309-245B-1F64-AF1DBE48CA27}"/>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B457C18-E1E4-EAEE-5B98-C5118187E205}"/>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C5A4FF8-866D-ADBB-AA9C-215B2A43AA0D}"/>
              </a:ext>
            </a:extLst>
          </p:cNvPr>
          <p:cNvSpPr txBox="1">
            <a:spLocks noGrp="1"/>
          </p:cNvSpPr>
          <p:nvPr>
            <p:ph type="dt" sz="half" idx="7"/>
          </p:nvPr>
        </p:nvSpPr>
        <p:spPr/>
        <p:txBody>
          <a:bodyPr/>
          <a:lstStyle>
            <a:lvl1pPr>
              <a:defRPr/>
            </a:lvl1pPr>
          </a:lstStyle>
          <a:p>
            <a:pPr lvl="0"/>
            <a:fld id="{0D40EDDC-127B-441A-AE0E-2AF3925285C5}" type="datetime1">
              <a:rPr lang="en-GB"/>
              <a:pPr lvl="0"/>
              <a:t>19/02/2023</a:t>
            </a:fld>
            <a:endParaRPr lang="en-GB"/>
          </a:p>
        </p:txBody>
      </p:sp>
      <p:sp>
        <p:nvSpPr>
          <p:cNvPr id="6" name="Footer Placeholder 5">
            <a:extLst>
              <a:ext uri="{FF2B5EF4-FFF2-40B4-BE49-F238E27FC236}">
                <a16:creationId xmlns:a16="http://schemas.microsoft.com/office/drawing/2014/main" id="{CE98D574-D892-19D9-3A65-AF4CAE1BA8F6}"/>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8F25318-ABFF-AA0D-D217-F7CE1B89E4F2}"/>
              </a:ext>
            </a:extLst>
          </p:cNvPr>
          <p:cNvSpPr txBox="1">
            <a:spLocks noGrp="1"/>
          </p:cNvSpPr>
          <p:nvPr>
            <p:ph type="sldNum" sz="quarter" idx="8"/>
          </p:nvPr>
        </p:nvSpPr>
        <p:spPr/>
        <p:txBody>
          <a:bodyPr/>
          <a:lstStyle>
            <a:lvl1pPr>
              <a:defRPr/>
            </a:lvl1pPr>
          </a:lstStyle>
          <a:p>
            <a:pPr lvl="0"/>
            <a:fld id="{7660D202-3939-4151-89DC-98B65221D96B}" type="slidenum">
              <a:t>‹#›</a:t>
            </a:fld>
            <a:endParaRPr lang="en-GB"/>
          </a:p>
        </p:txBody>
      </p:sp>
    </p:spTree>
    <p:extLst>
      <p:ext uri="{BB962C8B-B14F-4D97-AF65-F5344CB8AC3E}">
        <p14:creationId xmlns:p14="http://schemas.microsoft.com/office/powerpoint/2010/main" val="369334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EF9F-A332-AD9C-70C9-484EA4DE29B3}"/>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51F58D4-0AD7-06CE-4A9B-6C94BE6C768B}"/>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4" name="Content Placeholder 3">
            <a:extLst>
              <a:ext uri="{FF2B5EF4-FFF2-40B4-BE49-F238E27FC236}">
                <a16:creationId xmlns:a16="http://schemas.microsoft.com/office/drawing/2014/main" id="{ED9B3DD1-677F-8061-C039-336FE9A49BAF}"/>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55659A8-9652-1323-A2D1-66A2C7D4F5A4}"/>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6" name="Content Placeholder 5">
            <a:extLst>
              <a:ext uri="{FF2B5EF4-FFF2-40B4-BE49-F238E27FC236}">
                <a16:creationId xmlns:a16="http://schemas.microsoft.com/office/drawing/2014/main" id="{1B7D7CC1-2E88-2853-505C-6220B65A3B04}"/>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6CF257B-BEA0-0EAC-C636-5745F34850B4}"/>
              </a:ext>
            </a:extLst>
          </p:cNvPr>
          <p:cNvSpPr txBox="1">
            <a:spLocks noGrp="1"/>
          </p:cNvSpPr>
          <p:nvPr>
            <p:ph type="dt" sz="half" idx="7"/>
          </p:nvPr>
        </p:nvSpPr>
        <p:spPr/>
        <p:txBody>
          <a:bodyPr/>
          <a:lstStyle>
            <a:lvl1pPr>
              <a:defRPr/>
            </a:lvl1pPr>
          </a:lstStyle>
          <a:p>
            <a:pPr lvl="0"/>
            <a:fld id="{293BAAA8-BBD3-4D1F-A219-71ACB2413DC5}" type="datetime1">
              <a:rPr lang="en-GB"/>
              <a:pPr lvl="0"/>
              <a:t>19/02/2023</a:t>
            </a:fld>
            <a:endParaRPr lang="en-GB"/>
          </a:p>
        </p:txBody>
      </p:sp>
      <p:sp>
        <p:nvSpPr>
          <p:cNvPr id="8" name="Footer Placeholder 7">
            <a:extLst>
              <a:ext uri="{FF2B5EF4-FFF2-40B4-BE49-F238E27FC236}">
                <a16:creationId xmlns:a16="http://schemas.microsoft.com/office/drawing/2014/main" id="{6FA06860-2364-4BEB-6B07-9DE5849D174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35DEEEB-71E7-4061-84BD-58D2D38BD9C6}"/>
              </a:ext>
            </a:extLst>
          </p:cNvPr>
          <p:cNvSpPr txBox="1">
            <a:spLocks noGrp="1"/>
          </p:cNvSpPr>
          <p:nvPr>
            <p:ph type="sldNum" sz="quarter" idx="8"/>
          </p:nvPr>
        </p:nvSpPr>
        <p:spPr/>
        <p:txBody>
          <a:bodyPr/>
          <a:lstStyle>
            <a:lvl1pPr>
              <a:defRPr/>
            </a:lvl1pPr>
          </a:lstStyle>
          <a:p>
            <a:pPr lvl="0"/>
            <a:fld id="{D8F532F7-177E-4D5F-B9E7-95DFDC8ECDC7}" type="slidenum">
              <a:t>‹#›</a:t>
            </a:fld>
            <a:endParaRPr lang="en-GB"/>
          </a:p>
        </p:txBody>
      </p:sp>
    </p:spTree>
    <p:extLst>
      <p:ext uri="{BB962C8B-B14F-4D97-AF65-F5344CB8AC3E}">
        <p14:creationId xmlns:p14="http://schemas.microsoft.com/office/powerpoint/2010/main" val="2773867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806FB-54CD-4CD1-B199-1094330D75E1}"/>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0817F7C-98EF-63A7-2D0F-479C11FD0B86}"/>
              </a:ext>
            </a:extLst>
          </p:cNvPr>
          <p:cNvSpPr txBox="1">
            <a:spLocks noGrp="1"/>
          </p:cNvSpPr>
          <p:nvPr>
            <p:ph type="dt" sz="half" idx="7"/>
          </p:nvPr>
        </p:nvSpPr>
        <p:spPr/>
        <p:txBody>
          <a:bodyPr/>
          <a:lstStyle>
            <a:lvl1pPr>
              <a:defRPr/>
            </a:lvl1pPr>
          </a:lstStyle>
          <a:p>
            <a:pPr lvl="0"/>
            <a:fld id="{3173EE41-BFC3-4374-908E-3B2FF3E41DAB}" type="datetime1">
              <a:rPr lang="en-GB"/>
              <a:pPr lvl="0"/>
              <a:t>19/02/2023</a:t>
            </a:fld>
            <a:endParaRPr lang="en-GB"/>
          </a:p>
        </p:txBody>
      </p:sp>
      <p:sp>
        <p:nvSpPr>
          <p:cNvPr id="4" name="Footer Placeholder 3">
            <a:extLst>
              <a:ext uri="{FF2B5EF4-FFF2-40B4-BE49-F238E27FC236}">
                <a16:creationId xmlns:a16="http://schemas.microsoft.com/office/drawing/2014/main" id="{D0BC48F4-4A8C-8C95-406E-10D0C6753E1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F4FB072-821B-67C6-126F-5AB002BC8758}"/>
              </a:ext>
            </a:extLst>
          </p:cNvPr>
          <p:cNvSpPr txBox="1">
            <a:spLocks noGrp="1"/>
          </p:cNvSpPr>
          <p:nvPr>
            <p:ph type="sldNum" sz="quarter" idx="8"/>
          </p:nvPr>
        </p:nvSpPr>
        <p:spPr/>
        <p:txBody>
          <a:bodyPr/>
          <a:lstStyle>
            <a:lvl1pPr>
              <a:defRPr/>
            </a:lvl1pPr>
          </a:lstStyle>
          <a:p>
            <a:pPr lvl="0"/>
            <a:fld id="{FE425647-59B8-4689-87EE-E7F44890A4AD}" type="slidenum">
              <a:t>‹#›</a:t>
            </a:fld>
            <a:endParaRPr lang="en-GB"/>
          </a:p>
        </p:txBody>
      </p:sp>
    </p:spTree>
    <p:extLst>
      <p:ext uri="{BB962C8B-B14F-4D97-AF65-F5344CB8AC3E}">
        <p14:creationId xmlns:p14="http://schemas.microsoft.com/office/powerpoint/2010/main" val="53691837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1D888D-271F-B437-CF58-32606D173BA8}"/>
              </a:ext>
            </a:extLst>
          </p:cNvPr>
          <p:cNvSpPr txBox="1">
            <a:spLocks noGrp="1"/>
          </p:cNvSpPr>
          <p:nvPr>
            <p:ph type="dt" sz="half" idx="7"/>
          </p:nvPr>
        </p:nvSpPr>
        <p:spPr/>
        <p:txBody>
          <a:bodyPr/>
          <a:lstStyle>
            <a:lvl1pPr>
              <a:defRPr/>
            </a:lvl1pPr>
          </a:lstStyle>
          <a:p>
            <a:pPr lvl="0"/>
            <a:fld id="{B6FDFD42-429C-4B64-A084-6FBFF88E03C3}" type="datetime1">
              <a:rPr lang="en-GB"/>
              <a:pPr lvl="0"/>
              <a:t>19/02/2023</a:t>
            </a:fld>
            <a:endParaRPr lang="en-GB"/>
          </a:p>
        </p:txBody>
      </p:sp>
      <p:sp>
        <p:nvSpPr>
          <p:cNvPr id="3" name="Footer Placeholder 2">
            <a:extLst>
              <a:ext uri="{FF2B5EF4-FFF2-40B4-BE49-F238E27FC236}">
                <a16:creationId xmlns:a16="http://schemas.microsoft.com/office/drawing/2014/main" id="{C315C791-990D-D7FE-D742-4A7C23D426C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5930F9BC-DA36-CED4-D147-5176B1CA2A46}"/>
              </a:ext>
            </a:extLst>
          </p:cNvPr>
          <p:cNvSpPr txBox="1">
            <a:spLocks noGrp="1"/>
          </p:cNvSpPr>
          <p:nvPr>
            <p:ph type="sldNum" sz="quarter" idx="8"/>
          </p:nvPr>
        </p:nvSpPr>
        <p:spPr/>
        <p:txBody>
          <a:bodyPr/>
          <a:lstStyle>
            <a:lvl1pPr>
              <a:defRPr/>
            </a:lvl1pPr>
          </a:lstStyle>
          <a:p>
            <a:pPr lvl="0"/>
            <a:fld id="{D2E668D0-E244-493F-9F01-9D95DDD5AA3E}" type="slidenum">
              <a:t>‹#›</a:t>
            </a:fld>
            <a:endParaRPr lang="en-GB"/>
          </a:p>
        </p:txBody>
      </p:sp>
    </p:spTree>
    <p:extLst>
      <p:ext uri="{BB962C8B-B14F-4D97-AF65-F5344CB8AC3E}">
        <p14:creationId xmlns:p14="http://schemas.microsoft.com/office/powerpoint/2010/main" val="83426526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E08E-E01C-3C55-3687-748446234B27}"/>
              </a:ext>
            </a:extLst>
          </p:cNvPr>
          <p:cNvSpPr txBox="1">
            <a:spLocks noGrp="1"/>
          </p:cNvSpPr>
          <p:nvPr>
            <p:ph type="title"/>
          </p:nvPr>
        </p:nvSpPr>
        <p:spPr>
          <a:xfrm>
            <a:off x="677332" y="1498601"/>
            <a:ext cx="3854525" cy="1278468"/>
          </a:xfrm>
        </p:spPr>
        <p:txBody>
          <a:bodyPr anchor="b"/>
          <a:lstStyle>
            <a:lvl1pPr>
              <a:defRPr sz="2000"/>
            </a:lvl1pPr>
          </a:lstStyle>
          <a:p>
            <a:pPr lvl="0"/>
            <a:r>
              <a:rPr lang="en-US"/>
              <a:t>Click to edit Master title style</a:t>
            </a:r>
          </a:p>
        </p:txBody>
      </p:sp>
      <p:sp>
        <p:nvSpPr>
          <p:cNvPr id="3" name="Content Placeholder 2">
            <a:extLst>
              <a:ext uri="{FF2B5EF4-FFF2-40B4-BE49-F238E27FC236}">
                <a16:creationId xmlns:a16="http://schemas.microsoft.com/office/drawing/2014/main" id="{034D2FBF-0501-D737-706D-3A4E1204E1B0}"/>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EB8065-A414-D6BC-B361-2D2E148213E8}"/>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7D001604-9C5E-BE90-7619-0FA46FC8EF00}"/>
              </a:ext>
            </a:extLst>
          </p:cNvPr>
          <p:cNvSpPr txBox="1">
            <a:spLocks noGrp="1"/>
          </p:cNvSpPr>
          <p:nvPr>
            <p:ph type="dt" sz="half" idx="7"/>
          </p:nvPr>
        </p:nvSpPr>
        <p:spPr/>
        <p:txBody>
          <a:bodyPr/>
          <a:lstStyle>
            <a:lvl1pPr>
              <a:defRPr/>
            </a:lvl1pPr>
          </a:lstStyle>
          <a:p>
            <a:pPr lvl="0"/>
            <a:fld id="{9EE43A81-6001-45AF-8E17-1FEFAE467263}" type="datetime1">
              <a:rPr lang="en-GB"/>
              <a:pPr lvl="0"/>
              <a:t>19/02/2023</a:t>
            </a:fld>
            <a:endParaRPr lang="en-GB"/>
          </a:p>
        </p:txBody>
      </p:sp>
      <p:sp>
        <p:nvSpPr>
          <p:cNvPr id="6" name="Footer Placeholder 5">
            <a:extLst>
              <a:ext uri="{FF2B5EF4-FFF2-40B4-BE49-F238E27FC236}">
                <a16:creationId xmlns:a16="http://schemas.microsoft.com/office/drawing/2014/main" id="{079E111A-7BAC-6E07-97E5-E1923BE77F9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B0412CC-1005-E309-AD75-B7A262B17D93}"/>
              </a:ext>
            </a:extLst>
          </p:cNvPr>
          <p:cNvSpPr txBox="1">
            <a:spLocks noGrp="1"/>
          </p:cNvSpPr>
          <p:nvPr>
            <p:ph type="sldNum" sz="quarter" idx="8"/>
          </p:nvPr>
        </p:nvSpPr>
        <p:spPr/>
        <p:txBody>
          <a:bodyPr/>
          <a:lstStyle>
            <a:lvl1pPr>
              <a:defRPr/>
            </a:lvl1pPr>
          </a:lstStyle>
          <a:p>
            <a:pPr lvl="0"/>
            <a:fld id="{A9542474-197D-4588-83DA-F37B8A354184}" type="slidenum">
              <a:t>‹#›</a:t>
            </a:fld>
            <a:endParaRPr lang="en-GB"/>
          </a:p>
        </p:txBody>
      </p:sp>
    </p:spTree>
    <p:extLst>
      <p:ext uri="{BB962C8B-B14F-4D97-AF65-F5344CB8AC3E}">
        <p14:creationId xmlns:p14="http://schemas.microsoft.com/office/powerpoint/2010/main" val="1142625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918E-7514-553D-ECB7-8797828D15D3}"/>
              </a:ext>
            </a:extLst>
          </p:cNvPr>
          <p:cNvSpPr txBox="1">
            <a:spLocks noGrp="1"/>
          </p:cNvSpPr>
          <p:nvPr>
            <p:ph type="title"/>
          </p:nvPr>
        </p:nvSpPr>
        <p:spPr>
          <a:xfrm>
            <a:off x="677332" y="4800600"/>
            <a:ext cx="8596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56A533A9-1810-CDD7-28F0-10C44D6598C1}"/>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D606D1B8-08C9-4AA2-801F-01C9EC5C1AED}"/>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0535889B-EBD0-CFF8-1A4B-719D462E1904}"/>
              </a:ext>
            </a:extLst>
          </p:cNvPr>
          <p:cNvSpPr txBox="1">
            <a:spLocks noGrp="1"/>
          </p:cNvSpPr>
          <p:nvPr>
            <p:ph type="dt" sz="half" idx="7"/>
          </p:nvPr>
        </p:nvSpPr>
        <p:spPr/>
        <p:txBody>
          <a:bodyPr/>
          <a:lstStyle>
            <a:lvl1pPr>
              <a:defRPr/>
            </a:lvl1pPr>
          </a:lstStyle>
          <a:p>
            <a:pPr lvl="0"/>
            <a:fld id="{B53ADA2A-4070-4A9A-AD2B-CBADC3CEA5A0}" type="datetime1">
              <a:rPr lang="en-GB"/>
              <a:pPr lvl="0"/>
              <a:t>19/02/2023</a:t>
            </a:fld>
            <a:endParaRPr lang="en-GB"/>
          </a:p>
        </p:txBody>
      </p:sp>
      <p:sp>
        <p:nvSpPr>
          <p:cNvPr id="6" name="Footer Placeholder 5">
            <a:extLst>
              <a:ext uri="{FF2B5EF4-FFF2-40B4-BE49-F238E27FC236}">
                <a16:creationId xmlns:a16="http://schemas.microsoft.com/office/drawing/2014/main" id="{BBDF8446-95D0-3BA7-550C-A3EA0707E65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5D8F35C-D822-FD66-88BC-B73E5D0F11E8}"/>
              </a:ext>
            </a:extLst>
          </p:cNvPr>
          <p:cNvSpPr txBox="1">
            <a:spLocks noGrp="1"/>
          </p:cNvSpPr>
          <p:nvPr>
            <p:ph type="sldNum" sz="quarter" idx="8"/>
          </p:nvPr>
        </p:nvSpPr>
        <p:spPr/>
        <p:txBody>
          <a:bodyPr/>
          <a:lstStyle>
            <a:lvl1pPr>
              <a:defRPr/>
            </a:lvl1pPr>
          </a:lstStyle>
          <a:p>
            <a:pPr lvl="0"/>
            <a:fld id="{AAD9A820-5732-4E26-9944-1F8C12BD3783}" type="slidenum">
              <a:t>‹#›</a:t>
            </a:fld>
            <a:endParaRPr lang="en-GB"/>
          </a:p>
        </p:txBody>
      </p:sp>
    </p:spTree>
    <p:extLst>
      <p:ext uri="{BB962C8B-B14F-4D97-AF65-F5344CB8AC3E}">
        <p14:creationId xmlns:p14="http://schemas.microsoft.com/office/powerpoint/2010/main" val="2521358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A7485-BB37-1EC0-299C-2DA6E7B260B7}"/>
              </a:ext>
            </a:extLst>
          </p:cNvPr>
          <p:cNvSpPr txBox="1">
            <a:spLocks noGrp="1"/>
          </p:cNvSpPr>
          <p:nvPr>
            <p:ph type="title"/>
          </p:nvPr>
        </p:nvSpPr>
        <p:spPr>
          <a:xfrm>
            <a:off x="677332" y="609603"/>
            <a:ext cx="8596667" cy="3403597"/>
          </a:xfrm>
        </p:spPr>
        <p:txBody>
          <a:bodyPr anchor="ct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6E806D2-2E7D-1CD4-9801-518D3F2F8977}"/>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E36BF637-4625-EAEA-382E-B7C467989391}"/>
              </a:ext>
            </a:extLst>
          </p:cNvPr>
          <p:cNvSpPr txBox="1">
            <a:spLocks noGrp="1"/>
          </p:cNvSpPr>
          <p:nvPr>
            <p:ph type="dt" sz="half" idx="7"/>
          </p:nvPr>
        </p:nvSpPr>
        <p:spPr/>
        <p:txBody>
          <a:bodyPr/>
          <a:lstStyle>
            <a:lvl1pPr>
              <a:defRPr/>
            </a:lvl1pPr>
          </a:lstStyle>
          <a:p>
            <a:pPr lvl="0"/>
            <a:fld id="{D8BA3235-4C39-4C5C-84E4-4E3CA23E21F6}" type="datetime1">
              <a:rPr lang="en-GB"/>
              <a:pPr lvl="0"/>
              <a:t>19/02/2023</a:t>
            </a:fld>
            <a:endParaRPr lang="en-GB"/>
          </a:p>
        </p:txBody>
      </p:sp>
      <p:sp>
        <p:nvSpPr>
          <p:cNvPr id="5" name="Footer Placeholder 4">
            <a:extLst>
              <a:ext uri="{FF2B5EF4-FFF2-40B4-BE49-F238E27FC236}">
                <a16:creationId xmlns:a16="http://schemas.microsoft.com/office/drawing/2014/main" id="{6C206536-BCD8-DED2-F78D-B72427C8AF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BF826AF-08B8-D8CE-ECD6-7C785C82DE8C}"/>
              </a:ext>
            </a:extLst>
          </p:cNvPr>
          <p:cNvSpPr txBox="1">
            <a:spLocks noGrp="1"/>
          </p:cNvSpPr>
          <p:nvPr>
            <p:ph type="sldNum" sz="quarter" idx="8"/>
          </p:nvPr>
        </p:nvSpPr>
        <p:spPr/>
        <p:txBody>
          <a:bodyPr/>
          <a:lstStyle>
            <a:lvl1pPr>
              <a:defRPr/>
            </a:lvl1pPr>
          </a:lstStyle>
          <a:p>
            <a:pPr lvl="0"/>
            <a:fld id="{1BCE694C-E8DA-4680-BE24-9DF6277F1E97}" type="slidenum">
              <a:t>‹#›</a:t>
            </a:fld>
            <a:endParaRPr lang="en-GB"/>
          </a:p>
        </p:txBody>
      </p:sp>
    </p:spTree>
    <p:extLst>
      <p:ext uri="{BB962C8B-B14F-4D97-AF65-F5344CB8AC3E}">
        <p14:creationId xmlns:p14="http://schemas.microsoft.com/office/powerpoint/2010/main" val="3345452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BF0C-1939-8506-6DEB-C1BCEC4F4768}"/>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952FFD8D-3A6B-E699-C705-F061F4644E1B}"/>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54EB87B3-BD4E-11E4-C224-7F7BFDE24A6D}"/>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5" name="Date Placeholder 3">
            <a:extLst>
              <a:ext uri="{FF2B5EF4-FFF2-40B4-BE49-F238E27FC236}">
                <a16:creationId xmlns:a16="http://schemas.microsoft.com/office/drawing/2014/main" id="{88A13477-97D3-08F4-12BD-DB200AD12C38}"/>
              </a:ext>
            </a:extLst>
          </p:cNvPr>
          <p:cNvSpPr txBox="1">
            <a:spLocks noGrp="1"/>
          </p:cNvSpPr>
          <p:nvPr>
            <p:ph type="dt" sz="half" idx="7"/>
          </p:nvPr>
        </p:nvSpPr>
        <p:spPr/>
        <p:txBody>
          <a:bodyPr/>
          <a:lstStyle>
            <a:lvl1pPr>
              <a:defRPr/>
            </a:lvl1pPr>
          </a:lstStyle>
          <a:p>
            <a:pPr lvl="0"/>
            <a:fld id="{F3EAAD97-9402-484A-ADD1-9BA3C685E180}" type="datetime1">
              <a:rPr lang="en-GB"/>
              <a:pPr lvl="0"/>
              <a:t>19/02/2023</a:t>
            </a:fld>
            <a:endParaRPr lang="en-GB"/>
          </a:p>
        </p:txBody>
      </p:sp>
      <p:sp>
        <p:nvSpPr>
          <p:cNvPr id="6" name="Footer Placeholder 4">
            <a:extLst>
              <a:ext uri="{FF2B5EF4-FFF2-40B4-BE49-F238E27FC236}">
                <a16:creationId xmlns:a16="http://schemas.microsoft.com/office/drawing/2014/main" id="{3185D5EF-5975-CEAF-FD08-78BD126ED448}"/>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9A91560-F391-588F-FA02-1F624F8390F1}"/>
              </a:ext>
            </a:extLst>
          </p:cNvPr>
          <p:cNvSpPr txBox="1">
            <a:spLocks noGrp="1"/>
          </p:cNvSpPr>
          <p:nvPr>
            <p:ph type="sldNum" sz="quarter" idx="8"/>
          </p:nvPr>
        </p:nvSpPr>
        <p:spPr/>
        <p:txBody>
          <a:bodyPr/>
          <a:lstStyle>
            <a:lvl1pPr>
              <a:defRPr/>
            </a:lvl1pPr>
          </a:lstStyle>
          <a:p>
            <a:pPr lvl="0"/>
            <a:fld id="{0039EB72-40B5-4553-9009-89393159AF40}" type="slidenum">
              <a:t>‹#›</a:t>
            </a:fld>
            <a:endParaRPr lang="en-GB"/>
          </a:p>
        </p:txBody>
      </p:sp>
      <p:sp>
        <p:nvSpPr>
          <p:cNvPr id="8" name="TextBox 19">
            <a:extLst>
              <a:ext uri="{FF2B5EF4-FFF2-40B4-BE49-F238E27FC236}">
                <a16:creationId xmlns:a16="http://schemas.microsoft.com/office/drawing/2014/main" id="{01E983C8-8478-0349-13BD-D0DBABDB3EAA}"/>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B9CC84E3-2136-C8F2-7CCA-5845E94AEFB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1405511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7721-FF22-DC39-F119-D9B9A098D8BE}"/>
              </a:ext>
            </a:extLst>
          </p:cNvPr>
          <p:cNvSpPr txBox="1">
            <a:spLocks noGrp="1"/>
          </p:cNvSpPr>
          <p:nvPr>
            <p:ph type="title"/>
          </p:nvPr>
        </p:nvSpPr>
        <p:spPr>
          <a:xfrm>
            <a:off x="677332" y="1931990"/>
            <a:ext cx="8596667" cy="2595460"/>
          </a:xfrm>
        </p:spPr>
        <p:txBody>
          <a:bodyPr anchor="b"/>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E8E91B72-3319-CF35-2F3E-8153D0D44878}"/>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6E0B9ECF-D0A9-1C15-A8E0-FB49F4468020}"/>
              </a:ext>
            </a:extLst>
          </p:cNvPr>
          <p:cNvSpPr txBox="1">
            <a:spLocks noGrp="1"/>
          </p:cNvSpPr>
          <p:nvPr>
            <p:ph type="dt" sz="half" idx="7"/>
          </p:nvPr>
        </p:nvSpPr>
        <p:spPr/>
        <p:txBody>
          <a:bodyPr/>
          <a:lstStyle>
            <a:lvl1pPr>
              <a:defRPr/>
            </a:lvl1pPr>
          </a:lstStyle>
          <a:p>
            <a:pPr lvl="0"/>
            <a:fld id="{66D47514-57C9-46CD-833B-DBDB8912323A}" type="datetime1">
              <a:rPr lang="en-GB"/>
              <a:pPr lvl="0"/>
              <a:t>19/02/2023</a:t>
            </a:fld>
            <a:endParaRPr lang="en-GB"/>
          </a:p>
        </p:txBody>
      </p:sp>
      <p:sp>
        <p:nvSpPr>
          <p:cNvPr id="5" name="Footer Placeholder 4">
            <a:extLst>
              <a:ext uri="{FF2B5EF4-FFF2-40B4-BE49-F238E27FC236}">
                <a16:creationId xmlns:a16="http://schemas.microsoft.com/office/drawing/2014/main" id="{9699E99D-A13E-537C-B44B-B68EFB2D8ED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C713540-C556-A34E-CACE-6918DB7EDBD4}"/>
              </a:ext>
            </a:extLst>
          </p:cNvPr>
          <p:cNvSpPr txBox="1">
            <a:spLocks noGrp="1"/>
          </p:cNvSpPr>
          <p:nvPr>
            <p:ph type="sldNum" sz="quarter" idx="8"/>
          </p:nvPr>
        </p:nvSpPr>
        <p:spPr/>
        <p:txBody>
          <a:bodyPr/>
          <a:lstStyle>
            <a:lvl1pPr>
              <a:defRPr/>
            </a:lvl1pPr>
          </a:lstStyle>
          <a:p>
            <a:pPr lvl="0"/>
            <a:fld id="{D1FD63CC-F422-4F9B-88FA-FF0E09E7E870}" type="slidenum">
              <a:t>‹#›</a:t>
            </a:fld>
            <a:endParaRPr lang="en-GB"/>
          </a:p>
        </p:txBody>
      </p:sp>
    </p:spTree>
    <p:extLst>
      <p:ext uri="{BB962C8B-B14F-4D97-AF65-F5344CB8AC3E}">
        <p14:creationId xmlns:p14="http://schemas.microsoft.com/office/powerpoint/2010/main" val="4090857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E3283-2BFE-265F-6658-52173AACA016}"/>
              </a:ext>
            </a:extLst>
          </p:cNvPr>
          <p:cNvSpPr txBox="1">
            <a:spLocks noGrp="1"/>
          </p:cNvSpPr>
          <p:nvPr>
            <p:ph type="title"/>
          </p:nvPr>
        </p:nvSpPr>
        <p:spPr>
          <a:xfrm>
            <a:off x="931334" y="609603"/>
            <a:ext cx="8094131"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3D095370-642A-7B1C-B27D-303187969E10}"/>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4" name="Text Placeholder 2">
            <a:extLst>
              <a:ext uri="{FF2B5EF4-FFF2-40B4-BE49-F238E27FC236}">
                <a16:creationId xmlns:a16="http://schemas.microsoft.com/office/drawing/2014/main" id="{D3895349-BDD5-142B-ED2B-51E0E7F63476}"/>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584D863-8122-8AF4-DE92-50EFED14CA7E}"/>
              </a:ext>
            </a:extLst>
          </p:cNvPr>
          <p:cNvSpPr txBox="1">
            <a:spLocks noGrp="1"/>
          </p:cNvSpPr>
          <p:nvPr>
            <p:ph type="dt" sz="half" idx="7"/>
          </p:nvPr>
        </p:nvSpPr>
        <p:spPr/>
        <p:txBody>
          <a:bodyPr/>
          <a:lstStyle>
            <a:lvl1pPr>
              <a:defRPr/>
            </a:lvl1pPr>
          </a:lstStyle>
          <a:p>
            <a:pPr lvl="0"/>
            <a:fld id="{569907A0-DA28-44CF-AE2F-9B6F1F63273C}" type="datetime1">
              <a:rPr lang="en-GB"/>
              <a:pPr lvl="0"/>
              <a:t>19/02/2023</a:t>
            </a:fld>
            <a:endParaRPr lang="en-GB"/>
          </a:p>
        </p:txBody>
      </p:sp>
      <p:sp>
        <p:nvSpPr>
          <p:cNvPr id="6" name="Footer Placeholder 4">
            <a:extLst>
              <a:ext uri="{FF2B5EF4-FFF2-40B4-BE49-F238E27FC236}">
                <a16:creationId xmlns:a16="http://schemas.microsoft.com/office/drawing/2014/main" id="{1717F67B-782D-7B41-C2FB-2CFC7BDEFAE7}"/>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CED3367E-01D8-7249-A9DB-ADB794B1B75A}"/>
              </a:ext>
            </a:extLst>
          </p:cNvPr>
          <p:cNvSpPr txBox="1">
            <a:spLocks noGrp="1"/>
          </p:cNvSpPr>
          <p:nvPr>
            <p:ph type="sldNum" sz="quarter" idx="8"/>
          </p:nvPr>
        </p:nvSpPr>
        <p:spPr/>
        <p:txBody>
          <a:bodyPr/>
          <a:lstStyle>
            <a:lvl1pPr>
              <a:defRPr/>
            </a:lvl1pPr>
          </a:lstStyle>
          <a:p>
            <a:pPr lvl="0"/>
            <a:fld id="{9F2B9DDC-7FE5-4CFE-855F-EEB1CD2A78F4}" type="slidenum">
              <a:t>‹#›</a:t>
            </a:fld>
            <a:endParaRPr lang="en-GB"/>
          </a:p>
        </p:txBody>
      </p:sp>
      <p:sp>
        <p:nvSpPr>
          <p:cNvPr id="8" name="TextBox 23">
            <a:extLst>
              <a:ext uri="{FF2B5EF4-FFF2-40B4-BE49-F238E27FC236}">
                <a16:creationId xmlns:a16="http://schemas.microsoft.com/office/drawing/2014/main" id="{1529B770-85D9-62E3-76FF-FE23557C104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C24F7A9A-B030-EC38-289A-56796E0782F6}"/>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886254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D57BF-2FE3-29EB-0A55-BC94D577E482}"/>
              </a:ext>
            </a:extLst>
          </p:cNvPr>
          <p:cNvSpPr txBox="1">
            <a:spLocks noGrp="1"/>
          </p:cNvSpPr>
          <p:nvPr>
            <p:ph type="title"/>
          </p:nvPr>
        </p:nvSpPr>
        <p:spPr>
          <a:xfrm>
            <a:off x="685800" y="609603"/>
            <a:ext cx="8588200" cy="3022604"/>
          </a:xfrm>
        </p:spPr>
        <p:txBody>
          <a:bodyPr anchor="ctr"/>
          <a:lstStyle>
            <a:lvl1pPr>
              <a:defRPr sz="4400"/>
            </a:lvl1pPr>
          </a:lstStyle>
          <a:p>
            <a:pPr lvl="0"/>
            <a:r>
              <a:rPr lang="en-US"/>
              <a:t>Click to edit Master title style</a:t>
            </a:r>
          </a:p>
        </p:txBody>
      </p:sp>
      <p:sp>
        <p:nvSpPr>
          <p:cNvPr id="3" name="Text Placeholder 9">
            <a:extLst>
              <a:ext uri="{FF2B5EF4-FFF2-40B4-BE49-F238E27FC236}">
                <a16:creationId xmlns:a16="http://schemas.microsoft.com/office/drawing/2014/main" id="{220421E4-19A4-F35D-9AA2-3E94652EC464}"/>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2BD1A3E0-0622-C9CE-4409-A9CEA5100348}"/>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1910C720-7BA1-4DAE-34FE-31DAF46D4D21}"/>
              </a:ext>
            </a:extLst>
          </p:cNvPr>
          <p:cNvSpPr txBox="1">
            <a:spLocks noGrp="1"/>
          </p:cNvSpPr>
          <p:nvPr>
            <p:ph type="dt" sz="half" idx="7"/>
          </p:nvPr>
        </p:nvSpPr>
        <p:spPr/>
        <p:txBody>
          <a:bodyPr/>
          <a:lstStyle>
            <a:lvl1pPr>
              <a:defRPr/>
            </a:lvl1pPr>
          </a:lstStyle>
          <a:p>
            <a:pPr lvl="0"/>
            <a:fld id="{CF75ACAC-485C-4DAA-B071-694BC8699BED}" type="datetime1">
              <a:rPr lang="en-GB"/>
              <a:pPr lvl="0"/>
              <a:t>19/02/2023</a:t>
            </a:fld>
            <a:endParaRPr lang="en-GB"/>
          </a:p>
        </p:txBody>
      </p:sp>
      <p:sp>
        <p:nvSpPr>
          <p:cNvPr id="6" name="Footer Placeholder 4">
            <a:extLst>
              <a:ext uri="{FF2B5EF4-FFF2-40B4-BE49-F238E27FC236}">
                <a16:creationId xmlns:a16="http://schemas.microsoft.com/office/drawing/2014/main" id="{5640929A-B60D-E7B3-7F69-626993DB2225}"/>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8B5E957-7873-1D28-D4F0-D2A50FBC345D}"/>
              </a:ext>
            </a:extLst>
          </p:cNvPr>
          <p:cNvSpPr txBox="1">
            <a:spLocks noGrp="1"/>
          </p:cNvSpPr>
          <p:nvPr>
            <p:ph type="sldNum" sz="quarter" idx="8"/>
          </p:nvPr>
        </p:nvSpPr>
        <p:spPr/>
        <p:txBody>
          <a:bodyPr/>
          <a:lstStyle>
            <a:lvl1pPr>
              <a:defRPr/>
            </a:lvl1pPr>
          </a:lstStyle>
          <a:p>
            <a:pPr lvl="0"/>
            <a:fld id="{F565CE01-9DC7-42BF-9AE7-C1DDF4C245A3}" type="slidenum">
              <a:t>‹#›</a:t>
            </a:fld>
            <a:endParaRPr lang="en-GB"/>
          </a:p>
        </p:txBody>
      </p:sp>
    </p:spTree>
    <p:extLst>
      <p:ext uri="{BB962C8B-B14F-4D97-AF65-F5344CB8AC3E}">
        <p14:creationId xmlns:p14="http://schemas.microsoft.com/office/powerpoint/2010/main" val="2446726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1B05-9CD4-4F8C-AD75-00597153BD1B}"/>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D30DBE9-F68B-526E-43B3-CB3059C2B4F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702116-271C-44F2-2DA8-2574FE75D609}"/>
              </a:ext>
            </a:extLst>
          </p:cNvPr>
          <p:cNvSpPr txBox="1">
            <a:spLocks noGrp="1"/>
          </p:cNvSpPr>
          <p:nvPr>
            <p:ph type="dt" sz="half" idx="7"/>
          </p:nvPr>
        </p:nvSpPr>
        <p:spPr/>
        <p:txBody>
          <a:bodyPr/>
          <a:lstStyle>
            <a:lvl1pPr>
              <a:defRPr/>
            </a:lvl1pPr>
          </a:lstStyle>
          <a:p>
            <a:pPr lvl="0"/>
            <a:fld id="{B146D148-397B-4B71-BC11-0AC4A8841CA6}" type="datetime1">
              <a:rPr lang="en-GB"/>
              <a:pPr lvl="0"/>
              <a:t>19/02/2023</a:t>
            </a:fld>
            <a:endParaRPr lang="en-GB"/>
          </a:p>
        </p:txBody>
      </p:sp>
      <p:sp>
        <p:nvSpPr>
          <p:cNvPr id="5" name="Footer Placeholder 4">
            <a:extLst>
              <a:ext uri="{FF2B5EF4-FFF2-40B4-BE49-F238E27FC236}">
                <a16:creationId xmlns:a16="http://schemas.microsoft.com/office/drawing/2014/main" id="{090CE473-9B2B-F4D6-8C93-D2D03B6D74E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8A82787-7887-A9A7-9FA4-1329E9F4C877}"/>
              </a:ext>
            </a:extLst>
          </p:cNvPr>
          <p:cNvSpPr txBox="1">
            <a:spLocks noGrp="1"/>
          </p:cNvSpPr>
          <p:nvPr>
            <p:ph type="sldNum" sz="quarter" idx="8"/>
          </p:nvPr>
        </p:nvSpPr>
        <p:spPr/>
        <p:txBody>
          <a:bodyPr/>
          <a:lstStyle>
            <a:lvl1pPr>
              <a:defRPr/>
            </a:lvl1pPr>
          </a:lstStyle>
          <a:p>
            <a:pPr lvl="0"/>
            <a:fld id="{2620E874-57A9-46D2-9970-43E5588EB024}" type="slidenum">
              <a:t>‹#›</a:t>
            </a:fld>
            <a:endParaRPr lang="en-GB"/>
          </a:p>
        </p:txBody>
      </p:sp>
    </p:spTree>
    <p:extLst>
      <p:ext uri="{BB962C8B-B14F-4D97-AF65-F5344CB8AC3E}">
        <p14:creationId xmlns:p14="http://schemas.microsoft.com/office/powerpoint/2010/main" val="6979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EBB0F9-8559-B09C-E1A2-799DC1C82750}"/>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A9AA5EF-6687-ED83-13ED-7B1ACB451329}"/>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C80EC3-3388-B99E-9C45-67EE870D0114}"/>
              </a:ext>
            </a:extLst>
          </p:cNvPr>
          <p:cNvSpPr txBox="1">
            <a:spLocks noGrp="1"/>
          </p:cNvSpPr>
          <p:nvPr>
            <p:ph type="dt" sz="half" idx="7"/>
          </p:nvPr>
        </p:nvSpPr>
        <p:spPr/>
        <p:txBody>
          <a:bodyPr/>
          <a:lstStyle>
            <a:lvl1pPr>
              <a:defRPr/>
            </a:lvl1pPr>
          </a:lstStyle>
          <a:p>
            <a:pPr lvl="0"/>
            <a:fld id="{74FD6FDE-087A-4797-9C4E-495A94A0ED6A}" type="datetime1">
              <a:rPr lang="en-GB"/>
              <a:pPr lvl="0"/>
              <a:t>19/02/2023</a:t>
            </a:fld>
            <a:endParaRPr lang="en-GB"/>
          </a:p>
        </p:txBody>
      </p:sp>
      <p:sp>
        <p:nvSpPr>
          <p:cNvPr id="5" name="Footer Placeholder 4">
            <a:extLst>
              <a:ext uri="{FF2B5EF4-FFF2-40B4-BE49-F238E27FC236}">
                <a16:creationId xmlns:a16="http://schemas.microsoft.com/office/drawing/2014/main" id="{D93B6DDD-47F9-C1EF-F70A-4FDB292F5D2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98C3584-649B-CCDA-D963-67B0CC3EEDC3}"/>
              </a:ext>
            </a:extLst>
          </p:cNvPr>
          <p:cNvSpPr txBox="1">
            <a:spLocks noGrp="1"/>
          </p:cNvSpPr>
          <p:nvPr>
            <p:ph type="sldNum" sz="quarter" idx="8"/>
          </p:nvPr>
        </p:nvSpPr>
        <p:spPr/>
        <p:txBody>
          <a:bodyPr/>
          <a:lstStyle>
            <a:lvl1pPr>
              <a:defRPr/>
            </a:lvl1pPr>
          </a:lstStyle>
          <a:p>
            <a:pPr lvl="0"/>
            <a:fld id="{F5989738-FEA6-406E-B788-83EA7D2AA9F0}" type="slidenum">
              <a:t>‹#›</a:t>
            </a:fld>
            <a:endParaRPr lang="en-GB"/>
          </a:p>
        </p:txBody>
      </p:sp>
    </p:spTree>
    <p:extLst>
      <p:ext uri="{BB962C8B-B14F-4D97-AF65-F5344CB8AC3E}">
        <p14:creationId xmlns:p14="http://schemas.microsoft.com/office/powerpoint/2010/main" val="4142355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AFFE6ED9-5FD4-A62B-4C72-F8C05DF4947C}"/>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F602ADA4-2334-2499-0CF5-9DC43FE98C33}"/>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F08B4F1E-1E46-B8B8-19AF-142B14C7702A}"/>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688E5123-DBA2-567A-CE35-CE5630C00A5B}"/>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Rectangle 25">
              <a:extLst>
                <a:ext uri="{FF2B5EF4-FFF2-40B4-BE49-F238E27FC236}">
                  <a16:creationId xmlns:a16="http://schemas.microsoft.com/office/drawing/2014/main" id="{205FDCDB-FA51-D663-6B6D-300C751FD0ED}"/>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Isosceles Triangle 23">
              <a:extLst>
                <a:ext uri="{FF2B5EF4-FFF2-40B4-BE49-F238E27FC236}">
                  <a16:creationId xmlns:a16="http://schemas.microsoft.com/office/drawing/2014/main" id="{E09E50C7-9D46-981D-BA62-B38EC59F97D1}"/>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Rectangle 27">
              <a:extLst>
                <a:ext uri="{FF2B5EF4-FFF2-40B4-BE49-F238E27FC236}">
                  <a16:creationId xmlns:a16="http://schemas.microsoft.com/office/drawing/2014/main" id="{30FC496C-D6EA-A6BA-1C3D-41ABBD2EF276}"/>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28">
              <a:extLst>
                <a:ext uri="{FF2B5EF4-FFF2-40B4-BE49-F238E27FC236}">
                  <a16:creationId xmlns:a16="http://schemas.microsoft.com/office/drawing/2014/main" id="{B8AFC48F-C1AD-D44A-391F-6970AFEF57D5}"/>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Rectangle 29">
              <a:extLst>
                <a:ext uri="{FF2B5EF4-FFF2-40B4-BE49-F238E27FC236}">
                  <a16:creationId xmlns:a16="http://schemas.microsoft.com/office/drawing/2014/main" id="{A91C9940-F23F-B545-BB9C-0EE897D0429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Isosceles Triangle 27">
              <a:extLst>
                <a:ext uri="{FF2B5EF4-FFF2-40B4-BE49-F238E27FC236}">
                  <a16:creationId xmlns:a16="http://schemas.microsoft.com/office/drawing/2014/main" id="{EE6A699B-CC05-46D0-09D7-2F58ED54EBC4}"/>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Isosceles Triangle 28">
              <a:extLst>
                <a:ext uri="{FF2B5EF4-FFF2-40B4-BE49-F238E27FC236}">
                  <a16:creationId xmlns:a16="http://schemas.microsoft.com/office/drawing/2014/main" id="{CC9E0E56-F1A0-8260-BA0E-14881673C4B9}"/>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Placeholder 1">
            <a:extLst>
              <a:ext uri="{FF2B5EF4-FFF2-40B4-BE49-F238E27FC236}">
                <a16:creationId xmlns:a16="http://schemas.microsoft.com/office/drawing/2014/main" id="{EECCE8DE-3D78-5FD2-8C4F-C17D4F5B0BD9}"/>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14" name="Text Placeholder 2">
            <a:extLst>
              <a:ext uri="{FF2B5EF4-FFF2-40B4-BE49-F238E27FC236}">
                <a16:creationId xmlns:a16="http://schemas.microsoft.com/office/drawing/2014/main" id="{BEACF482-2A16-642C-F53C-361527BDAF56}"/>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51E5E54C-260F-1BD5-45C7-F5E97A768663}"/>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118ADFBA-59C5-4211-9051-63567CC5409B}" type="datetime1">
              <a:rPr lang="en-GB"/>
              <a:pPr lvl="0"/>
              <a:t>19/02/2023</a:t>
            </a:fld>
            <a:endParaRPr lang="en-GB"/>
          </a:p>
        </p:txBody>
      </p:sp>
      <p:sp>
        <p:nvSpPr>
          <p:cNvPr id="16" name="Footer Placeholder 4">
            <a:extLst>
              <a:ext uri="{FF2B5EF4-FFF2-40B4-BE49-F238E27FC236}">
                <a16:creationId xmlns:a16="http://schemas.microsoft.com/office/drawing/2014/main" id="{89738DD1-494B-95CF-13CB-6E45584874EE}"/>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3E80C992-98AF-C058-2686-7C878022FDC4}"/>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45B2D330-F6AF-423C-89E4-AC164D40C4B4}"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US"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US"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US"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E26D4-F263-D76C-FC7C-2A5429D832F2}"/>
              </a:ext>
            </a:extLst>
          </p:cNvPr>
          <p:cNvSpPr txBox="1">
            <a:spLocks noGrp="1"/>
          </p:cNvSpPr>
          <p:nvPr>
            <p:ph type="ctrTitle"/>
          </p:nvPr>
        </p:nvSpPr>
        <p:spPr>
          <a:xfrm>
            <a:off x="517779" y="837471"/>
            <a:ext cx="8883121" cy="1717042"/>
          </a:xfrm>
        </p:spPr>
        <p:txBody>
          <a:bodyPr/>
          <a:lstStyle/>
          <a:p>
            <a:pPr lvl="0"/>
            <a:r>
              <a:rPr lang="en-GB" sz="3600" dirty="0">
                <a:latin typeface="Times New Roman" pitchFamily="18"/>
                <a:cs typeface="Times New Roman" pitchFamily="18"/>
              </a:rPr>
              <a:t>      Psychology in Health and Social Care</a:t>
            </a:r>
            <a:br>
              <a:rPr lang="en-GB" sz="3600" dirty="0">
                <a:latin typeface="Times New Roman" pitchFamily="18"/>
                <a:cs typeface="Times New Roman" pitchFamily="18"/>
              </a:rPr>
            </a:br>
            <a:br>
              <a:rPr lang="en-GB" sz="3600" dirty="0">
                <a:latin typeface="Times New Roman" pitchFamily="18"/>
                <a:cs typeface="Times New Roman" pitchFamily="18"/>
              </a:rPr>
            </a:br>
            <a:r>
              <a:rPr lang="en-GB" sz="3600" dirty="0">
                <a:latin typeface="Times New Roman" pitchFamily="18"/>
                <a:cs typeface="Times New Roman" pitchFamily="18"/>
              </a:rPr>
              <a:t>        </a:t>
            </a:r>
            <a:r>
              <a:rPr lang="en-GB" sz="2800" dirty="0">
                <a:latin typeface="Times New Roman" pitchFamily="18"/>
                <a:cs typeface="Times New Roman" pitchFamily="18"/>
              </a:rPr>
              <a:t>Working with children in a Social Care Setting</a:t>
            </a:r>
          </a:p>
        </p:txBody>
      </p:sp>
      <p:sp>
        <p:nvSpPr>
          <p:cNvPr id="3" name="Subtitle 2">
            <a:extLst>
              <a:ext uri="{FF2B5EF4-FFF2-40B4-BE49-F238E27FC236}">
                <a16:creationId xmlns:a16="http://schemas.microsoft.com/office/drawing/2014/main" id="{8E8B4CC3-E8E1-8BDB-F93B-E0E2AA802D86}"/>
              </a:ext>
            </a:extLst>
          </p:cNvPr>
          <p:cNvSpPr txBox="1">
            <a:spLocks noGrp="1"/>
          </p:cNvSpPr>
          <p:nvPr>
            <p:ph type="subTitle" idx="1"/>
          </p:nvPr>
        </p:nvSpPr>
        <p:spPr>
          <a:xfrm>
            <a:off x="185057" y="4875352"/>
            <a:ext cx="3352800" cy="1379582"/>
          </a:xfrm>
        </p:spPr>
        <p:txBody>
          <a:bodyPr/>
          <a:lstStyle/>
          <a:p>
            <a:pPr lvl="0">
              <a:lnSpc>
                <a:spcPct val="80000"/>
              </a:lnSpc>
            </a:pPr>
            <a:r>
              <a:rPr lang="en-GB" sz="1700" b="1" dirty="0">
                <a:latin typeface="Times New Roman" pitchFamily="18"/>
                <a:cs typeface="Times New Roman" pitchFamily="18"/>
              </a:rPr>
              <a:t>Module code: LCHS4006</a:t>
            </a:r>
          </a:p>
          <a:p>
            <a:pPr lvl="0">
              <a:lnSpc>
                <a:spcPct val="80000"/>
              </a:lnSpc>
            </a:pPr>
            <a:r>
              <a:rPr lang="en-GB" sz="1700" b="1" dirty="0">
                <a:latin typeface="Times New Roman" pitchFamily="18"/>
                <a:cs typeface="Times New Roman" pitchFamily="18"/>
              </a:rPr>
              <a:t>Student name: Kristina </a:t>
            </a:r>
            <a:r>
              <a:rPr lang="en-GB" sz="1700" b="1" dirty="0" err="1">
                <a:latin typeface="Times New Roman" pitchFamily="18"/>
                <a:cs typeface="Times New Roman" pitchFamily="18"/>
              </a:rPr>
              <a:t>Zebi</a:t>
            </a:r>
            <a:r>
              <a:rPr lang="en-GB" sz="1700" b="1" dirty="0">
                <a:latin typeface="Times New Roman" pitchFamily="18"/>
                <a:cs typeface="Times New Roman" pitchFamily="18"/>
              </a:rPr>
              <a:t> </a:t>
            </a:r>
          </a:p>
          <a:p>
            <a:pPr lvl="0">
              <a:lnSpc>
                <a:spcPct val="80000"/>
              </a:lnSpc>
            </a:pPr>
            <a:r>
              <a:rPr lang="en-GB" sz="1700" b="1" dirty="0">
                <a:latin typeface="Times New Roman" pitchFamily="18"/>
                <a:cs typeface="Times New Roman" pitchFamily="18"/>
              </a:rPr>
              <a:t>Student No.: 2127039</a:t>
            </a:r>
          </a:p>
          <a:p>
            <a:pPr lvl="0">
              <a:lnSpc>
                <a:spcPct val="80000"/>
              </a:lnSpc>
            </a:pPr>
            <a:r>
              <a:rPr lang="en-GB" sz="1700" b="1" dirty="0">
                <a:latin typeface="Times New Roman" pitchFamily="18"/>
                <a:cs typeface="Times New Roman" pitchFamily="18"/>
              </a:rPr>
              <a:t>Tutor name</a:t>
            </a:r>
            <a:r>
              <a:rPr lang="en-GB" sz="1700" dirty="0">
                <a:latin typeface="Times New Roman" pitchFamily="18"/>
                <a:cs typeface="Times New Roman" pitchFamily="18"/>
              </a:rPr>
              <a:t>: </a:t>
            </a:r>
            <a:r>
              <a:rPr lang="en-GB" sz="1700" b="1" dirty="0">
                <a:latin typeface="Times New Roman" pitchFamily="18"/>
                <a:cs typeface="Times New Roman" pitchFamily="18"/>
              </a:rPr>
              <a:t>Donna Holder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grpSp>
        <p:nvGrpSpPr>
          <p:cNvPr id="2" name="Diagram 3">
            <a:extLst>
              <a:ext uri="{FF2B5EF4-FFF2-40B4-BE49-F238E27FC236}">
                <a16:creationId xmlns:a16="http://schemas.microsoft.com/office/drawing/2014/main" id="{09984CF9-EA2C-751E-5A05-79F9FC470C80}"/>
              </a:ext>
            </a:extLst>
          </p:cNvPr>
          <p:cNvGrpSpPr/>
          <p:nvPr/>
        </p:nvGrpSpPr>
        <p:grpSpPr>
          <a:xfrm>
            <a:off x="28117" y="913933"/>
            <a:ext cx="4042772" cy="4453183"/>
            <a:chOff x="28117" y="913933"/>
            <a:chExt cx="4042772" cy="4453183"/>
          </a:xfrm>
        </p:grpSpPr>
        <p:sp>
          <p:nvSpPr>
            <p:cNvPr id="3" name="Freeform: Shape 2">
              <a:extLst>
                <a:ext uri="{FF2B5EF4-FFF2-40B4-BE49-F238E27FC236}">
                  <a16:creationId xmlns:a16="http://schemas.microsoft.com/office/drawing/2014/main" id="{C070F847-AB86-CEE2-2CD2-30F5F43AFD7F}"/>
                </a:ext>
              </a:extLst>
            </p:cNvPr>
            <p:cNvSpPr/>
            <p:nvPr/>
          </p:nvSpPr>
          <p:spPr>
            <a:xfrm rot="2601927">
              <a:off x="1771420" y="4009611"/>
              <a:ext cx="564267" cy="65215"/>
            </a:xfrm>
            <a:custGeom>
              <a:avLst/>
              <a:gdLst>
                <a:gd name="f0" fmla="val w"/>
                <a:gd name="f1" fmla="val h"/>
                <a:gd name="f2" fmla="val 0"/>
                <a:gd name="f3" fmla="val 564269"/>
                <a:gd name="f4" fmla="val 65214"/>
                <a:gd name="f5" fmla="val 32607"/>
                <a:gd name="f6" fmla="*/ f0 1 564269"/>
                <a:gd name="f7" fmla="*/ f1 1 65214"/>
                <a:gd name="f8" fmla="+- f4 0 f2"/>
                <a:gd name="f9" fmla="+- f3 0 f2"/>
                <a:gd name="f10" fmla="*/ f9 1 564269"/>
                <a:gd name="f11" fmla="*/ f8 1 65214"/>
                <a:gd name="f12" fmla="*/ 0 1 f10"/>
                <a:gd name="f13" fmla="*/ 564269 1 f10"/>
                <a:gd name="f14" fmla="*/ 0 1 f11"/>
                <a:gd name="f15" fmla="*/ 6521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64269" h="65214">
                  <a:moveTo>
                    <a:pt x="f2" y="f5"/>
                  </a:moveTo>
                  <a:lnTo>
                    <a:pt x="f3" y="f5"/>
                  </a:lnTo>
                </a:path>
              </a:pathLst>
            </a:custGeom>
            <a:noFill/>
            <a:ln w="19046" cap="rnd">
              <a:solidFill>
                <a:srgbClr val="729A1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Shape 3">
              <a:extLst>
                <a:ext uri="{FF2B5EF4-FFF2-40B4-BE49-F238E27FC236}">
                  <a16:creationId xmlns:a16="http://schemas.microsoft.com/office/drawing/2014/main" id="{7D5C4DAE-0CFD-F3B5-45B8-640E138A1DF1}"/>
                </a:ext>
              </a:extLst>
            </p:cNvPr>
            <p:cNvSpPr/>
            <p:nvPr/>
          </p:nvSpPr>
          <p:spPr>
            <a:xfrm>
              <a:off x="1848450" y="3107917"/>
              <a:ext cx="432904" cy="65215"/>
            </a:xfrm>
            <a:custGeom>
              <a:avLst/>
              <a:gdLst>
                <a:gd name="f0" fmla="val w"/>
                <a:gd name="f1" fmla="val h"/>
                <a:gd name="f2" fmla="val 0"/>
                <a:gd name="f3" fmla="val 432907"/>
                <a:gd name="f4" fmla="val 65214"/>
                <a:gd name="f5" fmla="val 32607"/>
                <a:gd name="f6" fmla="*/ f0 1 432907"/>
                <a:gd name="f7" fmla="*/ f1 1 65214"/>
                <a:gd name="f8" fmla="+- f4 0 f2"/>
                <a:gd name="f9" fmla="+- f3 0 f2"/>
                <a:gd name="f10" fmla="*/ f9 1 432907"/>
                <a:gd name="f11" fmla="*/ f8 1 65214"/>
                <a:gd name="f12" fmla="*/ 0 1 f10"/>
                <a:gd name="f13" fmla="*/ 432907 1 f10"/>
                <a:gd name="f14" fmla="*/ 0 1 f11"/>
                <a:gd name="f15" fmla="*/ 6521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432907" h="65214">
                  <a:moveTo>
                    <a:pt x="f2" y="f5"/>
                  </a:moveTo>
                  <a:lnTo>
                    <a:pt x="f3" y="f5"/>
                  </a:lnTo>
                </a:path>
              </a:pathLst>
            </a:custGeom>
            <a:noFill/>
            <a:ln w="19046" cap="rnd">
              <a:solidFill>
                <a:srgbClr val="729A1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Shape 4">
              <a:extLst>
                <a:ext uri="{FF2B5EF4-FFF2-40B4-BE49-F238E27FC236}">
                  <a16:creationId xmlns:a16="http://schemas.microsoft.com/office/drawing/2014/main" id="{7826F93C-29F8-0E74-0F53-9F4C5AAE7110}"/>
                </a:ext>
              </a:extLst>
            </p:cNvPr>
            <p:cNvSpPr/>
            <p:nvPr/>
          </p:nvSpPr>
          <p:spPr>
            <a:xfrm rot="19011805">
              <a:off x="1767488" y="2200784"/>
              <a:ext cx="599124" cy="65215"/>
            </a:xfrm>
            <a:custGeom>
              <a:avLst/>
              <a:gdLst>
                <a:gd name="f0" fmla="val w"/>
                <a:gd name="f1" fmla="val h"/>
                <a:gd name="f2" fmla="val 0"/>
                <a:gd name="f3" fmla="val 599120"/>
                <a:gd name="f4" fmla="val 65214"/>
                <a:gd name="f5" fmla="val 32607"/>
                <a:gd name="f6" fmla="*/ f0 1 599120"/>
                <a:gd name="f7" fmla="*/ f1 1 65214"/>
                <a:gd name="f8" fmla="+- f4 0 f2"/>
                <a:gd name="f9" fmla="+- f3 0 f2"/>
                <a:gd name="f10" fmla="*/ f9 1 599120"/>
                <a:gd name="f11" fmla="*/ f8 1 65214"/>
                <a:gd name="f12" fmla="*/ 0 1 f10"/>
                <a:gd name="f13" fmla="*/ 599120 1 f10"/>
                <a:gd name="f14" fmla="*/ 0 1 f11"/>
                <a:gd name="f15" fmla="*/ 6521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599120" h="65214">
                  <a:moveTo>
                    <a:pt x="f2" y="f5"/>
                  </a:moveTo>
                  <a:lnTo>
                    <a:pt x="f3" y="f5"/>
                  </a:lnTo>
                </a:path>
              </a:pathLst>
            </a:custGeom>
            <a:noFill/>
            <a:ln w="19046" cap="rnd">
              <a:solidFill>
                <a:srgbClr val="729A1C"/>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Shape 5">
              <a:extLst>
                <a:ext uri="{FF2B5EF4-FFF2-40B4-BE49-F238E27FC236}">
                  <a16:creationId xmlns:a16="http://schemas.microsoft.com/office/drawing/2014/main" id="{10CBAD79-C229-033F-7D8D-C94260685EFD}"/>
                </a:ext>
              </a:extLst>
            </p:cNvPr>
            <p:cNvSpPr/>
            <p:nvPr/>
          </p:nvSpPr>
          <p:spPr>
            <a:xfrm>
              <a:off x="28117" y="2069744"/>
              <a:ext cx="2141561" cy="214156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r:embed="rId2">
                <a:alphaModFix/>
              </a:blip>
              <a:stretch>
                <a:fillRect/>
              </a:stretch>
            </a:blipFill>
            <a:ln w="19046" cap="rnd">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Shape 6">
              <a:extLst>
                <a:ext uri="{FF2B5EF4-FFF2-40B4-BE49-F238E27FC236}">
                  <a16:creationId xmlns:a16="http://schemas.microsoft.com/office/drawing/2014/main" id="{46CE3850-B641-803E-5744-584095151660}"/>
                </a:ext>
              </a:extLst>
            </p:cNvPr>
            <p:cNvSpPr/>
            <p:nvPr/>
          </p:nvSpPr>
          <p:spPr>
            <a:xfrm>
              <a:off x="2046463" y="913933"/>
              <a:ext cx="1486210" cy="1284933"/>
            </a:xfrm>
            <a:custGeom>
              <a:avLst/>
              <a:gdLst>
                <a:gd name="f0" fmla="val 10800000"/>
                <a:gd name="f1" fmla="val 5400000"/>
                <a:gd name="f2" fmla="val 180"/>
                <a:gd name="f3" fmla="val w"/>
                <a:gd name="f4" fmla="val h"/>
                <a:gd name="f5" fmla="val 0"/>
                <a:gd name="f6" fmla="val 1486210"/>
                <a:gd name="f7" fmla="val 1284937"/>
                <a:gd name="f8" fmla="val 642469"/>
                <a:gd name="f9" fmla="val 287643"/>
                <a:gd name="f10" fmla="val 332699"/>
                <a:gd name="f11" fmla="val 743105"/>
                <a:gd name="f12" fmla="val 1153511"/>
                <a:gd name="f13" fmla="val 997295"/>
                <a:gd name="f14" fmla="val 1284938"/>
                <a:gd name="f15" fmla="+- 0 0 -90"/>
                <a:gd name="f16" fmla="*/ f3 1 1486210"/>
                <a:gd name="f17" fmla="*/ f4 1 1284937"/>
                <a:gd name="f18" fmla="+- f7 0 f5"/>
                <a:gd name="f19" fmla="+- f6 0 f5"/>
                <a:gd name="f20" fmla="*/ f15 f0 1"/>
                <a:gd name="f21" fmla="*/ f19 1 1486210"/>
                <a:gd name="f22" fmla="*/ f18 1 1284937"/>
                <a:gd name="f23" fmla="*/ 0 f19 1"/>
                <a:gd name="f24" fmla="*/ 642469 f18 1"/>
                <a:gd name="f25" fmla="*/ 743105 f19 1"/>
                <a:gd name="f26" fmla="*/ 0 f18 1"/>
                <a:gd name="f27" fmla="*/ 1486210 f19 1"/>
                <a:gd name="f28" fmla="*/ 1284938 f18 1"/>
                <a:gd name="f29" fmla="*/ f20 1 f2"/>
                <a:gd name="f30" fmla="*/ f23 1 1486210"/>
                <a:gd name="f31" fmla="*/ f24 1 1284937"/>
                <a:gd name="f32" fmla="*/ f25 1 1486210"/>
                <a:gd name="f33" fmla="*/ f26 1 1284937"/>
                <a:gd name="f34" fmla="*/ f27 1 1486210"/>
                <a:gd name="f35" fmla="*/ f28 1 1284937"/>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1486210" h="1284937">
                  <a:moveTo>
                    <a:pt x="f5" y="f8"/>
                  </a:moveTo>
                  <a:cubicBezTo>
                    <a:pt x="f5" y="f9"/>
                    <a:pt x="f10" y="f5"/>
                    <a:pt x="f11" y="f5"/>
                  </a:cubicBezTo>
                  <a:cubicBezTo>
                    <a:pt x="f12" y="f5"/>
                    <a:pt x="f6" y="f9"/>
                    <a:pt x="f6" y="f8"/>
                  </a:cubicBezTo>
                  <a:cubicBezTo>
                    <a:pt x="f6" y="f13"/>
                    <a:pt x="f12" y="f14"/>
                    <a:pt x="f11" y="f14"/>
                  </a:cubicBezTo>
                  <a:cubicBezTo>
                    <a:pt x="f10" y="f14"/>
                    <a:pt x="f5" y="f13"/>
                    <a:pt x="f5" y="f8"/>
                  </a:cubicBezTo>
                  <a:close/>
                </a:path>
              </a:pathLst>
            </a:custGeom>
            <a:solidFill>
              <a:srgbClr val="90C226"/>
            </a:solidFill>
            <a:ln w="19046" cap="rnd">
              <a:solidFill>
                <a:srgbClr val="90C226"/>
              </a:solidFill>
              <a:prstDash val="solid"/>
              <a:miter/>
            </a:ln>
          </p:spPr>
          <p:txBody>
            <a:bodyPr vert="horz" wrap="square" lIns="229075" tIns="199604" rIns="229075" bIns="199604"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cs typeface="Times New Roman" pitchFamily="18"/>
                </a:rPr>
                <a:t>Piaget Developmental Theory </a:t>
              </a:r>
            </a:p>
          </p:txBody>
        </p:sp>
        <p:sp>
          <p:nvSpPr>
            <p:cNvPr id="8" name="Freeform: Shape 7">
              <a:extLst>
                <a:ext uri="{FF2B5EF4-FFF2-40B4-BE49-F238E27FC236}">
                  <a16:creationId xmlns:a16="http://schemas.microsoft.com/office/drawing/2014/main" id="{EBC5CCBE-901E-80A5-39B8-8AFA50802627}"/>
                </a:ext>
              </a:extLst>
            </p:cNvPr>
            <p:cNvSpPr/>
            <p:nvPr/>
          </p:nvSpPr>
          <p:spPr>
            <a:xfrm>
              <a:off x="2281354" y="2498058"/>
              <a:ext cx="1789535" cy="1284933"/>
            </a:xfrm>
            <a:custGeom>
              <a:avLst/>
              <a:gdLst>
                <a:gd name="f0" fmla="val 10800000"/>
                <a:gd name="f1" fmla="val 5400000"/>
                <a:gd name="f2" fmla="val 180"/>
                <a:gd name="f3" fmla="val w"/>
                <a:gd name="f4" fmla="val h"/>
                <a:gd name="f5" fmla="val 0"/>
                <a:gd name="f6" fmla="val 1789532"/>
                <a:gd name="f7" fmla="val 1284937"/>
                <a:gd name="f8" fmla="val 642469"/>
                <a:gd name="f9" fmla="val 287643"/>
                <a:gd name="f10" fmla="val 400600"/>
                <a:gd name="f11" fmla="val 894766"/>
                <a:gd name="f12" fmla="val 1388932"/>
                <a:gd name="f13" fmla="val 997295"/>
                <a:gd name="f14" fmla="val 1284938"/>
                <a:gd name="f15" fmla="+- 0 0 -90"/>
                <a:gd name="f16" fmla="*/ f3 1 1789532"/>
                <a:gd name="f17" fmla="*/ f4 1 1284937"/>
                <a:gd name="f18" fmla="+- f7 0 f5"/>
                <a:gd name="f19" fmla="+- f6 0 f5"/>
                <a:gd name="f20" fmla="*/ f15 f0 1"/>
                <a:gd name="f21" fmla="*/ f19 1 1789532"/>
                <a:gd name="f22" fmla="*/ f18 1 1284937"/>
                <a:gd name="f23" fmla="*/ 0 f19 1"/>
                <a:gd name="f24" fmla="*/ 642469 f18 1"/>
                <a:gd name="f25" fmla="*/ 894766 f19 1"/>
                <a:gd name="f26" fmla="*/ 0 f18 1"/>
                <a:gd name="f27" fmla="*/ 1789532 f19 1"/>
                <a:gd name="f28" fmla="*/ 1284938 f18 1"/>
                <a:gd name="f29" fmla="*/ f20 1 f2"/>
                <a:gd name="f30" fmla="*/ f23 1 1789532"/>
                <a:gd name="f31" fmla="*/ f24 1 1284937"/>
                <a:gd name="f32" fmla="*/ f25 1 1789532"/>
                <a:gd name="f33" fmla="*/ f26 1 1284937"/>
                <a:gd name="f34" fmla="*/ f27 1 1789532"/>
                <a:gd name="f35" fmla="*/ f28 1 1284937"/>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1789532" h="1284937">
                  <a:moveTo>
                    <a:pt x="f5" y="f8"/>
                  </a:moveTo>
                  <a:cubicBezTo>
                    <a:pt x="f5" y="f9"/>
                    <a:pt x="f10" y="f5"/>
                    <a:pt x="f11" y="f5"/>
                  </a:cubicBezTo>
                  <a:cubicBezTo>
                    <a:pt x="f12" y="f5"/>
                    <a:pt x="f6" y="f9"/>
                    <a:pt x="f6" y="f8"/>
                  </a:cubicBezTo>
                  <a:cubicBezTo>
                    <a:pt x="f6" y="f13"/>
                    <a:pt x="f12" y="f14"/>
                    <a:pt x="f11" y="f14"/>
                  </a:cubicBezTo>
                  <a:cubicBezTo>
                    <a:pt x="f10" y="f14"/>
                    <a:pt x="f5" y="f13"/>
                    <a:pt x="f5" y="f8"/>
                  </a:cubicBezTo>
                  <a:close/>
                </a:path>
              </a:pathLst>
            </a:custGeom>
            <a:solidFill>
              <a:srgbClr val="94DE61"/>
            </a:solidFill>
            <a:ln w="19046" cap="rnd">
              <a:solidFill>
                <a:srgbClr val="FFFFFF"/>
              </a:solidFill>
              <a:prstDash val="solid"/>
              <a:miter/>
            </a:ln>
          </p:spPr>
          <p:txBody>
            <a:bodyPr vert="horz" wrap="square" lIns="273497" tIns="199604" rIns="273497" bIns="199604"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imes New Roman" pitchFamily="18"/>
                  <a:cs typeface="Times New Roman" pitchFamily="18"/>
                </a:rPr>
                <a:t>Concrete Operational Stage</a:t>
              </a:r>
            </a:p>
          </p:txBody>
        </p:sp>
        <p:sp>
          <p:nvSpPr>
            <p:cNvPr id="9" name="Freeform: Shape 8">
              <a:extLst>
                <a:ext uri="{FF2B5EF4-FFF2-40B4-BE49-F238E27FC236}">
                  <a16:creationId xmlns:a16="http://schemas.microsoft.com/office/drawing/2014/main" id="{4D68EF3B-902B-4ED0-ED61-5B83F3D4C1CD}"/>
                </a:ext>
              </a:extLst>
            </p:cNvPr>
            <p:cNvSpPr/>
            <p:nvPr/>
          </p:nvSpPr>
          <p:spPr>
            <a:xfrm>
              <a:off x="1978999" y="4082183"/>
              <a:ext cx="1594155" cy="1284933"/>
            </a:xfrm>
            <a:custGeom>
              <a:avLst/>
              <a:gdLst>
                <a:gd name="f0" fmla="val 10800000"/>
                <a:gd name="f1" fmla="val 5400000"/>
                <a:gd name="f2" fmla="val 180"/>
                <a:gd name="f3" fmla="val w"/>
                <a:gd name="f4" fmla="val h"/>
                <a:gd name="f5" fmla="val 0"/>
                <a:gd name="f6" fmla="val 1594157"/>
                <a:gd name="f7" fmla="val 1284937"/>
                <a:gd name="f8" fmla="val 642469"/>
                <a:gd name="f9" fmla="val 287643"/>
                <a:gd name="f10" fmla="val 356864"/>
                <a:gd name="f11" fmla="val 797079"/>
                <a:gd name="f12" fmla="val 1237294"/>
                <a:gd name="f13" fmla="val 1594158"/>
                <a:gd name="f14" fmla="val 997295"/>
                <a:gd name="f15" fmla="val 1284938"/>
                <a:gd name="f16" fmla="+- 0 0 -90"/>
                <a:gd name="f17" fmla="*/ f3 1 1594157"/>
                <a:gd name="f18" fmla="*/ f4 1 1284937"/>
                <a:gd name="f19" fmla="+- f7 0 f5"/>
                <a:gd name="f20" fmla="+- f6 0 f5"/>
                <a:gd name="f21" fmla="*/ f16 f0 1"/>
                <a:gd name="f22" fmla="*/ f20 1 1594157"/>
                <a:gd name="f23" fmla="*/ f19 1 1284937"/>
                <a:gd name="f24" fmla="*/ 0 f20 1"/>
                <a:gd name="f25" fmla="*/ 642469 f19 1"/>
                <a:gd name="f26" fmla="*/ 797079 f20 1"/>
                <a:gd name="f27" fmla="*/ 0 f19 1"/>
                <a:gd name="f28" fmla="*/ 1594158 f20 1"/>
                <a:gd name="f29" fmla="*/ 1284938 f19 1"/>
                <a:gd name="f30" fmla="*/ f21 1 f2"/>
                <a:gd name="f31" fmla="*/ f24 1 1594157"/>
                <a:gd name="f32" fmla="*/ f25 1 1284937"/>
                <a:gd name="f33" fmla="*/ f26 1 1594157"/>
                <a:gd name="f34" fmla="*/ f27 1 1284937"/>
                <a:gd name="f35" fmla="*/ f28 1 1594157"/>
                <a:gd name="f36" fmla="*/ f29 1 1284937"/>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594157" h="1284937">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6C911D"/>
            </a:solidFill>
            <a:ln w="19046" cap="rnd">
              <a:solidFill>
                <a:srgbClr val="FFFFFF"/>
              </a:solidFill>
              <a:prstDash val="solid"/>
              <a:miter/>
            </a:ln>
          </p:spPr>
          <p:txBody>
            <a:bodyPr vert="horz" wrap="square" lIns="246156" tIns="200875" rIns="246156" bIns="20087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FFFFFF"/>
                  </a:solidFill>
                  <a:uFillTx/>
                  <a:latin typeface="Times New Roman" pitchFamily="18"/>
                  <a:cs typeface="Times New Roman" pitchFamily="18"/>
                </a:rPr>
                <a:t>Age: 7-11 </a:t>
              </a:r>
            </a:p>
          </p:txBody>
        </p:sp>
      </p:grpSp>
      <p:sp>
        <p:nvSpPr>
          <p:cNvPr id="10" name="TextBox 6">
            <a:extLst>
              <a:ext uri="{FF2B5EF4-FFF2-40B4-BE49-F238E27FC236}">
                <a16:creationId xmlns:a16="http://schemas.microsoft.com/office/drawing/2014/main" id="{52E44696-DC7D-80CD-81DE-1E577C8E8CA4}"/>
              </a:ext>
            </a:extLst>
          </p:cNvPr>
          <p:cNvSpPr txBox="1"/>
          <p:nvPr/>
        </p:nvSpPr>
        <p:spPr>
          <a:xfrm>
            <a:off x="304796" y="75492"/>
            <a:ext cx="6999512"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Times New Roman" pitchFamily="18"/>
                <a:cs typeface="Times New Roman" pitchFamily="18"/>
              </a:rPr>
              <a:t>Jean Piaget Cognitive Development Theory</a:t>
            </a:r>
          </a:p>
        </p:txBody>
      </p:sp>
      <p:grpSp>
        <p:nvGrpSpPr>
          <p:cNvPr id="11" name="Diagram 9">
            <a:extLst>
              <a:ext uri="{FF2B5EF4-FFF2-40B4-BE49-F238E27FC236}">
                <a16:creationId xmlns:a16="http://schemas.microsoft.com/office/drawing/2014/main" id="{BC8718C7-2CFD-A940-CED5-2CE141895F8C}"/>
              </a:ext>
            </a:extLst>
          </p:cNvPr>
          <p:cNvGrpSpPr/>
          <p:nvPr/>
        </p:nvGrpSpPr>
        <p:grpSpPr>
          <a:xfrm>
            <a:off x="3140525" y="985192"/>
            <a:ext cx="7043056" cy="4365446"/>
            <a:chOff x="3140525" y="985192"/>
            <a:chExt cx="7043056" cy="4365446"/>
          </a:xfrm>
        </p:grpSpPr>
        <p:sp>
          <p:nvSpPr>
            <p:cNvPr id="12" name="Rectangle 11">
              <a:extLst>
                <a:ext uri="{FF2B5EF4-FFF2-40B4-BE49-F238E27FC236}">
                  <a16:creationId xmlns:a16="http://schemas.microsoft.com/office/drawing/2014/main" id="{34AB5227-DC41-4372-AC47-08F62829C1E7}"/>
                </a:ext>
              </a:extLst>
            </p:cNvPr>
            <p:cNvSpPr/>
            <p:nvPr/>
          </p:nvSpPr>
          <p:spPr>
            <a:xfrm>
              <a:off x="3140525" y="985192"/>
              <a:ext cx="7043056" cy="4365446"/>
            </a:xfrm>
            <a:prstGeom prst="rect">
              <a:avLst/>
            </a:prstGeom>
            <a:no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Freeform: Shape 12">
              <a:extLst>
                <a:ext uri="{FF2B5EF4-FFF2-40B4-BE49-F238E27FC236}">
                  <a16:creationId xmlns:a16="http://schemas.microsoft.com/office/drawing/2014/main" id="{591FC04C-71B9-D998-D22C-ABAC993B1581}"/>
                </a:ext>
              </a:extLst>
            </p:cNvPr>
            <p:cNvSpPr/>
            <p:nvPr/>
          </p:nvSpPr>
          <p:spPr>
            <a:xfrm>
              <a:off x="5712896" y="985476"/>
              <a:ext cx="1898321" cy="1898321"/>
            </a:xfrm>
            <a:custGeom>
              <a:avLst/>
              <a:gdLst>
                <a:gd name="f0" fmla="val 10800000"/>
                <a:gd name="f1" fmla="val 5400000"/>
                <a:gd name="f2" fmla="val 180"/>
                <a:gd name="f3" fmla="val w"/>
                <a:gd name="f4" fmla="val h"/>
                <a:gd name="f5" fmla="val 0"/>
                <a:gd name="f6" fmla="val 1898323"/>
                <a:gd name="f7" fmla="val 949162"/>
                <a:gd name="f8" fmla="val 424954"/>
                <a:gd name="f9" fmla="val 1473370"/>
                <a:gd name="f10" fmla="val 1898324"/>
                <a:gd name="f11" fmla="+- 0 0 -90"/>
                <a:gd name="f12" fmla="*/ f3 1 1898323"/>
                <a:gd name="f13" fmla="*/ f4 1 1898323"/>
                <a:gd name="f14" fmla="+- f6 0 f5"/>
                <a:gd name="f15" fmla="*/ f11 f0 1"/>
                <a:gd name="f16" fmla="*/ f14 1 1898323"/>
                <a:gd name="f17" fmla="*/ 0 f14 1"/>
                <a:gd name="f18" fmla="*/ 949162 f14 1"/>
                <a:gd name="f19" fmla="*/ 1898324 f14 1"/>
                <a:gd name="f20" fmla="*/ f15 1 f2"/>
                <a:gd name="f21" fmla="*/ f17 1 1898323"/>
                <a:gd name="f22" fmla="*/ f18 1 1898323"/>
                <a:gd name="f23" fmla="*/ f19 1 189832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898323" h="189832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0C226"/>
            </a:solidFill>
            <a:ln w="19046" cap="rnd">
              <a:solidFill>
                <a:srgbClr val="FFFFFF"/>
              </a:solidFill>
              <a:prstDash val="solid"/>
              <a:miter/>
            </a:ln>
          </p:spPr>
          <p:txBody>
            <a:bodyPr vert="horz" wrap="square" lIns="293238" tIns="293238" rIns="293238" bIns="293238" anchor="ctr" anchorCtr="1" compatLnSpc="1">
              <a:noAutofit/>
            </a:bodyPr>
            <a:lstStyle/>
            <a:p>
              <a:pPr marL="0" marR="0" lvl="0" indent="0" algn="ctr" defTabSz="533396"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GB" sz="1200" b="0" i="0" u="none" strike="noStrike" kern="1200" cap="none" spc="0" baseline="0" dirty="0">
                  <a:uFillTx/>
                  <a:latin typeface="Times New Roman" pitchFamily="18"/>
                  <a:cs typeface="Times New Roman" pitchFamily="18"/>
                </a:rPr>
                <a:t>Jean Piaget developed the cognitive development theory, in where a child actively contributes to the development of intelligence and learns via experience</a:t>
              </a:r>
            </a:p>
          </p:txBody>
        </p:sp>
        <p:sp>
          <p:nvSpPr>
            <p:cNvPr id="14" name="Freeform: Shape 13">
              <a:extLst>
                <a:ext uri="{FF2B5EF4-FFF2-40B4-BE49-F238E27FC236}">
                  <a16:creationId xmlns:a16="http://schemas.microsoft.com/office/drawing/2014/main" id="{DA01F337-8F7B-4458-6B0A-CF476E86095C}"/>
                </a:ext>
              </a:extLst>
            </p:cNvPr>
            <p:cNvSpPr/>
            <p:nvPr/>
          </p:nvSpPr>
          <p:spPr>
            <a:xfrm rot="3600008">
              <a:off x="7115273" y="2835239"/>
              <a:ext cx="503404" cy="640683"/>
            </a:xfrm>
            <a:custGeom>
              <a:avLst/>
              <a:gdLst>
                <a:gd name="f0" fmla="val 10800000"/>
                <a:gd name="f1" fmla="val 5400000"/>
                <a:gd name="f2" fmla="val 180"/>
                <a:gd name="f3" fmla="val w"/>
                <a:gd name="f4" fmla="val h"/>
                <a:gd name="f5" fmla="val 0"/>
                <a:gd name="f6" fmla="val 503406"/>
                <a:gd name="f7" fmla="val 640684"/>
                <a:gd name="f8" fmla="val 128137"/>
                <a:gd name="f9" fmla="val 251703"/>
                <a:gd name="f10" fmla="val 320342"/>
                <a:gd name="f11" fmla="val 512547"/>
                <a:gd name="f12" fmla="+- 0 0 -90"/>
                <a:gd name="f13" fmla="*/ f3 1 503406"/>
                <a:gd name="f14" fmla="*/ f4 1 640684"/>
                <a:gd name="f15" fmla="+- f7 0 f5"/>
                <a:gd name="f16" fmla="+- f6 0 f5"/>
                <a:gd name="f17" fmla="*/ f12 f0 1"/>
                <a:gd name="f18" fmla="*/ f16 1 503406"/>
                <a:gd name="f19" fmla="*/ f15 1 640684"/>
                <a:gd name="f20" fmla="*/ 0 f16 1"/>
                <a:gd name="f21" fmla="*/ 128137 f15 1"/>
                <a:gd name="f22" fmla="*/ 251703 f16 1"/>
                <a:gd name="f23" fmla="*/ 0 f15 1"/>
                <a:gd name="f24" fmla="*/ 503406 f16 1"/>
                <a:gd name="f25" fmla="*/ 320342 f15 1"/>
                <a:gd name="f26" fmla="*/ 640684 f15 1"/>
                <a:gd name="f27" fmla="*/ 512547 f15 1"/>
                <a:gd name="f28" fmla="*/ f17 1 f2"/>
                <a:gd name="f29" fmla="*/ f20 1 503406"/>
                <a:gd name="f30" fmla="*/ f21 1 640684"/>
                <a:gd name="f31" fmla="*/ f22 1 503406"/>
                <a:gd name="f32" fmla="*/ f23 1 640684"/>
                <a:gd name="f33" fmla="*/ f24 1 503406"/>
                <a:gd name="f34" fmla="*/ f25 1 640684"/>
                <a:gd name="f35" fmla="*/ f26 1 640684"/>
                <a:gd name="f36" fmla="*/ f27 1 640684"/>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03406" h="640684">
                  <a:moveTo>
                    <a:pt x="f5" y="f8"/>
                  </a:moveTo>
                  <a:lnTo>
                    <a:pt x="f9" y="f8"/>
                  </a:lnTo>
                  <a:lnTo>
                    <a:pt x="f9" y="f5"/>
                  </a:lnTo>
                  <a:lnTo>
                    <a:pt x="f6" y="f10"/>
                  </a:lnTo>
                  <a:lnTo>
                    <a:pt x="f9" y="f7"/>
                  </a:lnTo>
                  <a:lnTo>
                    <a:pt x="f9" y="f11"/>
                  </a:lnTo>
                  <a:lnTo>
                    <a:pt x="f5" y="f11"/>
                  </a:lnTo>
                  <a:lnTo>
                    <a:pt x="f5" y="f8"/>
                  </a:lnTo>
                  <a:close/>
                </a:path>
              </a:pathLst>
            </a:custGeom>
            <a:solidFill>
              <a:srgbClr val="C6DDAC"/>
            </a:solidFill>
            <a:ln cap="flat">
              <a:noFill/>
              <a:prstDash val="solid"/>
            </a:ln>
          </p:spPr>
          <p:txBody>
            <a:bodyPr vert="horz" wrap="square" lIns="0" tIns="128134" rIns="151022" bIns="1281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Trebuchet MS"/>
              </a:endParaRPr>
            </a:p>
          </p:txBody>
        </p:sp>
        <p:sp>
          <p:nvSpPr>
            <p:cNvPr id="15" name="Freeform: Shape 14">
              <a:extLst>
                <a:ext uri="{FF2B5EF4-FFF2-40B4-BE49-F238E27FC236}">
                  <a16:creationId xmlns:a16="http://schemas.microsoft.com/office/drawing/2014/main" id="{E5CDE179-D86E-1CFF-16CB-048E8F50BA40}"/>
                </a:ext>
              </a:extLst>
            </p:cNvPr>
            <p:cNvSpPr/>
            <p:nvPr/>
          </p:nvSpPr>
          <p:spPr>
            <a:xfrm>
              <a:off x="7136965" y="3452042"/>
              <a:ext cx="1898321" cy="1898321"/>
            </a:xfrm>
            <a:custGeom>
              <a:avLst/>
              <a:gdLst>
                <a:gd name="f0" fmla="val 10800000"/>
                <a:gd name="f1" fmla="val 5400000"/>
                <a:gd name="f2" fmla="val 180"/>
                <a:gd name="f3" fmla="val w"/>
                <a:gd name="f4" fmla="val h"/>
                <a:gd name="f5" fmla="val 0"/>
                <a:gd name="f6" fmla="val 1898323"/>
                <a:gd name="f7" fmla="val 949162"/>
                <a:gd name="f8" fmla="val 424954"/>
                <a:gd name="f9" fmla="val 1473370"/>
                <a:gd name="f10" fmla="val 1898324"/>
                <a:gd name="f11" fmla="+- 0 0 -90"/>
                <a:gd name="f12" fmla="*/ f3 1 1898323"/>
                <a:gd name="f13" fmla="*/ f4 1 1898323"/>
                <a:gd name="f14" fmla="+- f6 0 f5"/>
                <a:gd name="f15" fmla="*/ f11 f0 1"/>
                <a:gd name="f16" fmla="*/ f14 1 1898323"/>
                <a:gd name="f17" fmla="*/ 0 f14 1"/>
                <a:gd name="f18" fmla="*/ 949162 f14 1"/>
                <a:gd name="f19" fmla="*/ 1898324 f14 1"/>
                <a:gd name="f20" fmla="*/ f15 1 f2"/>
                <a:gd name="f21" fmla="*/ f17 1 1898323"/>
                <a:gd name="f22" fmla="*/ f18 1 1898323"/>
                <a:gd name="f23" fmla="*/ f19 1 189832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898323" h="189832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0C226"/>
            </a:solidFill>
            <a:ln w="19046" cap="rnd">
              <a:solidFill>
                <a:srgbClr val="FFFFFF"/>
              </a:solidFill>
              <a:prstDash val="solid"/>
              <a:miter/>
            </a:ln>
          </p:spPr>
          <p:txBody>
            <a:bodyPr vert="horz" wrap="square" lIns="295780" tIns="295780" rIns="295780" bIns="29578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dirty="0">
                  <a:uFillTx/>
                  <a:latin typeface="Times New Roman" pitchFamily="18"/>
                  <a:cs typeface="Times New Roman" pitchFamily="18"/>
                </a:rPr>
                <a:t>He established a theory that emphasis more on mental growth than it does on physical growth</a:t>
              </a:r>
            </a:p>
          </p:txBody>
        </p:sp>
        <p:sp>
          <p:nvSpPr>
            <p:cNvPr id="16" name="Freeform: Shape 15">
              <a:extLst>
                <a:ext uri="{FF2B5EF4-FFF2-40B4-BE49-F238E27FC236}">
                  <a16:creationId xmlns:a16="http://schemas.microsoft.com/office/drawing/2014/main" id="{6C9EC4E0-01E9-C87F-87F3-D90955FCC0A2}"/>
                </a:ext>
              </a:extLst>
            </p:cNvPr>
            <p:cNvSpPr/>
            <p:nvPr/>
          </p:nvSpPr>
          <p:spPr>
            <a:xfrm>
              <a:off x="6424601" y="4080857"/>
              <a:ext cx="503404" cy="640683"/>
            </a:xfrm>
            <a:custGeom>
              <a:avLst/>
              <a:gdLst>
                <a:gd name="f0" fmla="val 10800000"/>
                <a:gd name="f1" fmla="val 5400000"/>
                <a:gd name="f2" fmla="val 180"/>
                <a:gd name="f3" fmla="val w"/>
                <a:gd name="f4" fmla="val h"/>
                <a:gd name="f5" fmla="val 0"/>
                <a:gd name="f6" fmla="val 503406"/>
                <a:gd name="f7" fmla="val 640684"/>
                <a:gd name="f8" fmla="val 512547"/>
                <a:gd name="f9" fmla="val 251703"/>
                <a:gd name="f10" fmla="val 320342"/>
                <a:gd name="f11" fmla="val 128137"/>
                <a:gd name="f12" fmla="+- 0 0 -90"/>
                <a:gd name="f13" fmla="*/ f3 1 503406"/>
                <a:gd name="f14" fmla="*/ f4 1 640684"/>
                <a:gd name="f15" fmla="+- f7 0 f5"/>
                <a:gd name="f16" fmla="+- f6 0 f5"/>
                <a:gd name="f17" fmla="*/ f12 f0 1"/>
                <a:gd name="f18" fmla="*/ f16 1 503406"/>
                <a:gd name="f19" fmla="*/ f15 1 640684"/>
                <a:gd name="f20" fmla="*/ 0 f16 1"/>
                <a:gd name="f21" fmla="*/ 128137 f15 1"/>
                <a:gd name="f22" fmla="*/ 251703 f16 1"/>
                <a:gd name="f23" fmla="*/ 0 f15 1"/>
                <a:gd name="f24" fmla="*/ 503406 f16 1"/>
                <a:gd name="f25" fmla="*/ 320342 f15 1"/>
                <a:gd name="f26" fmla="*/ 640684 f15 1"/>
                <a:gd name="f27" fmla="*/ 512547 f15 1"/>
                <a:gd name="f28" fmla="*/ f17 1 f2"/>
                <a:gd name="f29" fmla="*/ f20 1 503406"/>
                <a:gd name="f30" fmla="*/ f21 1 640684"/>
                <a:gd name="f31" fmla="*/ f22 1 503406"/>
                <a:gd name="f32" fmla="*/ f23 1 640684"/>
                <a:gd name="f33" fmla="*/ f24 1 503406"/>
                <a:gd name="f34" fmla="*/ f25 1 640684"/>
                <a:gd name="f35" fmla="*/ f26 1 640684"/>
                <a:gd name="f36" fmla="*/ f27 1 640684"/>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03406" h="640684">
                  <a:moveTo>
                    <a:pt x="f6" y="f8"/>
                  </a:moveTo>
                  <a:lnTo>
                    <a:pt x="f9" y="f8"/>
                  </a:lnTo>
                  <a:lnTo>
                    <a:pt x="f9" y="f7"/>
                  </a:lnTo>
                  <a:lnTo>
                    <a:pt x="f5" y="f10"/>
                  </a:lnTo>
                  <a:lnTo>
                    <a:pt x="f9" y="f5"/>
                  </a:lnTo>
                  <a:lnTo>
                    <a:pt x="f9" y="f11"/>
                  </a:lnTo>
                  <a:lnTo>
                    <a:pt x="f6" y="f11"/>
                  </a:lnTo>
                  <a:lnTo>
                    <a:pt x="f6" y="f8"/>
                  </a:lnTo>
                  <a:close/>
                </a:path>
              </a:pathLst>
            </a:custGeom>
            <a:solidFill>
              <a:srgbClr val="C6DDAC"/>
            </a:solidFill>
            <a:ln cap="flat">
              <a:noFill/>
              <a:prstDash val="solid"/>
            </a:ln>
          </p:spPr>
          <p:txBody>
            <a:bodyPr vert="horz" wrap="square" lIns="151022" tIns="128134" rIns="0" bIns="1281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Trebuchet MS"/>
              </a:endParaRPr>
            </a:p>
          </p:txBody>
        </p:sp>
        <p:sp>
          <p:nvSpPr>
            <p:cNvPr id="17" name="Freeform: Shape 16">
              <a:extLst>
                <a:ext uri="{FF2B5EF4-FFF2-40B4-BE49-F238E27FC236}">
                  <a16:creationId xmlns:a16="http://schemas.microsoft.com/office/drawing/2014/main" id="{7C33ED92-5A24-4DB6-A3C9-47760EBE940F}"/>
                </a:ext>
              </a:extLst>
            </p:cNvPr>
            <p:cNvSpPr/>
            <p:nvPr/>
          </p:nvSpPr>
          <p:spPr>
            <a:xfrm>
              <a:off x="4288819" y="3452042"/>
              <a:ext cx="1898321" cy="1898321"/>
            </a:xfrm>
            <a:custGeom>
              <a:avLst/>
              <a:gdLst>
                <a:gd name="f0" fmla="val 10800000"/>
                <a:gd name="f1" fmla="val 5400000"/>
                <a:gd name="f2" fmla="val 180"/>
                <a:gd name="f3" fmla="val w"/>
                <a:gd name="f4" fmla="val h"/>
                <a:gd name="f5" fmla="val 0"/>
                <a:gd name="f6" fmla="val 1898323"/>
                <a:gd name="f7" fmla="val 949162"/>
                <a:gd name="f8" fmla="val 424954"/>
                <a:gd name="f9" fmla="val 1473370"/>
                <a:gd name="f10" fmla="val 1898324"/>
                <a:gd name="f11" fmla="+- 0 0 -90"/>
                <a:gd name="f12" fmla="*/ f3 1 1898323"/>
                <a:gd name="f13" fmla="*/ f4 1 1898323"/>
                <a:gd name="f14" fmla="+- f6 0 f5"/>
                <a:gd name="f15" fmla="*/ f11 f0 1"/>
                <a:gd name="f16" fmla="*/ f14 1 1898323"/>
                <a:gd name="f17" fmla="*/ 0 f14 1"/>
                <a:gd name="f18" fmla="*/ 949162 f14 1"/>
                <a:gd name="f19" fmla="*/ 1898324 f14 1"/>
                <a:gd name="f20" fmla="*/ f15 1 f2"/>
                <a:gd name="f21" fmla="*/ f17 1 1898323"/>
                <a:gd name="f22" fmla="*/ f18 1 1898323"/>
                <a:gd name="f23" fmla="*/ f19 1 1898323"/>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898323" h="1898323">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90C226"/>
            </a:solidFill>
            <a:ln w="19046" cap="rnd">
              <a:solidFill>
                <a:srgbClr val="FFFFFF"/>
              </a:solidFill>
              <a:prstDash val="solid"/>
              <a:miter/>
            </a:ln>
          </p:spPr>
          <p:txBody>
            <a:bodyPr vert="horz" wrap="square" lIns="295780" tIns="295780" rIns="295780" bIns="29578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dirty="0">
                  <a:uFillTx/>
                  <a:latin typeface="Times New Roman" pitchFamily="18"/>
                  <a:cs typeface="Times New Roman" pitchFamily="18"/>
                </a:rPr>
                <a:t>Mental functions include perception, recollection, </a:t>
              </a:r>
              <a:r>
                <a:rPr lang="en-GB" sz="1400" b="0" i="0" u="none" strike="noStrike" kern="1200" cap="none" spc="0" baseline="0" dirty="0">
                  <a:uFillTx/>
                  <a:latin typeface="Times New Roman" panose="02020603050405020304" pitchFamily="18" charset="0"/>
                  <a:cs typeface="Times New Roman" panose="02020603050405020304" pitchFamily="18" charset="0"/>
                </a:rPr>
                <a:t>belief, and logic </a:t>
              </a:r>
              <a:r>
                <a:rPr lang="en-GB" sz="1400" dirty="0">
                  <a:latin typeface="Times New Roman" panose="02020603050405020304" pitchFamily="18" charset="0"/>
                  <a:cs typeface="Times New Roman" panose="02020603050405020304" pitchFamily="18" charset="0"/>
                </a:rPr>
                <a:t>(J.J. Thompson, 2021).</a:t>
              </a:r>
              <a:endParaRPr lang="en-GB" sz="1400" b="0" i="0" u="none" strike="noStrike" kern="1200" cap="none" spc="0" baseline="0" dirty="0">
                <a:solidFill>
                  <a:srgbClr val="FFFFFF"/>
                </a:solidFill>
                <a:uFillTx/>
                <a:latin typeface="Times New Roman" panose="02020603050405020304" pitchFamily="18" charset="0"/>
                <a:cs typeface="Times New Roman" panose="02020603050405020304" pitchFamily="18" charset="0"/>
              </a:endParaRPr>
            </a:p>
          </p:txBody>
        </p:sp>
        <p:sp>
          <p:nvSpPr>
            <p:cNvPr id="18" name="Freeform: Shape 17">
              <a:extLst>
                <a:ext uri="{FF2B5EF4-FFF2-40B4-BE49-F238E27FC236}">
                  <a16:creationId xmlns:a16="http://schemas.microsoft.com/office/drawing/2014/main" id="{93C57770-60C2-5B3A-C0C9-5F0DE4DCEFB8}"/>
                </a:ext>
              </a:extLst>
            </p:cNvPr>
            <p:cNvSpPr/>
            <p:nvPr/>
          </p:nvSpPr>
          <p:spPr>
            <a:xfrm rot="18000008">
              <a:off x="5691196" y="2859910"/>
              <a:ext cx="503404" cy="640683"/>
            </a:xfrm>
            <a:custGeom>
              <a:avLst/>
              <a:gdLst>
                <a:gd name="f0" fmla="val 10800000"/>
                <a:gd name="f1" fmla="val 5400000"/>
                <a:gd name="f2" fmla="val 180"/>
                <a:gd name="f3" fmla="val w"/>
                <a:gd name="f4" fmla="val h"/>
                <a:gd name="f5" fmla="val 0"/>
                <a:gd name="f6" fmla="val 503406"/>
                <a:gd name="f7" fmla="val 640684"/>
                <a:gd name="f8" fmla="val 128137"/>
                <a:gd name="f9" fmla="val 251703"/>
                <a:gd name="f10" fmla="val 320342"/>
                <a:gd name="f11" fmla="val 512547"/>
                <a:gd name="f12" fmla="+- 0 0 -90"/>
                <a:gd name="f13" fmla="*/ f3 1 503406"/>
                <a:gd name="f14" fmla="*/ f4 1 640684"/>
                <a:gd name="f15" fmla="+- f7 0 f5"/>
                <a:gd name="f16" fmla="+- f6 0 f5"/>
                <a:gd name="f17" fmla="*/ f12 f0 1"/>
                <a:gd name="f18" fmla="*/ f16 1 503406"/>
                <a:gd name="f19" fmla="*/ f15 1 640684"/>
                <a:gd name="f20" fmla="*/ 0 f16 1"/>
                <a:gd name="f21" fmla="*/ 128137 f15 1"/>
                <a:gd name="f22" fmla="*/ 251703 f16 1"/>
                <a:gd name="f23" fmla="*/ 0 f15 1"/>
                <a:gd name="f24" fmla="*/ 503406 f16 1"/>
                <a:gd name="f25" fmla="*/ 320342 f15 1"/>
                <a:gd name="f26" fmla="*/ 640684 f15 1"/>
                <a:gd name="f27" fmla="*/ 512547 f15 1"/>
                <a:gd name="f28" fmla="*/ f17 1 f2"/>
                <a:gd name="f29" fmla="*/ f20 1 503406"/>
                <a:gd name="f30" fmla="*/ f21 1 640684"/>
                <a:gd name="f31" fmla="*/ f22 1 503406"/>
                <a:gd name="f32" fmla="*/ f23 1 640684"/>
                <a:gd name="f33" fmla="*/ f24 1 503406"/>
                <a:gd name="f34" fmla="*/ f25 1 640684"/>
                <a:gd name="f35" fmla="*/ f26 1 640684"/>
                <a:gd name="f36" fmla="*/ f27 1 640684"/>
                <a:gd name="f37" fmla="*/ f5 1 f18"/>
                <a:gd name="f38" fmla="*/ f6 1 f18"/>
                <a:gd name="f39" fmla="*/ f5 1 f19"/>
                <a:gd name="f40" fmla="*/ f7 1 f19"/>
                <a:gd name="f41" fmla="+- f28 0 f1"/>
                <a:gd name="f42" fmla="*/ f29 1 f18"/>
                <a:gd name="f43" fmla="*/ f30 1 f19"/>
                <a:gd name="f44" fmla="*/ f31 1 f18"/>
                <a:gd name="f45" fmla="*/ f32 1 f19"/>
                <a:gd name="f46" fmla="*/ f33 1 f18"/>
                <a:gd name="f47" fmla="*/ f34 1 f19"/>
                <a:gd name="f48" fmla="*/ f35 1 f19"/>
                <a:gd name="f49" fmla="*/ f36 1 f19"/>
                <a:gd name="f50" fmla="*/ f37 f13 1"/>
                <a:gd name="f51" fmla="*/ f38 f13 1"/>
                <a:gd name="f52" fmla="*/ f40 f14 1"/>
                <a:gd name="f53" fmla="*/ f39 f14 1"/>
                <a:gd name="f54" fmla="*/ f42 f13 1"/>
                <a:gd name="f55" fmla="*/ f43 f14 1"/>
                <a:gd name="f56" fmla="*/ f44 f13 1"/>
                <a:gd name="f57" fmla="*/ f45 f14 1"/>
                <a:gd name="f58" fmla="*/ f46 f13 1"/>
                <a:gd name="f59" fmla="*/ f47 f14 1"/>
                <a:gd name="f60" fmla="*/ f48 f14 1"/>
                <a:gd name="f61" fmla="*/ f49 f14 1"/>
              </a:gdLst>
              <a:ahLst/>
              <a:cxnLst>
                <a:cxn ang="3cd4">
                  <a:pos x="hc" y="t"/>
                </a:cxn>
                <a:cxn ang="0">
                  <a:pos x="r" y="vc"/>
                </a:cxn>
                <a:cxn ang="cd4">
                  <a:pos x="hc" y="b"/>
                </a:cxn>
                <a:cxn ang="cd2">
                  <a:pos x="l" y="vc"/>
                </a:cxn>
                <a:cxn ang="f41">
                  <a:pos x="f54" y="f55"/>
                </a:cxn>
                <a:cxn ang="f41">
                  <a:pos x="f56" y="f55"/>
                </a:cxn>
                <a:cxn ang="f41">
                  <a:pos x="f56" y="f57"/>
                </a:cxn>
                <a:cxn ang="f41">
                  <a:pos x="f58" y="f59"/>
                </a:cxn>
                <a:cxn ang="f41">
                  <a:pos x="f56" y="f60"/>
                </a:cxn>
                <a:cxn ang="f41">
                  <a:pos x="f56" y="f61"/>
                </a:cxn>
                <a:cxn ang="f41">
                  <a:pos x="f54" y="f61"/>
                </a:cxn>
                <a:cxn ang="f41">
                  <a:pos x="f54" y="f55"/>
                </a:cxn>
              </a:cxnLst>
              <a:rect l="f50" t="f53" r="f51" b="f52"/>
              <a:pathLst>
                <a:path w="503406" h="640684">
                  <a:moveTo>
                    <a:pt x="f5" y="f8"/>
                  </a:moveTo>
                  <a:lnTo>
                    <a:pt x="f9" y="f8"/>
                  </a:lnTo>
                  <a:lnTo>
                    <a:pt x="f9" y="f5"/>
                  </a:lnTo>
                  <a:lnTo>
                    <a:pt x="f6" y="f10"/>
                  </a:lnTo>
                  <a:lnTo>
                    <a:pt x="f9" y="f7"/>
                  </a:lnTo>
                  <a:lnTo>
                    <a:pt x="f9" y="f11"/>
                  </a:lnTo>
                  <a:lnTo>
                    <a:pt x="f5" y="f11"/>
                  </a:lnTo>
                  <a:lnTo>
                    <a:pt x="f5" y="f8"/>
                  </a:lnTo>
                  <a:close/>
                </a:path>
              </a:pathLst>
            </a:custGeom>
            <a:solidFill>
              <a:srgbClr val="C6DDAC"/>
            </a:solidFill>
            <a:ln cap="flat">
              <a:noFill/>
              <a:prstDash val="solid"/>
            </a:ln>
          </p:spPr>
          <p:txBody>
            <a:bodyPr vert="horz" wrap="square" lIns="0" tIns="128134" rIns="151022" bIns="128134" anchor="ctr" anchorCtr="1" compatLnSpc="1">
              <a:noAutofit/>
            </a:bodyPr>
            <a:lstStyle/>
            <a:p>
              <a:pPr marL="0" marR="0" lvl="0" indent="0" algn="ctr" defTabSz="1244598" rtl="0" fontAlgn="auto" hangingPunct="1">
                <a:lnSpc>
                  <a:spcPct val="90000"/>
                </a:lnSpc>
                <a:spcBef>
                  <a:spcPts val="0"/>
                </a:spcBef>
                <a:spcAft>
                  <a:spcPts val="120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Trebuchet MS"/>
              </a:endParaRPr>
            </a:p>
          </p:txBody>
        </p:sp>
      </p:grpSp>
      <p:grpSp>
        <p:nvGrpSpPr>
          <p:cNvPr id="19" name="Diagram 11">
            <a:extLst>
              <a:ext uri="{FF2B5EF4-FFF2-40B4-BE49-F238E27FC236}">
                <a16:creationId xmlns:a16="http://schemas.microsoft.com/office/drawing/2014/main" id="{87740F25-3374-25C6-0BD4-E47F586B2E9E}"/>
              </a:ext>
            </a:extLst>
          </p:cNvPr>
          <p:cNvGrpSpPr/>
          <p:nvPr/>
        </p:nvGrpSpPr>
        <p:grpSpPr>
          <a:xfrm>
            <a:off x="9372371" y="1656490"/>
            <a:ext cx="2319119" cy="4100196"/>
            <a:chOff x="9372371" y="1656490"/>
            <a:chExt cx="2319119" cy="4100196"/>
          </a:xfrm>
        </p:grpSpPr>
        <p:sp>
          <p:nvSpPr>
            <p:cNvPr id="20" name="Freeform: Shape 19">
              <a:extLst>
                <a:ext uri="{FF2B5EF4-FFF2-40B4-BE49-F238E27FC236}">
                  <a16:creationId xmlns:a16="http://schemas.microsoft.com/office/drawing/2014/main" id="{456A403A-9031-705B-1687-EC752EB815FE}"/>
                </a:ext>
              </a:extLst>
            </p:cNvPr>
            <p:cNvSpPr/>
            <p:nvPr/>
          </p:nvSpPr>
          <p:spPr>
            <a:xfrm>
              <a:off x="9372371" y="1656490"/>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54A021"/>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Jean Piaget Theory includes 4 development stages: </a:t>
              </a:r>
            </a:p>
          </p:txBody>
        </p:sp>
        <p:sp>
          <p:nvSpPr>
            <p:cNvPr id="21" name="Freeform: Shape 20">
              <a:extLst>
                <a:ext uri="{FF2B5EF4-FFF2-40B4-BE49-F238E27FC236}">
                  <a16:creationId xmlns:a16="http://schemas.microsoft.com/office/drawing/2014/main" id="{98918A85-5141-500D-78DE-C6D9044E53F6}"/>
                </a:ext>
              </a:extLst>
            </p:cNvPr>
            <p:cNvSpPr/>
            <p:nvPr/>
          </p:nvSpPr>
          <p:spPr>
            <a:xfrm>
              <a:off x="9372371" y="2714003"/>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86B820"/>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Sensory-motor Stage Operational Stage,</a:t>
              </a:r>
            </a:p>
          </p:txBody>
        </p:sp>
        <p:sp>
          <p:nvSpPr>
            <p:cNvPr id="22" name="Freeform: Shape 21">
              <a:extLst>
                <a:ext uri="{FF2B5EF4-FFF2-40B4-BE49-F238E27FC236}">
                  <a16:creationId xmlns:a16="http://schemas.microsoft.com/office/drawing/2014/main" id="{1B7DE358-3C03-A5A9-D967-8E5E116888CC}"/>
                </a:ext>
              </a:extLst>
            </p:cNvPr>
            <p:cNvSpPr/>
            <p:nvPr/>
          </p:nvSpPr>
          <p:spPr>
            <a:xfrm>
              <a:off x="9372371" y="3771525"/>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C7D01D"/>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Stage of Concrete Operations</a:t>
              </a:r>
            </a:p>
          </p:txBody>
        </p:sp>
        <p:sp>
          <p:nvSpPr>
            <p:cNvPr id="23" name="Freeform: Shape 22">
              <a:extLst>
                <a:ext uri="{FF2B5EF4-FFF2-40B4-BE49-F238E27FC236}">
                  <a16:creationId xmlns:a16="http://schemas.microsoft.com/office/drawing/2014/main" id="{1680855C-081B-BC42-3BF1-2791D041FC7D}"/>
                </a:ext>
              </a:extLst>
            </p:cNvPr>
            <p:cNvSpPr/>
            <p:nvPr/>
          </p:nvSpPr>
          <p:spPr>
            <a:xfrm>
              <a:off x="9372371" y="4829037"/>
              <a:ext cx="2319119" cy="927649"/>
            </a:xfrm>
            <a:custGeom>
              <a:avLst/>
              <a:gdLst>
                <a:gd name="f0" fmla="val 10800000"/>
                <a:gd name="f1" fmla="val 5400000"/>
                <a:gd name="f2" fmla="val 180"/>
                <a:gd name="f3" fmla="val w"/>
                <a:gd name="f4" fmla="val h"/>
                <a:gd name="f5" fmla="val 0"/>
                <a:gd name="f6" fmla="val 2319115"/>
                <a:gd name="f7" fmla="val 927646"/>
                <a:gd name="f8" fmla="val 1855292"/>
                <a:gd name="f9" fmla="val 463823"/>
                <a:gd name="f10" fmla="+- 0 0 -90"/>
                <a:gd name="f11" fmla="*/ f3 1 2319115"/>
                <a:gd name="f12" fmla="*/ f4 1 927646"/>
                <a:gd name="f13" fmla="+- f7 0 f5"/>
                <a:gd name="f14" fmla="+- f6 0 f5"/>
                <a:gd name="f15" fmla="*/ f10 f0 1"/>
                <a:gd name="f16" fmla="*/ f14 1 2319115"/>
                <a:gd name="f17" fmla="*/ f13 1 927646"/>
                <a:gd name="f18" fmla="*/ 0 f14 1"/>
                <a:gd name="f19" fmla="*/ 0 f13 1"/>
                <a:gd name="f20" fmla="*/ 1855292 f14 1"/>
                <a:gd name="f21" fmla="*/ 2319115 f14 1"/>
                <a:gd name="f22" fmla="*/ 463823 f13 1"/>
                <a:gd name="f23" fmla="*/ 927646 f13 1"/>
                <a:gd name="f24" fmla="*/ 463823 f14 1"/>
                <a:gd name="f25" fmla="*/ f15 1 f2"/>
                <a:gd name="f26" fmla="*/ f18 1 2319115"/>
                <a:gd name="f27" fmla="*/ f19 1 927646"/>
                <a:gd name="f28" fmla="*/ f20 1 2319115"/>
                <a:gd name="f29" fmla="*/ f21 1 2319115"/>
                <a:gd name="f30" fmla="*/ f22 1 927646"/>
                <a:gd name="f31" fmla="*/ f23 1 927646"/>
                <a:gd name="f32" fmla="*/ f24 1 231911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19115" h="927646">
                  <a:moveTo>
                    <a:pt x="f5" y="f5"/>
                  </a:moveTo>
                  <a:lnTo>
                    <a:pt x="f8" y="f5"/>
                  </a:lnTo>
                  <a:lnTo>
                    <a:pt x="f6" y="f9"/>
                  </a:lnTo>
                  <a:lnTo>
                    <a:pt x="f8" y="f7"/>
                  </a:lnTo>
                  <a:lnTo>
                    <a:pt x="f5" y="f7"/>
                  </a:lnTo>
                  <a:lnTo>
                    <a:pt x="f9" y="f9"/>
                  </a:lnTo>
                  <a:lnTo>
                    <a:pt x="f5" y="f5"/>
                  </a:lnTo>
                  <a:close/>
                </a:path>
              </a:pathLst>
            </a:custGeom>
            <a:solidFill>
              <a:srgbClr val="E6B91E"/>
            </a:solidFill>
            <a:ln w="19046" cap="rnd">
              <a:solidFill>
                <a:srgbClr val="FFFFFF"/>
              </a:solidFill>
              <a:prstDash val="solid"/>
              <a:miter/>
            </a:ln>
          </p:spPr>
          <p:txBody>
            <a:bodyPr vert="horz" wrap="square" lIns="482876" tIns="9528" rIns="463820" bIns="9528" anchor="ctr" anchorCtr="1" compatLnSpc="1">
              <a:noAutofit/>
            </a:bodyPr>
            <a:lstStyle/>
            <a:p>
              <a:pPr marL="0" marR="0" lvl="0" indent="0" algn="ctr" defTabSz="666753"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500" b="0" i="0" u="none" strike="noStrike" kern="1200" cap="none" spc="0" baseline="0">
                  <a:solidFill>
                    <a:srgbClr val="FFFFFF"/>
                  </a:solidFill>
                  <a:uFillTx/>
                  <a:latin typeface="Trebuchet MS"/>
                </a:rPr>
                <a:t>Stage of Formal Operations</a:t>
              </a:r>
            </a:p>
          </p:txBody>
        </p:sp>
      </p:grpSp>
      <p:sp>
        <p:nvSpPr>
          <p:cNvPr id="24" name="AutoShape 2" descr="Diagram showing the four stages of cognitive development as per Piaget's theory.">
            <a:extLst>
              <a:ext uri="{FF2B5EF4-FFF2-40B4-BE49-F238E27FC236}">
                <a16:creationId xmlns:a16="http://schemas.microsoft.com/office/drawing/2014/main" id="{457CC11D-3571-0801-2E61-806A494B3B75}"/>
              </a:ext>
            </a:extLst>
          </p:cNvPr>
          <p:cNvSpPr/>
          <p:nvPr/>
        </p:nvSpPr>
        <p:spPr>
          <a:xfrm>
            <a:off x="5943600" y="3276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5" name="AutoShape 4" descr="Diagram showing the four stages of cognitive development as per Piaget's theory.">
            <a:extLst>
              <a:ext uri="{FF2B5EF4-FFF2-40B4-BE49-F238E27FC236}">
                <a16:creationId xmlns:a16="http://schemas.microsoft.com/office/drawing/2014/main" id="{4D1D0798-CE26-8612-ED26-DCB10C894AD5}"/>
              </a:ext>
            </a:extLst>
          </p:cNvPr>
          <p:cNvSpPr/>
          <p:nvPr/>
        </p:nvSpPr>
        <p:spPr>
          <a:xfrm>
            <a:off x="-489862" y="5040081"/>
            <a:ext cx="1807028" cy="1807028"/>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95CD78DC-291C-3689-0DC5-7A6655F86503}"/>
              </a:ext>
            </a:extLst>
          </p:cNvPr>
          <p:cNvSpPr txBox="1"/>
          <p:nvPr/>
        </p:nvSpPr>
        <p:spPr>
          <a:xfrm>
            <a:off x="562118" y="5824947"/>
            <a:ext cx="174171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Trebuchet MS"/>
              </a:rPr>
              <a:t>Source: Google</a:t>
            </a:r>
          </a:p>
        </p:txBody>
      </p:sp>
      <p:pic>
        <p:nvPicPr>
          <p:cNvPr id="3" name="Picture 5" descr="Logo&#10;&#10;Description automatically generated with medium confidence">
            <a:extLst>
              <a:ext uri="{FF2B5EF4-FFF2-40B4-BE49-F238E27FC236}">
                <a16:creationId xmlns:a16="http://schemas.microsoft.com/office/drawing/2014/main" id="{1D95C509-C615-1BAC-FFFE-075438F62DB5}"/>
              </a:ext>
            </a:extLst>
          </p:cNvPr>
          <p:cNvPicPr>
            <a:picLocks noChangeAspect="1"/>
          </p:cNvPicPr>
          <p:nvPr/>
        </p:nvPicPr>
        <p:blipFill>
          <a:blip r:embed="rId2"/>
          <a:stretch>
            <a:fillRect/>
          </a:stretch>
        </p:blipFill>
        <p:spPr>
          <a:xfrm>
            <a:off x="562118" y="1520391"/>
            <a:ext cx="2210452" cy="3817208"/>
          </a:xfrm>
          <a:prstGeom prst="rect">
            <a:avLst/>
          </a:prstGeom>
          <a:noFill/>
          <a:ln cap="flat">
            <a:noFill/>
          </a:ln>
        </p:spPr>
      </p:pic>
      <p:sp>
        <p:nvSpPr>
          <p:cNvPr id="4" name="Diagram 10">
            <a:extLst>
              <a:ext uri="{FF2B5EF4-FFF2-40B4-BE49-F238E27FC236}">
                <a16:creationId xmlns:a16="http://schemas.microsoft.com/office/drawing/2014/main" id="{7C73B236-C3AF-0D90-9C47-86FC7A80C0E4}"/>
              </a:ext>
            </a:extLst>
          </p:cNvPr>
          <p:cNvSpPr/>
          <p:nvPr/>
        </p:nvSpPr>
        <p:spPr>
          <a:xfrm>
            <a:off x="2843546" y="1321929"/>
            <a:ext cx="5941231" cy="4503008"/>
          </a:xfrm>
          <a:custGeom>
            <a:avLst/>
            <a:gdLst>
              <a:gd name="f0" fmla="val 10800000"/>
              <a:gd name="f1" fmla="val 5400000"/>
              <a:gd name="f2" fmla="val 180"/>
              <a:gd name="f3" fmla="val w"/>
              <a:gd name="f4" fmla="val h"/>
              <a:gd name="f5" fmla="val 0"/>
              <a:gd name="f6" fmla="val 5941229"/>
              <a:gd name="f7" fmla="val 4503012"/>
              <a:gd name="f8" fmla="val 2251506"/>
              <a:gd name="f9" fmla="val 1008034"/>
              <a:gd name="f10" fmla="val 1329990"/>
              <a:gd name="f11" fmla="val 2970615"/>
              <a:gd name="f12" fmla="val 4611240"/>
              <a:gd name="f13" fmla="val 5941230"/>
              <a:gd name="f14" fmla="val 3494978"/>
              <a:gd name="f15" fmla="+- 0 0 -90"/>
              <a:gd name="f16" fmla="*/ f3 1 5941229"/>
              <a:gd name="f17" fmla="*/ f4 1 4503012"/>
              <a:gd name="f18" fmla="+- f7 0 f5"/>
              <a:gd name="f19" fmla="+- f6 0 f5"/>
              <a:gd name="f20" fmla="*/ f15 f0 1"/>
              <a:gd name="f21" fmla="*/ f19 1 5941229"/>
              <a:gd name="f22" fmla="*/ f18 1 4503012"/>
              <a:gd name="f23" fmla="*/ 0 f19 1"/>
              <a:gd name="f24" fmla="*/ 2251506 f18 1"/>
              <a:gd name="f25" fmla="*/ 2970615 f19 1"/>
              <a:gd name="f26" fmla="*/ 0 f18 1"/>
              <a:gd name="f27" fmla="*/ 5941230 f19 1"/>
              <a:gd name="f28" fmla="*/ 4503012 f18 1"/>
              <a:gd name="f29" fmla="*/ f20 1 f2"/>
              <a:gd name="f30" fmla="*/ f23 1 5941229"/>
              <a:gd name="f31" fmla="*/ f24 1 4503012"/>
              <a:gd name="f32" fmla="*/ f25 1 5941229"/>
              <a:gd name="f33" fmla="*/ f26 1 4503012"/>
              <a:gd name="f34" fmla="*/ f27 1 5941229"/>
              <a:gd name="f35" fmla="*/ f28 1 4503012"/>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5941229" h="4503012">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54A021">
              <a:alpha val="50000"/>
            </a:srgbClr>
          </a:solidFill>
          <a:ln w="19046" cap="rnd">
            <a:solidFill>
              <a:srgbClr val="FFFFFF"/>
            </a:solidFill>
            <a:prstDash val="solid"/>
            <a:miter/>
          </a:ln>
        </p:spPr>
        <p:txBody>
          <a:bodyPr vert="horz" wrap="square" lIns="870069" tIns="659446" rIns="870069" bIns="65944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Concrete Operational Stage, is the third stage of Piaget's cognitive development:</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 Children start using logic and critical thinking. </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The ability between logical relationships: one-meter rope keeps its length even after being cut into pieces</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Child's ability to understand reversibility, such as the notion that addition is repeated in multiplication.</a:t>
            </a:r>
          </a:p>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The concept of conservation, which argues that regardless of the shape changes between short- and long-glasses, the volume of water that goes into each remains the same (Piaget, 1951).</a:t>
            </a:r>
          </a:p>
        </p:txBody>
      </p:sp>
      <p:grpSp>
        <p:nvGrpSpPr>
          <p:cNvPr id="5" name="Diagram 12">
            <a:extLst>
              <a:ext uri="{FF2B5EF4-FFF2-40B4-BE49-F238E27FC236}">
                <a16:creationId xmlns:a16="http://schemas.microsoft.com/office/drawing/2014/main" id="{2CF00757-7278-8A15-A207-2807C3D8C9E9}"/>
              </a:ext>
            </a:extLst>
          </p:cNvPr>
          <p:cNvGrpSpPr/>
          <p:nvPr/>
        </p:nvGrpSpPr>
        <p:grpSpPr>
          <a:xfrm>
            <a:off x="8824929" y="1137285"/>
            <a:ext cx="2372904" cy="5164823"/>
            <a:chOff x="8824929" y="1137285"/>
            <a:chExt cx="2372904" cy="5164823"/>
          </a:xfrm>
        </p:grpSpPr>
        <p:sp>
          <p:nvSpPr>
            <p:cNvPr id="6" name="Freeform: Shape 5">
              <a:extLst>
                <a:ext uri="{FF2B5EF4-FFF2-40B4-BE49-F238E27FC236}">
                  <a16:creationId xmlns:a16="http://schemas.microsoft.com/office/drawing/2014/main" id="{C3328EAA-E3A1-7401-E3B8-7499E4657CC2}"/>
                </a:ext>
              </a:extLst>
            </p:cNvPr>
            <p:cNvSpPr/>
            <p:nvPr/>
          </p:nvSpPr>
          <p:spPr>
            <a:xfrm>
              <a:off x="8824929" y="1137285"/>
              <a:ext cx="1646944" cy="658779"/>
            </a:xfrm>
            <a:custGeom>
              <a:avLst/>
              <a:gdLst>
                <a:gd name="f0" fmla="val 10800000"/>
                <a:gd name="f1" fmla="val 5400000"/>
                <a:gd name="f2" fmla="val 180"/>
                <a:gd name="f3" fmla="val w"/>
                <a:gd name="f4" fmla="val h"/>
                <a:gd name="f5" fmla="val 0"/>
                <a:gd name="f6" fmla="val 1646947"/>
                <a:gd name="f7" fmla="val 658778"/>
                <a:gd name="f8" fmla="val 1317558"/>
                <a:gd name="f9" fmla="val 329389"/>
                <a:gd name="f10" fmla="+- 0 0 -90"/>
                <a:gd name="f11" fmla="*/ f3 1 1646947"/>
                <a:gd name="f12" fmla="*/ f4 1 658778"/>
                <a:gd name="f13" fmla="+- f7 0 f5"/>
                <a:gd name="f14" fmla="+- f6 0 f5"/>
                <a:gd name="f15" fmla="*/ f10 f0 1"/>
                <a:gd name="f16" fmla="*/ f14 1 1646947"/>
                <a:gd name="f17" fmla="*/ f13 1 658778"/>
                <a:gd name="f18" fmla="*/ 0 f14 1"/>
                <a:gd name="f19" fmla="*/ 0 f13 1"/>
                <a:gd name="f20" fmla="*/ 1317558 f14 1"/>
                <a:gd name="f21" fmla="*/ 1646947 f14 1"/>
                <a:gd name="f22" fmla="*/ 329389 f13 1"/>
                <a:gd name="f23" fmla="*/ 658778 f13 1"/>
                <a:gd name="f24" fmla="*/ 329389 f14 1"/>
                <a:gd name="f25" fmla="*/ f15 1 f2"/>
                <a:gd name="f26" fmla="*/ f18 1 1646947"/>
                <a:gd name="f27" fmla="*/ f19 1 658778"/>
                <a:gd name="f28" fmla="*/ f20 1 1646947"/>
                <a:gd name="f29" fmla="*/ f21 1 1646947"/>
                <a:gd name="f30" fmla="*/ f22 1 658778"/>
                <a:gd name="f31" fmla="*/ f23 1 658778"/>
                <a:gd name="f32" fmla="*/ f24 1 1646947"/>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646947"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Concrete Operations</a:t>
              </a:r>
            </a:p>
          </p:txBody>
        </p:sp>
        <p:sp>
          <p:nvSpPr>
            <p:cNvPr id="7" name="Freeform: Shape 6">
              <a:extLst>
                <a:ext uri="{FF2B5EF4-FFF2-40B4-BE49-F238E27FC236}">
                  <a16:creationId xmlns:a16="http://schemas.microsoft.com/office/drawing/2014/main" id="{D967B886-EA64-949F-299B-3E89820BEC4E}"/>
                </a:ext>
              </a:extLst>
            </p:cNvPr>
            <p:cNvSpPr/>
            <p:nvPr/>
          </p:nvSpPr>
          <p:spPr>
            <a:xfrm>
              <a:off x="8824929" y="1888290"/>
              <a:ext cx="2372904" cy="658779"/>
            </a:xfrm>
            <a:custGeom>
              <a:avLst/>
              <a:gdLst>
                <a:gd name="f0" fmla="val 10800000"/>
                <a:gd name="f1" fmla="val 5400000"/>
                <a:gd name="f2" fmla="val 180"/>
                <a:gd name="f3" fmla="val w"/>
                <a:gd name="f4" fmla="val h"/>
                <a:gd name="f5" fmla="val 0"/>
                <a:gd name="f6" fmla="val 2372904"/>
                <a:gd name="f7" fmla="val 658778"/>
                <a:gd name="f8" fmla="val 2043515"/>
                <a:gd name="f9" fmla="val 329389"/>
                <a:gd name="f10" fmla="+- 0 0 -90"/>
                <a:gd name="f11" fmla="*/ f3 1 2372904"/>
                <a:gd name="f12" fmla="*/ f4 1 658778"/>
                <a:gd name="f13" fmla="+- f7 0 f5"/>
                <a:gd name="f14" fmla="+- f6 0 f5"/>
                <a:gd name="f15" fmla="*/ f10 f0 1"/>
                <a:gd name="f16" fmla="*/ f14 1 2372904"/>
                <a:gd name="f17" fmla="*/ f13 1 658778"/>
                <a:gd name="f18" fmla="*/ 0 f14 1"/>
                <a:gd name="f19" fmla="*/ 0 f13 1"/>
                <a:gd name="f20" fmla="*/ 2043515 f14 1"/>
                <a:gd name="f21" fmla="*/ 2372904 f14 1"/>
                <a:gd name="f22" fmla="*/ 329389 f13 1"/>
                <a:gd name="f23" fmla="*/ 658778 f13 1"/>
                <a:gd name="f24" fmla="*/ 329389 f14 1"/>
                <a:gd name="f25" fmla="*/ f15 1 f2"/>
                <a:gd name="f26" fmla="*/ f18 1 2372904"/>
                <a:gd name="f27" fmla="*/ f19 1 658778"/>
                <a:gd name="f28" fmla="*/ f20 1 2372904"/>
                <a:gd name="f29" fmla="*/ f21 1 2372904"/>
                <a:gd name="f30" fmla="*/ f22 1 658778"/>
                <a:gd name="f31" fmla="*/ f23 1 658778"/>
                <a:gd name="f32" fmla="*/ f24 1 2372904"/>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372904"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7170" tIns="8887" rIns="329385" bIns="888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Times New Roman" pitchFamily="18"/>
                  <a:cs typeface="Times New Roman" pitchFamily="18"/>
                </a:rPr>
                <a:t>Seriation</a:t>
              </a:r>
            </a:p>
          </p:txBody>
        </p:sp>
        <p:sp>
          <p:nvSpPr>
            <p:cNvPr id="8" name="Freeform: Shape 7">
              <a:extLst>
                <a:ext uri="{FF2B5EF4-FFF2-40B4-BE49-F238E27FC236}">
                  <a16:creationId xmlns:a16="http://schemas.microsoft.com/office/drawing/2014/main" id="{8E3B162D-46E3-38F4-ECE6-5F7F995CFF82}"/>
                </a:ext>
              </a:extLst>
            </p:cNvPr>
            <p:cNvSpPr/>
            <p:nvPr/>
          </p:nvSpPr>
          <p:spPr>
            <a:xfrm>
              <a:off x="8824929" y="2639296"/>
              <a:ext cx="2075230" cy="658779"/>
            </a:xfrm>
            <a:custGeom>
              <a:avLst/>
              <a:gdLst>
                <a:gd name="f0" fmla="val 10800000"/>
                <a:gd name="f1" fmla="val 5400000"/>
                <a:gd name="f2" fmla="val 180"/>
                <a:gd name="f3" fmla="val w"/>
                <a:gd name="f4" fmla="val h"/>
                <a:gd name="f5" fmla="val 0"/>
                <a:gd name="f6" fmla="val 2075235"/>
                <a:gd name="f7" fmla="val 658778"/>
                <a:gd name="f8" fmla="val 1745846"/>
                <a:gd name="f9" fmla="val 329389"/>
                <a:gd name="f10" fmla="+- 0 0 -90"/>
                <a:gd name="f11" fmla="*/ f3 1 2075235"/>
                <a:gd name="f12" fmla="*/ f4 1 658778"/>
                <a:gd name="f13" fmla="+- f7 0 f5"/>
                <a:gd name="f14" fmla="+- f6 0 f5"/>
                <a:gd name="f15" fmla="*/ f10 f0 1"/>
                <a:gd name="f16" fmla="*/ f14 1 2075235"/>
                <a:gd name="f17" fmla="*/ f13 1 658778"/>
                <a:gd name="f18" fmla="*/ 0 f14 1"/>
                <a:gd name="f19" fmla="*/ 0 f13 1"/>
                <a:gd name="f20" fmla="*/ 1745846 f14 1"/>
                <a:gd name="f21" fmla="*/ 2075235 f14 1"/>
                <a:gd name="f22" fmla="*/ 329389 f13 1"/>
                <a:gd name="f23" fmla="*/ 658778 f13 1"/>
                <a:gd name="f24" fmla="*/ 329389 f14 1"/>
                <a:gd name="f25" fmla="*/ f15 1 f2"/>
                <a:gd name="f26" fmla="*/ f18 1 2075235"/>
                <a:gd name="f27" fmla="*/ f19 1 658778"/>
                <a:gd name="f28" fmla="*/ f20 1 2075235"/>
                <a:gd name="f29" fmla="*/ f21 1 2075235"/>
                <a:gd name="f30" fmla="*/ f22 1 658778"/>
                <a:gd name="f31" fmla="*/ f23 1 658778"/>
                <a:gd name="f32" fmla="*/ f24 1 207523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2075235"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7170" tIns="8887" rIns="329385" bIns="888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Times New Roman" pitchFamily="18"/>
                  <a:cs typeface="Times New Roman" pitchFamily="18"/>
                </a:rPr>
                <a:t>Classification</a:t>
              </a:r>
            </a:p>
          </p:txBody>
        </p:sp>
        <p:sp>
          <p:nvSpPr>
            <p:cNvPr id="9" name="Freeform: Shape 8">
              <a:extLst>
                <a:ext uri="{FF2B5EF4-FFF2-40B4-BE49-F238E27FC236}">
                  <a16:creationId xmlns:a16="http://schemas.microsoft.com/office/drawing/2014/main" id="{0080DE10-6C9D-C530-BDD5-82EFD3941D03}"/>
                </a:ext>
              </a:extLst>
            </p:cNvPr>
            <p:cNvSpPr/>
            <p:nvPr/>
          </p:nvSpPr>
          <p:spPr>
            <a:xfrm>
              <a:off x="8824929" y="3390311"/>
              <a:ext cx="1930334" cy="658779"/>
            </a:xfrm>
            <a:custGeom>
              <a:avLst/>
              <a:gdLst>
                <a:gd name="f0" fmla="val 10800000"/>
                <a:gd name="f1" fmla="val 5400000"/>
                <a:gd name="f2" fmla="val 180"/>
                <a:gd name="f3" fmla="val w"/>
                <a:gd name="f4" fmla="val h"/>
                <a:gd name="f5" fmla="val 0"/>
                <a:gd name="f6" fmla="val 1930337"/>
                <a:gd name="f7" fmla="val 658778"/>
                <a:gd name="f8" fmla="val 1600948"/>
                <a:gd name="f9" fmla="val 329389"/>
                <a:gd name="f10" fmla="+- 0 0 -90"/>
                <a:gd name="f11" fmla="*/ f3 1 1930337"/>
                <a:gd name="f12" fmla="*/ f4 1 658778"/>
                <a:gd name="f13" fmla="+- f7 0 f5"/>
                <a:gd name="f14" fmla="+- f6 0 f5"/>
                <a:gd name="f15" fmla="*/ f10 f0 1"/>
                <a:gd name="f16" fmla="*/ f14 1 1930337"/>
                <a:gd name="f17" fmla="*/ f13 1 658778"/>
                <a:gd name="f18" fmla="*/ 0 f14 1"/>
                <a:gd name="f19" fmla="*/ 0 f13 1"/>
                <a:gd name="f20" fmla="*/ 1600948 f14 1"/>
                <a:gd name="f21" fmla="*/ 1930337 f14 1"/>
                <a:gd name="f22" fmla="*/ 329389 f13 1"/>
                <a:gd name="f23" fmla="*/ 658778 f13 1"/>
                <a:gd name="f24" fmla="*/ 329389 f14 1"/>
                <a:gd name="f25" fmla="*/ f15 1 f2"/>
                <a:gd name="f26" fmla="*/ f18 1 1930337"/>
                <a:gd name="f27" fmla="*/ f19 1 658778"/>
                <a:gd name="f28" fmla="*/ f20 1 1930337"/>
                <a:gd name="f29" fmla="*/ f21 1 1930337"/>
                <a:gd name="f30" fmla="*/ f22 1 658778"/>
                <a:gd name="f31" fmla="*/ f23 1 658778"/>
                <a:gd name="f32" fmla="*/ f24 1 1930337"/>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930337"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7170" tIns="8887" rIns="329385" bIns="888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Times New Roman" pitchFamily="18"/>
                  <a:cs typeface="Times New Roman" pitchFamily="18"/>
                </a:rPr>
                <a:t>Reversibility</a:t>
              </a:r>
            </a:p>
          </p:txBody>
        </p:sp>
        <p:sp>
          <p:nvSpPr>
            <p:cNvPr id="10" name="Freeform: Shape 9">
              <a:extLst>
                <a:ext uri="{FF2B5EF4-FFF2-40B4-BE49-F238E27FC236}">
                  <a16:creationId xmlns:a16="http://schemas.microsoft.com/office/drawing/2014/main" id="{C1A9C12F-ED3F-D3B8-CB7C-7DA546087F0C}"/>
                </a:ext>
              </a:extLst>
            </p:cNvPr>
            <p:cNvSpPr/>
            <p:nvPr/>
          </p:nvSpPr>
          <p:spPr>
            <a:xfrm>
              <a:off x="8824929" y="4141317"/>
              <a:ext cx="1821475" cy="658779"/>
            </a:xfrm>
            <a:custGeom>
              <a:avLst/>
              <a:gdLst>
                <a:gd name="f0" fmla="val 10800000"/>
                <a:gd name="f1" fmla="val 5400000"/>
                <a:gd name="f2" fmla="val 180"/>
                <a:gd name="f3" fmla="val w"/>
                <a:gd name="f4" fmla="val h"/>
                <a:gd name="f5" fmla="val 0"/>
                <a:gd name="f6" fmla="val 1821474"/>
                <a:gd name="f7" fmla="val 658778"/>
                <a:gd name="f8" fmla="val 1492085"/>
                <a:gd name="f9" fmla="val 329389"/>
                <a:gd name="f10" fmla="+- 0 0 -90"/>
                <a:gd name="f11" fmla="*/ f3 1 1821474"/>
                <a:gd name="f12" fmla="*/ f4 1 658778"/>
                <a:gd name="f13" fmla="+- f7 0 f5"/>
                <a:gd name="f14" fmla="+- f6 0 f5"/>
                <a:gd name="f15" fmla="*/ f10 f0 1"/>
                <a:gd name="f16" fmla="*/ f14 1 1821474"/>
                <a:gd name="f17" fmla="*/ f13 1 658778"/>
                <a:gd name="f18" fmla="*/ 0 f14 1"/>
                <a:gd name="f19" fmla="*/ 0 f13 1"/>
                <a:gd name="f20" fmla="*/ 1492085 f14 1"/>
                <a:gd name="f21" fmla="*/ 1821474 f14 1"/>
                <a:gd name="f22" fmla="*/ 329389 f13 1"/>
                <a:gd name="f23" fmla="*/ 658778 f13 1"/>
                <a:gd name="f24" fmla="*/ 329389 f14 1"/>
                <a:gd name="f25" fmla="*/ f15 1 f2"/>
                <a:gd name="f26" fmla="*/ f18 1 1821474"/>
                <a:gd name="f27" fmla="*/ f19 1 658778"/>
                <a:gd name="f28" fmla="*/ f20 1 1821474"/>
                <a:gd name="f29" fmla="*/ f21 1 1821474"/>
                <a:gd name="f30" fmla="*/ f22 1 658778"/>
                <a:gd name="f31" fmla="*/ f23 1 658778"/>
                <a:gd name="f32" fmla="*/ f24 1 1821474"/>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821474"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Conservation</a:t>
              </a:r>
            </a:p>
          </p:txBody>
        </p:sp>
        <p:sp>
          <p:nvSpPr>
            <p:cNvPr id="11" name="Freeform: Shape 10">
              <a:extLst>
                <a:ext uri="{FF2B5EF4-FFF2-40B4-BE49-F238E27FC236}">
                  <a16:creationId xmlns:a16="http://schemas.microsoft.com/office/drawing/2014/main" id="{403C293C-2701-A4F2-68AE-52D20A6A9695}"/>
                </a:ext>
              </a:extLst>
            </p:cNvPr>
            <p:cNvSpPr/>
            <p:nvPr/>
          </p:nvSpPr>
          <p:spPr>
            <a:xfrm>
              <a:off x="8824929" y="4892323"/>
              <a:ext cx="1995650" cy="658779"/>
            </a:xfrm>
            <a:custGeom>
              <a:avLst/>
              <a:gdLst>
                <a:gd name="f0" fmla="val 10800000"/>
                <a:gd name="f1" fmla="val 5400000"/>
                <a:gd name="f2" fmla="val 180"/>
                <a:gd name="f3" fmla="val w"/>
                <a:gd name="f4" fmla="val h"/>
                <a:gd name="f5" fmla="val 0"/>
                <a:gd name="f6" fmla="val 1995655"/>
                <a:gd name="f7" fmla="val 658778"/>
                <a:gd name="f8" fmla="val 1666266"/>
                <a:gd name="f9" fmla="val 329389"/>
                <a:gd name="f10" fmla="+- 0 0 -90"/>
                <a:gd name="f11" fmla="*/ f3 1 1995655"/>
                <a:gd name="f12" fmla="*/ f4 1 658778"/>
                <a:gd name="f13" fmla="+- f7 0 f5"/>
                <a:gd name="f14" fmla="+- f6 0 f5"/>
                <a:gd name="f15" fmla="*/ f10 f0 1"/>
                <a:gd name="f16" fmla="*/ f14 1 1995655"/>
                <a:gd name="f17" fmla="*/ f13 1 658778"/>
                <a:gd name="f18" fmla="*/ 0 f14 1"/>
                <a:gd name="f19" fmla="*/ 0 f13 1"/>
                <a:gd name="f20" fmla="*/ 1666266 f14 1"/>
                <a:gd name="f21" fmla="*/ 1995655 f14 1"/>
                <a:gd name="f22" fmla="*/ 329389 f13 1"/>
                <a:gd name="f23" fmla="*/ 658778 f13 1"/>
                <a:gd name="f24" fmla="*/ 329389 f14 1"/>
                <a:gd name="f25" fmla="*/ f15 1 f2"/>
                <a:gd name="f26" fmla="*/ f18 1 1995655"/>
                <a:gd name="f27" fmla="*/ f19 1 658778"/>
                <a:gd name="f28" fmla="*/ f20 1 1995655"/>
                <a:gd name="f29" fmla="*/ f21 1 1995655"/>
                <a:gd name="f30" fmla="*/ f22 1 658778"/>
                <a:gd name="f31" fmla="*/ f23 1 658778"/>
                <a:gd name="f32" fmla="*/ f24 1 1995655"/>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995655"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Decentring</a:t>
              </a:r>
            </a:p>
          </p:txBody>
        </p:sp>
        <p:sp>
          <p:nvSpPr>
            <p:cNvPr id="12" name="Freeform: Shape 11">
              <a:extLst>
                <a:ext uri="{FF2B5EF4-FFF2-40B4-BE49-F238E27FC236}">
                  <a16:creationId xmlns:a16="http://schemas.microsoft.com/office/drawing/2014/main" id="{38AA6444-A978-BDD1-3B51-B2C6D682BB68}"/>
                </a:ext>
              </a:extLst>
            </p:cNvPr>
            <p:cNvSpPr/>
            <p:nvPr/>
          </p:nvSpPr>
          <p:spPr>
            <a:xfrm>
              <a:off x="8824929" y="5643329"/>
              <a:ext cx="1646944" cy="658779"/>
            </a:xfrm>
            <a:custGeom>
              <a:avLst/>
              <a:gdLst>
                <a:gd name="f0" fmla="val 10800000"/>
                <a:gd name="f1" fmla="val 5400000"/>
                <a:gd name="f2" fmla="val 180"/>
                <a:gd name="f3" fmla="val w"/>
                <a:gd name="f4" fmla="val h"/>
                <a:gd name="f5" fmla="val 0"/>
                <a:gd name="f6" fmla="val 1646947"/>
                <a:gd name="f7" fmla="val 658778"/>
                <a:gd name="f8" fmla="val 1317558"/>
                <a:gd name="f9" fmla="val 329389"/>
                <a:gd name="f10" fmla="+- 0 0 -90"/>
                <a:gd name="f11" fmla="*/ f3 1 1646947"/>
                <a:gd name="f12" fmla="*/ f4 1 658778"/>
                <a:gd name="f13" fmla="+- f7 0 f5"/>
                <a:gd name="f14" fmla="+- f6 0 f5"/>
                <a:gd name="f15" fmla="*/ f10 f0 1"/>
                <a:gd name="f16" fmla="*/ f14 1 1646947"/>
                <a:gd name="f17" fmla="*/ f13 1 658778"/>
                <a:gd name="f18" fmla="*/ 0 f14 1"/>
                <a:gd name="f19" fmla="*/ 0 f13 1"/>
                <a:gd name="f20" fmla="*/ 1317558 f14 1"/>
                <a:gd name="f21" fmla="*/ 1646947 f14 1"/>
                <a:gd name="f22" fmla="*/ 329389 f13 1"/>
                <a:gd name="f23" fmla="*/ 658778 f13 1"/>
                <a:gd name="f24" fmla="*/ 329389 f14 1"/>
                <a:gd name="f25" fmla="*/ f15 1 f2"/>
                <a:gd name="f26" fmla="*/ f18 1 1646947"/>
                <a:gd name="f27" fmla="*/ f19 1 658778"/>
                <a:gd name="f28" fmla="*/ f20 1 1646947"/>
                <a:gd name="f29" fmla="*/ f21 1 1646947"/>
                <a:gd name="f30" fmla="*/ f22 1 658778"/>
                <a:gd name="f31" fmla="*/ f23 1 658778"/>
                <a:gd name="f32" fmla="*/ f24 1 1646947"/>
                <a:gd name="f33" fmla="*/ f5 1 f16"/>
                <a:gd name="f34" fmla="*/ f6 1 f16"/>
                <a:gd name="f35" fmla="*/ f5 1 f17"/>
                <a:gd name="f36" fmla="*/ f7 1 f17"/>
                <a:gd name="f37" fmla="+- f25 0 f1"/>
                <a:gd name="f38" fmla="*/ f26 1 f16"/>
                <a:gd name="f39" fmla="*/ f27 1 f17"/>
                <a:gd name="f40" fmla="*/ f28 1 f16"/>
                <a:gd name="f41" fmla="*/ f29 1 f16"/>
                <a:gd name="f42" fmla="*/ f30 1 f17"/>
                <a:gd name="f43" fmla="*/ f31 1 f17"/>
                <a:gd name="f44" fmla="*/ f32 1 f16"/>
                <a:gd name="f45" fmla="*/ f33 f11 1"/>
                <a:gd name="f46" fmla="*/ f34 f11 1"/>
                <a:gd name="f47" fmla="*/ f36 f12 1"/>
                <a:gd name="f48" fmla="*/ f35 f12 1"/>
                <a:gd name="f49" fmla="*/ f38 f11 1"/>
                <a:gd name="f50" fmla="*/ f39 f12 1"/>
                <a:gd name="f51" fmla="*/ f40 f11 1"/>
                <a:gd name="f52" fmla="*/ f41 f11 1"/>
                <a:gd name="f53" fmla="*/ f42 f12 1"/>
                <a:gd name="f54" fmla="*/ f43 f12 1"/>
                <a:gd name="f55" fmla="*/ f44 f11 1"/>
              </a:gdLst>
              <a:ahLst/>
              <a:cxnLst>
                <a:cxn ang="3cd4">
                  <a:pos x="hc" y="t"/>
                </a:cxn>
                <a:cxn ang="0">
                  <a:pos x="r" y="vc"/>
                </a:cxn>
                <a:cxn ang="cd4">
                  <a:pos x="hc" y="b"/>
                </a:cxn>
                <a:cxn ang="cd2">
                  <a:pos x="l" y="vc"/>
                </a:cxn>
                <a:cxn ang="f37">
                  <a:pos x="f49" y="f50"/>
                </a:cxn>
                <a:cxn ang="f37">
                  <a:pos x="f51" y="f50"/>
                </a:cxn>
                <a:cxn ang="f37">
                  <a:pos x="f52" y="f53"/>
                </a:cxn>
                <a:cxn ang="f37">
                  <a:pos x="f51" y="f54"/>
                </a:cxn>
                <a:cxn ang="f37">
                  <a:pos x="f49" y="f54"/>
                </a:cxn>
                <a:cxn ang="f37">
                  <a:pos x="f55" y="f53"/>
                </a:cxn>
                <a:cxn ang="f37">
                  <a:pos x="f49" y="f50"/>
                </a:cxn>
              </a:cxnLst>
              <a:rect l="f45" t="f48" r="f46" b="f47"/>
              <a:pathLst>
                <a:path w="1646947" h="658778">
                  <a:moveTo>
                    <a:pt x="f5" y="f5"/>
                  </a:moveTo>
                  <a:lnTo>
                    <a:pt x="f8" y="f5"/>
                  </a:lnTo>
                  <a:lnTo>
                    <a:pt x="f6" y="f9"/>
                  </a:lnTo>
                  <a:lnTo>
                    <a:pt x="f8" y="f7"/>
                  </a:lnTo>
                  <a:lnTo>
                    <a:pt x="f5" y="f7"/>
                  </a:lnTo>
                  <a:lnTo>
                    <a:pt x="f9" y="f9"/>
                  </a:lnTo>
                  <a:lnTo>
                    <a:pt x="f5" y="f5"/>
                  </a:lnTo>
                  <a:close/>
                </a:path>
              </a:pathLst>
            </a:custGeom>
            <a:solidFill>
              <a:srgbClr val="90C226"/>
            </a:solidFill>
            <a:ln w="19046" cap="rnd">
              <a:solidFill>
                <a:srgbClr val="FFFFFF"/>
              </a:solidFill>
              <a:prstDash val="solid"/>
              <a:miter/>
            </a:ln>
          </p:spPr>
          <p:txBody>
            <a:bodyPr vert="horz" wrap="square" lIns="349712" tIns="10158" rIns="329385" bIns="1015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Times New Roman" pitchFamily="18"/>
                  <a:cs typeface="Times New Roman" pitchFamily="18"/>
                </a:rPr>
                <a:t>Transitivity</a:t>
              </a:r>
            </a:p>
          </p:txBody>
        </p:sp>
      </p:grpSp>
      <p:sp>
        <p:nvSpPr>
          <p:cNvPr id="13" name="TextBox 13">
            <a:extLst>
              <a:ext uri="{FF2B5EF4-FFF2-40B4-BE49-F238E27FC236}">
                <a16:creationId xmlns:a16="http://schemas.microsoft.com/office/drawing/2014/main" id="{37C408AC-F8D7-3EF0-A2C8-81AF62A2364F}"/>
              </a:ext>
            </a:extLst>
          </p:cNvPr>
          <p:cNvSpPr txBox="1"/>
          <p:nvPr/>
        </p:nvSpPr>
        <p:spPr>
          <a:xfrm>
            <a:off x="947053" y="140506"/>
            <a:ext cx="6498768" cy="52321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Times New Roman" pitchFamily="18"/>
                <a:cs typeface="Times New Roman" pitchFamily="18"/>
              </a:rPr>
              <a:t>Concrete Operational Stage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0DAC7A-6380-2992-0530-E8099B2C1538}"/>
              </a:ext>
            </a:extLst>
          </p:cNvPr>
          <p:cNvSpPr txBox="1"/>
          <p:nvPr/>
        </p:nvSpPr>
        <p:spPr>
          <a:xfrm>
            <a:off x="0" y="89775"/>
            <a:ext cx="10058400" cy="89255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Times New Roman" pitchFamily="18"/>
                <a:cs typeface="Times New Roman" pitchFamily="18"/>
              </a:rPr>
              <a:t> </a:t>
            </a:r>
            <a:r>
              <a:rPr lang="en-GB" sz="2400" b="1" i="0" u="none" strike="noStrike" kern="1200" cap="none" spc="0" baseline="0">
                <a:solidFill>
                  <a:srgbClr val="000000"/>
                </a:solidFill>
                <a:uFillTx/>
                <a:latin typeface="Times New Roman" pitchFamily="18"/>
                <a:cs typeface="Times New Roman" pitchFamily="18"/>
              </a:rPr>
              <a:t>Activity One: </a:t>
            </a:r>
            <a:r>
              <a:rPr lang="en-GB" sz="2400" b="1" i="0" u="none" strike="noStrike" kern="0" cap="none" spc="0" baseline="0">
                <a:solidFill>
                  <a:srgbClr val="000000"/>
                </a:solidFill>
                <a:uFillTx/>
                <a:latin typeface="Times New Roman" pitchFamily="18"/>
                <a:cs typeface="Times New Roman" pitchFamily="18"/>
              </a:rPr>
              <a:t>Transitivity Activity</a:t>
            </a:r>
            <a:endParaRPr lang="en-GB" sz="2400" b="1" i="0" u="none" strike="noStrike" kern="1200" cap="none" spc="0" baseline="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Times New Roman" pitchFamily="18"/>
                <a:cs typeface="Times New Roman" pitchFamily="18"/>
              </a:rPr>
              <a:t>Main purpose: </a:t>
            </a:r>
            <a:r>
              <a:rPr lang="en-GB" sz="2400" b="1" i="0" u="none" strike="noStrike" kern="1200" cap="none" spc="0" baseline="0">
                <a:solidFill>
                  <a:srgbClr val="C42F1A"/>
                </a:solidFill>
                <a:uFillTx/>
                <a:latin typeface="Times New Roman" pitchFamily="18"/>
                <a:cs typeface="Times New Roman" pitchFamily="18"/>
              </a:rPr>
              <a:t>Fostering collaboration and improving cognitive abilities</a:t>
            </a:r>
          </a:p>
        </p:txBody>
      </p:sp>
      <p:grpSp>
        <p:nvGrpSpPr>
          <p:cNvPr id="3" name="Diagram 10">
            <a:extLst>
              <a:ext uri="{FF2B5EF4-FFF2-40B4-BE49-F238E27FC236}">
                <a16:creationId xmlns:a16="http://schemas.microsoft.com/office/drawing/2014/main" id="{1715F2FA-098D-18A6-413D-3F3C6A230DDB}"/>
              </a:ext>
            </a:extLst>
          </p:cNvPr>
          <p:cNvGrpSpPr/>
          <p:nvPr/>
        </p:nvGrpSpPr>
        <p:grpSpPr>
          <a:xfrm>
            <a:off x="7256650" y="1537783"/>
            <a:ext cx="4174876" cy="3134718"/>
            <a:chOff x="7256650" y="1537783"/>
            <a:chExt cx="4174876" cy="3134718"/>
          </a:xfrm>
        </p:grpSpPr>
        <p:sp>
          <p:nvSpPr>
            <p:cNvPr id="4" name="Freeform: Shape 3">
              <a:extLst>
                <a:ext uri="{FF2B5EF4-FFF2-40B4-BE49-F238E27FC236}">
                  <a16:creationId xmlns:a16="http://schemas.microsoft.com/office/drawing/2014/main" id="{8D168CBD-C6C0-4433-59FD-C122F7125276}"/>
                </a:ext>
              </a:extLst>
            </p:cNvPr>
            <p:cNvSpPr/>
            <p:nvPr/>
          </p:nvSpPr>
          <p:spPr>
            <a:xfrm>
              <a:off x="8790282" y="2335880"/>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5" name="Freeform: Shape 4">
              <a:extLst>
                <a:ext uri="{FF2B5EF4-FFF2-40B4-BE49-F238E27FC236}">
                  <a16:creationId xmlns:a16="http://schemas.microsoft.com/office/drawing/2014/main" id="{3894E22F-00FB-E8EA-A7CA-4DDB2410E65A}"/>
                </a:ext>
              </a:extLst>
            </p:cNvPr>
            <p:cNvSpPr/>
            <p:nvPr/>
          </p:nvSpPr>
          <p:spPr>
            <a:xfrm>
              <a:off x="8715731" y="1537783"/>
              <a:ext cx="1171520" cy="626940"/>
            </a:xfrm>
            <a:custGeom>
              <a:avLst/>
              <a:gdLst>
                <a:gd name="f0" fmla="val 10800000"/>
                <a:gd name="f1" fmla="val 5400000"/>
                <a:gd name="f2" fmla="val 180"/>
                <a:gd name="f3" fmla="val w"/>
                <a:gd name="f4" fmla="val h"/>
                <a:gd name="f5" fmla="val 0"/>
                <a:gd name="f6" fmla="val 1171522"/>
                <a:gd name="f7" fmla="val 626943"/>
                <a:gd name="f8" fmla="+- 0 0 -90"/>
                <a:gd name="f9" fmla="*/ f3 1 1171522"/>
                <a:gd name="f10" fmla="*/ f4 1 626943"/>
                <a:gd name="f11" fmla="+- f7 0 f5"/>
                <a:gd name="f12" fmla="+- f6 0 f5"/>
                <a:gd name="f13" fmla="*/ f8 f0 1"/>
                <a:gd name="f14" fmla="*/ f12 1 1171522"/>
                <a:gd name="f15" fmla="*/ f11 1 626943"/>
                <a:gd name="f16" fmla="*/ 0 f12 1"/>
                <a:gd name="f17" fmla="*/ 0 f11 1"/>
                <a:gd name="f18" fmla="*/ 1171522 f12 1"/>
                <a:gd name="f19" fmla="*/ 626943 f11 1"/>
                <a:gd name="f20" fmla="*/ f13 1 f2"/>
                <a:gd name="f21" fmla="*/ f16 1 1171522"/>
                <a:gd name="f22" fmla="*/ f17 1 626943"/>
                <a:gd name="f23" fmla="*/ f18 1 1171522"/>
                <a:gd name="f24" fmla="*/ f19 1 62694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26943">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Creating logical structures</a:t>
              </a:r>
            </a:p>
          </p:txBody>
        </p:sp>
        <p:sp>
          <p:nvSpPr>
            <p:cNvPr id="6" name="Freeform: Shape 5">
              <a:extLst>
                <a:ext uri="{FF2B5EF4-FFF2-40B4-BE49-F238E27FC236}">
                  <a16:creationId xmlns:a16="http://schemas.microsoft.com/office/drawing/2014/main" id="{9A4561E8-25FF-A88A-F5B7-02071DAF3CCB}"/>
                </a:ext>
              </a:extLst>
            </p:cNvPr>
            <p:cNvSpPr/>
            <p:nvPr/>
          </p:nvSpPr>
          <p:spPr>
            <a:xfrm>
              <a:off x="9090187"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7" name="Freeform: Shape 6">
              <a:extLst>
                <a:ext uri="{FF2B5EF4-FFF2-40B4-BE49-F238E27FC236}">
                  <a16:creationId xmlns:a16="http://schemas.microsoft.com/office/drawing/2014/main" id="{128AB043-08D5-CE4F-5BB8-85BAA7BD54D9}"/>
                </a:ext>
              </a:extLst>
            </p:cNvPr>
            <p:cNvSpPr/>
            <p:nvPr/>
          </p:nvSpPr>
          <p:spPr>
            <a:xfrm>
              <a:off x="10238710" y="2133377"/>
              <a:ext cx="1192816"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Transitive forms of reasoning</a:t>
              </a:r>
            </a:p>
          </p:txBody>
        </p:sp>
        <p:sp>
          <p:nvSpPr>
            <p:cNvPr id="8" name="Freeform: Shape 7">
              <a:extLst>
                <a:ext uri="{FF2B5EF4-FFF2-40B4-BE49-F238E27FC236}">
                  <a16:creationId xmlns:a16="http://schemas.microsoft.com/office/drawing/2014/main" id="{67A4F899-342A-F48A-CFE8-E361EF2627F0}"/>
                </a:ext>
              </a:extLst>
            </p:cNvPr>
            <p:cNvSpPr/>
            <p:nvPr/>
          </p:nvSpPr>
          <p:spPr>
            <a:xfrm>
              <a:off x="9163888"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9" name="Freeform: Shape 8">
              <a:extLst>
                <a:ext uri="{FF2B5EF4-FFF2-40B4-BE49-F238E27FC236}">
                  <a16:creationId xmlns:a16="http://schemas.microsoft.com/office/drawing/2014/main" id="{6D58C5AF-25AA-DD82-A6B1-4FFFA6011413}"/>
                </a:ext>
              </a:extLst>
            </p:cNvPr>
            <p:cNvSpPr/>
            <p:nvPr/>
          </p:nvSpPr>
          <p:spPr>
            <a:xfrm>
              <a:off x="10345210" y="3011100"/>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0" name="Freeform: Shape 9">
              <a:extLst>
                <a:ext uri="{FF2B5EF4-FFF2-40B4-BE49-F238E27FC236}">
                  <a16:creationId xmlns:a16="http://schemas.microsoft.com/office/drawing/2014/main" id="{B99F1B27-A189-BA17-E8F6-471308EE8F65}"/>
                </a:ext>
              </a:extLst>
            </p:cNvPr>
            <p:cNvSpPr/>
            <p:nvPr/>
          </p:nvSpPr>
          <p:spPr>
            <a:xfrm>
              <a:off x="8956419"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1" name="Freeform: Shape 10">
              <a:extLst>
                <a:ext uri="{FF2B5EF4-FFF2-40B4-BE49-F238E27FC236}">
                  <a16:creationId xmlns:a16="http://schemas.microsoft.com/office/drawing/2014/main" id="{FE42CC47-2A9A-79CA-53E6-2562E923284C}"/>
                </a:ext>
              </a:extLst>
            </p:cNvPr>
            <p:cNvSpPr/>
            <p:nvPr/>
          </p:nvSpPr>
          <p:spPr>
            <a:xfrm>
              <a:off x="10234943" y="3661550"/>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Concrete Evidences</a:t>
              </a:r>
            </a:p>
          </p:txBody>
        </p:sp>
        <p:sp>
          <p:nvSpPr>
            <p:cNvPr id="12" name="Freeform: Shape 11">
              <a:extLst>
                <a:ext uri="{FF2B5EF4-FFF2-40B4-BE49-F238E27FC236}">
                  <a16:creationId xmlns:a16="http://schemas.microsoft.com/office/drawing/2014/main" id="{24ACCCA1-40D2-E881-2BD2-38BC0EF1E16D}"/>
                </a:ext>
              </a:extLst>
            </p:cNvPr>
            <p:cNvSpPr/>
            <p:nvPr/>
          </p:nvSpPr>
          <p:spPr>
            <a:xfrm>
              <a:off x="8624136"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3" name="Freeform: Shape 12">
              <a:extLst>
                <a:ext uri="{FF2B5EF4-FFF2-40B4-BE49-F238E27FC236}">
                  <a16:creationId xmlns:a16="http://schemas.microsoft.com/office/drawing/2014/main" id="{1E254940-ABEA-A8D2-92C8-6B5D90CDC170}"/>
                </a:ext>
              </a:extLst>
            </p:cNvPr>
            <p:cNvSpPr/>
            <p:nvPr/>
          </p:nvSpPr>
          <p:spPr>
            <a:xfrm>
              <a:off x="7554855" y="3998534"/>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444498"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4" name="Freeform: Shape 13">
              <a:extLst>
                <a:ext uri="{FF2B5EF4-FFF2-40B4-BE49-F238E27FC236}">
                  <a16:creationId xmlns:a16="http://schemas.microsoft.com/office/drawing/2014/main" id="{DE55F1B9-5E46-16CB-52C0-3430ED2F453D}"/>
                </a:ext>
              </a:extLst>
            </p:cNvPr>
            <p:cNvSpPr/>
            <p:nvPr/>
          </p:nvSpPr>
          <p:spPr>
            <a:xfrm>
              <a:off x="8416667"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5" name="Freeform: Shape 14">
              <a:extLst>
                <a:ext uri="{FF2B5EF4-FFF2-40B4-BE49-F238E27FC236}">
                  <a16:creationId xmlns:a16="http://schemas.microsoft.com/office/drawing/2014/main" id="{B0EE9F38-59AF-2970-575D-08523B7719CA}"/>
                </a:ext>
              </a:extLst>
            </p:cNvPr>
            <p:cNvSpPr/>
            <p:nvPr/>
          </p:nvSpPr>
          <p:spPr>
            <a:xfrm>
              <a:off x="7302553" y="3747256"/>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Times New Roman" pitchFamily="18"/>
                  <a:cs typeface="Times New Roman" pitchFamily="18"/>
                </a:rPr>
                <a:t>Engagement of logical thinking</a:t>
              </a:r>
              <a:endParaRPr lang="en-GB" sz="1400" b="0" i="0" u="none" strike="noStrike" kern="1200" cap="none" spc="0" baseline="0">
                <a:solidFill>
                  <a:srgbClr val="000000"/>
                </a:solidFill>
                <a:uFillTx/>
                <a:latin typeface="Times New Roman" pitchFamily="18"/>
                <a:cs typeface="Times New Roman" pitchFamily="18"/>
              </a:endParaRPr>
            </a:p>
          </p:txBody>
        </p:sp>
        <p:sp>
          <p:nvSpPr>
            <p:cNvPr id="16" name="Freeform: Shape 15">
              <a:extLst>
                <a:ext uri="{FF2B5EF4-FFF2-40B4-BE49-F238E27FC236}">
                  <a16:creationId xmlns:a16="http://schemas.microsoft.com/office/drawing/2014/main" id="{669F0465-DAA6-8355-6F94-1F3DCC15204D}"/>
                </a:ext>
              </a:extLst>
            </p:cNvPr>
            <p:cNvSpPr/>
            <p:nvPr/>
          </p:nvSpPr>
          <p:spPr>
            <a:xfrm>
              <a:off x="8490368"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7" name="Freeform: Shape 16">
              <a:extLst>
                <a:ext uri="{FF2B5EF4-FFF2-40B4-BE49-F238E27FC236}">
                  <a16:creationId xmlns:a16="http://schemas.microsoft.com/office/drawing/2014/main" id="{F71407AB-EA8C-47B2-074F-54E64C5C872C}"/>
                </a:ext>
              </a:extLst>
            </p:cNvPr>
            <p:cNvSpPr/>
            <p:nvPr/>
          </p:nvSpPr>
          <p:spPr>
            <a:xfrm>
              <a:off x="7256650" y="2133377"/>
              <a:ext cx="1107621"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 </a:t>
              </a:r>
              <a:r>
                <a:rPr lang="en-GB" sz="1400" b="0" i="0" u="none" strike="noStrike" kern="0" cap="none" spc="0" baseline="0">
                  <a:solidFill>
                    <a:srgbClr val="000000"/>
                  </a:solidFill>
                  <a:uFillTx/>
                  <a:latin typeface="Times New Roman" pitchFamily="18"/>
                  <a:cs typeface="Times New Roman" pitchFamily="18"/>
                </a:rPr>
                <a:t>Solve arithmetic with number</a:t>
              </a:r>
              <a:endParaRPr lang="en-GB" sz="1400" b="0" i="0" u="none" strike="noStrike" kern="1200" cap="none" spc="0" baseline="0">
                <a:solidFill>
                  <a:srgbClr val="000000"/>
                </a:solidFill>
                <a:uFillTx/>
                <a:latin typeface="Times New Roman" pitchFamily="18"/>
                <a:cs typeface="Times New Roman" pitchFamily="18"/>
              </a:endParaRPr>
            </a:p>
          </p:txBody>
        </p:sp>
      </p:grpSp>
      <p:grpSp>
        <p:nvGrpSpPr>
          <p:cNvPr id="18" name="Diagram 12">
            <a:extLst>
              <a:ext uri="{FF2B5EF4-FFF2-40B4-BE49-F238E27FC236}">
                <a16:creationId xmlns:a16="http://schemas.microsoft.com/office/drawing/2014/main" id="{6AA665A6-4BAB-9DA2-C4FB-7E19A94C33CA}"/>
              </a:ext>
            </a:extLst>
          </p:cNvPr>
          <p:cNvGrpSpPr/>
          <p:nvPr/>
        </p:nvGrpSpPr>
        <p:grpSpPr>
          <a:xfrm>
            <a:off x="1826047" y="4856140"/>
            <a:ext cx="8442956" cy="1851513"/>
            <a:chOff x="1826047" y="4856140"/>
            <a:chExt cx="8442956" cy="1851513"/>
          </a:xfrm>
        </p:grpSpPr>
        <p:sp>
          <p:nvSpPr>
            <p:cNvPr id="19" name="Freeform: Shape 18">
              <a:extLst>
                <a:ext uri="{FF2B5EF4-FFF2-40B4-BE49-F238E27FC236}">
                  <a16:creationId xmlns:a16="http://schemas.microsoft.com/office/drawing/2014/main" id="{4DE0394B-292A-D3E1-A48C-F4B0234504A3}"/>
                </a:ext>
              </a:extLst>
            </p:cNvPr>
            <p:cNvSpPr/>
            <p:nvPr/>
          </p:nvSpPr>
          <p:spPr>
            <a:xfrm>
              <a:off x="1826047" y="5411592"/>
              <a:ext cx="8442956" cy="74059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3 f30 1"/>
                <a:gd name="f39" fmla="*/ f34 f30 1"/>
                <a:gd name="f40" fmla="*/ f36 1 2"/>
                <a:gd name="f41" fmla="min f37 f36"/>
                <a:gd name="f42" fmla="*/ f36 f7 1"/>
                <a:gd name="f43" fmla="+- f6 f40 0"/>
                <a:gd name="f44" fmla="*/ f41 f7 1"/>
                <a:gd name="f45" fmla="*/ f42 1 200000"/>
                <a:gd name="f46" fmla="*/ f44 1 100000"/>
                <a:gd name="f47" fmla="+- f43 0 f45"/>
                <a:gd name="f48" fmla="+- f43 f45 0"/>
                <a:gd name="f49" fmla="*/ f43 f30 1"/>
                <a:gd name="f50" fmla="+- f33 0 f46"/>
                <a:gd name="f51" fmla="*/ f45 f46 1"/>
                <a:gd name="f52" fmla="*/ f47 f30 1"/>
                <a:gd name="f53" fmla="*/ f48 f30 1"/>
                <a:gd name="f54" fmla="*/ f51 1 f40"/>
                <a:gd name="f55" fmla="*/ f50 f30 1"/>
                <a:gd name="f56" fmla="+- f33 0 f54"/>
                <a:gd name="f57" fmla="*/ f54 f30 1"/>
                <a:gd name="f58" fmla="*/ f56 f30 1"/>
              </a:gdLst>
              <a:ahLst/>
              <a:cxnLst>
                <a:cxn ang="3cd4">
                  <a:pos x="hc" y="t"/>
                </a:cxn>
                <a:cxn ang="0">
                  <a:pos x="r" y="vc"/>
                </a:cxn>
                <a:cxn ang="cd4">
                  <a:pos x="hc" y="b"/>
                </a:cxn>
                <a:cxn ang="cd2">
                  <a:pos x="l" y="vc"/>
                </a:cxn>
                <a:cxn ang="f27">
                  <a:pos x="f55" y="f35"/>
                </a:cxn>
                <a:cxn ang="f28">
                  <a:pos x="f57" y="f49"/>
                </a:cxn>
                <a:cxn ang="f29">
                  <a:pos x="f55" y="f39"/>
                </a:cxn>
              </a:cxnLst>
              <a:rect l="f57" t="f52" r="f58" b="f53"/>
              <a:pathLst>
                <a:path>
                  <a:moveTo>
                    <a:pt x="f35" y="f52"/>
                  </a:moveTo>
                  <a:lnTo>
                    <a:pt x="f55" y="f52"/>
                  </a:lnTo>
                  <a:lnTo>
                    <a:pt x="f55" y="f35"/>
                  </a:lnTo>
                  <a:lnTo>
                    <a:pt x="f38" y="f49"/>
                  </a:lnTo>
                  <a:lnTo>
                    <a:pt x="f55" y="f39"/>
                  </a:lnTo>
                  <a:lnTo>
                    <a:pt x="f55" y="f53"/>
                  </a:lnTo>
                  <a:lnTo>
                    <a:pt x="f35" y="f53"/>
                  </a:lnTo>
                  <a:lnTo>
                    <a:pt x="f57" y="f49"/>
                  </a:lnTo>
                  <a:close/>
                </a:path>
              </a:pathLst>
            </a:custGeom>
            <a:solidFill>
              <a:srgbClr val="E5CCD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0" name="Freeform: Shape 19">
              <a:extLst>
                <a:ext uri="{FF2B5EF4-FFF2-40B4-BE49-F238E27FC236}">
                  <a16:creationId xmlns:a16="http://schemas.microsoft.com/office/drawing/2014/main" id="{CF314FA2-F770-497B-08FE-5ACBF09BAADC}"/>
                </a:ext>
              </a:extLst>
            </p:cNvPr>
            <p:cNvSpPr/>
            <p:nvPr/>
          </p:nvSpPr>
          <p:spPr>
            <a:xfrm>
              <a:off x="1826139" y="4856140"/>
              <a:ext cx="3706575" cy="740599"/>
            </a:xfrm>
            <a:custGeom>
              <a:avLst/>
              <a:gdLst>
                <a:gd name="f0" fmla="val 10800000"/>
                <a:gd name="f1" fmla="val 5400000"/>
                <a:gd name="f2" fmla="val 180"/>
                <a:gd name="f3" fmla="val w"/>
                <a:gd name="f4" fmla="val h"/>
                <a:gd name="f5" fmla="val 0"/>
                <a:gd name="f6" fmla="val 3706574"/>
                <a:gd name="f7" fmla="val 740600"/>
                <a:gd name="f8" fmla="+- 0 0 -90"/>
                <a:gd name="f9" fmla="*/ f3 1 3706574"/>
                <a:gd name="f10" fmla="*/ f4 1 740600"/>
                <a:gd name="f11" fmla="+- f7 0 f5"/>
                <a:gd name="f12" fmla="+- f6 0 f5"/>
                <a:gd name="f13" fmla="*/ f8 f0 1"/>
                <a:gd name="f14" fmla="*/ f12 1 3706574"/>
                <a:gd name="f15" fmla="*/ f11 1 740600"/>
                <a:gd name="f16" fmla="*/ 0 f12 1"/>
                <a:gd name="f17" fmla="*/ 0 f11 1"/>
                <a:gd name="f18" fmla="*/ 3706574 f12 1"/>
                <a:gd name="f19" fmla="*/ 740600 f11 1"/>
                <a:gd name="f20" fmla="*/ f13 1 f2"/>
                <a:gd name="f21" fmla="*/ f16 1 3706574"/>
                <a:gd name="f22" fmla="*/ f17 1 740600"/>
                <a:gd name="f23" fmla="*/ f18 1 3706574"/>
                <a:gd name="f24" fmla="*/ f19 1 7406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06574" h="740600">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b"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The ability to think and solve problems at this stage of development </a:t>
              </a:r>
              <a:r>
                <a:rPr lang="en-GB" sz="1600" b="0" i="0" u="none" strike="noStrike" kern="1200" cap="none" spc="0" baseline="0">
                  <a:solidFill>
                    <a:srgbClr val="000000"/>
                  </a:solidFill>
                  <a:uFillTx/>
                  <a:latin typeface="Times New Roman" pitchFamily="18"/>
                  <a:cs typeface="Times New Roman" pitchFamily="18"/>
                </a:rPr>
                <a:t>is </a:t>
              </a:r>
              <a:r>
                <a:rPr lang="en-GB" sz="1600">
                  <a:solidFill>
                    <a:srgbClr val="000000"/>
                  </a:solidFill>
                  <a:latin typeface="Times New Roman" pitchFamily="18"/>
                  <a:cs typeface="Times New Roman" pitchFamily="18"/>
                </a:rPr>
                <a:t>helpful</a:t>
              </a:r>
              <a:r>
                <a:rPr lang="en-GB" sz="1600" b="0" i="0" u="none" strike="noStrike" kern="1200" cap="none" spc="0" baseline="0">
                  <a:solidFill>
                    <a:srgbClr val="000000"/>
                  </a:solidFill>
                  <a:uFillTx/>
                  <a:latin typeface="Times New Roman" pitchFamily="18"/>
                  <a:cs typeface="Times New Roman" pitchFamily="18"/>
                </a:rPr>
                <a:t> </a:t>
              </a:r>
              <a:r>
                <a:rPr lang="en-GB" sz="1600" b="0" i="0" u="none" strike="noStrike" kern="1200" cap="none" spc="0" baseline="0" dirty="0">
                  <a:solidFill>
                    <a:srgbClr val="000000"/>
                  </a:solidFill>
                  <a:uFillTx/>
                  <a:latin typeface="Times New Roman" pitchFamily="18"/>
                  <a:cs typeface="Times New Roman" pitchFamily="18"/>
                </a:rPr>
                <a:t>for the whole children's life</a:t>
              </a:r>
              <a:r>
                <a:rPr lang="en-GB" sz="1600" dirty="0">
                  <a:solidFill>
                    <a:srgbClr val="000000"/>
                  </a:solidFill>
                  <a:latin typeface="Times New Roman" pitchFamily="18"/>
                  <a:cs typeface="Times New Roman" pitchFamily="18"/>
                </a:rPr>
                <a:t> </a:t>
              </a:r>
              <a:r>
                <a:rPr lang="en-GB" sz="1600" dirty="0"/>
                <a:t>(Jenner, 1994)</a:t>
              </a:r>
              <a:r>
                <a:rPr lang="en-GB" sz="1600" dirty="0">
                  <a:solidFill>
                    <a:srgbClr val="000000"/>
                  </a:solidFill>
                  <a:latin typeface="Times New Roman" pitchFamily="18"/>
                  <a:cs typeface="Times New Roman" pitchFamily="18"/>
                </a:rPr>
                <a:t>.</a:t>
              </a:r>
              <a:endParaRPr lang="en-GB" sz="1600" b="0" i="0" u="none" strike="noStrike" kern="1200" cap="none" spc="0" baseline="0" dirty="0">
                <a:solidFill>
                  <a:srgbClr val="000000"/>
                </a:solidFill>
                <a:uFillTx/>
                <a:latin typeface="Times New Roman" pitchFamily="18"/>
                <a:cs typeface="Times New Roman" pitchFamily="18"/>
              </a:endParaRPr>
            </a:p>
          </p:txBody>
        </p:sp>
        <p:sp>
          <p:nvSpPr>
            <p:cNvPr id="21" name="Freeform: Shape 20">
              <a:extLst>
                <a:ext uri="{FF2B5EF4-FFF2-40B4-BE49-F238E27FC236}">
                  <a16:creationId xmlns:a16="http://schemas.microsoft.com/office/drawing/2014/main" id="{68F496DA-BC1D-4CEC-89C9-7448A5992FB8}"/>
                </a:ext>
              </a:extLst>
            </p:cNvPr>
            <p:cNvSpPr/>
            <p:nvPr/>
          </p:nvSpPr>
          <p:spPr>
            <a:xfrm>
              <a:off x="3586852" y="5689314"/>
              <a:ext cx="185147" cy="18514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CD347B"/>
                </a:gs>
                <a:gs pos="100000">
                  <a:srgbClr val="8F0D51"/>
                </a:gs>
              </a:gsLst>
              <a:lin ang="5400000"/>
            </a:gradFill>
            <a:ln cap="flat">
              <a:noFill/>
              <a:prstDash val="solid"/>
            </a:ln>
            <a:effectLst>
              <a:outerShdw dist="38103" dir="5400000" algn="tl">
                <a:srgbClr val="000000">
                  <a:alpha val="60000"/>
                </a:srgbClr>
              </a:outerShdw>
            </a:effectLst>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2" name="Freeform: Shape 21">
              <a:extLst>
                <a:ext uri="{FF2B5EF4-FFF2-40B4-BE49-F238E27FC236}">
                  <a16:creationId xmlns:a16="http://schemas.microsoft.com/office/drawing/2014/main" id="{FBFE0E79-3E26-DABB-DB47-75FD85DDF639}"/>
                </a:ext>
              </a:extLst>
            </p:cNvPr>
            <p:cNvSpPr/>
            <p:nvPr/>
          </p:nvSpPr>
          <p:spPr>
            <a:xfrm>
              <a:off x="5718044" y="5967054"/>
              <a:ext cx="3706575" cy="740599"/>
            </a:xfrm>
            <a:custGeom>
              <a:avLst/>
              <a:gdLst>
                <a:gd name="f0" fmla="val 10800000"/>
                <a:gd name="f1" fmla="val 5400000"/>
                <a:gd name="f2" fmla="val 180"/>
                <a:gd name="f3" fmla="val w"/>
                <a:gd name="f4" fmla="val h"/>
                <a:gd name="f5" fmla="val 0"/>
                <a:gd name="f6" fmla="val 3706574"/>
                <a:gd name="f7" fmla="val 740600"/>
                <a:gd name="f8" fmla="+- 0 0 -90"/>
                <a:gd name="f9" fmla="*/ f3 1 3706574"/>
                <a:gd name="f10" fmla="*/ f4 1 740600"/>
                <a:gd name="f11" fmla="+- f7 0 f5"/>
                <a:gd name="f12" fmla="+- f6 0 f5"/>
                <a:gd name="f13" fmla="*/ f8 f0 1"/>
                <a:gd name="f14" fmla="*/ f12 1 3706574"/>
                <a:gd name="f15" fmla="*/ f11 1 740600"/>
                <a:gd name="f16" fmla="*/ 0 f12 1"/>
                <a:gd name="f17" fmla="*/ 0 f11 1"/>
                <a:gd name="f18" fmla="*/ 3706574 f12 1"/>
                <a:gd name="f19" fmla="*/ 740600 f11 1"/>
                <a:gd name="f20" fmla="*/ f13 1 f2"/>
                <a:gd name="f21" fmla="*/ f16 1 3706574"/>
                <a:gd name="f22" fmla="*/ f17 1 740600"/>
                <a:gd name="f23" fmla="*/ f18 1 3706574"/>
                <a:gd name="f24" fmla="*/ f19 1 74060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06574" h="740600">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Times New Roman" pitchFamily="18"/>
                  <a:cs typeface="Times New Roman" pitchFamily="18"/>
                </a:rPr>
                <a:t>Transitivity is the ability to identify connections between two or more concepts.</a:t>
              </a:r>
            </a:p>
          </p:txBody>
        </p:sp>
        <p:sp>
          <p:nvSpPr>
            <p:cNvPr id="23" name="Freeform: Shape 22">
              <a:extLst>
                <a:ext uri="{FF2B5EF4-FFF2-40B4-BE49-F238E27FC236}">
                  <a16:creationId xmlns:a16="http://schemas.microsoft.com/office/drawing/2014/main" id="{4FD2AEAE-B4F2-9D8D-DA2F-A975A207FF1A}"/>
                </a:ext>
              </a:extLst>
            </p:cNvPr>
            <p:cNvSpPr/>
            <p:nvPr/>
          </p:nvSpPr>
          <p:spPr>
            <a:xfrm>
              <a:off x="7478749" y="5689314"/>
              <a:ext cx="185147" cy="18514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CD347B"/>
                </a:gs>
                <a:gs pos="100000">
                  <a:srgbClr val="8F0D51"/>
                </a:gs>
              </a:gsLst>
              <a:lin ang="5400000"/>
            </a:gradFill>
            <a:ln cap="flat">
              <a:noFill/>
              <a:prstDash val="solid"/>
            </a:ln>
            <a:effectLst>
              <a:outerShdw dist="38103" dir="5400000" algn="tl">
                <a:srgbClr val="000000">
                  <a:alpha val="60000"/>
                </a:srgbClr>
              </a:outerShdw>
            </a:effectLst>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grpSp>
      <p:sp>
        <p:nvSpPr>
          <p:cNvPr id="24" name="TextBox 6">
            <a:extLst>
              <a:ext uri="{FF2B5EF4-FFF2-40B4-BE49-F238E27FC236}">
                <a16:creationId xmlns:a16="http://schemas.microsoft.com/office/drawing/2014/main" id="{441206AB-4CCD-D82F-1359-B7AAB0AAC837}"/>
              </a:ext>
            </a:extLst>
          </p:cNvPr>
          <p:cNvSpPr txBox="1"/>
          <p:nvPr/>
        </p:nvSpPr>
        <p:spPr>
          <a:xfrm>
            <a:off x="91440" y="1356933"/>
            <a:ext cx="2875275" cy="350865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a:solidFill>
                  <a:srgbClr val="000000"/>
                </a:solidFill>
                <a:uFillTx/>
                <a:latin typeface="Times New Roman" pitchFamily="18"/>
                <a:cs typeface="Times New Roman" pitchFamily="18"/>
              </a:rPr>
              <a:t>Preparation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Times New Roman" pitchFamily="18"/>
                <a:cs typeface="Times New Roman" pitchFamily="18"/>
              </a:rPr>
              <a:t>Groups of three children are formed and are given</a:t>
            </a:r>
            <a:r>
              <a:rPr lang="en-GB" sz="1800" b="0" i="0" u="none" strike="noStrike" kern="1200" cap="none" spc="0" baseline="0">
                <a:solidFill>
                  <a:srgbClr val="000000"/>
                </a:solidFill>
                <a:uFillTx/>
                <a:latin typeface="Times New Roman" pitchFamily="18"/>
                <a:cs typeface="Times New Roman" pitchFamily="18"/>
              </a:rPr>
              <a:t> a designated number block plus other number blocks.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Times New Roman" pitchFamily="18"/>
                <a:cs typeface="Times New Roman" pitchFamily="18"/>
              </a:rPr>
              <a:t>Children can use mathematics, addition. subtraction, multiplication to reach at their designated block number.</a:t>
            </a:r>
            <a:endParaRPr lang="en-GB" sz="1800" b="0" i="0" u="none" strike="noStrike" kern="1200" cap="none" spc="0" baseline="0">
              <a:solidFill>
                <a:srgbClr val="000000"/>
              </a:solidFill>
              <a:uFillTx/>
              <a:latin typeface="Times New Roman" pitchFamily="18"/>
              <a:cs typeface="Times New Roman" pitchFamily="18"/>
            </a:endParaRPr>
          </a:p>
        </p:txBody>
      </p:sp>
      <p:sp>
        <p:nvSpPr>
          <p:cNvPr id="25" name="TextBox 7">
            <a:extLst>
              <a:ext uri="{FF2B5EF4-FFF2-40B4-BE49-F238E27FC236}">
                <a16:creationId xmlns:a16="http://schemas.microsoft.com/office/drawing/2014/main" id="{EFD21464-28BF-454D-01F0-BE527033DB93}"/>
              </a:ext>
            </a:extLst>
          </p:cNvPr>
          <p:cNvSpPr txBox="1"/>
          <p:nvPr/>
        </p:nvSpPr>
        <p:spPr>
          <a:xfrm>
            <a:off x="2966715" y="1312767"/>
            <a:ext cx="3124203" cy="166199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a:solidFill>
                  <a:srgbClr val="000000"/>
                </a:solidFill>
                <a:uFillTx/>
                <a:latin typeface="Times New Roman" pitchFamily="18"/>
                <a:cs typeface="Times New Roman" pitchFamily="18"/>
              </a:rPr>
              <a:t>Resources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Number blocks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Times New Roman" pitchFamily="18"/>
                <a:cs typeface="Times New Roman" pitchFamily="18"/>
              </a:rPr>
              <a:t>Paper</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imes New Roman" pitchFamily="18"/>
                <a:cs typeface="Times New Roman" pitchFamily="18"/>
              </a:rPr>
              <a:t>Pencils</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1" i="1" u="sng" strike="noStrike" kern="1200" cap="none" spc="0" baseline="0">
              <a:solidFill>
                <a:srgbClr val="000000"/>
              </a:solidFill>
              <a:uFillTx/>
              <a:latin typeface="Times New Roman" pitchFamily="18"/>
              <a:cs typeface="Times New Roman" pitchFamily="18"/>
            </a:endParaRPr>
          </a:p>
        </p:txBody>
      </p:sp>
      <p:sp>
        <p:nvSpPr>
          <p:cNvPr id="26" name="TextBox 8">
            <a:extLst>
              <a:ext uri="{FF2B5EF4-FFF2-40B4-BE49-F238E27FC236}">
                <a16:creationId xmlns:a16="http://schemas.microsoft.com/office/drawing/2014/main" id="{D6B79BA7-250A-D872-CEA0-7143B8772562}"/>
              </a:ext>
            </a:extLst>
          </p:cNvPr>
          <p:cNvSpPr txBox="1"/>
          <p:nvPr/>
        </p:nvSpPr>
        <p:spPr>
          <a:xfrm>
            <a:off x="7663897" y="959580"/>
            <a:ext cx="4043677"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a:solidFill>
                  <a:srgbClr val="000000"/>
                </a:solidFill>
                <a:uFillTx/>
                <a:latin typeface="Times New Roman" pitchFamily="18"/>
                <a:cs typeface="Times New Roman" pitchFamily="18"/>
              </a:rPr>
              <a:t>Look, Listen and Note</a:t>
            </a:r>
          </a:p>
        </p:txBody>
      </p:sp>
      <p:pic>
        <p:nvPicPr>
          <p:cNvPr id="27" name="Picture 4" descr="Premium Vector | Kids reading book on the number block">
            <a:extLst>
              <a:ext uri="{FF2B5EF4-FFF2-40B4-BE49-F238E27FC236}">
                <a16:creationId xmlns:a16="http://schemas.microsoft.com/office/drawing/2014/main" id="{7CE353C6-B367-14F4-92FF-519B04819656}"/>
              </a:ext>
            </a:extLst>
          </p:cNvPr>
          <p:cNvPicPr>
            <a:picLocks noChangeAspect="1"/>
          </p:cNvPicPr>
          <p:nvPr/>
        </p:nvPicPr>
        <p:blipFill>
          <a:blip r:embed="rId2"/>
          <a:srcRect/>
          <a:stretch>
            <a:fillRect/>
          </a:stretch>
        </p:blipFill>
        <p:spPr>
          <a:xfrm>
            <a:off x="3423028" y="2491822"/>
            <a:ext cx="3036274" cy="2216597"/>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28E298-A682-D29D-1907-3560D8E0CB0D}"/>
              </a:ext>
            </a:extLst>
          </p:cNvPr>
          <p:cNvSpPr txBox="1"/>
          <p:nvPr/>
        </p:nvSpPr>
        <p:spPr>
          <a:xfrm>
            <a:off x="152403" y="81281"/>
            <a:ext cx="10353037"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Times New Roman" pitchFamily="18"/>
                <a:cs typeface="Times New Roman" pitchFamily="18"/>
              </a:rPr>
              <a:t>Activity two: Conservation Activity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Times New Roman" pitchFamily="18"/>
                <a:cs typeface="Times New Roman" pitchFamily="18"/>
              </a:rPr>
              <a:t>Main purpose: </a:t>
            </a:r>
            <a:r>
              <a:rPr lang="en-GB" sz="2400" b="0" i="0" u="none" strike="noStrike" kern="0" cap="none" spc="0" baseline="0" dirty="0">
                <a:solidFill>
                  <a:srgbClr val="B31166"/>
                </a:solidFill>
                <a:uFillTx/>
                <a:latin typeface="Times New Roman" pitchFamily="18"/>
                <a:cs typeface="Times New Roman" pitchFamily="18"/>
              </a:rPr>
              <a:t>Visual awareness, recognition, emotion</a:t>
            </a:r>
            <a:r>
              <a:rPr lang="en-GB" sz="2400" b="0" i="0" u="none" strike="noStrike" kern="0" cap="none" spc="0" baseline="0">
                <a:solidFill>
                  <a:srgbClr val="B31166"/>
                </a:solidFill>
                <a:uFillTx/>
                <a:latin typeface="Times New Roman" pitchFamily="18"/>
                <a:cs typeface="Times New Roman" pitchFamily="18"/>
              </a:rPr>
              <a:t>, imagination</a:t>
            </a:r>
            <a:endParaRPr lang="en-GB" sz="2800" b="0" i="0" u="none" strike="noStrike" kern="1200" cap="none" spc="0" baseline="0" dirty="0">
              <a:solidFill>
                <a:srgbClr val="B31166"/>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entury Gothic"/>
            </a:endParaRPr>
          </a:p>
        </p:txBody>
      </p:sp>
      <p:sp>
        <p:nvSpPr>
          <p:cNvPr id="3" name="TextBox 2">
            <a:extLst>
              <a:ext uri="{FF2B5EF4-FFF2-40B4-BE49-F238E27FC236}">
                <a16:creationId xmlns:a16="http://schemas.microsoft.com/office/drawing/2014/main" id="{8D173543-45CE-7AC5-9066-1F0221B29252}"/>
              </a:ext>
            </a:extLst>
          </p:cNvPr>
          <p:cNvSpPr txBox="1"/>
          <p:nvPr/>
        </p:nvSpPr>
        <p:spPr>
          <a:xfrm>
            <a:off x="100327" y="1336167"/>
            <a:ext cx="3235961" cy="46166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dirty="0">
                <a:solidFill>
                  <a:srgbClr val="000000"/>
                </a:solidFill>
                <a:uFillTx/>
                <a:latin typeface="Times New Roman" pitchFamily="18"/>
                <a:cs typeface="Times New Roman" pitchFamily="18"/>
              </a:rPr>
              <a:t>Preparation </a:t>
            </a:r>
          </a:p>
        </p:txBody>
      </p:sp>
      <p:sp>
        <p:nvSpPr>
          <p:cNvPr id="4" name="TextBox 3">
            <a:extLst>
              <a:ext uri="{FF2B5EF4-FFF2-40B4-BE49-F238E27FC236}">
                <a16:creationId xmlns:a16="http://schemas.microsoft.com/office/drawing/2014/main" id="{38777DBF-FB02-A232-5C26-A8F0E9483387}"/>
              </a:ext>
            </a:extLst>
          </p:cNvPr>
          <p:cNvSpPr txBox="1"/>
          <p:nvPr/>
        </p:nvSpPr>
        <p:spPr>
          <a:xfrm>
            <a:off x="3489963" y="1336167"/>
            <a:ext cx="2733041"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1" u="sng" strike="noStrike" kern="1200" cap="none" spc="0" baseline="0" dirty="0">
                <a:solidFill>
                  <a:srgbClr val="000000"/>
                </a:solidFill>
                <a:uFillTx/>
                <a:latin typeface="Times New Roman" pitchFamily="18"/>
                <a:cs typeface="Times New Roman" pitchFamily="18"/>
              </a:rPr>
              <a:t>Resources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dirty="0">
                <a:solidFill>
                  <a:srgbClr val="000000"/>
                </a:solidFill>
                <a:uFillTx/>
                <a:latin typeface="Times New Roman" pitchFamily="18"/>
                <a:cs typeface="Times New Roman" pitchFamily="18"/>
              </a:rPr>
              <a:t>Puzzles</a:t>
            </a:r>
            <a:endParaRPr lang="en-GB" sz="1800" b="0" i="0" u="none" strike="noStrike" kern="1200" cap="none" spc="0" baseline="0" dirty="0">
              <a:solidFill>
                <a:srgbClr val="000000"/>
              </a:solidFill>
              <a:uFillTx/>
              <a:latin typeface="Times New Roman" pitchFamily="18"/>
              <a:cs typeface="Times New Roman" pitchFamily="18"/>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1" i="1" u="sng" strike="noStrike" kern="1200" cap="none" spc="0" baseline="0" dirty="0">
              <a:solidFill>
                <a:srgbClr val="000000"/>
              </a:solidFill>
              <a:uFillTx/>
              <a:latin typeface="Times New Roman" pitchFamily="18"/>
              <a:cs typeface="Times New Roman" pitchFamily="18"/>
            </a:endParaRPr>
          </a:p>
        </p:txBody>
      </p:sp>
      <p:grpSp>
        <p:nvGrpSpPr>
          <p:cNvPr id="5" name="Diagram 15">
            <a:extLst>
              <a:ext uri="{FF2B5EF4-FFF2-40B4-BE49-F238E27FC236}">
                <a16:creationId xmlns:a16="http://schemas.microsoft.com/office/drawing/2014/main" id="{0C0F5214-2CC3-1962-5F84-EDFF67B5E2EC}"/>
              </a:ext>
            </a:extLst>
          </p:cNvPr>
          <p:cNvGrpSpPr/>
          <p:nvPr/>
        </p:nvGrpSpPr>
        <p:grpSpPr>
          <a:xfrm>
            <a:off x="1253335" y="4947937"/>
            <a:ext cx="8725502" cy="2076607"/>
            <a:chOff x="575203" y="5633892"/>
            <a:chExt cx="9045573" cy="1200324"/>
          </a:xfrm>
        </p:grpSpPr>
        <p:sp>
          <p:nvSpPr>
            <p:cNvPr id="6" name="Freeform: Shape 18">
              <a:extLst>
                <a:ext uri="{FF2B5EF4-FFF2-40B4-BE49-F238E27FC236}">
                  <a16:creationId xmlns:a16="http://schemas.microsoft.com/office/drawing/2014/main" id="{8EED79E4-61C0-9442-E761-47E5B2A8C75B}"/>
                </a:ext>
              </a:extLst>
            </p:cNvPr>
            <p:cNvSpPr/>
            <p:nvPr/>
          </p:nvSpPr>
          <p:spPr>
            <a:xfrm>
              <a:off x="575203" y="6013565"/>
              <a:ext cx="9045573" cy="46055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abs f3"/>
                <a:gd name="f12" fmla="abs f4"/>
                <a:gd name="f13" fmla="abs f5"/>
                <a:gd name="f14" fmla="*/ f8 f0 1"/>
                <a:gd name="f15" fmla="*/ f9 f0 1"/>
                <a:gd name="f16" fmla="*/ f10 f0 1"/>
                <a:gd name="f17" fmla="?: f11 f3 1"/>
                <a:gd name="f18" fmla="?: f12 f4 1"/>
                <a:gd name="f19" fmla="?: f13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6 f30 1"/>
                <a:gd name="f36" fmla="+- f34 0 f6"/>
                <a:gd name="f37" fmla="+- f33 0 f6"/>
                <a:gd name="f38" fmla="*/ f33 f30 1"/>
                <a:gd name="f39" fmla="*/ f34 f30 1"/>
                <a:gd name="f40" fmla="*/ f36 1 2"/>
                <a:gd name="f41" fmla="min f37 f36"/>
                <a:gd name="f42" fmla="*/ f36 f7 1"/>
                <a:gd name="f43" fmla="+- f6 f40 0"/>
                <a:gd name="f44" fmla="*/ f41 f7 1"/>
                <a:gd name="f45" fmla="*/ f42 1 200000"/>
                <a:gd name="f46" fmla="*/ f44 1 100000"/>
                <a:gd name="f47" fmla="+- f43 0 f45"/>
                <a:gd name="f48" fmla="+- f43 f45 0"/>
                <a:gd name="f49" fmla="*/ f43 f30 1"/>
                <a:gd name="f50" fmla="+- f33 0 f46"/>
                <a:gd name="f51" fmla="*/ f45 f46 1"/>
                <a:gd name="f52" fmla="*/ f47 f30 1"/>
                <a:gd name="f53" fmla="*/ f48 f30 1"/>
                <a:gd name="f54" fmla="*/ f51 1 f40"/>
                <a:gd name="f55" fmla="*/ f50 f30 1"/>
                <a:gd name="f56" fmla="+- f33 0 f54"/>
                <a:gd name="f57" fmla="*/ f54 f30 1"/>
                <a:gd name="f58" fmla="*/ f56 f30 1"/>
              </a:gdLst>
              <a:ahLst/>
              <a:cxnLst>
                <a:cxn ang="3cd4">
                  <a:pos x="hc" y="t"/>
                </a:cxn>
                <a:cxn ang="0">
                  <a:pos x="r" y="vc"/>
                </a:cxn>
                <a:cxn ang="cd4">
                  <a:pos x="hc" y="b"/>
                </a:cxn>
                <a:cxn ang="cd2">
                  <a:pos x="l" y="vc"/>
                </a:cxn>
                <a:cxn ang="f27">
                  <a:pos x="f55" y="f35"/>
                </a:cxn>
                <a:cxn ang="f28">
                  <a:pos x="f57" y="f49"/>
                </a:cxn>
                <a:cxn ang="f29">
                  <a:pos x="f55" y="f39"/>
                </a:cxn>
              </a:cxnLst>
              <a:rect l="f57" t="f52" r="f58" b="f53"/>
              <a:pathLst>
                <a:path>
                  <a:moveTo>
                    <a:pt x="f35" y="f52"/>
                  </a:moveTo>
                  <a:lnTo>
                    <a:pt x="f55" y="f52"/>
                  </a:lnTo>
                  <a:lnTo>
                    <a:pt x="f55" y="f35"/>
                  </a:lnTo>
                  <a:lnTo>
                    <a:pt x="f38" y="f49"/>
                  </a:lnTo>
                  <a:lnTo>
                    <a:pt x="f55" y="f39"/>
                  </a:lnTo>
                  <a:lnTo>
                    <a:pt x="f55" y="f53"/>
                  </a:lnTo>
                  <a:lnTo>
                    <a:pt x="f35" y="f53"/>
                  </a:lnTo>
                  <a:lnTo>
                    <a:pt x="f57" y="f49"/>
                  </a:lnTo>
                  <a:close/>
                </a:path>
              </a:pathLst>
            </a:custGeom>
            <a:solidFill>
              <a:srgbClr val="E5CCD3"/>
            </a:solidFill>
            <a:ln cap="flat">
              <a:noFill/>
              <a:prstDash val="solid"/>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7" name="Freeform: Shape 19">
              <a:extLst>
                <a:ext uri="{FF2B5EF4-FFF2-40B4-BE49-F238E27FC236}">
                  <a16:creationId xmlns:a16="http://schemas.microsoft.com/office/drawing/2014/main" id="{09E2D83E-F15F-DA7D-4993-5038F692BE6A}"/>
                </a:ext>
              </a:extLst>
            </p:cNvPr>
            <p:cNvSpPr/>
            <p:nvPr/>
          </p:nvSpPr>
          <p:spPr>
            <a:xfrm>
              <a:off x="575294" y="5633892"/>
              <a:ext cx="3971129" cy="480133"/>
            </a:xfrm>
            <a:custGeom>
              <a:avLst/>
              <a:gdLst>
                <a:gd name="f0" fmla="val 10800000"/>
                <a:gd name="f1" fmla="val 5400000"/>
                <a:gd name="f2" fmla="val 180"/>
                <a:gd name="f3" fmla="val w"/>
                <a:gd name="f4" fmla="val h"/>
                <a:gd name="f5" fmla="val 0"/>
                <a:gd name="f6" fmla="val 3971131"/>
                <a:gd name="f7" fmla="val 480131"/>
                <a:gd name="f8" fmla="+- 0 0 -90"/>
                <a:gd name="f9" fmla="*/ f3 1 3971131"/>
                <a:gd name="f10" fmla="*/ f4 1 480131"/>
                <a:gd name="f11" fmla="+- f7 0 f5"/>
                <a:gd name="f12" fmla="+- f6 0 f5"/>
                <a:gd name="f13" fmla="*/ f8 f0 1"/>
                <a:gd name="f14" fmla="*/ f12 1 3971131"/>
                <a:gd name="f15" fmla="*/ f11 1 480131"/>
                <a:gd name="f16" fmla="*/ 0 f12 1"/>
                <a:gd name="f17" fmla="*/ 0 f11 1"/>
                <a:gd name="f18" fmla="*/ 3971131 f12 1"/>
                <a:gd name="f19" fmla="*/ 480131 f11 1"/>
                <a:gd name="f20" fmla="*/ f13 1 f2"/>
                <a:gd name="f21" fmla="*/ f16 1 3971131"/>
                <a:gd name="f22" fmla="*/ f17 1 480131"/>
                <a:gd name="f23" fmla="*/ f18 1 3971131"/>
                <a:gd name="f24" fmla="*/ f19 1 4801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971131" h="480131">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b"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Times New Roman" pitchFamily="18"/>
                <a:cs typeface="Times New Roman" pitchFamily="18"/>
              </a:endParaRPr>
            </a:p>
          </p:txBody>
        </p:sp>
        <p:sp>
          <p:nvSpPr>
            <p:cNvPr id="8" name="Freeform: Shape 20">
              <a:extLst>
                <a:ext uri="{FF2B5EF4-FFF2-40B4-BE49-F238E27FC236}">
                  <a16:creationId xmlns:a16="http://schemas.microsoft.com/office/drawing/2014/main" id="{4AA13B52-8248-F0A7-7CED-6C7B85458318}"/>
                </a:ext>
              </a:extLst>
            </p:cNvPr>
            <p:cNvSpPr/>
            <p:nvPr/>
          </p:nvSpPr>
          <p:spPr>
            <a:xfrm>
              <a:off x="2500847" y="6174037"/>
              <a:ext cx="120033" cy="120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9" name="Freeform: Shape 21">
              <a:extLst>
                <a:ext uri="{FF2B5EF4-FFF2-40B4-BE49-F238E27FC236}">
                  <a16:creationId xmlns:a16="http://schemas.microsoft.com/office/drawing/2014/main" id="{28D4922E-7D7C-F746-0A07-F8866CAFFBDE}"/>
                </a:ext>
              </a:extLst>
            </p:cNvPr>
            <p:cNvSpPr/>
            <p:nvPr/>
          </p:nvSpPr>
          <p:spPr>
            <a:xfrm>
              <a:off x="4744986" y="6354083"/>
              <a:ext cx="3971129" cy="480133"/>
            </a:xfrm>
            <a:custGeom>
              <a:avLst/>
              <a:gdLst>
                <a:gd name="f0" fmla="val 10800000"/>
                <a:gd name="f1" fmla="val 5400000"/>
                <a:gd name="f2" fmla="val 180"/>
                <a:gd name="f3" fmla="val w"/>
                <a:gd name="f4" fmla="val h"/>
                <a:gd name="f5" fmla="val 0"/>
                <a:gd name="f6" fmla="val 3971131"/>
                <a:gd name="f7" fmla="val 480131"/>
                <a:gd name="f8" fmla="+- 0 0 -90"/>
                <a:gd name="f9" fmla="*/ f3 1 3971131"/>
                <a:gd name="f10" fmla="*/ f4 1 480131"/>
                <a:gd name="f11" fmla="+- f7 0 f5"/>
                <a:gd name="f12" fmla="+- f6 0 f5"/>
                <a:gd name="f13" fmla="*/ f8 f0 1"/>
                <a:gd name="f14" fmla="*/ f12 1 3971131"/>
                <a:gd name="f15" fmla="*/ f11 1 480131"/>
                <a:gd name="f16" fmla="*/ 0 f12 1"/>
                <a:gd name="f17" fmla="*/ 0 f11 1"/>
                <a:gd name="f18" fmla="*/ 3971131 f12 1"/>
                <a:gd name="f19" fmla="*/ 480131 f11 1"/>
                <a:gd name="f20" fmla="*/ f13 1 f2"/>
                <a:gd name="f21" fmla="*/ f16 1 3971131"/>
                <a:gd name="f22" fmla="*/ f17 1 480131"/>
                <a:gd name="f23" fmla="*/ f18 1 3971131"/>
                <a:gd name="f24" fmla="*/ f19 1 48013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971131" h="480131">
                  <a:moveTo>
                    <a:pt x="f5" y="f5"/>
                  </a:moveTo>
                  <a:lnTo>
                    <a:pt x="f6" y="f5"/>
                  </a:lnTo>
                  <a:lnTo>
                    <a:pt x="f6" y="f7"/>
                  </a:lnTo>
                  <a:lnTo>
                    <a:pt x="f5" y="f7"/>
                  </a:lnTo>
                  <a:lnTo>
                    <a:pt x="f5" y="f5"/>
                  </a:lnTo>
                  <a:close/>
                </a:path>
              </a:pathLst>
            </a:custGeom>
            <a:noFill/>
            <a:ln cap="flat">
              <a:noFill/>
              <a:prstDash val="solid"/>
            </a:ln>
          </p:spPr>
          <p:txBody>
            <a:bodyPr vert="horz" wrap="square" lIns="113787" tIns="113787" rIns="113787" bIns="113787" anchor="t"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dirty="0">
                <a:solidFill>
                  <a:srgbClr val="000000"/>
                </a:solidFill>
                <a:uFillTx/>
                <a:latin typeface="Times New Roman" pitchFamily="18"/>
                <a:cs typeface="Times New Roman" pitchFamily="18"/>
              </a:endParaRPr>
            </a:p>
          </p:txBody>
        </p:sp>
        <p:sp>
          <p:nvSpPr>
            <p:cNvPr id="10" name="Freeform: Shape 22">
              <a:extLst>
                <a:ext uri="{FF2B5EF4-FFF2-40B4-BE49-F238E27FC236}">
                  <a16:creationId xmlns:a16="http://schemas.microsoft.com/office/drawing/2014/main" id="{7A7FF670-754E-337D-68EF-0BD4AFDA9140}"/>
                </a:ext>
              </a:extLst>
            </p:cNvPr>
            <p:cNvSpPr/>
            <p:nvPr/>
          </p:nvSpPr>
          <p:spPr>
            <a:xfrm>
              <a:off x="6670538" y="6174037"/>
              <a:ext cx="120033" cy="12003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grpSp>
      <p:sp>
        <p:nvSpPr>
          <p:cNvPr id="11" name="TextBox 25">
            <a:extLst>
              <a:ext uri="{FF2B5EF4-FFF2-40B4-BE49-F238E27FC236}">
                <a16:creationId xmlns:a16="http://schemas.microsoft.com/office/drawing/2014/main" id="{6C603915-D82B-19EB-E03F-0A2BE88E3B32}"/>
              </a:ext>
            </a:extLst>
          </p:cNvPr>
          <p:cNvSpPr txBox="1"/>
          <p:nvPr/>
        </p:nvSpPr>
        <p:spPr>
          <a:xfrm>
            <a:off x="8017587" y="1184449"/>
            <a:ext cx="3315020" cy="1441935"/>
          </a:xfrm>
          <a:prstGeom prst="rect">
            <a:avLst/>
          </a:prstGeom>
          <a:noFill/>
          <a:ln cap="flat">
            <a:noFill/>
          </a:ln>
        </p:spPr>
        <p:txBody>
          <a:bodyPr vert="horz" wrap="square" lIns="91440" tIns="45720" rIns="91440" bIns="45720" anchor="t" anchorCtr="0" compatLnSpc="1">
            <a:sp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2400" b="1" i="1" u="sng" strike="noStrike" kern="1200" cap="none" spc="0" baseline="0" dirty="0">
                <a:solidFill>
                  <a:srgbClr val="000000"/>
                </a:solidFill>
                <a:uFillTx/>
                <a:latin typeface="Times New Roman" pitchFamily="18"/>
                <a:cs typeface="Times New Roman" pitchFamily="18"/>
              </a:rPr>
              <a:t>Look, Listen and Note</a:t>
            </a:r>
            <a:endParaRPr lang="en-GB" sz="2400" b="0" i="0" u="none" strike="noStrike" kern="1200" cap="none" spc="0" baseline="0" dirty="0">
              <a:solidFill>
                <a:srgbClr val="000000"/>
              </a:solidFill>
              <a:uFillTx/>
              <a:latin typeface="Times New Roman" pitchFamily="18"/>
              <a:cs typeface="Times New Roman" pitchFamily="18"/>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800" b="0" i="0" u="none" strike="noStrike" kern="1200" cap="none" spc="0" baseline="0" dirty="0">
              <a:solidFill>
                <a:srgbClr val="C42F1A"/>
              </a:solidFill>
              <a:uFillTx/>
              <a:latin typeface="Times New Roman" pitchFamily="18"/>
              <a:cs typeface="Times New Roman" pitchFamily="18"/>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800" b="0" i="0" u="none" strike="noStrike" kern="0" cap="none" spc="0" baseline="0" dirty="0">
              <a:solidFill>
                <a:srgbClr val="C42F1A"/>
              </a:solidFill>
              <a:uFillTx/>
              <a:latin typeface="Times New Roman" pitchFamily="18"/>
              <a:cs typeface="Times New Roman" pitchFamily="18"/>
            </a:endParaRPr>
          </a:p>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800" b="0" i="0" u="none" strike="noStrike" kern="1200" cap="none" spc="0" baseline="0" dirty="0">
              <a:solidFill>
                <a:srgbClr val="C42F1A"/>
              </a:solidFill>
              <a:uFillTx/>
              <a:latin typeface="Times New Roman" pitchFamily="18"/>
              <a:cs typeface="Times New Roman" pitchFamily="18"/>
            </a:endParaRPr>
          </a:p>
        </p:txBody>
      </p:sp>
      <p:grpSp>
        <p:nvGrpSpPr>
          <p:cNvPr id="12" name="Diagram 10">
            <a:extLst>
              <a:ext uri="{FF2B5EF4-FFF2-40B4-BE49-F238E27FC236}">
                <a16:creationId xmlns:a16="http://schemas.microsoft.com/office/drawing/2014/main" id="{B67092D2-DF8A-31F0-B3F1-01ED0F36F5BC}"/>
              </a:ext>
            </a:extLst>
          </p:cNvPr>
          <p:cNvGrpSpPr/>
          <p:nvPr/>
        </p:nvGrpSpPr>
        <p:grpSpPr>
          <a:xfrm>
            <a:off x="7256650" y="1537783"/>
            <a:ext cx="4174876" cy="3134718"/>
            <a:chOff x="7256650" y="1537783"/>
            <a:chExt cx="4174876" cy="3134718"/>
          </a:xfrm>
        </p:grpSpPr>
        <p:sp>
          <p:nvSpPr>
            <p:cNvPr id="13" name="Freeform: Shape 27">
              <a:extLst>
                <a:ext uri="{FF2B5EF4-FFF2-40B4-BE49-F238E27FC236}">
                  <a16:creationId xmlns:a16="http://schemas.microsoft.com/office/drawing/2014/main" id="{11CB81E6-A034-3456-023A-BDEEF784288B}"/>
                </a:ext>
              </a:extLst>
            </p:cNvPr>
            <p:cNvSpPr/>
            <p:nvPr/>
          </p:nvSpPr>
          <p:spPr>
            <a:xfrm>
              <a:off x="8790282" y="2335880"/>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4" name="Freeform: Shape 28">
              <a:extLst>
                <a:ext uri="{FF2B5EF4-FFF2-40B4-BE49-F238E27FC236}">
                  <a16:creationId xmlns:a16="http://schemas.microsoft.com/office/drawing/2014/main" id="{A471BF0E-8B14-19E7-8C3D-670210922A08}"/>
                </a:ext>
              </a:extLst>
            </p:cNvPr>
            <p:cNvSpPr/>
            <p:nvPr/>
          </p:nvSpPr>
          <p:spPr>
            <a:xfrm>
              <a:off x="8715731" y="1537783"/>
              <a:ext cx="1171520" cy="626940"/>
            </a:xfrm>
            <a:custGeom>
              <a:avLst/>
              <a:gdLst>
                <a:gd name="f0" fmla="val 10800000"/>
                <a:gd name="f1" fmla="val 5400000"/>
                <a:gd name="f2" fmla="val 180"/>
                <a:gd name="f3" fmla="val w"/>
                <a:gd name="f4" fmla="val h"/>
                <a:gd name="f5" fmla="val 0"/>
                <a:gd name="f6" fmla="val 1171522"/>
                <a:gd name="f7" fmla="val 626943"/>
                <a:gd name="f8" fmla="+- 0 0 -90"/>
                <a:gd name="f9" fmla="*/ f3 1 1171522"/>
                <a:gd name="f10" fmla="*/ f4 1 626943"/>
                <a:gd name="f11" fmla="+- f7 0 f5"/>
                <a:gd name="f12" fmla="+- f6 0 f5"/>
                <a:gd name="f13" fmla="*/ f8 f0 1"/>
                <a:gd name="f14" fmla="*/ f12 1 1171522"/>
                <a:gd name="f15" fmla="*/ f11 1 626943"/>
                <a:gd name="f16" fmla="*/ 0 f12 1"/>
                <a:gd name="f17" fmla="*/ 0 f11 1"/>
                <a:gd name="f18" fmla="*/ 1171522 f12 1"/>
                <a:gd name="f19" fmla="*/ 626943 f11 1"/>
                <a:gd name="f20" fmla="*/ f13 1 f2"/>
                <a:gd name="f21" fmla="*/ f16 1 1171522"/>
                <a:gd name="f22" fmla="*/ f17 1 626943"/>
                <a:gd name="f23" fmla="*/ f18 1 1171522"/>
                <a:gd name="f24" fmla="*/ f19 1 626943"/>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26943">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5" name="Freeform: Shape 29">
              <a:extLst>
                <a:ext uri="{FF2B5EF4-FFF2-40B4-BE49-F238E27FC236}">
                  <a16:creationId xmlns:a16="http://schemas.microsoft.com/office/drawing/2014/main" id="{826F9375-71D3-F98A-24AB-5EA779DD7386}"/>
                </a:ext>
              </a:extLst>
            </p:cNvPr>
            <p:cNvSpPr/>
            <p:nvPr/>
          </p:nvSpPr>
          <p:spPr>
            <a:xfrm>
              <a:off x="9090187"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6" name="Freeform: Shape 30">
              <a:extLst>
                <a:ext uri="{FF2B5EF4-FFF2-40B4-BE49-F238E27FC236}">
                  <a16:creationId xmlns:a16="http://schemas.microsoft.com/office/drawing/2014/main" id="{43180010-B17F-43DD-1EDA-DF61E588FBC2}"/>
                </a:ext>
              </a:extLst>
            </p:cNvPr>
            <p:cNvSpPr/>
            <p:nvPr/>
          </p:nvSpPr>
          <p:spPr>
            <a:xfrm>
              <a:off x="10238710" y="2133377"/>
              <a:ext cx="1192816"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7" name="Freeform: Shape 31">
              <a:extLst>
                <a:ext uri="{FF2B5EF4-FFF2-40B4-BE49-F238E27FC236}">
                  <a16:creationId xmlns:a16="http://schemas.microsoft.com/office/drawing/2014/main" id="{BE2953DD-1E3F-61CE-EF36-8FC08E52A387}"/>
                </a:ext>
              </a:extLst>
            </p:cNvPr>
            <p:cNvSpPr/>
            <p:nvPr/>
          </p:nvSpPr>
          <p:spPr>
            <a:xfrm>
              <a:off x="9163888"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18" name="Freeform: Shape 32">
              <a:extLst>
                <a:ext uri="{FF2B5EF4-FFF2-40B4-BE49-F238E27FC236}">
                  <a16:creationId xmlns:a16="http://schemas.microsoft.com/office/drawing/2014/main" id="{F07534BB-540A-0719-2E3C-119E05E710CA}"/>
                </a:ext>
              </a:extLst>
            </p:cNvPr>
            <p:cNvSpPr/>
            <p:nvPr/>
          </p:nvSpPr>
          <p:spPr>
            <a:xfrm>
              <a:off x="10345210" y="3011100"/>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19" name="Freeform: Shape 33">
              <a:extLst>
                <a:ext uri="{FF2B5EF4-FFF2-40B4-BE49-F238E27FC236}">
                  <a16:creationId xmlns:a16="http://schemas.microsoft.com/office/drawing/2014/main" id="{C92F6088-1E7F-3A5A-0AAC-701B9E350D54}"/>
                </a:ext>
              </a:extLst>
            </p:cNvPr>
            <p:cNvSpPr/>
            <p:nvPr/>
          </p:nvSpPr>
          <p:spPr>
            <a:xfrm>
              <a:off x="8956419"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0" name="Freeform: Shape 34">
              <a:extLst>
                <a:ext uri="{FF2B5EF4-FFF2-40B4-BE49-F238E27FC236}">
                  <a16:creationId xmlns:a16="http://schemas.microsoft.com/office/drawing/2014/main" id="{4C5896E8-B8AC-CEF2-0D75-FE564B0B431E}"/>
                </a:ext>
              </a:extLst>
            </p:cNvPr>
            <p:cNvSpPr/>
            <p:nvPr/>
          </p:nvSpPr>
          <p:spPr>
            <a:xfrm>
              <a:off x="10234943" y="3661550"/>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21" name="Freeform: Shape 35">
              <a:extLst>
                <a:ext uri="{FF2B5EF4-FFF2-40B4-BE49-F238E27FC236}">
                  <a16:creationId xmlns:a16="http://schemas.microsoft.com/office/drawing/2014/main" id="{AE42A991-24F6-53B0-D468-2ED088424D7F}"/>
                </a:ext>
              </a:extLst>
            </p:cNvPr>
            <p:cNvSpPr/>
            <p:nvPr/>
          </p:nvSpPr>
          <p:spPr>
            <a:xfrm>
              <a:off x="8624136" y="3064703"/>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2" name="Freeform: Shape 36">
              <a:extLst>
                <a:ext uri="{FF2B5EF4-FFF2-40B4-BE49-F238E27FC236}">
                  <a16:creationId xmlns:a16="http://schemas.microsoft.com/office/drawing/2014/main" id="{DB5EFB9B-D026-895E-29A5-910C87955889}"/>
                </a:ext>
              </a:extLst>
            </p:cNvPr>
            <p:cNvSpPr/>
            <p:nvPr/>
          </p:nvSpPr>
          <p:spPr>
            <a:xfrm>
              <a:off x="7554855" y="3998534"/>
              <a:ext cx="1171520" cy="673967"/>
            </a:xfrm>
            <a:custGeom>
              <a:avLst/>
              <a:gdLst>
                <a:gd name="f0" fmla="val 10800000"/>
                <a:gd name="f1" fmla="val 5400000"/>
                <a:gd name="f2" fmla="val 180"/>
                <a:gd name="f3" fmla="val w"/>
                <a:gd name="f4" fmla="val h"/>
                <a:gd name="f5" fmla="val 0"/>
                <a:gd name="f6" fmla="val 1171522"/>
                <a:gd name="f7" fmla="val 673964"/>
                <a:gd name="f8" fmla="+- 0 0 -90"/>
                <a:gd name="f9" fmla="*/ f3 1 1171522"/>
                <a:gd name="f10" fmla="*/ f4 1 673964"/>
                <a:gd name="f11" fmla="+- f7 0 f5"/>
                <a:gd name="f12" fmla="+- f6 0 f5"/>
                <a:gd name="f13" fmla="*/ f8 f0 1"/>
                <a:gd name="f14" fmla="*/ f12 1 1171522"/>
                <a:gd name="f15" fmla="*/ f11 1 673964"/>
                <a:gd name="f16" fmla="*/ 0 f12 1"/>
                <a:gd name="f17" fmla="*/ 0 f11 1"/>
                <a:gd name="f18" fmla="*/ 1171522 f12 1"/>
                <a:gd name="f19" fmla="*/ 673964 f11 1"/>
                <a:gd name="f20" fmla="*/ f13 1 f2"/>
                <a:gd name="f21" fmla="*/ f16 1 1171522"/>
                <a:gd name="f22" fmla="*/ f17 1 673964"/>
                <a:gd name="f23" fmla="*/ f18 1 1171522"/>
                <a:gd name="f24" fmla="*/ f19 1 67396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71522" h="673964">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444498"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23" name="Freeform: Shape 37">
              <a:extLst>
                <a:ext uri="{FF2B5EF4-FFF2-40B4-BE49-F238E27FC236}">
                  <a16:creationId xmlns:a16="http://schemas.microsoft.com/office/drawing/2014/main" id="{665B4401-AEEC-5415-DF04-52F5A6A1E833}"/>
                </a:ext>
              </a:extLst>
            </p:cNvPr>
            <p:cNvSpPr/>
            <p:nvPr/>
          </p:nvSpPr>
          <p:spPr>
            <a:xfrm>
              <a:off x="8416667" y="2804519"/>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4" name="Freeform: Shape 38">
              <a:extLst>
                <a:ext uri="{FF2B5EF4-FFF2-40B4-BE49-F238E27FC236}">
                  <a16:creationId xmlns:a16="http://schemas.microsoft.com/office/drawing/2014/main" id="{C900B959-0FB1-1CDE-133F-8D7B47793C5D}"/>
                </a:ext>
              </a:extLst>
            </p:cNvPr>
            <p:cNvSpPr/>
            <p:nvPr/>
          </p:nvSpPr>
          <p:spPr>
            <a:xfrm>
              <a:off x="7302553" y="3747256"/>
              <a:ext cx="1086316" cy="736658"/>
            </a:xfrm>
            <a:custGeom>
              <a:avLst/>
              <a:gdLst>
                <a:gd name="f0" fmla="val 10800000"/>
                <a:gd name="f1" fmla="val 5400000"/>
                <a:gd name="f2" fmla="val 180"/>
                <a:gd name="f3" fmla="val w"/>
                <a:gd name="f4" fmla="val h"/>
                <a:gd name="f5" fmla="val 0"/>
                <a:gd name="f6" fmla="val 1086320"/>
                <a:gd name="f7" fmla="val 736658"/>
                <a:gd name="f8" fmla="+- 0 0 -90"/>
                <a:gd name="f9" fmla="*/ f3 1 1086320"/>
                <a:gd name="f10" fmla="*/ f4 1 736658"/>
                <a:gd name="f11" fmla="+- f7 0 f5"/>
                <a:gd name="f12" fmla="+- f6 0 f5"/>
                <a:gd name="f13" fmla="*/ f8 f0 1"/>
                <a:gd name="f14" fmla="*/ f12 1 1086320"/>
                <a:gd name="f15" fmla="*/ f11 1 736658"/>
                <a:gd name="f16" fmla="*/ 0 f12 1"/>
                <a:gd name="f17" fmla="*/ 0 f11 1"/>
                <a:gd name="f18" fmla="*/ 1086320 f12 1"/>
                <a:gd name="f19" fmla="*/ 736658 f11 1"/>
                <a:gd name="f20" fmla="*/ f13 1 f2"/>
                <a:gd name="f21" fmla="*/ f16 1 1086320"/>
                <a:gd name="f22" fmla="*/ f17 1 736658"/>
                <a:gd name="f23" fmla="*/ f18 1 1086320"/>
                <a:gd name="f24" fmla="*/ f19 1 736658"/>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086320" h="736658">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sp>
          <p:nvSpPr>
            <p:cNvPr id="25" name="Freeform: Shape 39">
              <a:extLst>
                <a:ext uri="{FF2B5EF4-FFF2-40B4-BE49-F238E27FC236}">
                  <a16:creationId xmlns:a16="http://schemas.microsoft.com/office/drawing/2014/main" id="{B6B18641-128D-DC43-96CC-88AD4305064F}"/>
                </a:ext>
              </a:extLst>
            </p:cNvPr>
            <p:cNvSpPr/>
            <p:nvPr/>
          </p:nvSpPr>
          <p:spPr>
            <a:xfrm>
              <a:off x="8490368" y="2480081"/>
              <a:ext cx="1022418" cy="102254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B31166">
                <a:alpha val="50000"/>
              </a:srgbClr>
            </a:solidFill>
            <a:ln w="19046" cap="rnd">
              <a:solidFill>
                <a:srgbClr val="FFFFFF"/>
              </a:solidFill>
              <a:prstDash val="solid"/>
              <a:miter/>
            </a:ln>
          </p:spPr>
          <p:txBody>
            <a:bodyPr vert="horz" wrap="square" lIns="0" tIns="0" rIns="0" bIns="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Trebuchet MS"/>
              </a:endParaRPr>
            </a:p>
          </p:txBody>
        </p:sp>
        <p:sp>
          <p:nvSpPr>
            <p:cNvPr id="26" name="Freeform: Shape 40">
              <a:extLst>
                <a:ext uri="{FF2B5EF4-FFF2-40B4-BE49-F238E27FC236}">
                  <a16:creationId xmlns:a16="http://schemas.microsoft.com/office/drawing/2014/main" id="{A6F7682A-DB29-D783-8B42-251486D8047F}"/>
                </a:ext>
              </a:extLst>
            </p:cNvPr>
            <p:cNvSpPr/>
            <p:nvPr/>
          </p:nvSpPr>
          <p:spPr>
            <a:xfrm>
              <a:off x="7256650" y="2133377"/>
              <a:ext cx="1107621" cy="689640"/>
            </a:xfrm>
            <a:custGeom>
              <a:avLst/>
              <a:gdLst>
                <a:gd name="f0" fmla="val 10800000"/>
                <a:gd name="f1" fmla="val 5400000"/>
                <a:gd name="f2" fmla="val 180"/>
                <a:gd name="f3" fmla="val w"/>
                <a:gd name="f4" fmla="val h"/>
                <a:gd name="f5" fmla="val 0"/>
                <a:gd name="f6" fmla="val 1107620"/>
                <a:gd name="f7" fmla="val 689637"/>
                <a:gd name="f8" fmla="+- 0 0 -90"/>
                <a:gd name="f9" fmla="*/ f3 1 1107620"/>
                <a:gd name="f10" fmla="*/ f4 1 689637"/>
                <a:gd name="f11" fmla="+- f7 0 f5"/>
                <a:gd name="f12" fmla="+- f6 0 f5"/>
                <a:gd name="f13" fmla="*/ f8 f0 1"/>
                <a:gd name="f14" fmla="*/ f12 1 1107620"/>
                <a:gd name="f15" fmla="*/ f11 1 689637"/>
                <a:gd name="f16" fmla="*/ 0 f12 1"/>
                <a:gd name="f17" fmla="*/ 0 f11 1"/>
                <a:gd name="f18" fmla="*/ 1107620 f12 1"/>
                <a:gd name="f19" fmla="*/ 689637 f11 1"/>
                <a:gd name="f20" fmla="*/ f13 1 f2"/>
                <a:gd name="f21" fmla="*/ f16 1 1107620"/>
                <a:gd name="f22" fmla="*/ f17 1 689637"/>
                <a:gd name="f23" fmla="*/ f18 1 1107620"/>
                <a:gd name="f24" fmla="*/ f19 1 689637"/>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107620" h="689637">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Times New Roman" pitchFamily="18"/>
                <a:cs typeface="Times New Roman" pitchFamily="18"/>
              </a:endParaRPr>
            </a:p>
          </p:txBody>
        </p:sp>
      </p:grpSp>
      <p:sp>
        <p:nvSpPr>
          <p:cNvPr id="27" name="TextBox 42">
            <a:extLst>
              <a:ext uri="{FF2B5EF4-FFF2-40B4-BE49-F238E27FC236}">
                <a16:creationId xmlns:a16="http://schemas.microsoft.com/office/drawing/2014/main" id="{D47CB79B-66C7-06D4-EE4C-A629CD35AC8C}"/>
              </a:ext>
            </a:extLst>
          </p:cNvPr>
          <p:cNvSpPr txBox="1"/>
          <p:nvPr/>
        </p:nvSpPr>
        <p:spPr>
          <a:xfrm>
            <a:off x="6960435" y="2258138"/>
            <a:ext cx="2163534" cy="590931"/>
          </a:xfrm>
          <a:prstGeom prst="rect">
            <a:avLst/>
          </a:prstGeom>
          <a:noFill/>
          <a:ln cap="flat">
            <a:noFill/>
          </a:ln>
        </p:spPr>
        <p:txBody>
          <a:bodyPr vert="horz" wrap="square" lIns="91440" tIns="45720" rIns="91440" bIns="45720" anchor="t" anchorCtr="0" compatLnSpc="1">
            <a:sp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imes New Roman" pitchFamily="18"/>
                <a:cs typeface="Times New Roman" pitchFamily="18"/>
              </a:rPr>
              <a:t>Develop memory skills</a:t>
            </a:r>
          </a:p>
        </p:txBody>
      </p:sp>
      <p:sp>
        <p:nvSpPr>
          <p:cNvPr id="28" name="TextBox 44">
            <a:extLst>
              <a:ext uri="{FF2B5EF4-FFF2-40B4-BE49-F238E27FC236}">
                <a16:creationId xmlns:a16="http://schemas.microsoft.com/office/drawing/2014/main" id="{4DA70058-51F2-21FB-DEF5-8A498A585FBE}"/>
              </a:ext>
            </a:extLst>
          </p:cNvPr>
          <p:cNvSpPr txBox="1"/>
          <p:nvPr/>
        </p:nvSpPr>
        <p:spPr>
          <a:xfrm>
            <a:off x="10387108" y="3201451"/>
            <a:ext cx="2217959" cy="341632"/>
          </a:xfrm>
          <a:prstGeom prst="rect">
            <a:avLst/>
          </a:prstGeom>
          <a:noFill/>
          <a:ln cap="flat">
            <a:noFill/>
          </a:ln>
        </p:spPr>
        <p:txBody>
          <a:bodyPr vert="horz" wrap="square" lIns="91440" tIns="45720" rIns="91440" bIns="45720" anchor="t" anchorCtr="0" compatLnSpc="1">
            <a:spAutoFit/>
          </a:bodyPr>
          <a:lstStyle/>
          <a:p>
            <a:pPr marL="0" marR="0" lvl="0" indent="0" algn="l"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Times New Roman" pitchFamily="18"/>
                <a:cs typeface="Times New Roman" pitchFamily="18"/>
              </a:rPr>
              <a:t>Ability to plan</a:t>
            </a:r>
          </a:p>
        </p:txBody>
      </p:sp>
      <p:sp>
        <p:nvSpPr>
          <p:cNvPr id="30" name="TextBox 46">
            <a:extLst>
              <a:ext uri="{FF2B5EF4-FFF2-40B4-BE49-F238E27FC236}">
                <a16:creationId xmlns:a16="http://schemas.microsoft.com/office/drawing/2014/main" id="{7F9C9399-2019-C411-92F7-62F610B0E1A4}"/>
              </a:ext>
            </a:extLst>
          </p:cNvPr>
          <p:cNvSpPr txBox="1"/>
          <p:nvPr/>
        </p:nvSpPr>
        <p:spPr>
          <a:xfrm>
            <a:off x="1552037" y="4962376"/>
            <a:ext cx="6812234"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Times New Roman" pitchFamily="18"/>
                <a:cs typeface="Times New Roman" pitchFamily="18"/>
              </a:rPr>
              <a:t>Jigsaw puzzles enhance in the cognitive development of youngsters by teaching them depth perception and problem-solving techniques (Doherty, </a:t>
            </a:r>
            <a:r>
              <a:rPr lang="en-GB" sz="1600" b="0" i="0" u="none" strike="noStrike" kern="1200" cap="none" spc="0" baseline="0" dirty="0" err="1">
                <a:solidFill>
                  <a:srgbClr val="000000"/>
                </a:solidFill>
                <a:uFillTx/>
                <a:latin typeface="Times New Roman" pitchFamily="18"/>
                <a:cs typeface="Times New Roman" pitchFamily="18"/>
              </a:rPr>
              <a:t>Wimmer</a:t>
            </a:r>
            <a:r>
              <a:rPr lang="en-GB" sz="1600" b="0" i="0" u="none" strike="noStrike" kern="1200" cap="none" spc="0" baseline="0" dirty="0">
                <a:solidFill>
                  <a:srgbClr val="000000"/>
                </a:solidFill>
                <a:uFillTx/>
                <a:latin typeface="Times New Roman" pitchFamily="18"/>
                <a:cs typeface="Times New Roman" pitchFamily="18"/>
              </a:rPr>
              <a:t>, </a:t>
            </a:r>
            <a:r>
              <a:rPr lang="en-GB" sz="1600" b="0" i="0" u="none" strike="noStrike" kern="1200" cap="none" spc="0" baseline="0" dirty="0" err="1">
                <a:solidFill>
                  <a:srgbClr val="000000"/>
                </a:solidFill>
                <a:uFillTx/>
                <a:latin typeface="Times New Roman" pitchFamily="18"/>
                <a:cs typeface="Times New Roman" pitchFamily="18"/>
              </a:rPr>
              <a:t>Gollek</a:t>
            </a:r>
            <a:r>
              <a:rPr lang="en-GB" sz="1600" b="0" i="0" u="none" strike="noStrike" kern="1200" cap="none" spc="0" baseline="0" dirty="0">
                <a:solidFill>
                  <a:srgbClr val="000000"/>
                </a:solidFill>
                <a:uFillTx/>
                <a:latin typeface="Times New Roman" pitchFamily="18"/>
                <a:cs typeface="Times New Roman" pitchFamily="18"/>
              </a:rPr>
              <a:t>, Stone, &amp; Robinson, 2021).</a:t>
            </a:r>
          </a:p>
        </p:txBody>
      </p:sp>
      <p:pic>
        <p:nvPicPr>
          <p:cNvPr id="1026" name="Picture 2" descr="Image result for kids playing puzzle cartoon">
            <a:extLst>
              <a:ext uri="{FF2B5EF4-FFF2-40B4-BE49-F238E27FC236}">
                <a16:creationId xmlns:a16="http://schemas.microsoft.com/office/drawing/2014/main" id="{1FAC910C-E77F-146A-86FC-08A74C459B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3817" y="2356957"/>
            <a:ext cx="2719023" cy="1937507"/>
          </a:xfrm>
          <a:prstGeom prst="rect">
            <a:avLst/>
          </a:prstGeom>
          <a:noFill/>
          <a:extLst>
            <a:ext uri="{909E8E84-426E-40DD-AFC4-6F175D3DCCD1}">
              <a14:hiddenFill xmlns:a14="http://schemas.microsoft.com/office/drawing/2010/main">
                <a:solidFill>
                  <a:srgbClr val="FFFFFF"/>
                </a:solidFill>
              </a14:hiddenFill>
            </a:ext>
          </a:extLst>
        </p:spPr>
      </p:pic>
      <p:sp>
        <p:nvSpPr>
          <p:cNvPr id="31" name="TextBox 30">
            <a:extLst>
              <a:ext uri="{FF2B5EF4-FFF2-40B4-BE49-F238E27FC236}">
                <a16:creationId xmlns:a16="http://schemas.microsoft.com/office/drawing/2014/main" id="{69E62BF8-04E4-149A-B840-94D868180C85}"/>
              </a:ext>
            </a:extLst>
          </p:cNvPr>
          <p:cNvSpPr txBox="1"/>
          <p:nvPr/>
        </p:nvSpPr>
        <p:spPr>
          <a:xfrm>
            <a:off x="7454033" y="3668931"/>
            <a:ext cx="1766365" cy="369332"/>
          </a:xfrm>
          <a:prstGeom prst="rect">
            <a:avLst/>
          </a:prstGeom>
          <a:noFill/>
        </p:spPr>
        <p:txBody>
          <a:bodyPr wrap="square" rtlCol="0">
            <a:spAutoFit/>
          </a:bodyPr>
          <a:lstStyle/>
          <a:p>
            <a:r>
              <a:rPr lang="en-GB" dirty="0"/>
              <a:t>Test ideas</a:t>
            </a:r>
          </a:p>
        </p:txBody>
      </p:sp>
      <p:sp>
        <p:nvSpPr>
          <p:cNvPr id="33" name="TextBox 32">
            <a:extLst>
              <a:ext uri="{FF2B5EF4-FFF2-40B4-BE49-F238E27FC236}">
                <a16:creationId xmlns:a16="http://schemas.microsoft.com/office/drawing/2014/main" id="{68C046D2-80C5-E96E-359D-8B018E158C9C}"/>
              </a:ext>
            </a:extLst>
          </p:cNvPr>
          <p:cNvSpPr txBox="1"/>
          <p:nvPr/>
        </p:nvSpPr>
        <p:spPr>
          <a:xfrm>
            <a:off x="9887251" y="2092758"/>
            <a:ext cx="1918740" cy="369332"/>
          </a:xfrm>
          <a:prstGeom prst="rect">
            <a:avLst/>
          </a:prstGeom>
          <a:noFill/>
        </p:spPr>
        <p:txBody>
          <a:bodyPr wrap="square" rtlCol="0">
            <a:spAutoFit/>
          </a:bodyPr>
          <a:lstStyle/>
          <a:p>
            <a:r>
              <a:rPr lang="en-GB" dirty="0"/>
              <a:t>Solve problems</a:t>
            </a:r>
          </a:p>
        </p:txBody>
      </p:sp>
      <p:sp>
        <p:nvSpPr>
          <p:cNvPr id="34" name="TextBox 33">
            <a:extLst>
              <a:ext uri="{FF2B5EF4-FFF2-40B4-BE49-F238E27FC236}">
                <a16:creationId xmlns:a16="http://schemas.microsoft.com/office/drawing/2014/main" id="{24FEDAAE-7CFB-3912-890A-26020E960CD6}"/>
              </a:ext>
            </a:extLst>
          </p:cNvPr>
          <p:cNvSpPr txBox="1"/>
          <p:nvPr/>
        </p:nvSpPr>
        <p:spPr>
          <a:xfrm>
            <a:off x="65296" y="1900828"/>
            <a:ext cx="3290899" cy="138499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Removing the puzzle pieces from box, have a conversation with the children about the image on the piece, arrange the puzzles pieces face up, locating the edges and corners first and add them together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3" name="TextBox 11">
            <a:extLst>
              <a:ext uri="{FF2B5EF4-FFF2-40B4-BE49-F238E27FC236}">
                <a16:creationId xmlns:a16="http://schemas.microsoft.com/office/drawing/2014/main" id="{2CF9E6D0-42BD-30B1-7926-960656195632}"/>
              </a:ext>
            </a:extLst>
          </p:cNvPr>
          <p:cNvSpPr txBox="1"/>
          <p:nvPr/>
        </p:nvSpPr>
        <p:spPr>
          <a:xfrm>
            <a:off x="640083" y="49282"/>
            <a:ext cx="7914644"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dirty="0">
                <a:solidFill>
                  <a:srgbClr val="FFFFFF"/>
                </a:solidFill>
                <a:uFillTx/>
                <a:latin typeface="Times New Roman" pitchFamily="18"/>
                <a:cs typeface="Times New Roman" pitchFamily="18"/>
              </a:rPr>
              <a:t>The two Psychological Theories have been chosen to develop the two </a:t>
            </a:r>
            <a:r>
              <a:rPr lang="en-GB" sz="2800" b="1" i="0" u="none" strike="noStrike" kern="1200" cap="none" spc="0" baseline="0" dirty="0">
                <a:uFillTx/>
                <a:latin typeface="Times New Roman" pitchFamily="18"/>
                <a:cs typeface="Times New Roman" pitchFamily="18"/>
              </a:rPr>
              <a:t>Conclusion</a:t>
            </a:r>
            <a:endParaRPr lang="en-GB" sz="2800" b="1" i="0" u="none" strike="noStrike" kern="1200" cap="none" spc="0" baseline="0" dirty="0">
              <a:solidFill>
                <a:srgbClr val="FFFFFF"/>
              </a:solidFill>
              <a:uFillTx/>
              <a:latin typeface="Times New Roman" pitchFamily="18"/>
              <a:cs typeface="Times New Roman" pitchFamily="18"/>
            </a:endParaRPr>
          </a:p>
        </p:txBody>
      </p:sp>
      <p:pic>
        <p:nvPicPr>
          <p:cNvPr id="7" name="Picture 10" descr="Running Kids Stock Photo by ©lenmdp 6857028">
            <a:extLst>
              <a:ext uri="{FF2B5EF4-FFF2-40B4-BE49-F238E27FC236}">
                <a16:creationId xmlns:a16="http://schemas.microsoft.com/office/drawing/2014/main" id="{CB4D55D2-9929-D01B-03A8-B38BD24A21AF}"/>
              </a:ext>
            </a:extLst>
          </p:cNvPr>
          <p:cNvPicPr>
            <a:picLocks noChangeAspect="1"/>
          </p:cNvPicPr>
          <p:nvPr/>
        </p:nvPicPr>
        <p:blipFill>
          <a:blip r:embed="rId3"/>
          <a:srcRect/>
          <a:stretch>
            <a:fillRect/>
          </a:stretch>
        </p:blipFill>
        <p:spPr>
          <a:xfrm>
            <a:off x="5670099" y="580854"/>
            <a:ext cx="3333746" cy="1371600"/>
          </a:xfrm>
          <a:prstGeom prst="rect">
            <a:avLst/>
          </a:prstGeom>
          <a:noFill/>
          <a:ln cap="flat">
            <a:noFill/>
          </a:ln>
        </p:spPr>
      </p:pic>
      <p:sp>
        <p:nvSpPr>
          <p:cNvPr id="9" name="TextBox 8">
            <a:extLst>
              <a:ext uri="{FF2B5EF4-FFF2-40B4-BE49-F238E27FC236}">
                <a16:creationId xmlns:a16="http://schemas.microsoft.com/office/drawing/2014/main" id="{0C2480C1-813E-B87C-34DF-82CDD3DBA429}"/>
              </a:ext>
            </a:extLst>
          </p:cNvPr>
          <p:cNvSpPr txBox="1"/>
          <p:nvPr/>
        </p:nvSpPr>
        <p:spPr>
          <a:xfrm>
            <a:off x="1187901" y="1952454"/>
            <a:ext cx="8327572" cy="2862322"/>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r>
              <a:rPr lang="en-GB" dirty="0"/>
              <a:t>One of the key characteristics of the concrete-operational stage with the ability to conduct decentration, which is vital for understanding conservation, is the capability to focus on multiple elements of </a:t>
            </a:r>
            <a:r>
              <a:rPr lang="en-GB"/>
              <a:t>an issue. </a:t>
            </a:r>
            <a:r>
              <a:rPr lang="en-GB" dirty="0"/>
              <a:t>Even though it now only applies in some circumstances, reversibility is an essential step towards more sophisticated reasoning. Children in the concrete operational phase tend to become more sociocentric and may not yet be able to fully comprehend how or what the other person is  experiencing, even though they are able to recognise that others have different points of view. This emerging capacity to cognitively modify information and consider other people's perspectives will be crucial throughout the formal operational stage of development, when logic and abstract cognition become necessary (Daehler, 2000).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B2AE4-8B1B-EC13-A66D-5E6F3A4A488E}"/>
              </a:ext>
            </a:extLst>
          </p:cNvPr>
          <p:cNvSpPr txBox="1">
            <a:spLocks noGrp="1"/>
          </p:cNvSpPr>
          <p:nvPr>
            <p:ph type="ctrTitle"/>
          </p:nvPr>
        </p:nvSpPr>
        <p:spPr>
          <a:xfrm>
            <a:off x="525039" y="415466"/>
            <a:ext cx="2136888" cy="611779"/>
          </a:xfrm>
        </p:spPr>
        <p:txBody>
          <a:bodyPr/>
          <a:lstStyle/>
          <a:p>
            <a:pPr lvl="0"/>
            <a:r>
              <a:rPr lang="en-GB" sz="2800">
                <a:latin typeface="Times New Roman" pitchFamily="18"/>
                <a:cs typeface="Times New Roman" pitchFamily="18"/>
              </a:rPr>
              <a:t>References:</a:t>
            </a:r>
          </a:p>
        </p:txBody>
      </p:sp>
      <p:sp>
        <p:nvSpPr>
          <p:cNvPr id="4" name="TextBox 3">
            <a:extLst>
              <a:ext uri="{FF2B5EF4-FFF2-40B4-BE49-F238E27FC236}">
                <a16:creationId xmlns:a16="http://schemas.microsoft.com/office/drawing/2014/main" id="{8A24375E-0CBF-AAD8-C622-FD3F01F14092}"/>
              </a:ext>
            </a:extLst>
          </p:cNvPr>
          <p:cNvSpPr txBox="1"/>
          <p:nvPr/>
        </p:nvSpPr>
        <p:spPr>
          <a:xfrm>
            <a:off x="642257" y="1317172"/>
            <a:ext cx="9993086" cy="4801314"/>
          </a:xfrm>
          <a:prstGeom prst="rect">
            <a:avLst/>
          </a:prstGeom>
          <a:noFill/>
        </p:spPr>
        <p:txBody>
          <a:bodyPr wrap="square" rtlCol="0">
            <a:spAutoFit/>
          </a:bodyPr>
          <a:lstStyle/>
          <a:p>
            <a:endParaRPr lang="en-GB" dirty="0">
              <a:effectLst/>
              <a:latin typeface="Times New Roman" panose="02020603050405020304" pitchFamily="18" charset="0"/>
              <a:cs typeface="Times New Roman" panose="02020603050405020304" pitchFamily="18" charset="0"/>
            </a:endParaRPr>
          </a:p>
          <a:p>
            <a:r>
              <a:rPr lang="en-GB" dirty="0">
                <a:effectLst/>
                <a:latin typeface="Times New Roman" panose="02020603050405020304" pitchFamily="18" charset="0"/>
                <a:cs typeface="Times New Roman" panose="02020603050405020304" pitchFamily="18" charset="0"/>
              </a:rPr>
              <a:t>Daehler, M.W. (2000) “Commentary,” </a:t>
            </a:r>
            <a:r>
              <a:rPr lang="en-GB" i="1" dirty="0">
                <a:effectLst/>
                <a:latin typeface="Times New Roman" panose="02020603050405020304" pitchFamily="18" charset="0"/>
                <a:cs typeface="Times New Roman" panose="02020603050405020304" pitchFamily="18" charset="0"/>
              </a:rPr>
              <a:t>Monographs of the Society for Research in Child Development</a:t>
            </a:r>
            <a:r>
              <a:rPr lang="en-GB" dirty="0">
                <a:effectLst/>
                <a:latin typeface="Times New Roman" panose="02020603050405020304" pitchFamily="18" charset="0"/>
                <a:cs typeface="Times New Roman" panose="02020603050405020304" pitchFamily="18" charset="0"/>
              </a:rPr>
              <a:t>, 65(2), pp. 97–105. Available at: https://doi.org/10.1111/1540-5834.00087. </a:t>
            </a:r>
          </a:p>
          <a:p>
            <a:endParaRPr lang="en-GB" sz="1800" dirty="0">
              <a:solidFill>
                <a:schemeClr val="tx1"/>
              </a:solidFill>
              <a:effectLst/>
              <a:latin typeface="Times New Roman" panose="02020603050405020304" pitchFamily="18" charset="0"/>
              <a:cs typeface="Times New Roman" panose="02020603050405020304" pitchFamily="18" charset="0"/>
            </a:endParaRPr>
          </a:p>
          <a:p>
            <a:r>
              <a:rPr lang="en-GB" sz="1800" dirty="0">
                <a:solidFill>
                  <a:schemeClr val="tx1"/>
                </a:solidFill>
                <a:effectLst/>
                <a:latin typeface="Times New Roman" panose="02020603050405020304" pitchFamily="18" charset="0"/>
                <a:cs typeface="Times New Roman" panose="02020603050405020304" pitchFamily="18" charset="0"/>
              </a:rPr>
              <a:t>Jenner, S. (1994) “Friendship &amp; Peer Relations in Children,” </a:t>
            </a:r>
            <a:r>
              <a:rPr lang="en-GB" sz="1800" i="1" dirty="0">
                <a:solidFill>
                  <a:schemeClr val="tx1"/>
                </a:solidFill>
                <a:effectLst/>
                <a:latin typeface="Times New Roman" panose="02020603050405020304" pitchFamily="18" charset="0"/>
                <a:cs typeface="Times New Roman" panose="02020603050405020304" pitchFamily="18" charset="0"/>
              </a:rPr>
              <a:t>Personality and Individual Differences</a:t>
            </a:r>
            <a:r>
              <a:rPr lang="en-GB" sz="1800" dirty="0">
                <a:solidFill>
                  <a:schemeClr val="tx1"/>
                </a:solidFill>
                <a:effectLst/>
                <a:latin typeface="Times New Roman" panose="02020603050405020304" pitchFamily="18" charset="0"/>
                <a:cs typeface="Times New Roman" panose="02020603050405020304" pitchFamily="18" charset="0"/>
              </a:rPr>
              <a:t>, 16(1), p. 201. Available at: https://doi.org/10.1016/0191-8869(94)90127-9. </a:t>
            </a:r>
          </a:p>
          <a:p>
            <a:endParaRPr lang="en-GB" dirty="0">
              <a:effectLst/>
            </a:endParaRPr>
          </a:p>
          <a:p>
            <a:r>
              <a:rPr lang="en-GB" dirty="0">
                <a:effectLst/>
              </a:rPr>
              <a:t>J.J. Thompson, M. (2021) “Piaget’s stages of cognitive development and Erikson’s stages of Psychosocial Development,” </a:t>
            </a:r>
            <a:r>
              <a:rPr lang="en-GB" i="1" dirty="0">
                <a:effectLst/>
              </a:rPr>
              <a:t>Child and Adolescent Mental Health</a:t>
            </a:r>
            <a:r>
              <a:rPr lang="en-GB" dirty="0">
                <a:effectLst/>
              </a:rPr>
              <a:t>, pp. 55–59. Available at: https://doi.org/10.4324/9781003083139-10. </a:t>
            </a:r>
          </a:p>
          <a:p>
            <a:endParaRPr lang="en-GB" sz="1800" dirty="0">
              <a:solidFill>
                <a:schemeClr val="tx1"/>
              </a:solidFill>
              <a:effectLst/>
              <a:latin typeface="Times New Roman" panose="02020603050405020304" pitchFamily="18" charset="0"/>
              <a:cs typeface="Times New Roman" panose="02020603050405020304" pitchFamily="18" charset="0"/>
            </a:endParaRPr>
          </a:p>
          <a:p>
            <a:r>
              <a:rPr lang="en-GB" sz="1800">
                <a:solidFill>
                  <a:schemeClr val="tx1"/>
                </a:solidFill>
                <a:effectLst/>
                <a:latin typeface="Times New Roman" panose="02020603050405020304" pitchFamily="18" charset="0"/>
                <a:cs typeface="Times New Roman" panose="02020603050405020304" pitchFamily="18" charset="0"/>
              </a:rPr>
              <a:t>MILLER</a:t>
            </a:r>
            <a:r>
              <a:rPr lang="en-GB" sz="1800" dirty="0">
                <a:solidFill>
                  <a:schemeClr val="tx1"/>
                </a:solidFill>
                <a:effectLst/>
                <a:latin typeface="Times New Roman" panose="02020603050405020304" pitchFamily="18" charset="0"/>
                <a:cs typeface="Times New Roman" panose="02020603050405020304" pitchFamily="18" charset="0"/>
              </a:rPr>
              <a:t>, P.A.T.R.I.C.I.A.H. (1976) “Conservation: Beyond Piaget,” </a:t>
            </a:r>
            <a:r>
              <a:rPr lang="en-GB" sz="1800" i="1" dirty="0">
                <a:solidFill>
                  <a:schemeClr val="tx1"/>
                </a:solidFill>
                <a:effectLst/>
                <a:latin typeface="Times New Roman" panose="02020603050405020304" pitchFamily="18" charset="0"/>
                <a:cs typeface="Times New Roman" panose="02020603050405020304" pitchFamily="18" charset="0"/>
              </a:rPr>
              <a:t>Contemporary Psychology: A Journal of Reviews</a:t>
            </a:r>
            <a:r>
              <a:rPr lang="en-GB" sz="1800" dirty="0">
                <a:solidFill>
                  <a:schemeClr val="tx1"/>
                </a:solidFill>
                <a:effectLst/>
                <a:latin typeface="Times New Roman" panose="02020603050405020304" pitchFamily="18" charset="0"/>
                <a:cs typeface="Times New Roman" panose="02020603050405020304" pitchFamily="18" charset="0"/>
              </a:rPr>
              <a:t>, 21(4), pp. 268–269. Available at: https://doi.org/10.1037/015055. </a:t>
            </a:r>
          </a:p>
          <a:p>
            <a:endParaRPr lang="en-GB" sz="1800" dirty="0">
              <a:solidFill>
                <a:schemeClr val="tx1"/>
              </a:solidFill>
              <a:effectLst/>
              <a:latin typeface="Times New Roman" panose="02020603050405020304" pitchFamily="18" charset="0"/>
              <a:cs typeface="Times New Roman" panose="02020603050405020304" pitchFamily="18" charset="0"/>
            </a:endParaRPr>
          </a:p>
          <a:p>
            <a:r>
              <a:rPr lang="en-GB" sz="1800" dirty="0">
                <a:solidFill>
                  <a:schemeClr val="tx1"/>
                </a:solidFill>
                <a:effectLst/>
                <a:latin typeface="Times New Roman" panose="02020603050405020304" pitchFamily="18" charset="0"/>
                <a:cs typeface="Times New Roman" panose="02020603050405020304" pitchFamily="18" charset="0"/>
              </a:rPr>
              <a:t>Piaget, J. (1951) “Piaget and theories of development,” </a:t>
            </a:r>
            <a:r>
              <a:rPr lang="en-GB" sz="1800" i="1" dirty="0">
                <a:solidFill>
                  <a:schemeClr val="tx1"/>
                </a:solidFill>
                <a:effectLst/>
                <a:latin typeface="Times New Roman" panose="02020603050405020304" pitchFamily="18" charset="0"/>
                <a:cs typeface="Times New Roman" panose="02020603050405020304" pitchFamily="18" charset="0"/>
              </a:rPr>
              <a:t>Piaget's Theory</a:t>
            </a:r>
            <a:r>
              <a:rPr lang="en-GB" sz="1800" dirty="0">
                <a:solidFill>
                  <a:schemeClr val="tx1"/>
                </a:solidFill>
                <a:effectLst/>
                <a:latin typeface="Times New Roman" panose="02020603050405020304" pitchFamily="18" charset="0"/>
                <a:cs typeface="Times New Roman" panose="02020603050405020304" pitchFamily="18" charset="0"/>
              </a:rPr>
              <a:t>, pp. 11–31. Available at: https://doi.org/10.4324/9780203715796-4. </a:t>
            </a:r>
          </a:p>
          <a:p>
            <a:endParaRPr lang="en-GB" dirty="0"/>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4978</TotalTime>
  <Words>810</Words>
  <Application>Microsoft Office PowerPoint</Application>
  <PresentationFormat>Widescreen</PresentationFormat>
  <Paragraphs>75</Paragraphs>
  <Slides>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Century Gothic</vt:lpstr>
      <vt:lpstr>Times New Roman</vt:lpstr>
      <vt:lpstr>Trebuchet MS</vt:lpstr>
      <vt:lpstr>Wingdings 3</vt:lpstr>
      <vt:lpstr>Facet</vt:lpstr>
      <vt:lpstr>      Psychology in Health and Social Care          Working with children in a Social Care Setting</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Working with children in a social care setting</dc:title>
  <dc:creator>Claudia-Corina Vasiloanca</dc:creator>
  <cp:lastModifiedBy>Claudia Corina Vasiloanca</cp:lastModifiedBy>
  <cp:revision>29</cp:revision>
  <dcterms:created xsi:type="dcterms:W3CDTF">2023-02-02T19:19:18Z</dcterms:created>
  <dcterms:modified xsi:type="dcterms:W3CDTF">2023-02-19T12:23:03Z</dcterms:modified>
</cp:coreProperties>
</file>