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F5B21D-E28D-4620-AC2A-5588BE9F81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4E117F1-E661-48AE-9A25-BC0803844D80}">
      <dgm:prSet/>
      <dgm:spPr/>
      <dgm:t>
        <a:bodyPr/>
        <a:lstStyle/>
        <a:p>
          <a:r>
            <a:rPr lang="en-GB"/>
            <a:t>Title</a:t>
          </a:r>
          <a:endParaRPr lang="en-US"/>
        </a:p>
      </dgm:t>
    </dgm:pt>
    <dgm:pt modelId="{CFE65AF2-26D2-4859-839E-FA4F26AFEF2E}" type="parTrans" cxnId="{F0BB2A8D-46D1-4228-90EA-F3FB45093EB1}">
      <dgm:prSet/>
      <dgm:spPr/>
      <dgm:t>
        <a:bodyPr/>
        <a:lstStyle/>
        <a:p>
          <a:endParaRPr lang="en-US"/>
        </a:p>
      </dgm:t>
    </dgm:pt>
    <dgm:pt modelId="{C1E27C4D-6066-4A9F-99CE-6DA86394738C}" type="sibTrans" cxnId="{F0BB2A8D-46D1-4228-90EA-F3FB45093EB1}">
      <dgm:prSet/>
      <dgm:spPr/>
      <dgm:t>
        <a:bodyPr/>
        <a:lstStyle/>
        <a:p>
          <a:endParaRPr lang="en-US"/>
        </a:p>
      </dgm:t>
    </dgm:pt>
    <dgm:pt modelId="{469B261E-E7D5-4309-BD4E-4B1626379ADA}">
      <dgm:prSet/>
      <dgm:spPr/>
      <dgm:t>
        <a:bodyPr/>
        <a:lstStyle/>
        <a:p>
          <a:r>
            <a:rPr lang="en-GB"/>
            <a:t>Question</a:t>
          </a:r>
          <a:endParaRPr lang="en-US"/>
        </a:p>
      </dgm:t>
    </dgm:pt>
    <dgm:pt modelId="{0595CCDC-DBEA-47A7-825E-93969081AA03}" type="parTrans" cxnId="{3CBAB6C0-9942-4A61-973C-0E9D49A7D54D}">
      <dgm:prSet/>
      <dgm:spPr/>
      <dgm:t>
        <a:bodyPr/>
        <a:lstStyle/>
        <a:p>
          <a:endParaRPr lang="en-US"/>
        </a:p>
      </dgm:t>
    </dgm:pt>
    <dgm:pt modelId="{A77F6E3B-0011-4068-B3E5-9E7246EA93D1}" type="sibTrans" cxnId="{3CBAB6C0-9942-4A61-973C-0E9D49A7D54D}">
      <dgm:prSet/>
      <dgm:spPr/>
      <dgm:t>
        <a:bodyPr/>
        <a:lstStyle/>
        <a:p>
          <a:endParaRPr lang="en-US"/>
        </a:p>
      </dgm:t>
    </dgm:pt>
    <dgm:pt modelId="{1DB9967C-670D-4161-A817-B9A8B583F7B2}">
      <dgm:prSet/>
      <dgm:spPr/>
      <dgm:t>
        <a:bodyPr/>
        <a:lstStyle/>
        <a:p>
          <a:r>
            <a:rPr lang="en-GB"/>
            <a:t>Claim</a:t>
          </a:r>
          <a:endParaRPr lang="en-US"/>
        </a:p>
      </dgm:t>
    </dgm:pt>
    <dgm:pt modelId="{835A684B-BAF4-4783-BD7B-859B8BF0CC28}" type="parTrans" cxnId="{31AC8930-5C52-4ABB-B678-0E50F0F61F0A}">
      <dgm:prSet/>
      <dgm:spPr/>
      <dgm:t>
        <a:bodyPr/>
        <a:lstStyle/>
        <a:p>
          <a:endParaRPr lang="en-US"/>
        </a:p>
      </dgm:t>
    </dgm:pt>
    <dgm:pt modelId="{21A37AFA-20C8-4BFC-A9A8-8016E8E906B5}" type="sibTrans" cxnId="{31AC8930-5C52-4ABB-B678-0E50F0F61F0A}">
      <dgm:prSet/>
      <dgm:spPr/>
      <dgm:t>
        <a:bodyPr/>
        <a:lstStyle/>
        <a:p>
          <a:endParaRPr lang="en-US"/>
        </a:p>
      </dgm:t>
    </dgm:pt>
    <dgm:pt modelId="{485FDA9C-8145-4059-9B14-D237798CABE1}">
      <dgm:prSet/>
      <dgm:spPr/>
      <dgm:t>
        <a:bodyPr/>
        <a:lstStyle/>
        <a:p>
          <a:r>
            <a:rPr lang="en-GB"/>
            <a:t>Argument</a:t>
          </a:r>
          <a:endParaRPr lang="en-US"/>
        </a:p>
      </dgm:t>
    </dgm:pt>
    <dgm:pt modelId="{E08569C5-DFF8-4779-8C2E-95267951A04C}" type="parTrans" cxnId="{70A2E7D3-4608-4C78-9049-72906B641BEC}">
      <dgm:prSet/>
      <dgm:spPr/>
      <dgm:t>
        <a:bodyPr/>
        <a:lstStyle/>
        <a:p>
          <a:endParaRPr lang="en-US"/>
        </a:p>
      </dgm:t>
    </dgm:pt>
    <dgm:pt modelId="{7295CBCA-CAFB-4190-B94A-82A377683700}" type="sibTrans" cxnId="{70A2E7D3-4608-4C78-9049-72906B641BEC}">
      <dgm:prSet/>
      <dgm:spPr/>
      <dgm:t>
        <a:bodyPr/>
        <a:lstStyle/>
        <a:p>
          <a:endParaRPr lang="en-US"/>
        </a:p>
      </dgm:t>
    </dgm:pt>
    <dgm:pt modelId="{902497C5-5B00-4CB5-B820-8DA4775BB2B3}" type="pres">
      <dgm:prSet presAssocID="{00F5B21D-E28D-4620-AC2A-5588BE9F8127}" presName="root" presStyleCnt="0">
        <dgm:presLayoutVars>
          <dgm:dir/>
          <dgm:resizeHandles val="exact"/>
        </dgm:presLayoutVars>
      </dgm:prSet>
      <dgm:spPr/>
    </dgm:pt>
    <dgm:pt modelId="{A6E9EB16-6F44-4E4E-B3FE-CF55353D665E}" type="pres">
      <dgm:prSet presAssocID="{E4E117F1-E661-48AE-9A25-BC0803844D80}" presName="compNode" presStyleCnt="0"/>
      <dgm:spPr/>
    </dgm:pt>
    <dgm:pt modelId="{F6A3588E-2ED3-4E98-8FF7-D2C788DBBBE8}" type="pres">
      <dgm:prSet presAssocID="{E4E117F1-E661-48AE-9A25-BC0803844D80}" presName="bgRect" presStyleLbl="bgShp" presStyleIdx="0" presStyleCnt="4"/>
      <dgm:spPr/>
    </dgm:pt>
    <dgm:pt modelId="{156FB8F7-7754-4BBC-935A-D8BA7548AFC7}" type="pres">
      <dgm:prSet presAssocID="{E4E117F1-E661-48AE-9A25-BC0803844D8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D48FF001-9B8B-407C-8C1B-8BF9D3DB5592}" type="pres">
      <dgm:prSet presAssocID="{E4E117F1-E661-48AE-9A25-BC0803844D80}" presName="spaceRect" presStyleCnt="0"/>
      <dgm:spPr/>
    </dgm:pt>
    <dgm:pt modelId="{5C18EB36-2C4D-442E-AE67-D93DAF73BC1B}" type="pres">
      <dgm:prSet presAssocID="{E4E117F1-E661-48AE-9A25-BC0803844D80}" presName="parTx" presStyleLbl="revTx" presStyleIdx="0" presStyleCnt="4">
        <dgm:presLayoutVars>
          <dgm:chMax val="0"/>
          <dgm:chPref val="0"/>
        </dgm:presLayoutVars>
      </dgm:prSet>
      <dgm:spPr/>
    </dgm:pt>
    <dgm:pt modelId="{4A8D3430-8BF4-4798-9DB6-A30A890A611B}" type="pres">
      <dgm:prSet presAssocID="{C1E27C4D-6066-4A9F-99CE-6DA86394738C}" presName="sibTrans" presStyleCnt="0"/>
      <dgm:spPr/>
    </dgm:pt>
    <dgm:pt modelId="{222D0DAD-ABB6-46A9-A5F4-D6FEB0A52B6C}" type="pres">
      <dgm:prSet presAssocID="{469B261E-E7D5-4309-BD4E-4B1626379ADA}" presName="compNode" presStyleCnt="0"/>
      <dgm:spPr/>
    </dgm:pt>
    <dgm:pt modelId="{2963F3CD-98CD-440E-8E12-345B8F0A3C5B}" type="pres">
      <dgm:prSet presAssocID="{469B261E-E7D5-4309-BD4E-4B1626379ADA}" presName="bgRect" presStyleLbl="bgShp" presStyleIdx="1" presStyleCnt="4"/>
      <dgm:spPr/>
    </dgm:pt>
    <dgm:pt modelId="{3FB3F96E-1DFC-4EF5-AB00-B91D5359C373}" type="pres">
      <dgm:prSet presAssocID="{469B261E-E7D5-4309-BD4E-4B1626379A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23DCB5F-0470-40E9-B193-1FF2220A6DF9}" type="pres">
      <dgm:prSet presAssocID="{469B261E-E7D5-4309-BD4E-4B1626379ADA}" presName="spaceRect" presStyleCnt="0"/>
      <dgm:spPr/>
    </dgm:pt>
    <dgm:pt modelId="{5D961683-A0E8-4B2F-A995-5E33FAD396E4}" type="pres">
      <dgm:prSet presAssocID="{469B261E-E7D5-4309-BD4E-4B1626379ADA}" presName="parTx" presStyleLbl="revTx" presStyleIdx="1" presStyleCnt="4">
        <dgm:presLayoutVars>
          <dgm:chMax val="0"/>
          <dgm:chPref val="0"/>
        </dgm:presLayoutVars>
      </dgm:prSet>
      <dgm:spPr/>
    </dgm:pt>
    <dgm:pt modelId="{A556B460-17C4-4496-BE8C-FA5172EA7AD1}" type="pres">
      <dgm:prSet presAssocID="{A77F6E3B-0011-4068-B3E5-9E7246EA93D1}" presName="sibTrans" presStyleCnt="0"/>
      <dgm:spPr/>
    </dgm:pt>
    <dgm:pt modelId="{526BE746-A0EB-4B93-A616-105E8F94E7C4}" type="pres">
      <dgm:prSet presAssocID="{1DB9967C-670D-4161-A817-B9A8B583F7B2}" presName="compNode" presStyleCnt="0"/>
      <dgm:spPr/>
    </dgm:pt>
    <dgm:pt modelId="{3D007CE5-2A8E-495A-AA7B-7E484E140F00}" type="pres">
      <dgm:prSet presAssocID="{1DB9967C-670D-4161-A817-B9A8B583F7B2}" presName="bgRect" presStyleLbl="bgShp" presStyleIdx="2" presStyleCnt="4"/>
      <dgm:spPr/>
    </dgm:pt>
    <dgm:pt modelId="{5F5FA667-2DE9-428D-9144-71F86AFDABA4}" type="pres">
      <dgm:prSet presAssocID="{1DB9967C-670D-4161-A817-B9A8B583F7B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0A362C3-A9CB-427E-AB18-1CFCFAD3E346}" type="pres">
      <dgm:prSet presAssocID="{1DB9967C-670D-4161-A817-B9A8B583F7B2}" presName="spaceRect" presStyleCnt="0"/>
      <dgm:spPr/>
    </dgm:pt>
    <dgm:pt modelId="{C217D31F-0BD7-47ED-8C23-5D42783B0939}" type="pres">
      <dgm:prSet presAssocID="{1DB9967C-670D-4161-A817-B9A8B583F7B2}" presName="parTx" presStyleLbl="revTx" presStyleIdx="2" presStyleCnt="4">
        <dgm:presLayoutVars>
          <dgm:chMax val="0"/>
          <dgm:chPref val="0"/>
        </dgm:presLayoutVars>
      </dgm:prSet>
      <dgm:spPr/>
    </dgm:pt>
    <dgm:pt modelId="{489D7928-13FF-4B06-8E7C-8E5E5450B316}" type="pres">
      <dgm:prSet presAssocID="{21A37AFA-20C8-4BFC-A9A8-8016E8E906B5}" presName="sibTrans" presStyleCnt="0"/>
      <dgm:spPr/>
    </dgm:pt>
    <dgm:pt modelId="{AFEB8465-B18F-4C1E-B1EF-595B5054228A}" type="pres">
      <dgm:prSet presAssocID="{485FDA9C-8145-4059-9B14-D237798CABE1}" presName="compNode" presStyleCnt="0"/>
      <dgm:spPr/>
    </dgm:pt>
    <dgm:pt modelId="{4508439F-FCD1-46EF-B7FB-012540A98D20}" type="pres">
      <dgm:prSet presAssocID="{485FDA9C-8145-4059-9B14-D237798CABE1}" presName="bgRect" presStyleLbl="bgShp" presStyleIdx="3" presStyleCnt="4"/>
      <dgm:spPr/>
    </dgm:pt>
    <dgm:pt modelId="{9E232FE6-3930-420E-9601-CCD5EB4DAEDA}" type="pres">
      <dgm:prSet presAssocID="{485FDA9C-8145-4059-9B14-D237798CABE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E3F5017-A9CD-4513-8274-88D0087822DE}" type="pres">
      <dgm:prSet presAssocID="{485FDA9C-8145-4059-9B14-D237798CABE1}" presName="spaceRect" presStyleCnt="0"/>
      <dgm:spPr/>
    </dgm:pt>
    <dgm:pt modelId="{9DA755EF-DF16-4CCD-B9EA-6DB99E7B1294}" type="pres">
      <dgm:prSet presAssocID="{485FDA9C-8145-4059-9B14-D237798CABE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1AC8930-5C52-4ABB-B678-0E50F0F61F0A}" srcId="{00F5B21D-E28D-4620-AC2A-5588BE9F8127}" destId="{1DB9967C-670D-4161-A817-B9A8B583F7B2}" srcOrd="2" destOrd="0" parTransId="{835A684B-BAF4-4783-BD7B-859B8BF0CC28}" sibTransId="{21A37AFA-20C8-4BFC-A9A8-8016E8E906B5}"/>
    <dgm:cxn modelId="{BB0FCE30-9C90-4BE5-9AAB-DEBADBB626CE}" type="presOf" srcId="{E4E117F1-E661-48AE-9A25-BC0803844D80}" destId="{5C18EB36-2C4D-442E-AE67-D93DAF73BC1B}" srcOrd="0" destOrd="0" presId="urn:microsoft.com/office/officeart/2018/2/layout/IconVerticalSolidList"/>
    <dgm:cxn modelId="{CD668B43-BEF0-4BA4-BAE3-95C38CC77886}" type="presOf" srcId="{1DB9967C-670D-4161-A817-B9A8B583F7B2}" destId="{C217D31F-0BD7-47ED-8C23-5D42783B0939}" srcOrd="0" destOrd="0" presId="urn:microsoft.com/office/officeart/2018/2/layout/IconVerticalSolidList"/>
    <dgm:cxn modelId="{2A3C9651-7344-49B2-B7A6-08B4A145DEA0}" type="presOf" srcId="{485FDA9C-8145-4059-9B14-D237798CABE1}" destId="{9DA755EF-DF16-4CCD-B9EA-6DB99E7B1294}" srcOrd="0" destOrd="0" presId="urn:microsoft.com/office/officeart/2018/2/layout/IconVerticalSolidList"/>
    <dgm:cxn modelId="{F0BB2A8D-46D1-4228-90EA-F3FB45093EB1}" srcId="{00F5B21D-E28D-4620-AC2A-5588BE9F8127}" destId="{E4E117F1-E661-48AE-9A25-BC0803844D80}" srcOrd="0" destOrd="0" parTransId="{CFE65AF2-26D2-4859-839E-FA4F26AFEF2E}" sibTransId="{C1E27C4D-6066-4A9F-99CE-6DA86394738C}"/>
    <dgm:cxn modelId="{F29331A9-32EE-4C07-AFD4-962E8057568E}" type="presOf" srcId="{00F5B21D-E28D-4620-AC2A-5588BE9F8127}" destId="{902497C5-5B00-4CB5-B820-8DA4775BB2B3}" srcOrd="0" destOrd="0" presId="urn:microsoft.com/office/officeart/2018/2/layout/IconVerticalSolidList"/>
    <dgm:cxn modelId="{3CBAB6C0-9942-4A61-973C-0E9D49A7D54D}" srcId="{00F5B21D-E28D-4620-AC2A-5588BE9F8127}" destId="{469B261E-E7D5-4309-BD4E-4B1626379ADA}" srcOrd="1" destOrd="0" parTransId="{0595CCDC-DBEA-47A7-825E-93969081AA03}" sibTransId="{A77F6E3B-0011-4068-B3E5-9E7246EA93D1}"/>
    <dgm:cxn modelId="{70A2E7D3-4608-4C78-9049-72906B641BEC}" srcId="{00F5B21D-E28D-4620-AC2A-5588BE9F8127}" destId="{485FDA9C-8145-4059-9B14-D237798CABE1}" srcOrd="3" destOrd="0" parTransId="{E08569C5-DFF8-4779-8C2E-95267951A04C}" sibTransId="{7295CBCA-CAFB-4190-B94A-82A377683700}"/>
    <dgm:cxn modelId="{B73EFEF2-BADB-43C0-AE47-63F2FA5C7157}" type="presOf" srcId="{469B261E-E7D5-4309-BD4E-4B1626379ADA}" destId="{5D961683-A0E8-4B2F-A995-5E33FAD396E4}" srcOrd="0" destOrd="0" presId="urn:microsoft.com/office/officeart/2018/2/layout/IconVerticalSolidList"/>
    <dgm:cxn modelId="{2649C7C0-3455-4B69-AE38-9D76A49FA503}" type="presParOf" srcId="{902497C5-5B00-4CB5-B820-8DA4775BB2B3}" destId="{A6E9EB16-6F44-4E4E-B3FE-CF55353D665E}" srcOrd="0" destOrd="0" presId="urn:microsoft.com/office/officeart/2018/2/layout/IconVerticalSolidList"/>
    <dgm:cxn modelId="{4DD8A766-9B53-4B18-B11F-7898C925E134}" type="presParOf" srcId="{A6E9EB16-6F44-4E4E-B3FE-CF55353D665E}" destId="{F6A3588E-2ED3-4E98-8FF7-D2C788DBBBE8}" srcOrd="0" destOrd="0" presId="urn:microsoft.com/office/officeart/2018/2/layout/IconVerticalSolidList"/>
    <dgm:cxn modelId="{02A17B91-D482-4D03-9AE5-84C0C6B3E28E}" type="presParOf" srcId="{A6E9EB16-6F44-4E4E-B3FE-CF55353D665E}" destId="{156FB8F7-7754-4BBC-935A-D8BA7548AFC7}" srcOrd="1" destOrd="0" presId="urn:microsoft.com/office/officeart/2018/2/layout/IconVerticalSolidList"/>
    <dgm:cxn modelId="{B59A68A7-F611-4886-A65A-DF63205E5467}" type="presParOf" srcId="{A6E9EB16-6F44-4E4E-B3FE-CF55353D665E}" destId="{D48FF001-9B8B-407C-8C1B-8BF9D3DB5592}" srcOrd="2" destOrd="0" presId="urn:microsoft.com/office/officeart/2018/2/layout/IconVerticalSolidList"/>
    <dgm:cxn modelId="{78E5A7C1-051C-4804-98D4-D7A4D46EF8E9}" type="presParOf" srcId="{A6E9EB16-6F44-4E4E-B3FE-CF55353D665E}" destId="{5C18EB36-2C4D-442E-AE67-D93DAF73BC1B}" srcOrd="3" destOrd="0" presId="urn:microsoft.com/office/officeart/2018/2/layout/IconVerticalSolidList"/>
    <dgm:cxn modelId="{237DCC6F-908E-4880-BB7A-6749336FAB08}" type="presParOf" srcId="{902497C5-5B00-4CB5-B820-8DA4775BB2B3}" destId="{4A8D3430-8BF4-4798-9DB6-A30A890A611B}" srcOrd="1" destOrd="0" presId="urn:microsoft.com/office/officeart/2018/2/layout/IconVerticalSolidList"/>
    <dgm:cxn modelId="{DDD393C6-1336-4A2C-8E3C-A854EAEAE2F1}" type="presParOf" srcId="{902497C5-5B00-4CB5-B820-8DA4775BB2B3}" destId="{222D0DAD-ABB6-46A9-A5F4-D6FEB0A52B6C}" srcOrd="2" destOrd="0" presId="urn:microsoft.com/office/officeart/2018/2/layout/IconVerticalSolidList"/>
    <dgm:cxn modelId="{8A8EC5A0-DE2C-4626-A2FB-0D0791BCB189}" type="presParOf" srcId="{222D0DAD-ABB6-46A9-A5F4-D6FEB0A52B6C}" destId="{2963F3CD-98CD-440E-8E12-345B8F0A3C5B}" srcOrd="0" destOrd="0" presId="urn:microsoft.com/office/officeart/2018/2/layout/IconVerticalSolidList"/>
    <dgm:cxn modelId="{AFFD62AD-18C7-40CF-9757-D34FD5FF0A62}" type="presParOf" srcId="{222D0DAD-ABB6-46A9-A5F4-D6FEB0A52B6C}" destId="{3FB3F96E-1DFC-4EF5-AB00-B91D5359C373}" srcOrd="1" destOrd="0" presId="urn:microsoft.com/office/officeart/2018/2/layout/IconVerticalSolidList"/>
    <dgm:cxn modelId="{BC6467D3-8D37-4867-8666-6D2E0660C12B}" type="presParOf" srcId="{222D0DAD-ABB6-46A9-A5F4-D6FEB0A52B6C}" destId="{323DCB5F-0470-40E9-B193-1FF2220A6DF9}" srcOrd="2" destOrd="0" presId="urn:microsoft.com/office/officeart/2018/2/layout/IconVerticalSolidList"/>
    <dgm:cxn modelId="{7F5DADA3-0285-4C2B-ACA6-B28F467E68D7}" type="presParOf" srcId="{222D0DAD-ABB6-46A9-A5F4-D6FEB0A52B6C}" destId="{5D961683-A0E8-4B2F-A995-5E33FAD396E4}" srcOrd="3" destOrd="0" presId="urn:microsoft.com/office/officeart/2018/2/layout/IconVerticalSolidList"/>
    <dgm:cxn modelId="{493CA169-8D21-456C-AF3F-1B8B2EED3826}" type="presParOf" srcId="{902497C5-5B00-4CB5-B820-8DA4775BB2B3}" destId="{A556B460-17C4-4496-BE8C-FA5172EA7AD1}" srcOrd="3" destOrd="0" presId="urn:microsoft.com/office/officeart/2018/2/layout/IconVerticalSolidList"/>
    <dgm:cxn modelId="{BD99B12D-FD41-4A83-8D39-07DE073BF68F}" type="presParOf" srcId="{902497C5-5B00-4CB5-B820-8DA4775BB2B3}" destId="{526BE746-A0EB-4B93-A616-105E8F94E7C4}" srcOrd="4" destOrd="0" presId="urn:microsoft.com/office/officeart/2018/2/layout/IconVerticalSolidList"/>
    <dgm:cxn modelId="{882514B8-0715-45B5-90E2-4266780566D6}" type="presParOf" srcId="{526BE746-A0EB-4B93-A616-105E8F94E7C4}" destId="{3D007CE5-2A8E-495A-AA7B-7E484E140F00}" srcOrd="0" destOrd="0" presId="urn:microsoft.com/office/officeart/2018/2/layout/IconVerticalSolidList"/>
    <dgm:cxn modelId="{9BCB8091-5CCB-41F5-814E-0388D2707165}" type="presParOf" srcId="{526BE746-A0EB-4B93-A616-105E8F94E7C4}" destId="{5F5FA667-2DE9-428D-9144-71F86AFDABA4}" srcOrd="1" destOrd="0" presId="urn:microsoft.com/office/officeart/2018/2/layout/IconVerticalSolidList"/>
    <dgm:cxn modelId="{FC59F9E8-20EB-463B-8BFA-6A6B0C2A6B82}" type="presParOf" srcId="{526BE746-A0EB-4B93-A616-105E8F94E7C4}" destId="{E0A362C3-A9CB-427E-AB18-1CFCFAD3E346}" srcOrd="2" destOrd="0" presId="urn:microsoft.com/office/officeart/2018/2/layout/IconVerticalSolidList"/>
    <dgm:cxn modelId="{EE06368F-EF69-4F30-87F6-A1A24292C74A}" type="presParOf" srcId="{526BE746-A0EB-4B93-A616-105E8F94E7C4}" destId="{C217D31F-0BD7-47ED-8C23-5D42783B0939}" srcOrd="3" destOrd="0" presId="urn:microsoft.com/office/officeart/2018/2/layout/IconVerticalSolidList"/>
    <dgm:cxn modelId="{3DEB1F41-F9A4-4146-BEAF-DB9B0C19F2FA}" type="presParOf" srcId="{902497C5-5B00-4CB5-B820-8DA4775BB2B3}" destId="{489D7928-13FF-4B06-8E7C-8E5E5450B316}" srcOrd="5" destOrd="0" presId="urn:microsoft.com/office/officeart/2018/2/layout/IconVerticalSolidList"/>
    <dgm:cxn modelId="{C289DAAB-AF1B-4C36-8B9A-92B49DA156D0}" type="presParOf" srcId="{902497C5-5B00-4CB5-B820-8DA4775BB2B3}" destId="{AFEB8465-B18F-4C1E-B1EF-595B5054228A}" srcOrd="6" destOrd="0" presId="urn:microsoft.com/office/officeart/2018/2/layout/IconVerticalSolidList"/>
    <dgm:cxn modelId="{A1BF0BE2-FF54-47E2-89E7-A2436AFD29B3}" type="presParOf" srcId="{AFEB8465-B18F-4C1E-B1EF-595B5054228A}" destId="{4508439F-FCD1-46EF-B7FB-012540A98D20}" srcOrd="0" destOrd="0" presId="urn:microsoft.com/office/officeart/2018/2/layout/IconVerticalSolidList"/>
    <dgm:cxn modelId="{AB395EF6-4270-42B9-B8FD-6EF715E1B778}" type="presParOf" srcId="{AFEB8465-B18F-4C1E-B1EF-595B5054228A}" destId="{9E232FE6-3930-420E-9601-CCD5EB4DAEDA}" srcOrd="1" destOrd="0" presId="urn:microsoft.com/office/officeart/2018/2/layout/IconVerticalSolidList"/>
    <dgm:cxn modelId="{03CFE30A-31B4-4E48-933B-32B4C77F6F11}" type="presParOf" srcId="{AFEB8465-B18F-4C1E-B1EF-595B5054228A}" destId="{2E3F5017-A9CD-4513-8274-88D0087822DE}" srcOrd="2" destOrd="0" presId="urn:microsoft.com/office/officeart/2018/2/layout/IconVerticalSolidList"/>
    <dgm:cxn modelId="{C4E6867D-4715-4A21-A2F5-D381151BF291}" type="presParOf" srcId="{AFEB8465-B18F-4C1E-B1EF-595B5054228A}" destId="{9DA755EF-DF16-4CCD-B9EA-6DB99E7B12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3588E-2ED3-4E98-8FF7-D2C788DBBBE8}">
      <dsp:nvSpPr>
        <dsp:cNvPr id="0" name=""/>
        <dsp:cNvSpPr/>
      </dsp:nvSpPr>
      <dsp:spPr>
        <a:xfrm>
          <a:off x="0" y="2042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6FB8F7-7754-4BBC-935A-D8BA7548AFC7}">
      <dsp:nvSpPr>
        <dsp:cNvPr id="0" name=""/>
        <dsp:cNvSpPr/>
      </dsp:nvSpPr>
      <dsp:spPr>
        <a:xfrm>
          <a:off x="313145" y="234960"/>
          <a:ext cx="569355" cy="5693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18EB36-2C4D-442E-AE67-D93DAF73BC1B}">
      <dsp:nvSpPr>
        <dsp:cNvPr id="0" name=""/>
        <dsp:cNvSpPr/>
      </dsp:nvSpPr>
      <dsp:spPr>
        <a:xfrm>
          <a:off x="1195647" y="2042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Title</a:t>
          </a:r>
          <a:endParaRPr lang="en-US" sz="2200" kern="1200"/>
        </a:p>
      </dsp:txBody>
      <dsp:txXfrm>
        <a:off x="1195647" y="2042"/>
        <a:ext cx="4446327" cy="1035192"/>
      </dsp:txXfrm>
    </dsp:sp>
    <dsp:sp modelId="{2963F3CD-98CD-440E-8E12-345B8F0A3C5B}">
      <dsp:nvSpPr>
        <dsp:cNvPr id="0" name=""/>
        <dsp:cNvSpPr/>
      </dsp:nvSpPr>
      <dsp:spPr>
        <a:xfrm>
          <a:off x="0" y="1296033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B3F96E-1DFC-4EF5-AB00-B91D5359C373}">
      <dsp:nvSpPr>
        <dsp:cNvPr id="0" name=""/>
        <dsp:cNvSpPr/>
      </dsp:nvSpPr>
      <dsp:spPr>
        <a:xfrm>
          <a:off x="313145" y="1528951"/>
          <a:ext cx="569355" cy="5693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61683-A0E8-4B2F-A995-5E33FAD396E4}">
      <dsp:nvSpPr>
        <dsp:cNvPr id="0" name=""/>
        <dsp:cNvSpPr/>
      </dsp:nvSpPr>
      <dsp:spPr>
        <a:xfrm>
          <a:off x="1195647" y="1296033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Question</a:t>
          </a:r>
          <a:endParaRPr lang="en-US" sz="2200" kern="1200"/>
        </a:p>
      </dsp:txBody>
      <dsp:txXfrm>
        <a:off x="1195647" y="1296033"/>
        <a:ext cx="4446327" cy="1035192"/>
      </dsp:txXfrm>
    </dsp:sp>
    <dsp:sp modelId="{3D007CE5-2A8E-495A-AA7B-7E484E140F00}">
      <dsp:nvSpPr>
        <dsp:cNvPr id="0" name=""/>
        <dsp:cNvSpPr/>
      </dsp:nvSpPr>
      <dsp:spPr>
        <a:xfrm>
          <a:off x="0" y="2590024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5FA667-2DE9-428D-9144-71F86AFDABA4}">
      <dsp:nvSpPr>
        <dsp:cNvPr id="0" name=""/>
        <dsp:cNvSpPr/>
      </dsp:nvSpPr>
      <dsp:spPr>
        <a:xfrm>
          <a:off x="313145" y="2822942"/>
          <a:ext cx="569355" cy="5693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17D31F-0BD7-47ED-8C23-5D42783B0939}">
      <dsp:nvSpPr>
        <dsp:cNvPr id="0" name=""/>
        <dsp:cNvSpPr/>
      </dsp:nvSpPr>
      <dsp:spPr>
        <a:xfrm>
          <a:off x="1195647" y="2590024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Claim</a:t>
          </a:r>
          <a:endParaRPr lang="en-US" sz="2200" kern="1200"/>
        </a:p>
      </dsp:txBody>
      <dsp:txXfrm>
        <a:off x="1195647" y="2590024"/>
        <a:ext cx="4446327" cy="1035192"/>
      </dsp:txXfrm>
    </dsp:sp>
    <dsp:sp modelId="{4508439F-FCD1-46EF-B7FB-012540A98D20}">
      <dsp:nvSpPr>
        <dsp:cNvPr id="0" name=""/>
        <dsp:cNvSpPr/>
      </dsp:nvSpPr>
      <dsp:spPr>
        <a:xfrm>
          <a:off x="0" y="3884014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232FE6-3930-420E-9601-CCD5EB4DAEDA}">
      <dsp:nvSpPr>
        <dsp:cNvPr id="0" name=""/>
        <dsp:cNvSpPr/>
      </dsp:nvSpPr>
      <dsp:spPr>
        <a:xfrm>
          <a:off x="313145" y="4116933"/>
          <a:ext cx="569355" cy="5693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755EF-DF16-4CCD-B9EA-6DB99E7B1294}">
      <dsp:nvSpPr>
        <dsp:cNvPr id="0" name=""/>
        <dsp:cNvSpPr/>
      </dsp:nvSpPr>
      <dsp:spPr>
        <a:xfrm>
          <a:off x="1195647" y="3884014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Argument</a:t>
          </a:r>
          <a:endParaRPr lang="en-US" sz="2200" kern="1200"/>
        </a:p>
      </dsp:txBody>
      <dsp:txXfrm>
        <a:off x="1195647" y="3884014"/>
        <a:ext cx="4446327" cy="10351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4E7D15C-1C7E-4FCB-A6DB-4DC232A46BC5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981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957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1100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180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080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732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33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688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0487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075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300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4E7D15C-1C7E-4FCB-A6DB-4DC232A46BC5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35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10A5A6-0597-4F47-A2EA-21D3365E7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3224" y="1105351"/>
            <a:ext cx="6353967" cy="3023981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 Academic Writing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BC9923-4CD8-4B39-A042-CAA2406F50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endParaRPr lang="en-GB" sz="1800" dirty="0">
              <a:solidFill>
                <a:srgbClr val="FFFFFF"/>
              </a:solidFill>
            </a:endParaRPr>
          </a:p>
          <a:p>
            <a:endParaRPr lang="en-GB" sz="1800" dirty="0">
              <a:solidFill>
                <a:srgbClr val="FFFFFF"/>
              </a:solidFill>
            </a:endParaRPr>
          </a:p>
          <a:p>
            <a:r>
              <a:rPr lang="en-GB" sz="1800" dirty="0">
                <a:solidFill>
                  <a:srgbClr val="FFFFFF"/>
                </a:solidFill>
              </a:rPr>
              <a:t> </a:t>
            </a:r>
            <a:r>
              <a:rPr lang="en-GB" sz="3200" dirty="0">
                <a:solidFill>
                  <a:srgbClr val="FFFFFF"/>
                </a:solidFill>
              </a:rPr>
              <a:t>Dr Beverly Cole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673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415F68D-9E2A-4096-9F7B-752B5C8A9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Consider: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D76D07FD-63A3-4CEC-93AC-B77E155BF4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8141758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2091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E5F4F-6DED-45C7-A6A7-375F7272F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A2008-B883-4651-B24C-803FE3499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436"/>
            <a:ext cx="10515600" cy="5964527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4000" b="1" dirty="0"/>
              <a:t>Title:</a:t>
            </a:r>
            <a:r>
              <a:rPr lang="en-GB" sz="4000" dirty="0"/>
              <a:t> A critical evaluation of the current construction of the field of Counselling or Psychology</a:t>
            </a:r>
          </a:p>
          <a:p>
            <a:pPr marL="0" indent="0">
              <a:buNone/>
            </a:pPr>
            <a:r>
              <a:rPr lang="en-GB" sz="4000" b="1" dirty="0"/>
              <a:t>Question: </a:t>
            </a:r>
            <a:r>
              <a:rPr lang="en-GB" sz="4000" dirty="0"/>
              <a:t>In what way could the field of Counselling/Psychology be different</a:t>
            </a:r>
          </a:p>
          <a:p>
            <a:pPr marL="0" indent="0">
              <a:buNone/>
            </a:pPr>
            <a:r>
              <a:rPr lang="en-GB" sz="4000" b="1" dirty="0"/>
              <a:t>Claim: </a:t>
            </a:r>
            <a:r>
              <a:rPr lang="en-GB" sz="4000" dirty="0"/>
              <a:t>There is a a counter vision to the one currently put forward by the field of Counselling/Psychology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711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F3DF5-7669-4C43-8140-E243EF2F9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sz="5000" b="1"/>
              <a:t>Claim…</a:t>
            </a:r>
            <a:endParaRPr lang="en-GB" sz="50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5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E9450-89B0-4FDD-8406-4E0CA2C43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9330" y="804333"/>
            <a:ext cx="6257721" cy="5249334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GB" sz="2200" dirty="0"/>
          </a:p>
          <a:p>
            <a:r>
              <a:rPr lang="en-GB" sz="4400" dirty="0"/>
              <a:t>In academic terms, a ‘claim’ is something that is asserted to be true or valid, and which must be based on factual evidence. </a:t>
            </a:r>
          </a:p>
          <a:p>
            <a:r>
              <a:rPr lang="en-GB" sz="4400" dirty="0"/>
              <a:t>Academics critically analyse and evaluate the evidence upon which claims are based.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61652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BC7A4A-EE4E-481E-8F0A-CACC5F4A9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sz="5000">
                <a:solidFill>
                  <a:srgbClr val="FFFFFF"/>
                </a:solidFill>
              </a:rPr>
              <a:t>Argument…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598CD-AB31-4CAC-8C54-65C4B3307D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 lnSpcReduction="10000"/>
          </a:bodyPr>
          <a:lstStyle/>
          <a:p>
            <a:endParaRPr lang="en-GB" sz="2200" dirty="0"/>
          </a:p>
          <a:p>
            <a:endParaRPr lang="en-GB" sz="2200" dirty="0"/>
          </a:p>
          <a:p>
            <a:r>
              <a:rPr lang="en-GB" sz="4000" b="1" dirty="0"/>
              <a:t>Argument </a:t>
            </a:r>
            <a:r>
              <a:rPr lang="en-GB" sz="4000" dirty="0"/>
              <a:t>is the process of putting together and linking evidence to support or reject a </a:t>
            </a:r>
            <a:r>
              <a:rPr lang="en-GB" sz="4000" b="1" dirty="0"/>
              <a:t>claim</a:t>
            </a:r>
            <a:r>
              <a:rPr lang="en-GB" sz="4000" dirty="0"/>
              <a:t>.</a:t>
            </a:r>
          </a:p>
          <a:p>
            <a:r>
              <a:rPr lang="en-GB" sz="4000" dirty="0"/>
              <a:t>Academic writing is based around argument, which includes the logic structure used to hold a text together.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9538708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35</TotalTime>
  <Words>146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Tw Cen MT</vt:lpstr>
      <vt:lpstr>Tw Cen MT Condensed</vt:lpstr>
      <vt:lpstr>Wingdings 3</vt:lpstr>
      <vt:lpstr>Integral</vt:lpstr>
      <vt:lpstr> Academic Writing</vt:lpstr>
      <vt:lpstr>Consider:</vt:lpstr>
      <vt:lpstr> </vt:lpstr>
      <vt:lpstr>Claim…</vt:lpstr>
      <vt:lpstr>Argument…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Beverly Cole</dc:creator>
  <cp:lastModifiedBy>Beverly Cole</cp:lastModifiedBy>
  <cp:revision>4</cp:revision>
  <dcterms:created xsi:type="dcterms:W3CDTF">2018-09-12T06:06:12Z</dcterms:created>
  <dcterms:modified xsi:type="dcterms:W3CDTF">2020-11-15T20:16:44Z</dcterms:modified>
</cp:coreProperties>
</file>