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F8E105-DA01-4464-9F94-86CAD0D4327B}" v="22" dt="2026-03-16T18:03:39.5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>
        <p:scale>
          <a:sx n="75" d="100"/>
          <a:sy n="75" d="100"/>
        </p:scale>
        <p:origin x="324" y="-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Moore" userId="54c8f63094ab398a" providerId="LiveId" clId="{F4835A6C-D4AB-49C1-9659-5B6E7460195A}"/>
    <pc:docChg chg="undo custSel modSld">
      <pc:chgData name="Charlotte Moore" userId="54c8f63094ab398a" providerId="LiveId" clId="{F4835A6C-D4AB-49C1-9659-5B6E7460195A}" dt="2026-03-16T18:13:41.294" v="447" actId="20577"/>
      <pc:docMkLst>
        <pc:docMk/>
      </pc:docMkLst>
      <pc:sldChg chg="addSp delSp modSp mod">
        <pc:chgData name="Charlotte Moore" userId="54c8f63094ab398a" providerId="LiveId" clId="{F4835A6C-D4AB-49C1-9659-5B6E7460195A}" dt="2026-03-16T18:13:41.294" v="447" actId="20577"/>
        <pc:sldMkLst>
          <pc:docMk/>
          <pc:sldMk cId="1527425545" sldId="256"/>
        </pc:sldMkLst>
        <pc:spChg chg="mod">
          <ac:chgData name="Charlotte Moore" userId="54c8f63094ab398a" providerId="LiveId" clId="{F4835A6C-D4AB-49C1-9659-5B6E7460195A}" dt="2026-03-16T18:13:41.294" v="447" actId="20577"/>
          <ac:spMkLst>
            <pc:docMk/>
            <pc:sldMk cId="1527425545" sldId="256"/>
            <ac:spMk id="2" creationId="{D3C5050D-3606-852B-EFBD-2C51721B1936}"/>
          </ac:spMkLst>
        </pc:spChg>
        <pc:spChg chg="mod">
          <ac:chgData name="Charlotte Moore" userId="54c8f63094ab398a" providerId="LiveId" clId="{F4835A6C-D4AB-49C1-9659-5B6E7460195A}" dt="2026-03-15T19:10:34.275" v="6" actId="1076"/>
          <ac:spMkLst>
            <pc:docMk/>
            <pc:sldMk cId="1527425545" sldId="256"/>
            <ac:spMk id="3" creationId="{518271C9-6991-EF49-9AF8-C7E36F5F2968}"/>
          </ac:spMkLst>
        </pc:spChg>
        <pc:spChg chg="add del mod">
          <ac:chgData name="Charlotte Moore" userId="54c8f63094ab398a" providerId="LiveId" clId="{F4835A6C-D4AB-49C1-9659-5B6E7460195A}" dt="2026-03-15T19:11:08.571" v="16"/>
          <ac:spMkLst>
            <pc:docMk/>
            <pc:sldMk cId="1527425545" sldId="256"/>
            <ac:spMk id="6" creationId="{EE5CBBFF-0EAC-8B66-9FE3-57AE139F8919}"/>
          </ac:spMkLst>
        </pc:spChg>
        <pc:spChg chg="add del mod">
          <ac:chgData name="Charlotte Moore" userId="54c8f63094ab398a" providerId="LiveId" clId="{F4835A6C-D4AB-49C1-9659-5B6E7460195A}" dt="2026-03-15T19:12:05.227" v="21"/>
          <ac:spMkLst>
            <pc:docMk/>
            <pc:sldMk cId="1527425545" sldId="256"/>
            <ac:spMk id="7" creationId="{CC6F1028-67B0-7143-0C21-7A41A3AC7659}"/>
          </ac:spMkLst>
        </pc:spChg>
        <pc:spChg chg="add mod">
          <ac:chgData name="Charlotte Moore" userId="54c8f63094ab398a" providerId="LiveId" clId="{F4835A6C-D4AB-49C1-9659-5B6E7460195A}" dt="2026-03-15T19:21:01.018" v="301" actId="255"/>
          <ac:spMkLst>
            <pc:docMk/>
            <pc:sldMk cId="1527425545" sldId="256"/>
            <ac:spMk id="9" creationId="{DDEC32DC-7AAC-D83E-273D-4D51C7DCC8B7}"/>
          </ac:spMkLst>
        </pc:spChg>
        <pc:picChg chg="add mod">
          <ac:chgData name="Charlotte Moore" userId="54c8f63094ab398a" providerId="LiveId" clId="{F4835A6C-D4AB-49C1-9659-5B6E7460195A}" dt="2026-03-15T19:11:19.843" v="19" actId="1076"/>
          <ac:picMkLst>
            <pc:docMk/>
            <pc:sldMk cId="1527425545" sldId="256"/>
            <ac:picMk id="5" creationId="{6E117549-4DEE-1B1E-2BBE-ED45077F4335}"/>
          </ac:picMkLst>
        </pc:picChg>
      </pc:sldChg>
      <pc:sldChg chg="modSp mod">
        <pc:chgData name="Charlotte Moore" userId="54c8f63094ab398a" providerId="LiveId" clId="{F4835A6C-D4AB-49C1-9659-5B6E7460195A}" dt="2026-03-16T18:03:39.579" v="361" actId="2711"/>
        <pc:sldMkLst>
          <pc:docMk/>
          <pc:sldMk cId="1052339230" sldId="257"/>
        </pc:sldMkLst>
        <pc:spChg chg="mod">
          <ac:chgData name="Charlotte Moore" userId="54c8f63094ab398a" providerId="LiveId" clId="{F4835A6C-D4AB-49C1-9659-5B6E7460195A}" dt="2026-03-16T18:03:33.089" v="360" actId="115"/>
          <ac:spMkLst>
            <pc:docMk/>
            <pc:sldMk cId="1052339230" sldId="257"/>
            <ac:spMk id="2" creationId="{10AED774-F7BF-7398-78A2-0C1A4A317685}"/>
          </ac:spMkLst>
        </pc:spChg>
        <pc:graphicFrameChg chg="mod">
          <ac:chgData name="Charlotte Moore" userId="54c8f63094ab398a" providerId="LiveId" clId="{F4835A6C-D4AB-49C1-9659-5B6E7460195A}" dt="2026-03-16T18:03:39.579" v="361" actId="2711"/>
          <ac:graphicFrameMkLst>
            <pc:docMk/>
            <pc:sldMk cId="1052339230" sldId="257"/>
            <ac:graphicFrameMk id="13" creationId="{D70238B9-6540-C9D7-2F95-AC549DABE6B2}"/>
          </ac:graphicFrameMkLst>
        </pc:graphicFrameChg>
      </pc:sldChg>
      <pc:sldChg chg="modSp mod">
        <pc:chgData name="Charlotte Moore" userId="54c8f63094ab398a" providerId="LiveId" clId="{F4835A6C-D4AB-49C1-9659-5B6E7460195A}" dt="2026-03-16T18:04:22.285" v="373" actId="20577"/>
        <pc:sldMkLst>
          <pc:docMk/>
          <pc:sldMk cId="461568659" sldId="258"/>
        </pc:sldMkLst>
        <pc:graphicFrameChg chg="modGraphic">
          <ac:chgData name="Charlotte Moore" userId="54c8f63094ab398a" providerId="LiveId" clId="{F4835A6C-D4AB-49C1-9659-5B6E7460195A}" dt="2026-03-16T18:04:22.285" v="373" actId="20577"/>
          <ac:graphicFrameMkLst>
            <pc:docMk/>
            <pc:sldMk cId="461568659" sldId="258"/>
            <ac:graphicFrameMk id="5" creationId="{3FEE4DCB-82EA-C1F8-10CB-78E02C989764}"/>
          </ac:graphicFrameMkLst>
        </pc:graphicFrameChg>
        <pc:picChg chg="mod">
          <ac:chgData name="Charlotte Moore" userId="54c8f63094ab398a" providerId="LiveId" clId="{F4835A6C-D4AB-49C1-9659-5B6E7460195A}" dt="2026-03-16T18:04:11.313" v="369" actId="1076"/>
          <ac:picMkLst>
            <pc:docMk/>
            <pc:sldMk cId="461568659" sldId="258"/>
            <ac:picMk id="6" creationId="{197E63B8-3FEA-6AAD-69E0-82FA408794BD}"/>
          </ac:picMkLst>
        </pc:picChg>
      </pc:sldChg>
      <pc:sldChg chg="modSp mod">
        <pc:chgData name="Charlotte Moore" userId="54c8f63094ab398a" providerId="LiveId" clId="{F4835A6C-D4AB-49C1-9659-5B6E7460195A}" dt="2026-03-15T19:21:24.615" v="303" actId="1076"/>
        <pc:sldMkLst>
          <pc:docMk/>
          <pc:sldMk cId="1515080413" sldId="259"/>
        </pc:sldMkLst>
        <pc:spChg chg="mod">
          <ac:chgData name="Charlotte Moore" userId="54c8f63094ab398a" providerId="LiveId" clId="{F4835A6C-D4AB-49C1-9659-5B6E7460195A}" dt="2026-03-15T19:21:24.615" v="303" actId="1076"/>
          <ac:spMkLst>
            <pc:docMk/>
            <pc:sldMk cId="1515080413" sldId="259"/>
            <ac:spMk id="43" creationId="{E2CEDFC6-0765-6934-C44D-95EEE2A3D4ED}"/>
          </ac:spMkLst>
        </pc:spChg>
      </pc:sldChg>
      <pc:sldChg chg="modSp mod">
        <pc:chgData name="Charlotte Moore" userId="54c8f63094ab398a" providerId="LiveId" clId="{F4835A6C-D4AB-49C1-9659-5B6E7460195A}" dt="2026-03-15T19:21:32.393" v="304" actId="255"/>
        <pc:sldMkLst>
          <pc:docMk/>
          <pc:sldMk cId="2086896004" sldId="260"/>
        </pc:sldMkLst>
        <pc:spChg chg="mod">
          <ac:chgData name="Charlotte Moore" userId="54c8f63094ab398a" providerId="LiveId" clId="{F4835A6C-D4AB-49C1-9659-5B6E7460195A}" dt="2026-03-15T19:21:32.393" v="304" actId="255"/>
          <ac:spMkLst>
            <pc:docMk/>
            <pc:sldMk cId="2086896004" sldId="260"/>
            <ac:spMk id="44" creationId="{139CF82B-A66D-EE5C-27ED-9CF5A53A0AAB}"/>
          </ac:spMkLst>
        </pc:spChg>
      </pc:sldChg>
      <pc:sldChg chg="modSp mod">
        <pc:chgData name="Charlotte Moore" userId="54c8f63094ab398a" providerId="LiveId" clId="{F4835A6C-D4AB-49C1-9659-5B6E7460195A}" dt="2026-03-16T18:12:00.269" v="424" actId="20577"/>
        <pc:sldMkLst>
          <pc:docMk/>
          <pc:sldMk cId="3238703440" sldId="261"/>
        </pc:sldMkLst>
        <pc:spChg chg="mod">
          <ac:chgData name="Charlotte Moore" userId="54c8f63094ab398a" providerId="LiveId" clId="{F4835A6C-D4AB-49C1-9659-5B6E7460195A}" dt="2026-03-16T18:12:00.269" v="424" actId="20577"/>
          <ac:spMkLst>
            <pc:docMk/>
            <pc:sldMk cId="3238703440" sldId="261"/>
            <ac:spMk id="44" creationId="{089AE290-4AAC-B53B-3E69-806FBB17D138}"/>
          </ac:spMkLst>
        </pc:spChg>
      </pc:sldChg>
      <pc:sldChg chg="modSp mod">
        <pc:chgData name="Charlotte Moore" userId="54c8f63094ab398a" providerId="LiveId" clId="{F4835A6C-D4AB-49C1-9659-5B6E7460195A}" dt="2026-03-15T19:22:03.279" v="308" actId="1076"/>
        <pc:sldMkLst>
          <pc:docMk/>
          <pc:sldMk cId="3737876139" sldId="263"/>
        </pc:sldMkLst>
        <pc:spChg chg="mod">
          <ac:chgData name="Charlotte Moore" userId="54c8f63094ab398a" providerId="LiveId" clId="{F4835A6C-D4AB-49C1-9659-5B6E7460195A}" dt="2026-03-15T19:13:24.480" v="63" actId="20577"/>
          <ac:spMkLst>
            <pc:docMk/>
            <pc:sldMk cId="3737876139" sldId="263"/>
            <ac:spMk id="3" creationId="{5760737F-0B84-0FCA-674D-5B01192D0EAB}"/>
          </ac:spMkLst>
        </pc:spChg>
        <pc:spChg chg="mod">
          <ac:chgData name="Charlotte Moore" userId="54c8f63094ab398a" providerId="LiveId" clId="{F4835A6C-D4AB-49C1-9659-5B6E7460195A}" dt="2026-03-15T19:22:03.279" v="308" actId="1076"/>
          <ac:spMkLst>
            <pc:docMk/>
            <pc:sldMk cId="3737876139" sldId="263"/>
            <ac:spMk id="5" creationId="{A1D75020-427B-31EA-415E-CFD91834688E}"/>
          </ac:spMkLst>
        </pc:spChg>
      </pc:sldChg>
      <pc:sldChg chg="modSp mod">
        <pc:chgData name="Charlotte Moore" userId="54c8f63094ab398a" providerId="LiveId" clId="{F4835A6C-D4AB-49C1-9659-5B6E7460195A}" dt="2026-03-15T19:22:14.051" v="310" actId="1076"/>
        <pc:sldMkLst>
          <pc:docMk/>
          <pc:sldMk cId="654383469" sldId="264"/>
        </pc:sldMkLst>
        <pc:spChg chg="mod">
          <ac:chgData name="Charlotte Moore" userId="54c8f63094ab398a" providerId="LiveId" clId="{F4835A6C-D4AB-49C1-9659-5B6E7460195A}" dt="2026-03-15T19:13:56.173" v="87" actId="20577"/>
          <ac:spMkLst>
            <pc:docMk/>
            <pc:sldMk cId="654383469" sldId="264"/>
            <ac:spMk id="3" creationId="{EE553870-E780-1EDF-3F43-748BEAE22E1C}"/>
          </ac:spMkLst>
        </pc:spChg>
        <pc:spChg chg="mod">
          <ac:chgData name="Charlotte Moore" userId="54c8f63094ab398a" providerId="LiveId" clId="{F4835A6C-D4AB-49C1-9659-5B6E7460195A}" dt="2026-03-15T19:22:14.051" v="310" actId="1076"/>
          <ac:spMkLst>
            <pc:docMk/>
            <pc:sldMk cId="654383469" sldId="264"/>
            <ac:spMk id="4" creationId="{6BA25812-7772-0740-89CD-15940EAD5B50}"/>
          </ac:spMkLst>
        </pc:spChg>
      </pc:sldChg>
      <pc:sldChg chg="addSp delSp modSp mod">
        <pc:chgData name="Charlotte Moore" userId="54c8f63094ab398a" providerId="LiveId" clId="{F4835A6C-D4AB-49C1-9659-5B6E7460195A}" dt="2026-03-16T18:12:52.057" v="441" actId="20577"/>
        <pc:sldMkLst>
          <pc:docMk/>
          <pc:sldMk cId="386979324" sldId="266"/>
        </pc:sldMkLst>
        <pc:spChg chg="mod">
          <ac:chgData name="Charlotte Moore" userId="54c8f63094ab398a" providerId="LiveId" clId="{F4835A6C-D4AB-49C1-9659-5B6E7460195A}" dt="2026-03-15T19:32:17.894" v="331" actId="14100"/>
          <ac:spMkLst>
            <pc:docMk/>
            <pc:sldMk cId="386979324" sldId="266"/>
            <ac:spMk id="2" creationId="{12F570DE-E973-AF60-6E0C-F0E7345A6870}"/>
          </ac:spMkLst>
        </pc:spChg>
        <pc:spChg chg="del mod">
          <ac:chgData name="Charlotte Moore" userId="54c8f63094ab398a" providerId="LiveId" clId="{F4835A6C-D4AB-49C1-9659-5B6E7460195A}" dt="2026-03-15T19:33:57.178" v="348" actId="26606"/>
          <ac:spMkLst>
            <pc:docMk/>
            <pc:sldMk cId="386979324" sldId="266"/>
            <ac:spMk id="3" creationId="{A34D4A2B-FDE7-BDE3-B6CD-DA1DFB9CF91A}"/>
          </ac:spMkLst>
        </pc:spChg>
        <pc:graphicFrameChg chg="add modGraphic">
          <ac:chgData name="Charlotte Moore" userId="54c8f63094ab398a" providerId="LiveId" clId="{F4835A6C-D4AB-49C1-9659-5B6E7460195A}" dt="2026-03-16T18:12:52.057" v="441" actId="20577"/>
          <ac:graphicFrameMkLst>
            <pc:docMk/>
            <pc:sldMk cId="386979324" sldId="266"/>
            <ac:graphicFrameMk id="5" creationId="{4F5E65C1-BA9E-B02D-3B9F-F9D9554920F8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stor.org/stable/44784956" TargetMode="External"/><Relationship Id="rId3" Type="http://schemas.openxmlformats.org/officeDocument/2006/relationships/hyperlink" Target="https://www.jstor.org/stable/3099443" TargetMode="External"/><Relationship Id="rId7" Type="http://schemas.openxmlformats.org/officeDocument/2006/relationships/hyperlink" Target="https://www.jstor.org/stable/25163292" TargetMode="External"/><Relationship Id="rId2" Type="http://schemas.openxmlformats.org/officeDocument/2006/relationships/hyperlink" Target="https://www.jstor.org/stable/community.24216379" TargetMode="External"/><Relationship Id="rId1" Type="http://schemas.openxmlformats.org/officeDocument/2006/relationships/hyperlink" Target="https://www.jstor.org/stable/60215981" TargetMode="External"/><Relationship Id="rId6" Type="http://schemas.openxmlformats.org/officeDocument/2006/relationships/hyperlink" Target="https://www.jstor.org/stable/1475810" TargetMode="External"/><Relationship Id="rId11" Type="http://schemas.openxmlformats.org/officeDocument/2006/relationships/hyperlink" Target="https://www.jstor.org/stable/community.31048856" TargetMode="External"/><Relationship Id="rId5" Type="http://schemas.openxmlformats.org/officeDocument/2006/relationships/hyperlink" Target="https://www.jstor.org/stable/27507859" TargetMode="External"/><Relationship Id="rId10" Type="http://schemas.openxmlformats.org/officeDocument/2006/relationships/hyperlink" Target="https://www.jstor.org/stable/48563030" TargetMode="External"/><Relationship Id="rId4" Type="http://schemas.openxmlformats.org/officeDocument/2006/relationships/hyperlink" Target="https://www.jstor.org/stable/2168389" TargetMode="External"/><Relationship Id="rId9" Type="http://schemas.openxmlformats.org/officeDocument/2006/relationships/hyperlink" Target="https://www.jstor.org/stable/41680040" TargetMode="External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stor.org/stable/44784956" TargetMode="External"/><Relationship Id="rId3" Type="http://schemas.openxmlformats.org/officeDocument/2006/relationships/hyperlink" Target="https://www.jstor.org/stable/3099443" TargetMode="External"/><Relationship Id="rId7" Type="http://schemas.openxmlformats.org/officeDocument/2006/relationships/hyperlink" Target="https://www.jstor.org/stable/25163292" TargetMode="External"/><Relationship Id="rId2" Type="http://schemas.openxmlformats.org/officeDocument/2006/relationships/hyperlink" Target="https://www.jstor.org/stable/community.24216379" TargetMode="External"/><Relationship Id="rId1" Type="http://schemas.openxmlformats.org/officeDocument/2006/relationships/hyperlink" Target="https://www.jstor.org/stable/60215981" TargetMode="External"/><Relationship Id="rId6" Type="http://schemas.openxmlformats.org/officeDocument/2006/relationships/hyperlink" Target="https://www.jstor.org/stable/1475810" TargetMode="External"/><Relationship Id="rId11" Type="http://schemas.openxmlformats.org/officeDocument/2006/relationships/hyperlink" Target="https://www.jstor.org/stable/community.31048856" TargetMode="External"/><Relationship Id="rId5" Type="http://schemas.openxmlformats.org/officeDocument/2006/relationships/hyperlink" Target="https://www.jstor.org/stable/27507859" TargetMode="External"/><Relationship Id="rId10" Type="http://schemas.openxmlformats.org/officeDocument/2006/relationships/hyperlink" Target="https://www.jstor.org/stable/48563030" TargetMode="External"/><Relationship Id="rId4" Type="http://schemas.openxmlformats.org/officeDocument/2006/relationships/hyperlink" Target="https://www.jstor.org/stable/2168389" TargetMode="External"/><Relationship Id="rId9" Type="http://schemas.openxmlformats.org/officeDocument/2006/relationships/hyperlink" Target="https://www.jstor.org/stable/4168004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83F668-FB95-45AC-B581-74ADB77F908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8CA75A1-02E4-444C-AF13-C0BA6AA0765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Treatment of British and American women during the 17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and 19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centuries.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9D4E76-821D-4FD5-80F1-0EF57C369C9E}" type="parTrans" cxnId="{B10AE467-C6F9-457A-90D3-48E12C1B9E16}">
      <dgm:prSet/>
      <dgm:spPr/>
      <dgm:t>
        <a:bodyPr/>
        <a:lstStyle/>
        <a:p>
          <a:endParaRPr lang="en-US"/>
        </a:p>
      </dgm:t>
    </dgm:pt>
    <dgm:pt modelId="{7317A794-3C74-42AD-AE9B-8CC6353AE1CE}" type="sibTrans" cxnId="{B10AE467-C6F9-457A-90D3-48E12C1B9E16}">
      <dgm:prSet/>
      <dgm:spPr/>
      <dgm:t>
        <a:bodyPr/>
        <a:lstStyle/>
        <a:p>
          <a:endParaRPr lang="en-US"/>
        </a:p>
      </dgm:t>
    </dgm:pt>
    <dgm:pt modelId="{66D81C64-898C-4C65-B003-D0E28E7BE8DE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Education and Social Class (opportunities)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A933C2-D090-4342-A804-04AFA93006C1}" type="parTrans" cxnId="{BCA35F02-A963-4772-A275-2669030901C4}">
      <dgm:prSet/>
      <dgm:spPr/>
      <dgm:t>
        <a:bodyPr/>
        <a:lstStyle/>
        <a:p>
          <a:endParaRPr lang="en-US"/>
        </a:p>
      </dgm:t>
    </dgm:pt>
    <dgm:pt modelId="{AA654D4A-1297-4355-87A2-3CCB21619850}" type="sibTrans" cxnId="{BCA35F02-A963-4772-A275-2669030901C4}">
      <dgm:prSet/>
      <dgm:spPr/>
      <dgm:t>
        <a:bodyPr/>
        <a:lstStyle/>
        <a:p>
          <a:endParaRPr lang="en-US"/>
        </a:p>
      </dgm:t>
    </dgm:pt>
    <dgm:pt modelId="{02B51659-948E-4B57-9B3A-99F3D9D77C7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Voting Right’s and political challenges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4F1B99-56F5-4D50-A7FF-CEE1637449DF}" type="parTrans" cxnId="{A9B1D881-4AC1-4F81-A32F-D6573829E0C3}">
      <dgm:prSet/>
      <dgm:spPr/>
      <dgm:t>
        <a:bodyPr/>
        <a:lstStyle/>
        <a:p>
          <a:endParaRPr lang="en-US"/>
        </a:p>
      </dgm:t>
    </dgm:pt>
    <dgm:pt modelId="{C4A3DCB0-219A-4C29-A82F-599DBE4BE7FD}" type="sibTrans" cxnId="{A9B1D881-4AC1-4F81-A32F-D6573829E0C3}">
      <dgm:prSet/>
      <dgm:spPr/>
      <dgm:t>
        <a:bodyPr/>
        <a:lstStyle/>
        <a:p>
          <a:endParaRPr lang="en-US"/>
        </a:p>
      </dgm:t>
    </dgm:pt>
    <dgm:pt modelId="{99F638BC-F83A-4A00-A827-5750DF9C6DC0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Outcomes of these movements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D2E137-C348-4578-939E-56B3782092DD}" type="parTrans" cxnId="{C93922ED-F70F-44DD-957D-F8A9FED45BA7}">
      <dgm:prSet/>
      <dgm:spPr/>
      <dgm:t>
        <a:bodyPr/>
        <a:lstStyle/>
        <a:p>
          <a:endParaRPr lang="en-US"/>
        </a:p>
      </dgm:t>
    </dgm:pt>
    <dgm:pt modelId="{B9B54CB7-FF2E-4D17-97D7-D73AA2B4F3E0}" type="sibTrans" cxnId="{C93922ED-F70F-44DD-957D-F8A9FED45BA7}">
      <dgm:prSet/>
      <dgm:spPr/>
      <dgm:t>
        <a:bodyPr/>
        <a:lstStyle/>
        <a:p>
          <a:endParaRPr lang="en-US"/>
        </a:p>
      </dgm:t>
    </dgm:pt>
    <dgm:pt modelId="{A50E5765-B25D-4164-A504-5AED916323D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Why this matters today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036B6F-3841-42A1-9D04-55ADDFE88D0A}" type="parTrans" cxnId="{9AE4CD5F-72D7-4012-9649-406AF8F37180}">
      <dgm:prSet/>
      <dgm:spPr/>
      <dgm:t>
        <a:bodyPr/>
        <a:lstStyle/>
        <a:p>
          <a:endParaRPr lang="en-US"/>
        </a:p>
      </dgm:t>
    </dgm:pt>
    <dgm:pt modelId="{8098A94A-FEB0-4F3D-AE57-BE8B97B8C3BC}" type="sibTrans" cxnId="{9AE4CD5F-72D7-4012-9649-406AF8F37180}">
      <dgm:prSet/>
      <dgm:spPr/>
      <dgm:t>
        <a:bodyPr/>
        <a:lstStyle/>
        <a:p>
          <a:endParaRPr lang="en-US"/>
        </a:p>
      </dgm:t>
    </dgm:pt>
    <dgm:pt modelId="{A21E9010-1C5A-4E7D-8103-3EECF2E61946}" type="pres">
      <dgm:prSet presAssocID="{A783F668-FB95-45AC-B581-74ADB77F9087}" presName="Name0" presStyleCnt="0">
        <dgm:presLayoutVars>
          <dgm:dir/>
          <dgm:animLvl val="lvl"/>
          <dgm:resizeHandles val="exact"/>
        </dgm:presLayoutVars>
      </dgm:prSet>
      <dgm:spPr/>
    </dgm:pt>
    <dgm:pt modelId="{4A1DCBCE-9A4E-4A6D-8E73-0D6A528A6DB5}" type="pres">
      <dgm:prSet presAssocID="{D8CA75A1-02E4-444C-AF13-C0BA6AA07651}" presName="linNode" presStyleCnt="0"/>
      <dgm:spPr/>
    </dgm:pt>
    <dgm:pt modelId="{6A1F2735-11B1-46CE-8E95-B853EE294FF7}" type="pres">
      <dgm:prSet presAssocID="{D8CA75A1-02E4-444C-AF13-C0BA6AA07651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F0BC4A7F-77BC-41FA-967A-204447C9BD30}" type="pres">
      <dgm:prSet presAssocID="{7317A794-3C74-42AD-AE9B-8CC6353AE1CE}" presName="sp" presStyleCnt="0"/>
      <dgm:spPr/>
    </dgm:pt>
    <dgm:pt modelId="{4795E9A3-D54E-4A0A-9648-A9099B1D904A}" type="pres">
      <dgm:prSet presAssocID="{66D81C64-898C-4C65-B003-D0E28E7BE8DE}" presName="linNode" presStyleCnt="0"/>
      <dgm:spPr/>
    </dgm:pt>
    <dgm:pt modelId="{2223A8A4-9EB5-4F62-AE9E-7EFC7E8C3F0B}" type="pres">
      <dgm:prSet presAssocID="{66D81C64-898C-4C65-B003-D0E28E7BE8DE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8BA63944-D8EF-4721-997C-AE63E75BCC21}" type="pres">
      <dgm:prSet presAssocID="{AA654D4A-1297-4355-87A2-3CCB21619850}" presName="sp" presStyleCnt="0"/>
      <dgm:spPr/>
    </dgm:pt>
    <dgm:pt modelId="{6ABDA804-2D55-4BD7-A200-B898902A87F2}" type="pres">
      <dgm:prSet presAssocID="{02B51659-948E-4B57-9B3A-99F3D9D77C71}" presName="linNode" presStyleCnt="0"/>
      <dgm:spPr/>
    </dgm:pt>
    <dgm:pt modelId="{481BCB87-4693-4522-AF61-595055BFAEAE}" type="pres">
      <dgm:prSet presAssocID="{02B51659-948E-4B57-9B3A-99F3D9D77C71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317868FA-7BDE-4315-8136-34F702DD9728}" type="pres">
      <dgm:prSet presAssocID="{C4A3DCB0-219A-4C29-A82F-599DBE4BE7FD}" presName="sp" presStyleCnt="0"/>
      <dgm:spPr/>
    </dgm:pt>
    <dgm:pt modelId="{0C583FFF-B10B-4749-A461-DD4E784668CC}" type="pres">
      <dgm:prSet presAssocID="{99F638BC-F83A-4A00-A827-5750DF9C6DC0}" presName="linNode" presStyleCnt="0"/>
      <dgm:spPr/>
    </dgm:pt>
    <dgm:pt modelId="{103E3305-72D7-4BE2-9C4A-52B3FB8006EC}" type="pres">
      <dgm:prSet presAssocID="{99F638BC-F83A-4A00-A827-5750DF9C6DC0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DB2B7D10-C7AB-4752-80EF-93307CC41B77}" type="pres">
      <dgm:prSet presAssocID="{B9B54CB7-FF2E-4D17-97D7-D73AA2B4F3E0}" presName="sp" presStyleCnt="0"/>
      <dgm:spPr/>
    </dgm:pt>
    <dgm:pt modelId="{3984D0FF-484F-4B39-B68E-8E447115D9EE}" type="pres">
      <dgm:prSet presAssocID="{A50E5765-B25D-4164-A504-5AED916323DA}" presName="linNode" presStyleCnt="0"/>
      <dgm:spPr/>
    </dgm:pt>
    <dgm:pt modelId="{CC003CBD-4588-4931-B45A-8ED43E61F57B}" type="pres">
      <dgm:prSet presAssocID="{A50E5765-B25D-4164-A504-5AED916323DA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BCA35F02-A963-4772-A275-2669030901C4}" srcId="{A783F668-FB95-45AC-B581-74ADB77F9087}" destId="{66D81C64-898C-4C65-B003-D0E28E7BE8DE}" srcOrd="1" destOrd="0" parTransId="{45A933C2-D090-4342-A804-04AFA93006C1}" sibTransId="{AA654D4A-1297-4355-87A2-3CCB21619850}"/>
    <dgm:cxn modelId="{9AE4CD5F-72D7-4012-9649-406AF8F37180}" srcId="{A783F668-FB95-45AC-B581-74ADB77F9087}" destId="{A50E5765-B25D-4164-A504-5AED916323DA}" srcOrd="4" destOrd="0" parTransId="{B4036B6F-3841-42A1-9D04-55ADDFE88D0A}" sibTransId="{8098A94A-FEB0-4F3D-AE57-BE8B97B8C3BC}"/>
    <dgm:cxn modelId="{B10AE467-C6F9-457A-90D3-48E12C1B9E16}" srcId="{A783F668-FB95-45AC-B581-74ADB77F9087}" destId="{D8CA75A1-02E4-444C-AF13-C0BA6AA07651}" srcOrd="0" destOrd="0" parTransId="{D99D4E76-821D-4FD5-80F1-0EF57C369C9E}" sibTransId="{7317A794-3C74-42AD-AE9B-8CC6353AE1CE}"/>
    <dgm:cxn modelId="{D7D19755-FE21-4B60-85BE-4B45CF41FE1F}" type="presOf" srcId="{A50E5765-B25D-4164-A504-5AED916323DA}" destId="{CC003CBD-4588-4931-B45A-8ED43E61F57B}" srcOrd="0" destOrd="0" presId="urn:microsoft.com/office/officeart/2005/8/layout/vList5"/>
    <dgm:cxn modelId="{A9B1D881-4AC1-4F81-A32F-D6573829E0C3}" srcId="{A783F668-FB95-45AC-B581-74ADB77F9087}" destId="{02B51659-948E-4B57-9B3A-99F3D9D77C71}" srcOrd="2" destOrd="0" parTransId="{204F1B99-56F5-4D50-A7FF-CEE1637449DF}" sibTransId="{C4A3DCB0-219A-4C29-A82F-599DBE4BE7FD}"/>
    <dgm:cxn modelId="{8A3D23A1-4338-49AB-B1F3-0265B79EC435}" type="presOf" srcId="{A783F668-FB95-45AC-B581-74ADB77F9087}" destId="{A21E9010-1C5A-4E7D-8103-3EECF2E61946}" srcOrd="0" destOrd="0" presId="urn:microsoft.com/office/officeart/2005/8/layout/vList5"/>
    <dgm:cxn modelId="{2E68E7B3-D66B-45DD-AA2D-BD82473BDDDC}" type="presOf" srcId="{02B51659-948E-4B57-9B3A-99F3D9D77C71}" destId="{481BCB87-4693-4522-AF61-595055BFAEAE}" srcOrd="0" destOrd="0" presId="urn:microsoft.com/office/officeart/2005/8/layout/vList5"/>
    <dgm:cxn modelId="{CEF39EE0-94AE-4904-AF8A-21D73006F992}" type="presOf" srcId="{D8CA75A1-02E4-444C-AF13-C0BA6AA07651}" destId="{6A1F2735-11B1-46CE-8E95-B853EE294FF7}" srcOrd="0" destOrd="0" presId="urn:microsoft.com/office/officeart/2005/8/layout/vList5"/>
    <dgm:cxn modelId="{6FCCCDE4-F52C-441C-9D36-194D32D6DC4F}" type="presOf" srcId="{66D81C64-898C-4C65-B003-D0E28E7BE8DE}" destId="{2223A8A4-9EB5-4F62-AE9E-7EFC7E8C3F0B}" srcOrd="0" destOrd="0" presId="urn:microsoft.com/office/officeart/2005/8/layout/vList5"/>
    <dgm:cxn modelId="{C93922ED-F70F-44DD-957D-F8A9FED45BA7}" srcId="{A783F668-FB95-45AC-B581-74ADB77F9087}" destId="{99F638BC-F83A-4A00-A827-5750DF9C6DC0}" srcOrd="3" destOrd="0" parTransId="{BFD2E137-C348-4578-939E-56B3782092DD}" sibTransId="{B9B54CB7-FF2E-4D17-97D7-D73AA2B4F3E0}"/>
    <dgm:cxn modelId="{76168FF6-21D4-49B1-BD06-ADA7708C1C5F}" type="presOf" srcId="{99F638BC-F83A-4A00-A827-5750DF9C6DC0}" destId="{103E3305-72D7-4BE2-9C4A-52B3FB8006EC}" srcOrd="0" destOrd="0" presId="urn:microsoft.com/office/officeart/2005/8/layout/vList5"/>
    <dgm:cxn modelId="{D6A1CA69-B40F-4687-BA8B-E07A1D9BAAF8}" type="presParOf" srcId="{A21E9010-1C5A-4E7D-8103-3EECF2E61946}" destId="{4A1DCBCE-9A4E-4A6D-8E73-0D6A528A6DB5}" srcOrd="0" destOrd="0" presId="urn:microsoft.com/office/officeart/2005/8/layout/vList5"/>
    <dgm:cxn modelId="{0DC3D381-C005-4B33-8F31-55E4A8A2C14B}" type="presParOf" srcId="{4A1DCBCE-9A4E-4A6D-8E73-0D6A528A6DB5}" destId="{6A1F2735-11B1-46CE-8E95-B853EE294FF7}" srcOrd="0" destOrd="0" presId="urn:microsoft.com/office/officeart/2005/8/layout/vList5"/>
    <dgm:cxn modelId="{0AC9FA78-ADE0-43BE-9176-71FBC42E538A}" type="presParOf" srcId="{A21E9010-1C5A-4E7D-8103-3EECF2E61946}" destId="{F0BC4A7F-77BC-41FA-967A-204447C9BD30}" srcOrd="1" destOrd="0" presId="urn:microsoft.com/office/officeart/2005/8/layout/vList5"/>
    <dgm:cxn modelId="{60A1ADC3-CA8D-4D8B-9FFF-528FEDD213D6}" type="presParOf" srcId="{A21E9010-1C5A-4E7D-8103-3EECF2E61946}" destId="{4795E9A3-D54E-4A0A-9648-A9099B1D904A}" srcOrd="2" destOrd="0" presId="urn:microsoft.com/office/officeart/2005/8/layout/vList5"/>
    <dgm:cxn modelId="{52235EA6-4F25-45E3-A813-B8E399C23F27}" type="presParOf" srcId="{4795E9A3-D54E-4A0A-9648-A9099B1D904A}" destId="{2223A8A4-9EB5-4F62-AE9E-7EFC7E8C3F0B}" srcOrd="0" destOrd="0" presId="urn:microsoft.com/office/officeart/2005/8/layout/vList5"/>
    <dgm:cxn modelId="{59E31B81-B372-4000-A813-F0731970D413}" type="presParOf" srcId="{A21E9010-1C5A-4E7D-8103-3EECF2E61946}" destId="{8BA63944-D8EF-4721-997C-AE63E75BCC21}" srcOrd="3" destOrd="0" presId="urn:microsoft.com/office/officeart/2005/8/layout/vList5"/>
    <dgm:cxn modelId="{92BAFC43-60E3-473C-9311-C4D9740E1EF0}" type="presParOf" srcId="{A21E9010-1C5A-4E7D-8103-3EECF2E61946}" destId="{6ABDA804-2D55-4BD7-A200-B898902A87F2}" srcOrd="4" destOrd="0" presId="urn:microsoft.com/office/officeart/2005/8/layout/vList5"/>
    <dgm:cxn modelId="{8418A648-649E-4DAB-8834-799D227A787E}" type="presParOf" srcId="{6ABDA804-2D55-4BD7-A200-B898902A87F2}" destId="{481BCB87-4693-4522-AF61-595055BFAEAE}" srcOrd="0" destOrd="0" presId="urn:microsoft.com/office/officeart/2005/8/layout/vList5"/>
    <dgm:cxn modelId="{8700C1B2-7961-4793-9361-BC5A957907DC}" type="presParOf" srcId="{A21E9010-1C5A-4E7D-8103-3EECF2E61946}" destId="{317868FA-7BDE-4315-8136-34F702DD9728}" srcOrd="5" destOrd="0" presId="urn:microsoft.com/office/officeart/2005/8/layout/vList5"/>
    <dgm:cxn modelId="{C24EA4C3-FEBE-4F25-B97F-790CC671AAE5}" type="presParOf" srcId="{A21E9010-1C5A-4E7D-8103-3EECF2E61946}" destId="{0C583FFF-B10B-4749-A461-DD4E784668CC}" srcOrd="6" destOrd="0" presId="urn:microsoft.com/office/officeart/2005/8/layout/vList5"/>
    <dgm:cxn modelId="{10DEFBE4-A599-4503-A29D-2E8F48D51344}" type="presParOf" srcId="{0C583FFF-B10B-4749-A461-DD4E784668CC}" destId="{103E3305-72D7-4BE2-9C4A-52B3FB8006EC}" srcOrd="0" destOrd="0" presId="urn:microsoft.com/office/officeart/2005/8/layout/vList5"/>
    <dgm:cxn modelId="{BB9C084B-945B-4428-B322-7E4CD15B149F}" type="presParOf" srcId="{A21E9010-1C5A-4E7D-8103-3EECF2E61946}" destId="{DB2B7D10-C7AB-4752-80EF-93307CC41B77}" srcOrd="7" destOrd="0" presId="urn:microsoft.com/office/officeart/2005/8/layout/vList5"/>
    <dgm:cxn modelId="{61F637B0-E4C8-41BE-AF90-4580A53D1B2F}" type="presParOf" srcId="{A21E9010-1C5A-4E7D-8103-3EECF2E61946}" destId="{3984D0FF-484F-4B39-B68E-8E447115D9EE}" srcOrd="8" destOrd="0" presId="urn:microsoft.com/office/officeart/2005/8/layout/vList5"/>
    <dgm:cxn modelId="{2908C433-3D32-43D6-8753-D06A5ECD2FD6}" type="presParOf" srcId="{3984D0FF-484F-4B39-B68E-8E447115D9EE}" destId="{CC003CBD-4588-4931-B45A-8ED43E61F57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8A47E9-CA62-4231-BB48-3FFE879A5442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76A20D-177A-43CF-8AEB-C4FD937C5EF9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British and American women during the 17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and 18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centuries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2AD753-C7A9-4A00-8B86-EDCCFAC72C2F}" type="parTrans" cxnId="{49F41DC8-267B-4D8B-B4E9-0B32488BBC69}">
      <dgm:prSet/>
      <dgm:spPr/>
      <dgm:t>
        <a:bodyPr/>
        <a:lstStyle/>
        <a:p>
          <a:endParaRPr lang="en-US"/>
        </a:p>
      </dgm:t>
    </dgm:pt>
    <dgm:pt modelId="{9D09F385-76FD-4A74-8A34-8C8DCE7189DF}" type="sibTrans" cxnId="{49F41DC8-267B-4D8B-B4E9-0B32488BBC69}">
      <dgm:prSet/>
      <dgm:spPr/>
      <dgm:t>
        <a:bodyPr/>
        <a:lstStyle/>
        <a:p>
          <a:endParaRPr lang="en-US"/>
        </a:p>
      </dgm:t>
    </dgm:pt>
    <dgm:pt modelId="{AAF1662D-C8E5-4668-B9D9-B9A715F59D45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6E945A-3223-4C03-9D27-62AF5981B486}" type="parTrans" cxnId="{629575DC-5C8F-4B25-9942-97A6AE8BF8C7}">
      <dgm:prSet/>
      <dgm:spPr/>
      <dgm:t>
        <a:bodyPr/>
        <a:lstStyle/>
        <a:p>
          <a:endParaRPr lang="en-US"/>
        </a:p>
      </dgm:t>
    </dgm:pt>
    <dgm:pt modelId="{4E63F495-0EC7-448A-BBDB-4B0FE968955E}" type="sibTrans" cxnId="{629575DC-5C8F-4B25-9942-97A6AE8BF8C7}">
      <dgm:prSet/>
      <dgm:spPr/>
      <dgm:t>
        <a:bodyPr/>
        <a:lstStyle/>
        <a:p>
          <a:endParaRPr lang="en-US"/>
        </a:p>
      </dgm:t>
    </dgm:pt>
    <dgm:pt modelId="{835ACE9D-28E0-4E11-8FB3-E8DEDD3E530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Literature review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2B3495-6026-4EA2-914D-F9E3CDD3A849}" type="parTrans" cxnId="{6828643D-609B-4687-94B1-43799693D763}">
      <dgm:prSet/>
      <dgm:spPr/>
      <dgm:t>
        <a:bodyPr/>
        <a:lstStyle/>
        <a:p>
          <a:endParaRPr lang="en-US"/>
        </a:p>
      </dgm:t>
    </dgm:pt>
    <dgm:pt modelId="{7310EC59-47CA-4475-9536-D278DE618F71}" type="sibTrans" cxnId="{6828643D-609B-4687-94B1-43799693D763}">
      <dgm:prSet/>
      <dgm:spPr/>
      <dgm:t>
        <a:bodyPr/>
        <a:lstStyle/>
        <a:p>
          <a:endParaRPr lang="en-US"/>
        </a:p>
      </dgm:t>
    </dgm:pt>
    <dgm:pt modelId="{E95FE828-87BD-4BA9-B10C-0605578A493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Chapter 1: Education &amp; Social Class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34D888-54BE-43BB-883A-1E2E7F97E4A1}" type="parTrans" cxnId="{7809AD90-67E9-4564-A3DD-F6FC05050919}">
      <dgm:prSet/>
      <dgm:spPr/>
      <dgm:t>
        <a:bodyPr/>
        <a:lstStyle/>
        <a:p>
          <a:endParaRPr lang="en-US"/>
        </a:p>
      </dgm:t>
    </dgm:pt>
    <dgm:pt modelId="{C911D792-4E60-43F6-9FF7-BE9DE9EC6E89}" type="sibTrans" cxnId="{7809AD90-67E9-4564-A3DD-F6FC05050919}">
      <dgm:prSet/>
      <dgm:spPr/>
      <dgm:t>
        <a:bodyPr/>
        <a:lstStyle/>
        <a:p>
          <a:endParaRPr lang="en-US"/>
        </a:p>
      </dgm:t>
    </dgm:pt>
    <dgm:pt modelId="{34997ACE-5E47-465A-B33D-CD9CA764494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Chapter 2: Women’s labour rights and working conditions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2FE942-8B3D-4AD5-AA1A-C76897B00594}" type="parTrans" cxnId="{0DECA31D-97EC-443C-9B4F-D3BB22DE3BA1}">
      <dgm:prSet/>
      <dgm:spPr/>
      <dgm:t>
        <a:bodyPr/>
        <a:lstStyle/>
        <a:p>
          <a:endParaRPr lang="en-US"/>
        </a:p>
      </dgm:t>
    </dgm:pt>
    <dgm:pt modelId="{9B628102-9529-450E-BFC9-7FFC26190B98}" type="sibTrans" cxnId="{0DECA31D-97EC-443C-9B4F-D3BB22DE3BA1}">
      <dgm:prSet/>
      <dgm:spPr/>
      <dgm:t>
        <a:bodyPr/>
        <a:lstStyle/>
        <a:p>
          <a:endParaRPr lang="en-US"/>
        </a:p>
      </dgm:t>
    </dgm:pt>
    <dgm:pt modelId="{482D57C4-41F1-47DE-956E-3C2CB94AF4A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Chapter 3: Women’s voting right’s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78C6C2-9B98-474E-9F09-F81BD7B4088F}" type="parTrans" cxnId="{E78D291B-517B-455F-B266-CF85EB6B1C56}">
      <dgm:prSet/>
      <dgm:spPr/>
      <dgm:t>
        <a:bodyPr/>
        <a:lstStyle/>
        <a:p>
          <a:endParaRPr lang="en-US"/>
        </a:p>
      </dgm:t>
    </dgm:pt>
    <dgm:pt modelId="{B14870A7-B9B5-4333-B2F8-CC91C61BD455}" type="sibTrans" cxnId="{E78D291B-517B-455F-B266-CF85EB6B1C56}">
      <dgm:prSet/>
      <dgm:spPr/>
      <dgm:t>
        <a:bodyPr/>
        <a:lstStyle/>
        <a:p>
          <a:endParaRPr lang="en-US"/>
        </a:p>
      </dgm:t>
    </dgm:pt>
    <dgm:pt modelId="{D9DD64C4-1002-4C1C-BF3B-396E5711513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Chapter 4: Challenges and outcomes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840EDA-CDCE-40D5-9BF9-6A60275D06A6}" type="parTrans" cxnId="{C61FD10D-AF76-4D2F-BBF7-3C3EA831BC8E}">
      <dgm:prSet/>
      <dgm:spPr/>
      <dgm:t>
        <a:bodyPr/>
        <a:lstStyle/>
        <a:p>
          <a:endParaRPr lang="en-US"/>
        </a:p>
      </dgm:t>
    </dgm:pt>
    <dgm:pt modelId="{BBB4429C-C2EE-48DB-81A2-B37E3EDDE22A}" type="sibTrans" cxnId="{C61FD10D-AF76-4D2F-BBF7-3C3EA831BC8E}">
      <dgm:prSet/>
      <dgm:spPr/>
      <dgm:t>
        <a:bodyPr/>
        <a:lstStyle/>
        <a:p>
          <a:endParaRPr lang="en-US"/>
        </a:p>
      </dgm:t>
    </dgm:pt>
    <dgm:pt modelId="{DB3796BB-CBFE-46EF-9C9D-34022985935E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BC201D-E901-4E35-892C-C35B836EE719}" type="parTrans" cxnId="{9C369980-88CD-4985-B515-49B73907C2C5}">
      <dgm:prSet/>
      <dgm:spPr/>
      <dgm:t>
        <a:bodyPr/>
        <a:lstStyle/>
        <a:p>
          <a:endParaRPr lang="en-US"/>
        </a:p>
      </dgm:t>
    </dgm:pt>
    <dgm:pt modelId="{655490DE-9042-4831-93C9-D564457F0414}" type="sibTrans" cxnId="{9C369980-88CD-4985-B515-49B73907C2C5}">
      <dgm:prSet/>
      <dgm:spPr/>
      <dgm:t>
        <a:bodyPr/>
        <a:lstStyle/>
        <a:p>
          <a:endParaRPr lang="en-US"/>
        </a:p>
      </dgm:t>
    </dgm:pt>
    <dgm:pt modelId="{6F2CB391-7B95-49D3-B5EF-53E535103083}" type="pres">
      <dgm:prSet presAssocID="{F58A47E9-CA62-4231-BB48-3FFE879A5442}" presName="Name0" presStyleCnt="0">
        <dgm:presLayoutVars>
          <dgm:dir/>
          <dgm:animLvl val="lvl"/>
          <dgm:resizeHandles val="exact"/>
        </dgm:presLayoutVars>
      </dgm:prSet>
      <dgm:spPr/>
    </dgm:pt>
    <dgm:pt modelId="{2A37D40F-A2D2-42FF-9F00-147F74A7A3AD}" type="pres">
      <dgm:prSet presAssocID="{D476A20D-177A-43CF-8AEB-C4FD937C5EF9}" presName="linNode" presStyleCnt="0"/>
      <dgm:spPr/>
    </dgm:pt>
    <dgm:pt modelId="{D13BBE00-D773-42F2-9DFF-21B9807F6366}" type="pres">
      <dgm:prSet presAssocID="{D476A20D-177A-43CF-8AEB-C4FD937C5EF9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FC0310A-8B5F-4DCA-B160-190B5C89D4B8}" type="pres">
      <dgm:prSet presAssocID="{D476A20D-177A-43CF-8AEB-C4FD937C5EF9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9811000A-082F-4CAA-AD12-54A055A10739}" type="presOf" srcId="{D476A20D-177A-43CF-8AEB-C4FD937C5EF9}" destId="{D13BBE00-D773-42F2-9DFF-21B9807F6366}" srcOrd="0" destOrd="0" presId="urn:microsoft.com/office/officeart/2005/8/layout/vList5"/>
    <dgm:cxn modelId="{C61FD10D-AF76-4D2F-BBF7-3C3EA831BC8E}" srcId="{D476A20D-177A-43CF-8AEB-C4FD937C5EF9}" destId="{D9DD64C4-1002-4C1C-BF3B-396E57115133}" srcOrd="5" destOrd="0" parTransId="{26840EDA-CDCE-40D5-9BF9-6A60275D06A6}" sibTransId="{BBB4429C-C2EE-48DB-81A2-B37E3EDDE22A}"/>
    <dgm:cxn modelId="{37F8D116-F423-45DF-8741-6BC6258A67B6}" type="presOf" srcId="{AAF1662D-C8E5-4668-B9D9-B9A715F59D45}" destId="{3FC0310A-8B5F-4DCA-B160-190B5C89D4B8}" srcOrd="0" destOrd="0" presId="urn:microsoft.com/office/officeart/2005/8/layout/vList5"/>
    <dgm:cxn modelId="{E78D291B-517B-455F-B266-CF85EB6B1C56}" srcId="{D476A20D-177A-43CF-8AEB-C4FD937C5EF9}" destId="{482D57C4-41F1-47DE-956E-3C2CB94AF4AB}" srcOrd="4" destOrd="0" parTransId="{8A78C6C2-9B98-474E-9F09-F81BD7B4088F}" sibTransId="{B14870A7-B9B5-4333-B2F8-CC91C61BD455}"/>
    <dgm:cxn modelId="{0DECA31D-97EC-443C-9B4F-D3BB22DE3BA1}" srcId="{D476A20D-177A-43CF-8AEB-C4FD937C5EF9}" destId="{34997ACE-5E47-465A-B33D-CD9CA764494A}" srcOrd="3" destOrd="0" parTransId="{7D2FE942-8B3D-4AD5-AA1A-C76897B00594}" sibTransId="{9B628102-9529-450E-BFC9-7FFC26190B98}"/>
    <dgm:cxn modelId="{6828643D-609B-4687-94B1-43799693D763}" srcId="{D476A20D-177A-43CF-8AEB-C4FD937C5EF9}" destId="{835ACE9D-28E0-4E11-8FB3-E8DEDD3E530D}" srcOrd="1" destOrd="0" parTransId="{F72B3495-6026-4EA2-914D-F9E3CDD3A849}" sibTransId="{7310EC59-47CA-4475-9536-D278DE618F71}"/>
    <dgm:cxn modelId="{04EAE57E-4167-4AB5-BD67-B24C5FDFF21C}" type="presOf" srcId="{E95FE828-87BD-4BA9-B10C-0605578A4934}" destId="{3FC0310A-8B5F-4DCA-B160-190B5C89D4B8}" srcOrd="0" destOrd="2" presId="urn:microsoft.com/office/officeart/2005/8/layout/vList5"/>
    <dgm:cxn modelId="{9C369980-88CD-4985-B515-49B73907C2C5}" srcId="{D476A20D-177A-43CF-8AEB-C4FD937C5EF9}" destId="{DB3796BB-CBFE-46EF-9C9D-34022985935E}" srcOrd="6" destOrd="0" parTransId="{67BC201D-E901-4E35-892C-C35B836EE719}" sibTransId="{655490DE-9042-4831-93C9-D564457F0414}"/>
    <dgm:cxn modelId="{7809AD90-67E9-4564-A3DD-F6FC05050919}" srcId="{D476A20D-177A-43CF-8AEB-C4FD937C5EF9}" destId="{E95FE828-87BD-4BA9-B10C-0605578A4934}" srcOrd="2" destOrd="0" parTransId="{C734D888-54BE-43BB-883A-1E2E7F97E4A1}" sibTransId="{C911D792-4E60-43F6-9FF7-BE9DE9EC6E89}"/>
    <dgm:cxn modelId="{E3979C96-2821-4689-BC7A-295B9FA4A024}" type="presOf" srcId="{F58A47E9-CA62-4231-BB48-3FFE879A5442}" destId="{6F2CB391-7B95-49D3-B5EF-53E535103083}" srcOrd="0" destOrd="0" presId="urn:microsoft.com/office/officeart/2005/8/layout/vList5"/>
    <dgm:cxn modelId="{CCDCC3A8-D17E-447A-916B-7497E0F22996}" type="presOf" srcId="{34997ACE-5E47-465A-B33D-CD9CA764494A}" destId="{3FC0310A-8B5F-4DCA-B160-190B5C89D4B8}" srcOrd="0" destOrd="3" presId="urn:microsoft.com/office/officeart/2005/8/layout/vList5"/>
    <dgm:cxn modelId="{A493EEBC-C2B0-458C-8542-7476C6212FB7}" type="presOf" srcId="{482D57C4-41F1-47DE-956E-3C2CB94AF4AB}" destId="{3FC0310A-8B5F-4DCA-B160-190B5C89D4B8}" srcOrd="0" destOrd="4" presId="urn:microsoft.com/office/officeart/2005/8/layout/vList5"/>
    <dgm:cxn modelId="{49F41DC8-267B-4D8B-B4E9-0B32488BBC69}" srcId="{F58A47E9-CA62-4231-BB48-3FFE879A5442}" destId="{D476A20D-177A-43CF-8AEB-C4FD937C5EF9}" srcOrd="0" destOrd="0" parTransId="{622AD753-C7A9-4A00-8B86-EDCCFAC72C2F}" sibTransId="{9D09F385-76FD-4A74-8A34-8C8DCE7189DF}"/>
    <dgm:cxn modelId="{83D8ABC9-CAFD-4730-9E51-5B86390596B2}" type="presOf" srcId="{DB3796BB-CBFE-46EF-9C9D-34022985935E}" destId="{3FC0310A-8B5F-4DCA-B160-190B5C89D4B8}" srcOrd="0" destOrd="6" presId="urn:microsoft.com/office/officeart/2005/8/layout/vList5"/>
    <dgm:cxn modelId="{629575DC-5C8F-4B25-9942-97A6AE8BF8C7}" srcId="{D476A20D-177A-43CF-8AEB-C4FD937C5EF9}" destId="{AAF1662D-C8E5-4668-B9D9-B9A715F59D45}" srcOrd="0" destOrd="0" parTransId="{B36E945A-3223-4C03-9D27-62AF5981B486}" sibTransId="{4E63F495-0EC7-448A-BBDB-4B0FE968955E}"/>
    <dgm:cxn modelId="{0554A9F2-0569-41DD-BFEC-66DE1A790F78}" type="presOf" srcId="{835ACE9D-28E0-4E11-8FB3-E8DEDD3E530D}" destId="{3FC0310A-8B5F-4DCA-B160-190B5C89D4B8}" srcOrd="0" destOrd="1" presId="urn:microsoft.com/office/officeart/2005/8/layout/vList5"/>
    <dgm:cxn modelId="{10ABCDF3-D7F9-48FD-9D40-13FD92BADEBA}" type="presOf" srcId="{D9DD64C4-1002-4C1C-BF3B-396E57115133}" destId="{3FC0310A-8B5F-4DCA-B160-190B5C89D4B8}" srcOrd="0" destOrd="5" presId="urn:microsoft.com/office/officeart/2005/8/layout/vList5"/>
    <dgm:cxn modelId="{0B958D69-EF8C-4F19-9254-9A41C87C5A39}" type="presParOf" srcId="{6F2CB391-7B95-49D3-B5EF-53E535103083}" destId="{2A37D40F-A2D2-42FF-9F00-147F74A7A3AD}" srcOrd="0" destOrd="0" presId="urn:microsoft.com/office/officeart/2005/8/layout/vList5"/>
    <dgm:cxn modelId="{12511E2C-75AF-444F-8D5D-64642F829E56}" type="presParOf" srcId="{2A37D40F-A2D2-42FF-9F00-147F74A7A3AD}" destId="{D13BBE00-D773-42F2-9DFF-21B9807F6366}" srcOrd="0" destOrd="0" presId="urn:microsoft.com/office/officeart/2005/8/layout/vList5"/>
    <dgm:cxn modelId="{823887E1-0FD1-454E-A608-2FB494C53530}" type="presParOf" srcId="{2A37D40F-A2D2-42FF-9F00-147F74A7A3AD}" destId="{3FC0310A-8B5F-4DCA-B160-190B5C89D4B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EA751D-5998-4F77-8B08-727304DC04D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C9FD18-40E5-4392-96FC-0C35CBCD42C0}">
      <dgm:prSet/>
      <dgm:spPr/>
      <dgm:t>
        <a:bodyPr/>
        <a:lstStyle/>
        <a:p>
          <a:r>
            <a:rPr lang="en-GB"/>
            <a:t>Central National Society for Women’s Suffrage, Annual Report, pamphlet (Central National Society for Women’s Suffrage, 1889), digital image </a:t>
          </a:r>
          <a:r>
            <a:rPr lang="en-GB">
              <a:hlinkClick xmlns:r="http://schemas.openxmlformats.org/officeDocument/2006/relationships" r:id="rId1"/>
            </a:rPr>
            <a:t>https://www.jstor.org/stable/60215981</a:t>
          </a:r>
          <a:r>
            <a:rPr lang="en-GB"/>
            <a:t>  (accessed 15 March 2026).</a:t>
          </a:r>
          <a:endParaRPr lang="en-US"/>
        </a:p>
      </dgm:t>
    </dgm:pt>
    <dgm:pt modelId="{C2D1AEBE-82B3-4DD4-A27F-406DC771D5BF}" type="parTrans" cxnId="{2CDFAF9C-B5DB-4451-BF52-67B4D2652993}">
      <dgm:prSet/>
      <dgm:spPr/>
      <dgm:t>
        <a:bodyPr/>
        <a:lstStyle/>
        <a:p>
          <a:endParaRPr lang="en-US"/>
        </a:p>
      </dgm:t>
    </dgm:pt>
    <dgm:pt modelId="{8689A2CA-22CE-47AE-869D-D2771023789F}" type="sibTrans" cxnId="{2CDFAF9C-B5DB-4451-BF52-67B4D2652993}">
      <dgm:prSet/>
      <dgm:spPr/>
      <dgm:t>
        <a:bodyPr/>
        <a:lstStyle/>
        <a:p>
          <a:endParaRPr lang="en-US"/>
        </a:p>
      </dgm:t>
    </dgm:pt>
    <dgm:pt modelId="{E85E9EBD-FD20-4E67-8177-AFC261EB6EAC}">
      <dgm:prSet/>
      <dgm:spPr/>
      <dgm:t>
        <a:bodyPr/>
        <a:lstStyle/>
        <a:p>
          <a:r>
            <a:rPr lang="en-GB"/>
            <a:t>Mill, John, Stuart, ‘Suffrage for Women’, 1867, speech, digital image </a:t>
          </a:r>
          <a:r>
            <a:rPr lang="en-GB">
              <a:hlinkClick xmlns:r="http://schemas.openxmlformats.org/officeDocument/2006/relationships" r:id="rId2"/>
            </a:rPr>
            <a:t>https://www.jstor.org/stable/community.24216379</a:t>
          </a:r>
          <a:r>
            <a:rPr lang="en-GB"/>
            <a:t>  (accessed 15 March 2026).</a:t>
          </a:r>
          <a:endParaRPr lang="en-US"/>
        </a:p>
      </dgm:t>
    </dgm:pt>
    <dgm:pt modelId="{F699B894-700B-4510-B397-A9E8CF7BBBDC}" type="parTrans" cxnId="{7B0FB5AA-5A2D-4356-8384-3F073A764D01}">
      <dgm:prSet/>
      <dgm:spPr/>
      <dgm:t>
        <a:bodyPr/>
        <a:lstStyle/>
        <a:p>
          <a:endParaRPr lang="en-US"/>
        </a:p>
      </dgm:t>
    </dgm:pt>
    <dgm:pt modelId="{E917CFD0-2E3F-4B59-9A39-4922ECFECFE2}" type="sibTrans" cxnId="{7B0FB5AA-5A2D-4356-8384-3F073A764D01}">
      <dgm:prSet/>
      <dgm:spPr/>
      <dgm:t>
        <a:bodyPr/>
        <a:lstStyle/>
        <a:p>
          <a:endParaRPr lang="en-US"/>
        </a:p>
      </dgm:t>
    </dgm:pt>
    <dgm:pt modelId="{5A389A95-0E27-43EC-A92F-41CF9A3FCED3}">
      <dgm:prSet/>
      <dgm:spPr/>
      <dgm:t>
        <a:bodyPr/>
        <a:lstStyle/>
        <a:p>
          <a:r>
            <a:rPr lang="en-GB"/>
            <a:t>Moore, Kathryn M., ‘Women’s Access and Opportunity in Higher Education’, Comparative Education, 23.1 (1987), pp. 23–34, </a:t>
          </a:r>
          <a:r>
            <a:rPr lang="en-GB">
              <a:hlinkClick xmlns:r="http://schemas.openxmlformats.org/officeDocument/2006/relationships" r:id="rId3"/>
            </a:rPr>
            <a:t>https://www.jstor.org/stable/3099443</a:t>
          </a:r>
          <a:r>
            <a:rPr lang="en-GB"/>
            <a:t>  (accessed 11 March 2026).</a:t>
          </a:r>
          <a:endParaRPr lang="en-US"/>
        </a:p>
      </dgm:t>
    </dgm:pt>
    <dgm:pt modelId="{D1AF9585-DDBE-47AD-B335-A732C622D07F}" type="parTrans" cxnId="{E2B33A27-7020-451D-BD38-ACA6894D4B54}">
      <dgm:prSet/>
      <dgm:spPr/>
      <dgm:t>
        <a:bodyPr/>
        <a:lstStyle/>
        <a:p>
          <a:endParaRPr lang="en-US"/>
        </a:p>
      </dgm:t>
    </dgm:pt>
    <dgm:pt modelId="{352E145D-C944-4C0F-8938-2065C040F54C}" type="sibTrans" cxnId="{E2B33A27-7020-451D-BD38-ACA6894D4B54}">
      <dgm:prSet/>
      <dgm:spPr/>
      <dgm:t>
        <a:bodyPr/>
        <a:lstStyle/>
        <a:p>
          <a:endParaRPr lang="en-US"/>
        </a:p>
      </dgm:t>
    </dgm:pt>
    <dgm:pt modelId="{5FDAC612-4E37-4D8E-918B-CFA1C9A4B22B}">
      <dgm:prSet/>
      <dgm:spPr/>
      <dgm:t>
        <a:bodyPr/>
        <a:lstStyle/>
        <a:p>
          <a:r>
            <a:rPr lang="en-GB"/>
            <a:t>Rupp, Leila J., ‘Constructing Internationalism: The Case of Transnational Women’s Organizations, 1888–1945’, The American Historical Review, 99.5 (1994), 1571–600, pp. 1571–1576, </a:t>
          </a:r>
          <a:r>
            <a:rPr lang="en-GB">
              <a:hlinkClick xmlns:r="http://schemas.openxmlformats.org/officeDocument/2006/relationships" r:id="rId4"/>
            </a:rPr>
            <a:t>https://www.jstor.org/stable/2168389</a:t>
          </a:r>
          <a:r>
            <a:rPr lang="en-GB"/>
            <a:t>  (accessed 15 March 2026).</a:t>
          </a:r>
          <a:endParaRPr lang="en-US"/>
        </a:p>
      </dgm:t>
    </dgm:pt>
    <dgm:pt modelId="{A79E97B1-5D99-464E-BB58-E038B2ACE3CD}" type="parTrans" cxnId="{053DD9BB-266E-4860-8FA6-3F3719C30094}">
      <dgm:prSet/>
      <dgm:spPr/>
      <dgm:t>
        <a:bodyPr/>
        <a:lstStyle/>
        <a:p>
          <a:endParaRPr lang="en-US"/>
        </a:p>
      </dgm:t>
    </dgm:pt>
    <dgm:pt modelId="{FE9EB7B2-0249-41DA-A1A2-FEBD98A0C382}" type="sibTrans" cxnId="{053DD9BB-266E-4860-8FA6-3F3719C30094}">
      <dgm:prSet/>
      <dgm:spPr/>
      <dgm:t>
        <a:bodyPr/>
        <a:lstStyle/>
        <a:p>
          <a:endParaRPr lang="en-US"/>
        </a:p>
      </dgm:t>
    </dgm:pt>
    <dgm:pt modelId="{2FEC1D77-E181-46C7-BCF8-3365C965908A}">
      <dgm:prSet/>
      <dgm:spPr/>
      <dgm:t>
        <a:bodyPr/>
        <a:lstStyle/>
        <a:p>
          <a:r>
            <a:rPr lang="en-GB"/>
            <a:t>. R.S. Neale, ‘Working-Class Women and Women’s Suffrage’, Labour History, 12 (1967), pp. 13–64, </a:t>
          </a:r>
          <a:r>
            <a:rPr lang="en-GB">
              <a:hlinkClick xmlns:r="http://schemas.openxmlformats.org/officeDocument/2006/relationships" r:id="rId5"/>
            </a:rPr>
            <a:t>https://www.jstor.org/stable/27507859</a:t>
          </a:r>
          <a:r>
            <a:rPr lang="en-GB"/>
            <a:t>  (accessed 12 March 2026).</a:t>
          </a:r>
          <a:endParaRPr lang="en-US"/>
        </a:p>
      </dgm:t>
    </dgm:pt>
    <dgm:pt modelId="{297122CF-7A11-4F96-8CAF-2D6E79D20A6D}" type="parTrans" cxnId="{F3A42F38-6B99-426A-9508-C1AE4470F043}">
      <dgm:prSet/>
      <dgm:spPr/>
      <dgm:t>
        <a:bodyPr/>
        <a:lstStyle/>
        <a:p>
          <a:endParaRPr lang="en-US"/>
        </a:p>
      </dgm:t>
    </dgm:pt>
    <dgm:pt modelId="{824257C4-D8F8-448B-8486-6B8B8C63B436}" type="sibTrans" cxnId="{F3A42F38-6B99-426A-9508-C1AE4470F043}">
      <dgm:prSet/>
      <dgm:spPr/>
      <dgm:t>
        <a:bodyPr/>
        <a:lstStyle/>
        <a:p>
          <a:endParaRPr lang="en-US"/>
        </a:p>
      </dgm:t>
    </dgm:pt>
    <dgm:pt modelId="{5D2691D5-5AB3-4C4E-BE15-BA834E6E617E}">
      <dgm:prSet/>
      <dgm:spPr/>
      <dgm:t>
        <a:bodyPr/>
        <a:lstStyle/>
        <a:p>
          <a:r>
            <a:rPr lang="en-GB"/>
            <a:t>Ballantine, Jeanne, ‘Race, Gender, Class, and Education’, Race, Sex &amp; Class, 1.1 (1993), 65–92, </a:t>
          </a:r>
          <a:r>
            <a:rPr lang="en-GB">
              <a:hlinkClick xmlns:r="http://schemas.openxmlformats.org/officeDocument/2006/relationships" r:id="rId6"/>
            </a:rPr>
            <a:t>https://www.jstor.org/stable/1475810</a:t>
          </a:r>
          <a:r>
            <a:rPr lang="en-GB"/>
            <a:t>  (accessed 11 March 2026).</a:t>
          </a:r>
          <a:endParaRPr lang="en-US"/>
        </a:p>
      </dgm:t>
    </dgm:pt>
    <dgm:pt modelId="{84B3D8FE-4970-4F85-99FC-8A15F2C7CC19}" type="parTrans" cxnId="{5680FD6F-89B2-4EFF-A0BD-169EAB606C3B}">
      <dgm:prSet/>
      <dgm:spPr/>
      <dgm:t>
        <a:bodyPr/>
        <a:lstStyle/>
        <a:p>
          <a:endParaRPr lang="en-US"/>
        </a:p>
      </dgm:t>
    </dgm:pt>
    <dgm:pt modelId="{3D6D648F-F3E8-4603-80CD-62D0EBFC572C}" type="sibTrans" cxnId="{5680FD6F-89B2-4EFF-A0BD-169EAB606C3B}">
      <dgm:prSet/>
      <dgm:spPr/>
      <dgm:t>
        <a:bodyPr/>
        <a:lstStyle/>
        <a:p>
          <a:endParaRPr lang="en-US"/>
        </a:p>
      </dgm:t>
    </dgm:pt>
    <dgm:pt modelId="{151EC0CB-8D9B-4491-B549-99A6A50105EF}">
      <dgm:prSet/>
      <dgm:spPr/>
      <dgm:t>
        <a:bodyPr/>
        <a:lstStyle/>
        <a:p>
          <a:r>
            <a:rPr lang="en-GB"/>
            <a:t>Ballantine, Jeanne, ‘Race, Gender, Class, and Education’, Race, Sex &amp; Class, 1.1 (1993), 65–92, </a:t>
          </a:r>
          <a:r>
            <a:rPr lang="en-GB">
              <a:hlinkClick xmlns:r="http://schemas.openxmlformats.org/officeDocument/2006/relationships" r:id="rId6"/>
            </a:rPr>
            <a:t>https://www.jstor.org/stable/1475810</a:t>
          </a:r>
          <a:r>
            <a:rPr lang="en-GB"/>
            <a:t>  (accessed 15 March 2026).</a:t>
          </a:r>
          <a:endParaRPr lang="en-US"/>
        </a:p>
      </dgm:t>
    </dgm:pt>
    <dgm:pt modelId="{A05F076C-47D8-466A-8D41-CFA5704E3146}" type="parTrans" cxnId="{5CEAC93F-D305-4C4B-A26F-F113A5D96968}">
      <dgm:prSet/>
      <dgm:spPr/>
      <dgm:t>
        <a:bodyPr/>
        <a:lstStyle/>
        <a:p>
          <a:endParaRPr lang="en-US"/>
        </a:p>
      </dgm:t>
    </dgm:pt>
    <dgm:pt modelId="{FBB580B7-0EDD-4AAA-A7E0-8EE44347959E}" type="sibTrans" cxnId="{5CEAC93F-D305-4C4B-A26F-F113A5D96968}">
      <dgm:prSet/>
      <dgm:spPr/>
      <dgm:t>
        <a:bodyPr/>
        <a:lstStyle/>
        <a:p>
          <a:endParaRPr lang="en-US"/>
        </a:p>
      </dgm:t>
    </dgm:pt>
    <dgm:pt modelId="{D3990585-8529-4F19-A71C-AF3F7B960B69}">
      <dgm:prSet/>
      <dgm:spPr/>
      <dgm:t>
        <a:bodyPr/>
        <a:lstStyle/>
        <a:p>
          <a:r>
            <a:rPr lang="en-GB"/>
            <a:t>Barrett, Nancy J., ‘The Struggles of Women Industrial Workers to Improve Work Conditions in the Progressive Era’, OAH Magazine of History, 13.3 (1999), pp. 43–49, </a:t>
          </a:r>
          <a:r>
            <a:rPr lang="en-GB">
              <a:hlinkClick xmlns:r="http://schemas.openxmlformats.org/officeDocument/2006/relationships" r:id="rId7"/>
            </a:rPr>
            <a:t>https://www.jstor.org/stable/25163292</a:t>
          </a:r>
          <a:r>
            <a:rPr lang="en-GB"/>
            <a:t>   (accessed 12 March 2026).</a:t>
          </a:r>
          <a:endParaRPr lang="en-US"/>
        </a:p>
      </dgm:t>
    </dgm:pt>
    <dgm:pt modelId="{D1A70FC4-4CA2-4A31-A17D-ED8508238C38}" type="parTrans" cxnId="{B127F26B-8A5A-4CF1-A848-ED7AAC7EE88F}">
      <dgm:prSet/>
      <dgm:spPr/>
      <dgm:t>
        <a:bodyPr/>
        <a:lstStyle/>
        <a:p>
          <a:endParaRPr lang="en-US"/>
        </a:p>
      </dgm:t>
    </dgm:pt>
    <dgm:pt modelId="{1B219BEA-D4D0-4048-8CCC-2ED38B72C458}" type="sibTrans" cxnId="{B127F26B-8A5A-4CF1-A848-ED7AAC7EE88F}">
      <dgm:prSet/>
      <dgm:spPr/>
      <dgm:t>
        <a:bodyPr/>
        <a:lstStyle/>
        <a:p>
          <a:endParaRPr lang="en-US"/>
        </a:p>
      </dgm:t>
    </dgm:pt>
    <dgm:pt modelId="{0C25B507-BB73-4960-A52F-C0C1B6ED67D1}">
      <dgm:prSet/>
      <dgm:spPr/>
      <dgm:t>
        <a:bodyPr/>
        <a:lstStyle/>
        <a:p>
          <a:r>
            <a:rPr lang="en-GB"/>
            <a:t>MacDonald, Heidi, ‘Women’s Suffrage and Confederation’, Acadiensis, 46.1 (2017), 163–76 </a:t>
          </a:r>
          <a:r>
            <a:rPr lang="en-GB">
              <a:hlinkClick xmlns:r="http://schemas.openxmlformats.org/officeDocument/2006/relationships" r:id="rId8"/>
            </a:rPr>
            <a:t>https://www.jstor.org/stable/44784956</a:t>
          </a:r>
          <a:r>
            <a:rPr lang="en-GB"/>
            <a:t>  (accessed 15 March 2026).</a:t>
          </a:r>
          <a:endParaRPr lang="en-US"/>
        </a:p>
      </dgm:t>
    </dgm:pt>
    <dgm:pt modelId="{4D53A571-6659-434F-B5E4-880358D33981}" type="parTrans" cxnId="{219D2D45-27BD-4A4E-8977-B56CD3529D00}">
      <dgm:prSet/>
      <dgm:spPr/>
      <dgm:t>
        <a:bodyPr/>
        <a:lstStyle/>
        <a:p>
          <a:endParaRPr lang="en-US"/>
        </a:p>
      </dgm:t>
    </dgm:pt>
    <dgm:pt modelId="{E97BBC7C-8F97-4150-B34F-7683154BA50D}" type="sibTrans" cxnId="{219D2D45-27BD-4A4E-8977-B56CD3529D00}">
      <dgm:prSet/>
      <dgm:spPr/>
      <dgm:t>
        <a:bodyPr/>
        <a:lstStyle/>
        <a:p>
          <a:endParaRPr lang="en-US"/>
        </a:p>
      </dgm:t>
    </dgm:pt>
    <dgm:pt modelId="{DA5BD13F-89A3-473F-8C53-8419CF368396}">
      <dgm:prSet/>
      <dgm:spPr/>
      <dgm:t>
        <a:bodyPr/>
        <a:lstStyle/>
        <a:p>
          <a:r>
            <a:rPr lang="en-GB"/>
            <a:t>Matthews, Barbara, ‘Women, Education and History.’ Theory into Practice, vol. 15, no.1 (1976), pp. 47–53, </a:t>
          </a:r>
          <a:r>
            <a:rPr lang="en-GB">
              <a:hlinkClick xmlns:r="http://schemas.openxmlformats.org/officeDocument/2006/relationships" r:id="rId9"/>
            </a:rPr>
            <a:t>https://www.jstor.org/stable/41680040</a:t>
          </a:r>
          <a:r>
            <a:rPr lang="en-GB"/>
            <a:t>  (accessed 11 March 2026).</a:t>
          </a:r>
          <a:endParaRPr lang="en-US"/>
        </a:p>
      </dgm:t>
    </dgm:pt>
    <dgm:pt modelId="{E54F65CA-072D-4838-AE4A-590CCB2A8E32}" type="parTrans" cxnId="{A4EC500A-E6E2-45AE-9A65-CA1E50354D5C}">
      <dgm:prSet/>
      <dgm:spPr/>
      <dgm:t>
        <a:bodyPr/>
        <a:lstStyle/>
        <a:p>
          <a:endParaRPr lang="en-US"/>
        </a:p>
      </dgm:t>
    </dgm:pt>
    <dgm:pt modelId="{F6943E51-BD22-4F31-9F9F-D03E6DC167A4}" type="sibTrans" cxnId="{A4EC500A-E6E2-45AE-9A65-CA1E50354D5C}">
      <dgm:prSet/>
      <dgm:spPr/>
      <dgm:t>
        <a:bodyPr/>
        <a:lstStyle/>
        <a:p>
          <a:endParaRPr lang="en-US"/>
        </a:p>
      </dgm:t>
    </dgm:pt>
    <dgm:pt modelId="{52FC873E-8BD6-48B0-9B91-E132CC8A037F}">
      <dgm:prSet/>
      <dgm:spPr/>
      <dgm:t>
        <a:bodyPr/>
        <a:lstStyle/>
        <a:p>
          <a:r>
            <a:rPr lang="en-GB"/>
            <a:t>Matthews, Barbara, ‘Women, Education and History.’ Theory into Practice, vol. 15, no.1 (1976), pp. 47–53, </a:t>
          </a:r>
          <a:r>
            <a:rPr lang="en-GB">
              <a:hlinkClick xmlns:r="http://schemas.openxmlformats.org/officeDocument/2006/relationships" r:id="rId9"/>
            </a:rPr>
            <a:t>https://www.jstor.org/stable/41680040</a:t>
          </a:r>
          <a:r>
            <a:rPr lang="en-GB"/>
            <a:t>  (accessed 15 March 2026).</a:t>
          </a:r>
          <a:endParaRPr lang="en-US"/>
        </a:p>
      </dgm:t>
    </dgm:pt>
    <dgm:pt modelId="{7135B01F-CB0A-4799-B502-ED4737445BF6}" type="parTrans" cxnId="{626B3794-8D5C-44B6-8FCB-F5F069434879}">
      <dgm:prSet/>
      <dgm:spPr/>
      <dgm:t>
        <a:bodyPr/>
        <a:lstStyle/>
        <a:p>
          <a:endParaRPr lang="en-US"/>
        </a:p>
      </dgm:t>
    </dgm:pt>
    <dgm:pt modelId="{029C1984-FE29-41DF-90D4-235B66EBA4BF}" type="sibTrans" cxnId="{626B3794-8D5C-44B6-8FCB-F5F069434879}">
      <dgm:prSet/>
      <dgm:spPr/>
      <dgm:t>
        <a:bodyPr/>
        <a:lstStyle/>
        <a:p>
          <a:endParaRPr lang="en-US"/>
        </a:p>
      </dgm:t>
    </dgm:pt>
    <dgm:pt modelId="{D2779C03-6051-438F-93DA-941A6D269AAB}">
      <dgm:prSet/>
      <dgm:spPr/>
      <dgm:t>
        <a:bodyPr/>
        <a:lstStyle/>
        <a:p>
          <a:r>
            <a:rPr lang="en-GB"/>
            <a:t>Teele, Dawn Langan, ‘Women &amp; the Vote’, Daedalus, 149.1 (2020), pp.25–39 </a:t>
          </a:r>
          <a:r>
            <a:rPr lang="en-GB">
              <a:hlinkClick xmlns:r="http://schemas.openxmlformats.org/officeDocument/2006/relationships" r:id="rId10"/>
            </a:rPr>
            <a:t>https://www.jstor.org/stable/48563030</a:t>
          </a:r>
          <a:r>
            <a:rPr lang="en-GB"/>
            <a:t>  (accessed 15 March 2026).</a:t>
          </a:r>
          <a:endParaRPr lang="en-US"/>
        </a:p>
      </dgm:t>
    </dgm:pt>
    <dgm:pt modelId="{DA595E9F-66CB-4F84-8985-5B1640BB4FE9}" type="parTrans" cxnId="{2BCDAED6-4E4A-42C1-A186-F95F6427F762}">
      <dgm:prSet/>
      <dgm:spPr/>
      <dgm:t>
        <a:bodyPr/>
        <a:lstStyle/>
        <a:p>
          <a:endParaRPr lang="en-US"/>
        </a:p>
      </dgm:t>
    </dgm:pt>
    <dgm:pt modelId="{452A80E2-D08C-457C-89CB-3BBCAA4288DE}" type="sibTrans" cxnId="{2BCDAED6-4E4A-42C1-A186-F95F6427F762}">
      <dgm:prSet/>
      <dgm:spPr/>
      <dgm:t>
        <a:bodyPr/>
        <a:lstStyle/>
        <a:p>
          <a:endParaRPr lang="en-US"/>
        </a:p>
      </dgm:t>
    </dgm:pt>
    <dgm:pt modelId="{865B460C-E7EB-49A4-9F25-069FDB426F17}">
      <dgm:prSet/>
      <dgm:spPr/>
      <dgm:t>
        <a:bodyPr/>
        <a:lstStyle/>
        <a:p>
          <a:r>
            <a:rPr lang="en-GB"/>
            <a:t>Teele, Dawn Langan., ‘Women &amp; the Vote’, Daedalus, 149.1 (2020), pp.25–39 </a:t>
          </a:r>
          <a:r>
            <a:rPr lang="en-GB">
              <a:hlinkClick xmlns:r="http://schemas.openxmlformats.org/officeDocument/2006/relationships" r:id="rId10"/>
            </a:rPr>
            <a:t>https://www.jstor.org/stable/48563030</a:t>
          </a:r>
          <a:r>
            <a:rPr lang="en-GB"/>
            <a:t>  (accessed 15 March 2026).</a:t>
          </a:r>
          <a:endParaRPr lang="en-US"/>
        </a:p>
      </dgm:t>
    </dgm:pt>
    <dgm:pt modelId="{23DAACE2-6FC7-4431-8A31-6C7F2FD14483}" type="parTrans" cxnId="{AF2AC5D1-E9BC-4F1A-B9CE-A3BB228E461B}">
      <dgm:prSet/>
      <dgm:spPr/>
      <dgm:t>
        <a:bodyPr/>
        <a:lstStyle/>
        <a:p>
          <a:endParaRPr lang="en-US"/>
        </a:p>
      </dgm:t>
    </dgm:pt>
    <dgm:pt modelId="{B649FBB6-0A17-4128-A51F-46953B298CA3}" type="sibTrans" cxnId="{AF2AC5D1-E9BC-4F1A-B9CE-A3BB228E461B}">
      <dgm:prSet/>
      <dgm:spPr/>
      <dgm:t>
        <a:bodyPr/>
        <a:lstStyle/>
        <a:p>
          <a:endParaRPr lang="en-US"/>
        </a:p>
      </dgm:t>
    </dgm:pt>
    <dgm:pt modelId="{C3A5227B-9BA0-464D-954F-E4300BB62B93}">
      <dgm:prSet/>
      <dgm:spPr/>
      <dgm:t>
        <a:bodyPr/>
        <a:lstStyle/>
        <a:p>
          <a:r>
            <a:rPr lang="en-GB" dirty="0"/>
            <a:t>UK Parliament, ‘The Reform Act 1832’, UK Parliament, n.d., The Reform Act 1832 - UK Parliament (accessed 15 March 2026).</a:t>
          </a:r>
          <a:endParaRPr lang="en-US" dirty="0"/>
        </a:p>
      </dgm:t>
    </dgm:pt>
    <dgm:pt modelId="{F32D1C54-10B6-4386-B9C5-A5290908C3D4}" type="parTrans" cxnId="{BF488063-7E2D-4FF6-9C29-87A1C042188B}">
      <dgm:prSet/>
      <dgm:spPr/>
      <dgm:t>
        <a:bodyPr/>
        <a:lstStyle/>
        <a:p>
          <a:endParaRPr lang="en-US"/>
        </a:p>
      </dgm:t>
    </dgm:pt>
    <dgm:pt modelId="{939F45EC-E47A-4D64-8C12-FD47520ACBDB}" type="sibTrans" cxnId="{BF488063-7E2D-4FF6-9C29-87A1C042188B}">
      <dgm:prSet/>
      <dgm:spPr/>
      <dgm:t>
        <a:bodyPr/>
        <a:lstStyle/>
        <a:p>
          <a:endParaRPr lang="en-US"/>
        </a:p>
      </dgm:t>
    </dgm:pt>
    <dgm:pt modelId="{D40C1DAC-8E98-485E-B5F3-EB096485C13D}">
      <dgm:prSet/>
      <dgm:spPr/>
      <dgm:t>
        <a:bodyPr/>
        <a:lstStyle/>
        <a:p>
          <a:r>
            <a:rPr lang="en-GB"/>
            <a:t>Vote Yes for Woman Suffrage, 1915, campaign poster, digital image, Richard F. Brush Art Gallery https://www.jstor.org/stable/community.28445671 (accessed 15 March 2026).</a:t>
          </a:r>
          <a:endParaRPr lang="en-US"/>
        </a:p>
      </dgm:t>
    </dgm:pt>
    <dgm:pt modelId="{89F3360E-D125-4C0A-86DA-33E7AB2C2BCD}" type="parTrans" cxnId="{D7C2CD5D-9D44-4900-811C-0A8A3469EB48}">
      <dgm:prSet/>
      <dgm:spPr/>
      <dgm:t>
        <a:bodyPr/>
        <a:lstStyle/>
        <a:p>
          <a:endParaRPr lang="en-US"/>
        </a:p>
      </dgm:t>
    </dgm:pt>
    <dgm:pt modelId="{42C92E66-51BF-458A-84ED-7C16FE3F6AC9}" type="sibTrans" cxnId="{D7C2CD5D-9D44-4900-811C-0A8A3469EB48}">
      <dgm:prSet/>
      <dgm:spPr/>
      <dgm:t>
        <a:bodyPr/>
        <a:lstStyle/>
        <a:p>
          <a:endParaRPr lang="en-US"/>
        </a:p>
      </dgm:t>
    </dgm:pt>
    <dgm:pt modelId="{49F645FC-EFA2-4056-8533-8FD6CB5BD064}">
      <dgm:prSet/>
      <dgm:spPr/>
      <dgm:t>
        <a:bodyPr/>
        <a:lstStyle/>
        <a:p>
          <a:r>
            <a:rPr lang="en-GB"/>
            <a:t>‘The Vote–Women’s Suffrage’, The Campfield Press; Ella Strong Denison Library; Claremont Colleges Digital Library, 1972, </a:t>
          </a:r>
          <a:r>
            <a:rPr lang="en-GB">
              <a:hlinkClick xmlns:r="http://schemas.openxmlformats.org/officeDocument/2006/relationships" r:id="rId11"/>
            </a:rPr>
            <a:t>https://www.jstor.org/stable/community.31048856</a:t>
          </a:r>
          <a:r>
            <a:rPr lang="en-GB"/>
            <a:t>  (accessed 15 March 2026).</a:t>
          </a:r>
          <a:endParaRPr lang="en-US"/>
        </a:p>
      </dgm:t>
    </dgm:pt>
    <dgm:pt modelId="{7C131D0F-6D70-48A2-9CD3-838855E2F387}" type="parTrans" cxnId="{E3968737-5744-46D3-9D17-B95F8B09BB31}">
      <dgm:prSet/>
      <dgm:spPr/>
      <dgm:t>
        <a:bodyPr/>
        <a:lstStyle/>
        <a:p>
          <a:endParaRPr lang="en-US"/>
        </a:p>
      </dgm:t>
    </dgm:pt>
    <dgm:pt modelId="{19EFDCE1-CC6A-4A90-A792-35944CF0746A}" type="sibTrans" cxnId="{E3968737-5744-46D3-9D17-B95F8B09BB31}">
      <dgm:prSet/>
      <dgm:spPr/>
      <dgm:t>
        <a:bodyPr/>
        <a:lstStyle/>
        <a:p>
          <a:endParaRPr lang="en-US"/>
        </a:p>
      </dgm:t>
    </dgm:pt>
    <dgm:pt modelId="{C40018FD-19DB-45E8-9476-1140F81BB42D}" type="pres">
      <dgm:prSet presAssocID="{1CEA751D-5998-4F77-8B08-727304DC04D5}" presName="vert0" presStyleCnt="0">
        <dgm:presLayoutVars>
          <dgm:dir/>
          <dgm:animOne val="branch"/>
          <dgm:animLvl val="lvl"/>
        </dgm:presLayoutVars>
      </dgm:prSet>
      <dgm:spPr/>
    </dgm:pt>
    <dgm:pt modelId="{AD35FFC5-B12D-4E5A-9568-54060F0655F1}" type="pres">
      <dgm:prSet presAssocID="{BBC9FD18-40E5-4392-96FC-0C35CBCD42C0}" presName="thickLine" presStyleLbl="alignNode1" presStyleIdx="0" presStyleCnt="16"/>
      <dgm:spPr/>
    </dgm:pt>
    <dgm:pt modelId="{7FB6B485-FFA0-4AE6-8A85-8E6B271D876B}" type="pres">
      <dgm:prSet presAssocID="{BBC9FD18-40E5-4392-96FC-0C35CBCD42C0}" presName="horz1" presStyleCnt="0"/>
      <dgm:spPr/>
    </dgm:pt>
    <dgm:pt modelId="{B1588F95-2DFB-4F5A-849C-8354428EAFEE}" type="pres">
      <dgm:prSet presAssocID="{BBC9FD18-40E5-4392-96FC-0C35CBCD42C0}" presName="tx1" presStyleLbl="revTx" presStyleIdx="0" presStyleCnt="16"/>
      <dgm:spPr/>
    </dgm:pt>
    <dgm:pt modelId="{64F09F20-4C94-4970-BE19-0E88A6A2DD14}" type="pres">
      <dgm:prSet presAssocID="{BBC9FD18-40E5-4392-96FC-0C35CBCD42C0}" presName="vert1" presStyleCnt="0"/>
      <dgm:spPr/>
    </dgm:pt>
    <dgm:pt modelId="{CEA8D498-D372-4E6F-BFB1-8CFAB759C133}" type="pres">
      <dgm:prSet presAssocID="{E85E9EBD-FD20-4E67-8177-AFC261EB6EAC}" presName="thickLine" presStyleLbl="alignNode1" presStyleIdx="1" presStyleCnt="16"/>
      <dgm:spPr/>
    </dgm:pt>
    <dgm:pt modelId="{DD70BB26-AF59-4606-A445-7255F5FA1AFC}" type="pres">
      <dgm:prSet presAssocID="{E85E9EBD-FD20-4E67-8177-AFC261EB6EAC}" presName="horz1" presStyleCnt="0"/>
      <dgm:spPr/>
    </dgm:pt>
    <dgm:pt modelId="{1EF4CFD0-6359-4718-BFFA-25CE849AF062}" type="pres">
      <dgm:prSet presAssocID="{E85E9EBD-FD20-4E67-8177-AFC261EB6EAC}" presName="tx1" presStyleLbl="revTx" presStyleIdx="1" presStyleCnt="16"/>
      <dgm:spPr/>
    </dgm:pt>
    <dgm:pt modelId="{F6430FEC-0E60-4CF6-8C5E-F7A8C6E009AD}" type="pres">
      <dgm:prSet presAssocID="{E85E9EBD-FD20-4E67-8177-AFC261EB6EAC}" presName="vert1" presStyleCnt="0"/>
      <dgm:spPr/>
    </dgm:pt>
    <dgm:pt modelId="{42E0181A-9C4D-4546-A2A9-EF31480B5FD7}" type="pres">
      <dgm:prSet presAssocID="{5A389A95-0E27-43EC-A92F-41CF9A3FCED3}" presName="thickLine" presStyleLbl="alignNode1" presStyleIdx="2" presStyleCnt="16"/>
      <dgm:spPr/>
    </dgm:pt>
    <dgm:pt modelId="{AB67AF7F-B271-47A3-ADB4-34F1CE726535}" type="pres">
      <dgm:prSet presAssocID="{5A389A95-0E27-43EC-A92F-41CF9A3FCED3}" presName="horz1" presStyleCnt="0"/>
      <dgm:spPr/>
    </dgm:pt>
    <dgm:pt modelId="{CC76FD1D-9997-4A32-80F1-6658CBA94CC5}" type="pres">
      <dgm:prSet presAssocID="{5A389A95-0E27-43EC-A92F-41CF9A3FCED3}" presName="tx1" presStyleLbl="revTx" presStyleIdx="2" presStyleCnt="16"/>
      <dgm:spPr/>
    </dgm:pt>
    <dgm:pt modelId="{BF602B11-8BF9-47CF-BD5A-CDDC12982202}" type="pres">
      <dgm:prSet presAssocID="{5A389A95-0E27-43EC-A92F-41CF9A3FCED3}" presName="vert1" presStyleCnt="0"/>
      <dgm:spPr/>
    </dgm:pt>
    <dgm:pt modelId="{B5C3080C-023F-47F7-833D-5DF82454FEC0}" type="pres">
      <dgm:prSet presAssocID="{5FDAC612-4E37-4D8E-918B-CFA1C9A4B22B}" presName="thickLine" presStyleLbl="alignNode1" presStyleIdx="3" presStyleCnt="16"/>
      <dgm:spPr/>
    </dgm:pt>
    <dgm:pt modelId="{AB9C73CD-E8F7-49A4-844D-01126A9E2F4B}" type="pres">
      <dgm:prSet presAssocID="{5FDAC612-4E37-4D8E-918B-CFA1C9A4B22B}" presName="horz1" presStyleCnt="0"/>
      <dgm:spPr/>
    </dgm:pt>
    <dgm:pt modelId="{89156C09-A5F6-4290-938F-37B9E703826A}" type="pres">
      <dgm:prSet presAssocID="{5FDAC612-4E37-4D8E-918B-CFA1C9A4B22B}" presName="tx1" presStyleLbl="revTx" presStyleIdx="3" presStyleCnt="16"/>
      <dgm:spPr/>
    </dgm:pt>
    <dgm:pt modelId="{F4401B85-F0B2-4AC9-B36C-E09487557DF7}" type="pres">
      <dgm:prSet presAssocID="{5FDAC612-4E37-4D8E-918B-CFA1C9A4B22B}" presName="vert1" presStyleCnt="0"/>
      <dgm:spPr/>
    </dgm:pt>
    <dgm:pt modelId="{F65C78E7-84E1-4D02-A543-099BFF7C4C3E}" type="pres">
      <dgm:prSet presAssocID="{2FEC1D77-E181-46C7-BCF8-3365C965908A}" presName="thickLine" presStyleLbl="alignNode1" presStyleIdx="4" presStyleCnt="16"/>
      <dgm:spPr/>
    </dgm:pt>
    <dgm:pt modelId="{D876810F-ABCC-4B26-8EC7-DC7717AD97E6}" type="pres">
      <dgm:prSet presAssocID="{2FEC1D77-E181-46C7-BCF8-3365C965908A}" presName="horz1" presStyleCnt="0"/>
      <dgm:spPr/>
    </dgm:pt>
    <dgm:pt modelId="{B59466F0-FAAC-4A8E-96CD-574D362AA23A}" type="pres">
      <dgm:prSet presAssocID="{2FEC1D77-E181-46C7-BCF8-3365C965908A}" presName="tx1" presStyleLbl="revTx" presStyleIdx="4" presStyleCnt="16"/>
      <dgm:spPr/>
    </dgm:pt>
    <dgm:pt modelId="{83765CD7-4296-4383-BDC0-932CAD53AF6F}" type="pres">
      <dgm:prSet presAssocID="{2FEC1D77-E181-46C7-BCF8-3365C965908A}" presName="vert1" presStyleCnt="0"/>
      <dgm:spPr/>
    </dgm:pt>
    <dgm:pt modelId="{BC419828-3C17-494A-B8FD-5F65E76827DA}" type="pres">
      <dgm:prSet presAssocID="{5D2691D5-5AB3-4C4E-BE15-BA834E6E617E}" presName="thickLine" presStyleLbl="alignNode1" presStyleIdx="5" presStyleCnt="16"/>
      <dgm:spPr/>
    </dgm:pt>
    <dgm:pt modelId="{97B1F3B1-A059-4581-9EF6-C1D7F886636A}" type="pres">
      <dgm:prSet presAssocID="{5D2691D5-5AB3-4C4E-BE15-BA834E6E617E}" presName="horz1" presStyleCnt="0"/>
      <dgm:spPr/>
    </dgm:pt>
    <dgm:pt modelId="{05E765DD-774E-468A-9CAC-AAD68FC0FC7E}" type="pres">
      <dgm:prSet presAssocID="{5D2691D5-5AB3-4C4E-BE15-BA834E6E617E}" presName="tx1" presStyleLbl="revTx" presStyleIdx="5" presStyleCnt="16"/>
      <dgm:spPr/>
    </dgm:pt>
    <dgm:pt modelId="{1AA08FA7-15D2-402D-B5D0-65C60BFB82BC}" type="pres">
      <dgm:prSet presAssocID="{5D2691D5-5AB3-4C4E-BE15-BA834E6E617E}" presName="vert1" presStyleCnt="0"/>
      <dgm:spPr/>
    </dgm:pt>
    <dgm:pt modelId="{CA682558-AC53-4B5F-80DB-9D3108EA2347}" type="pres">
      <dgm:prSet presAssocID="{151EC0CB-8D9B-4491-B549-99A6A50105EF}" presName="thickLine" presStyleLbl="alignNode1" presStyleIdx="6" presStyleCnt="16"/>
      <dgm:spPr/>
    </dgm:pt>
    <dgm:pt modelId="{BFD82C89-2000-4A83-8307-DA29697A93AC}" type="pres">
      <dgm:prSet presAssocID="{151EC0CB-8D9B-4491-B549-99A6A50105EF}" presName="horz1" presStyleCnt="0"/>
      <dgm:spPr/>
    </dgm:pt>
    <dgm:pt modelId="{866E014A-E4C5-4A10-ADEF-7EA8B354BFE8}" type="pres">
      <dgm:prSet presAssocID="{151EC0CB-8D9B-4491-B549-99A6A50105EF}" presName="tx1" presStyleLbl="revTx" presStyleIdx="6" presStyleCnt="16"/>
      <dgm:spPr/>
    </dgm:pt>
    <dgm:pt modelId="{7DD3E4D9-FFF0-40E8-95E5-FA180B25E977}" type="pres">
      <dgm:prSet presAssocID="{151EC0CB-8D9B-4491-B549-99A6A50105EF}" presName="vert1" presStyleCnt="0"/>
      <dgm:spPr/>
    </dgm:pt>
    <dgm:pt modelId="{BEC884C4-E3D0-4B1F-B0C1-A2AE537A5736}" type="pres">
      <dgm:prSet presAssocID="{D3990585-8529-4F19-A71C-AF3F7B960B69}" presName="thickLine" presStyleLbl="alignNode1" presStyleIdx="7" presStyleCnt="16"/>
      <dgm:spPr/>
    </dgm:pt>
    <dgm:pt modelId="{0778C0E0-B754-462A-ADDD-3C7EEE310F57}" type="pres">
      <dgm:prSet presAssocID="{D3990585-8529-4F19-A71C-AF3F7B960B69}" presName="horz1" presStyleCnt="0"/>
      <dgm:spPr/>
    </dgm:pt>
    <dgm:pt modelId="{A5B1DF63-252A-40FB-853E-CDDA7C06FEB2}" type="pres">
      <dgm:prSet presAssocID="{D3990585-8529-4F19-A71C-AF3F7B960B69}" presName="tx1" presStyleLbl="revTx" presStyleIdx="7" presStyleCnt="16"/>
      <dgm:spPr/>
    </dgm:pt>
    <dgm:pt modelId="{E93C0D9F-3E81-4B53-8148-C246928EA21A}" type="pres">
      <dgm:prSet presAssocID="{D3990585-8529-4F19-A71C-AF3F7B960B69}" presName="vert1" presStyleCnt="0"/>
      <dgm:spPr/>
    </dgm:pt>
    <dgm:pt modelId="{F5992ADD-65FD-4EDB-970D-DBD5204ECC55}" type="pres">
      <dgm:prSet presAssocID="{0C25B507-BB73-4960-A52F-C0C1B6ED67D1}" presName="thickLine" presStyleLbl="alignNode1" presStyleIdx="8" presStyleCnt="16"/>
      <dgm:spPr/>
    </dgm:pt>
    <dgm:pt modelId="{4302A68B-94EE-46E8-999E-2560A77EA5D9}" type="pres">
      <dgm:prSet presAssocID="{0C25B507-BB73-4960-A52F-C0C1B6ED67D1}" presName="horz1" presStyleCnt="0"/>
      <dgm:spPr/>
    </dgm:pt>
    <dgm:pt modelId="{945291B6-65E7-4504-8D26-D78293366088}" type="pres">
      <dgm:prSet presAssocID="{0C25B507-BB73-4960-A52F-C0C1B6ED67D1}" presName="tx1" presStyleLbl="revTx" presStyleIdx="8" presStyleCnt="16"/>
      <dgm:spPr/>
    </dgm:pt>
    <dgm:pt modelId="{F84AF3B6-F18F-42CC-AE5B-383FA985B7CC}" type="pres">
      <dgm:prSet presAssocID="{0C25B507-BB73-4960-A52F-C0C1B6ED67D1}" presName="vert1" presStyleCnt="0"/>
      <dgm:spPr/>
    </dgm:pt>
    <dgm:pt modelId="{249A2FCD-F2DF-447C-ABBB-FEC003C11028}" type="pres">
      <dgm:prSet presAssocID="{DA5BD13F-89A3-473F-8C53-8419CF368396}" presName="thickLine" presStyleLbl="alignNode1" presStyleIdx="9" presStyleCnt="16"/>
      <dgm:spPr/>
    </dgm:pt>
    <dgm:pt modelId="{F0A98E8A-716E-4EB7-9DEA-3D9560F792EE}" type="pres">
      <dgm:prSet presAssocID="{DA5BD13F-89A3-473F-8C53-8419CF368396}" presName="horz1" presStyleCnt="0"/>
      <dgm:spPr/>
    </dgm:pt>
    <dgm:pt modelId="{2EDB757E-260C-4A57-B9CE-1E8A117E9D57}" type="pres">
      <dgm:prSet presAssocID="{DA5BD13F-89A3-473F-8C53-8419CF368396}" presName="tx1" presStyleLbl="revTx" presStyleIdx="9" presStyleCnt="16"/>
      <dgm:spPr/>
    </dgm:pt>
    <dgm:pt modelId="{D3C3B786-7C87-4310-8F57-BA3B1168FEF7}" type="pres">
      <dgm:prSet presAssocID="{DA5BD13F-89A3-473F-8C53-8419CF368396}" presName="vert1" presStyleCnt="0"/>
      <dgm:spPr/>
    </dgm:pt>
    <dgm:pt modelId="{97FDC1CE-F382-423F-AB3A-6D9687123687}" type="pres">
      <dgm:prSet presAssocID="{52FC873E-8BD6-48B0-9B91-E132CC8A037F}" presName="thickLine" presStyleLbl="alignNode1" presStyleIdx="10" presStyleCnt="16"/>
      <dgm:spPr/>
    </dgm:pt>
    <dgm:pt modelId="{B54C11FF-987A-4C37-A52D-E0C5F81D8FDE}" type="pres">
      <dgm:prSet presAssocID="{52FC873E-8BD6-48B0-9B91-E132CC8A037F}" presName="horz1" presStyleCnt="0"/>
      <dgm:spPr/>
    </dgm:pt>
    <dgm:pt modelId="{B389E558-A36E-43CD-9C5D-C6CEA1A8A831}" type="pres">
      <dgm:prSet presAssocID="{52FC873E-8BD6-48B0-9B91-E132CC8A037F}" presName="tx1" presStyleLbl="revTx" presStyleIdx="10" presStyleCnt="16"/>
      <dgm:spPr/>
    </dgm:pt>
    <dgm:pt modelId="{DF648DAD-D80F-42B8-9797-158E94E98CAA}" type="pres">
      <dgm:prSet presAssocID="{52FC873E-8BD6-48B0-9B91-E132CC8A037F}" presName="vert1" presStyleCnt="0"/>
      <dgm:spPr/>
    </dgm:pt>
    <dgm:pt modelId="{C92E281A-D6B8-449F-BF09-B060CF419B7C}" type="pres">
      <dgm:prSet presAssocID="{D2779C03-6051-438F-93DA-941A6D269AAB}" presName="thickLine" presStyleLbl="alignNode1" presStyleIdx="11" presStyleCnt="16"/>
      <dgm:spPr/>
    </dgm:pt>
    <dgm:pt modelId="{4A29760B-C854-42B1-AD68-755990AAED14}" type="pres">
      <dgm:prSet presAssocID="{D2779C03-6051-438F-93DA-941A6D269AAB}" presName="horz1" presStyleCnt="0"/>
      <dgm:spPr/>
    </dgm:pt>
    <dgm:pt modelId="{B204BC55-A5EB-4211-AC34-F5B5F22DB161}" type="pres">
      <dgm:prSet presAssocID="{D2779C03-6051-438F-93DA-941A6D269AAB}" presName="tx1" presStyleLbl="revTx" presStyleIdx="11" presStyleCnt="16"/>
      <dgm:spPr/>
    </dgm:pt>
    <dgm:pt modelId="{2F982095-D547-4021-A22F-C5B2C48666DE}" type="pres">
      <dgm:prSet presAssocID="{D2779C03-6051-438F-93DA-941A6D269AAB}" presName="vert1" presStyleCnt="0"/>
      <dgm:spPr/>
    </dgm:pt>
    <dgm:pt modelId="{B16FF19A-7878-4C5A-A321-8C14C4F0CD85}" type="pres">
      <dgm:prSet presAssocID="{865B460C-E7EB-49A4-9F25-069FDB426F17}" presName="thickLine" presStyleLbl="alignNode1" presStyleIdx="12" presStyleCnt="16"/>
      <dgm:spPr/>
    </dgm:pt>
    <dgm:pt modelId="{4D938BDA-064A-4AB0-8BE1-977BCEB09DDC}" type="pres">
      <dgm:prSet presAssocID="{865B460C-E7EB-49A4-9F25-069FDB426F17}" presName="horz1" presStyleCnt="0"/>
      <dgm:spPr/>
    </dgm:pt>
    <dgm:pt modelId="{12D44591-F337-45C3-9767-9836EFD49F21}" type="pres">
      <dgm:prSet presAssocID="{865B460C-E7EB-49A4-9F25-069FDB426F17}" presName="tx1" presStyleLbl="revTx" presStyleIdx="12" presStyleCnt="16"/>
      <dgm:spPr/>
    </dgm:pt>
    <dgm:pt modelId="{004D6830-636C-471F-9380-945EE7A267B5}" type="pres">
      <dgm:prSet presAssocID="{865B460C-E7EB-49A4-9F25-069FDB426F17}" presName="vert1" presStyleCnt="0"/>
      <dgm:spPr/>
    </dgm:pt>
    <dgm:pt modelId="{9D7F68B7-D55B-4031-BC0E-4B4489EC950E}" type="pres">
      <dgm:prSet presAssocID="{C3A5227B-9BA0-464D-954F-E4300BB62B93}" presName="thickLine" presStyleLbl="alignNode1" presStyleIdx="13" presStyleCnt="16"/>
      <dgm:spPr/>
    </dgm:pt>
    <dgm:pt modelId="{1589E338-BC9D-415A-9A22-BCFCE7DB507D}" type="pres">
      <dgm:prSet presAssocID="{C3A5227B-9BA0-464D-954F-E4300BB62B93}" presName="horz1" presStyleCnt="0"/>
      <dgm:spPr/>
    </dgm:pt>
    <dgm:pt modelId="{E53C2D39-44DB-4F58-8CBD-A1F91A5E0606}" type="pres">
      <dgm:prSet presAssocID="{C3A5227B-9BA0-464D-954F-E4300BB62B93}" presName="tx1" presStyleLbl="revTx" presStyleIdx="13" presStyleCnt="16"/>
      <dgm:spPr/>
    </dgm:pt>
    <dgm:pt modelId="{AC15DD36-1649-4CE0-92D7-94CE7C849052}" type="pres">
      <dgm:prSet presAssocID="{C3A5227B-9BA0-464D-954F-E4300BB62B93}" presName="vert1" presStyleCnt="0"/>
      <dgm:spPr/>
    </dgm:pt>
    <dgm:pt modelId="{4FF29215-D254-4EB1-8284-791D741A4402}" type="pres">
      <dgm:prSet presAssocID="{D40C1DAC-8E98-485E-B5F3-EB096485C13D}" presName="thickLine" presStyleLbl="alignNode1" presStyleIdx="14" presStyleCnt="16"/>
      <dgm:spPr/>
    </dgm:pt>
    <dgm:pt modelId="{2460B607-F0BB-4EE5-A0A5-D69FE1516F3C}" type="pres">
      <dgm:prSet presAssocID="{D40C1DAC-8E98-485E-B5F3-EB096485C13D}" presName="horz1" presStyleCnt="0"/>
      <dgm:spPr/>
    </dgm:pt>
    <dgm:pt modelId="{BF219580-9D46-46D4-9A82-7BAB9F8EB56A}" type="pres">
      <dgm:prSet presAssocID="{D40C1DAC-8E98-485E-B5F3-EB096485C13D}" presName="tx1" presStyleLbl="revTx" presStyleIdx="14" presStyleCnt="16"/>
      <dgm:spPr/>
    </dgm:pt>
    <dgm:pt modelId="{B8AC3711-64CC-42AC-A193-3FDC3D6F9F2B}" type="pres">
      <dgm:prSet presAssocID="{D40C1DAC-8E98-485E-B5F3-EB096485C13D}" presName="vert1" presStyleCnt="0"/>
      <dgm:spPr/>
    </dgm:pt>
    <dgm:pt modelId="{08445B91-DDB9-41D3-9E45-9E7A3C7F69E3}" type="pres">
      <dgm:prSet presAssocID="{49F645FC-EFA2-4056-8533-8FD6CB5BD064}" presName="thickLine" presStyleLbl="alignNode1" presStyleIdx="15" presStyleCnt="16"/>
      <dgm:spPr/>
    </dgm:pt>
    <dgm:pt modelId="{548D57AC-E751-467D-BE80-ACF8F8FE8FC7}" type="pres">
      <dgm:prSet presAssocID="{49F645FC-EFA2-4056-8533-8FD6CB5BD064}" presName="horz1" presStyleCnt="0"/>
      <dgm:spPr/>
    </dgm:pt>
    <dgm:pt modelId="{D288A0D9-4858-4FAC-9BFB-AED7416CE151}" type="pres">
      <dgm:prSet presAssocID="{49F645FC-EFA2-4056-8533-8FD6CB5BD064}" presName="tx1" presStyleLbl="revTx" presStyleIdx="15" presStyleCnt="16"/>
      <dgm:spPr/>
    </dgm:pt>
    <dgm:pt modelId="{7242130B-DF2B-4ABE-8082-B23920D13B28}" type="pres">
      <dgm:prSet presAssocID="{49F645FC-EFA2-4056-8533-8FD6CB5BD064}" presName="vert1" presStyleCnt="0"/>
      <dgm:spPr/>
    </dgm:pt>
  </dgm:ptLst>
  <dgm:cxnLst>
    <dgm:cxn modelId="{640E5603-DFE9-4F8E-B77E-8F174B449664}" type="presOf" srcId="{D40C1DAC-8E98-485E-B5F3-EB096485C13D}" destId="{BF219580-9D46-46D4-9A82-7BAB9F8EB56A}" srcOrd="0" destOrd="0" presId="urn:microsoft.com/office/officeart/2008/layout/LinedList"/>
    <dgm:cxn modelId="{A4EC500A-E6E2-45AE-9A65-CA1E50354D5C}" srcId="{1CEA751D-5998-4F77-8B08-727304DC04D5}" destId="{DA5BD13F-89A3-473F-8C53-8419CF368396}" srcOrd="9" destOrd="0" parTransId="{E54F65CA-072D-4838-AE4A-590CCB2A8E32}" sibTransId="{F6943E51-BD22-4F31-9F9F-D03E6DC167A4}"/>
    <dgm:cxn modelId="{DEF3AB0A-C2D9-47E8-A451-73AFFED470FC}" type="presOf" srcId="{151EC0CB-8D9B-4491-B549-99A6A50105EF}" destId="{866E014A-E4C5-4A10-ADEF-7EA8B354BFE8}" srcOrd="0" destOrd="0" presId="urn:microsoft.com/office/officeart/2008/layout/LinedList"/>
    <dgm:cxn modelId="{F0D91926-D66F-40E6-A641-E01E120258F3}" type="presOf" srcId="{1CEA751D-5998-4F77-8B08-727304DC04D5}" destId="{C40018FD-19DB-45E8-9476-1140F81BB42D}" srcOrd="0" destOrd="0" presId="urn:microsoft.com/office/officeart/2008/layout/LinedList"/>
    <dgm:cxn modelId="{E2B33A27-7020-451D-BD38-ACA6894D4B54}" srcId="{1CEA751D-5998-4F77-8B08-727304DC04D5}" destId="{5A389A95-0E27-43EC-A92F-41CF9A3FCED3}" srcOrd="2" destOrd="0" parTransId="{D1AF9585-DDBE-47AD-B335-A732C622D07F}" sibTransId="{352E145D-C944-4C0F-8938-2065C040F54C}"/>
    <dgm:cxn modelId="{49595F27-6F0D-452D-BE8A-6AF0348086A4}" type="presOf" srcId="{0C25B507-BB73-4960-A52F-C0C1B6ED67D1}" destId="{945291B6-65E7-4504-8D26-D78293366088}" srcOrd="0" destOrd="0" presId="urn:microsoft.com/office/officeart/2008/layout/LinedList"/>
    <dgm:cxn modelId="{740FE029-94BE-40F2-BF63-DB2909178C73}" type="presOf" srcId="{D3990585-8529-4F19-A71C-AF3F7B960B69}" destId="{A5B1DF63-252A-40FB-853E-CDDA7C06FEB2}" srcOrd="0" destOrd="0" presId="urn:microsoft.com/office/officeart/2008/layout/LinedList"/>
    <dgm:cxn modelId="{2C660234-7035-4698-8349-F668BEFA0C09}" type="presOf" srcId="{5FDAC612-4E37-4D8E-918B-CFA1C9A4B22B}" destId="{89156C09-A5F6-4290-938F-37B9E703826A}" srcOrd="0" destOrd="0" presId="urn:microsoft.com/office/officeart/2008/layout/LinedList"/>
    <dgm:cxn modelId="{8F8B4F36-73E0-4E23-BC5C-BCDC3A702061}" type="presOf" srcId="{52FC873E-8BD6-48B0-9B91-E132CC8A037F}" destId="{B389E558-A36E-43CD-9C5D-C6CEA1A8A831}" srcOrd="0" destOrd="0" presId="urn:microsoft.com/office/officeart/2008/layout/LinedList"/>
    <dgm:cxn modelId="{E3968737-5744-46D3-9D17-B95F8B09BB31}" srcId="{1CEA751D-5998-4F77-8B08-727304DC04D5}" destId="{49F645FC-EFA2-4056-8533-8FD6CB5BD064}" srcOrd="15" destOrd="0" parTransId="{7C131D0F-6D70-48A2-9CD3-838855E2F387}" sibTransId="{19EFDCE1-CC6A-4A90-A792-35944CF0746A}"/>
    <dgm:cxn modelId="{F3A42F38-6B99-426A-9508-C1AE4470F043}" srcId="{1CEA751D-5998-4F77-8B08-727304DC04D5}" destId="{2FEC1D77-E181-46C7-BCF8-3365C965908A}" srcOrd="4" destOrd="0" parTransId="{297122CF-7A11-4F96-8CAF-2D6E79D20A6D}" sibTransId="{824257C4-D8F8-448B-8486-6B8B8C63B436}"/>
    <dgm:cxn modelId="{3F2F1B3E-53CF-4F99-A873-B35B8E940A46}" type="presOf" srcId="{5D2691D5-5AB3-4C4E-BE15-BA834E6E617E}" destId="{05E765DD-774E-468A-9CAC-AAD68FC0FC7E}" srcOrd="0" destOrd="0" presId="urn:microsoft.com/office/officeart/2008/layout/LinedList"/>
    <dgm:cxn modelId="{5CEAC93F-D305-4C4B-A26F-F113A5D96968}" srcId="{1CEA751D-5998-4F77-8B08-727304DC04D5}" destId="{151EC0CB-8D9B-4491-B549-99A6A50105EF}" srcOrd="6" destOrd="0" parTransId="{A05F076C-47D8-466A-8D41-CFA5704E3146}" sibTransId="{FBB580B7-0EDD-4AAA-A7E0-8EE44347959E}"/>
    <dgm:cxn modelId="{8D777A5B-EAEA-4AD9-929B-50EB7F630DDE}" type="presOf" srcId="{BBC9FD18-40E5-4392-96FC-0C35CBCD42C0}" destId="{B1588F95-2DFB-4F5A-849C-8354428EAFEE}" srcOrd="0" destOrd="0" presId="urn:microsoft.com/office/officeart/2008/layout/LinedList"/>
    <dgm:cxn modelId="{D7C2CD5D-9D44-4900-811C-0A8A3469EB48}" srcId="{1CEA751D-5998-4F77-8B08-727304DC04D5}" destId="{D40C1DAC-8E98-485E-B5F3-EB096485C13D}" srcOrd="14" destOrd="0" parTransId="{89F3360E-D125-4C0A-86DA-33E7AB2C2BCD}" sibTransId="{42C92E66-51BF-458A-84ED-7C16FE3F6AC9}"/>
    <dgm:cxn modelId="{81723561-DD67-4F4F-9B5C-223CB9FB8E24}" type="presOf" srcId="{D2779C03-6051-438F-93DA-941A6D269AAB}" destId="{B204BC55-A5EB-4211-AC34-F5B5F22DB161}" srcOrd="0" destOrd="0" presId="urn:microsoft.com/office/officeart/2008/layout/LinedList"/>
    <dgm:cxn modelId="{BF488063-7E2D-4FF6-9C29-87A1C042188B}" srcId="{1CEA751D-5998-4F77-8B08-727304DC04D5}" destId="{C3A5227B-9BA0-464D-954F-E4300BB62B93}" srcOrd="13" destOrd="0" parTransId="{F32D1C54-10B6-4386-B9C5-A5290908C3D4}" sibTransId="{939F45EC-E47A-4D64-8C12-FD47520ACBDB}"/>
    <dgm:cxn modelId="{219D2D45-27BD-4A4E-8977-B56CD3529D00}" srcId="{1CEA751D-5998-4F77-8B08-727304DC04D5}" destId="{0C25B507-BB73-4960-A52F-C0C1B6ED67D1}" srcOrd="8" destOrd="0" parTransId="{4D53A571-6659-434F-B5E4-880358D33981}" sibTransId="{E97BBC7C-8F97-4150-B34F-7683154BA50D}"/>
    <dgm:cxn modelId="{B127F26B-8A5A-4CF1-A848-ED7AAC7EE88F}" srcId="{1CEA751D-5998-4F77-8B08-727304DC04D5}" destId="{D3990585-8529-4F19-A71C-AF3F7B960B69}" srcOrd="7" destOrd="0" parTransId="{D1A70FC4-4CA2-4A31-A17D-ED8508238C38}" sibTransId="{1B219BEA-D4D0-4048-8CCC-2ED38B72C458}"/>
    <dgm:cxn modelId="{5680FD6F-89B2-4EFF-A0BD-169EAB606C3B}" srcId="{1CEA751D-5998-4F77-8B08-727304DC04D5}" destId="{5D2691D5-5AB3-4C4E-BE15-BA834E6E617E}" srcOrd="5" destOrd="0" parTransId="{84B3D8FE-4970-4F85-99FC-8A15F2C7CC19}" sibTransId="{3D6D648F-F3E8-4603-80CD-62D0EBFC572C}"/>
    <dgm:cxn modelId="{441BF683-B8F2-45DF-ADCB-73AAF61A4116}" type="presOf" srcId="{49F645FC-EFA2-4056-8533-8FD6CB5BD064}" destId="{D288A0D9-4858-4FAC-9BFB-AED7416CE151}" srcOrd="0" destOrd="0" presId="urn:microsoft.com/office/officeart/2008/layout/LinedList"/>
    <dgm:cxn modelId="{626B3794-8D5C-44B6-8FCB-F5F069434879}" srcId="{1CEA751D-5998-4F77-8B08-727304DC04D5}" destId="{52FC873E-8BD6-48B0-9B91-E132CC8A037F}" srcOrd="10" destOrd="0" parTransId="{7135B01F-CB0A-4799-B502-ED4737445BF6}" sibTransId="{029C1984-FE29-41DF-90D4-235B66EBA4BF}"/>
    <dgm:cxn modelId="{2CDFAF9C-B5DB-4451-BF52-67B4D2652993}" srcId="{1CEA751D-5998-4F77-8B08-727304DC04D5}" destId="{BBC9FD18-40E5-4392-96FC-0C35CBCD42C0}" srcOrd="0" destOrd="0" parTransId="{C2D1AEBE-82B3-4DD4-A27F-406DC771D5BF}" sibTransId="{8689A2CA-22CE-47AE-869D-D2771023789F}"/>
    <dgm:cxn modelId="{7B0FB5AA-5A2D-4356-8384-3F073A764D01}" srcId="{1CEA751D-5998-4F77-8B08-727304DC04D5}" destId="{E85E9EBD-FD20-4E67-8177-AFC261EB6EAC}" srcOrd="1" destOrd="0" parTransId="{F699B894-700B-4510-B397-A9E8CF7BBBDC}" sibTransId="{E917CFD0-2E3F-4B59-9A39-4922ECFECFE2}"/>
    <dgm:cxn modelId="{053DD9BB-266E-4860-8FA6-3F3719C30094}" srcId="{1CEA751D-5998-4F77-8B08-727304DC04D5}" destId="{5FDAC612-4E37-4D8E-918B-CFA1C9A4B22B}" srcOrd="3" destOrd="0" parTransId="{A79E97B1-5D99-464E-BB58-E038B2ACE3CD}" sibTransId="{FE9EB7B2-0249-41DA-A1A2-FEBD98A0C382}"/>
    <dgm:cxn modelId="{6E6FEAC7-8547-4AB4-92AC-0DA9DC2E3A9F}" type="presOf" srcId="{5A389A95-0E27-43EC-A92F-41CF9A3FCED3}" destId="{CC76FD1D-9997-4A32-80F1-6658CBA94CC5}" srcOrd="0" destOrd="0" presId="urn:microsoft.com/office/officeart/2008/layout/LinedList"/>
    <dgm:cxn modelId="{AF2AC5D1-E9BC-4F1A-B9CE-A3BB228E461B}" srcId="{1CEA751D-5998-4F77-8B08-727304DC04D5}" destId="{865B460C-E7EB-49A4-9F25-069FDB426F17}" srcOrd="12" destOrd="0" parTransId="{23DAACE2-6FC7-4431-8A31-6C7F2FD14483}" sibTransId="{B649FBB6-0A17-4128-A51F-46953B298CA3}"/>
    <dgm:cxn modelId="{2BCDAED6-4E4A-42C1-A186-F95F6427F762}" srcId="{1CEA751D-5998-4F77-8B08-727304DC04D5}" destId="{D2779C03-6051-438F-93DA-941A6D269AAB}" srcOrd="11" destOrd="0" parTransId="{DA595E9F-66CB-4F84-8985-5B1640BB4FE9}" sibTransId="{452A80E2-D08C-457C-89CB-3BBCAA4288DE}"/>
    <dgm:cxn modelId="{83151BDB-7F84-4D1A-8E5E-EBA577022974}" type="presOf" srcId="{E85E9EBD-FD20-4E67-8177-AFC261EB6EAC}" destId="{1EF4CFD0-6359-4718-BFFA-25CE849AF062}" srcOrd="0" destOrd="0" presId="urn:microsoft.com/office/officeart/2008/layout/LinedList"/>
    <dgm:cxn modelId="{8AA924E9-07F9-430B-90A8-C4FFADB12C50}" type="presOf" srcId="{C3A5227B-9BA0-464D-954F-E4300BB62B93}" destId="{E53C2D39-44DB-4F58-8CBD-A1F91A5E0606}" srcOrd="0" destOrd="0" presId="urn:microsoft.com/office/officeart/2008/layout/LinedList"/>
    <dgm:cxn modelId="{3F4463EA-D2B3-414A-9BFA-9F5DD444DB51}" type="presOf" srcId="{865B460C-E7EB-49A4-9F25-069FDB426F17}" destId="{12D44591-F337-45C3-9767-9836EFD49F21}" srcOrd="0" destOrd="0" presId="urn:microsoft.com/office/officeart/2008/layout/LinedList"/>
    <dgm:cxn modelId="{017966ED-6211-4DE4-B79E-16C1AA73B610}" type="presOf" srcId="{2FEC1D77-E181-46C7-BCF8-3365C965908A}" destId="{B59466F0-FAAC-4A8E-96CD-574D362AA23A}" srcOrd="0" destOrd="0" presId="urn:microsoft.com/office/officeart/2008/layout/LinedList"/>
    <dgm:cxn modelId="{CD079FF2-B908-47EC-BCCC-9A3C93647244}" type="presOf" srcId="{DA5BD13F-89A3-473F-8C53-8419CF368396}" destId="{2EDB757E-260C-4A57-B9CE-1E8A117E9D57}" srcOrd="0" destOrd="0" presId="urn:microsoft.com/office/officeart/2008/layout/LinedList"/>
    <dgm:cxn modelId="{F76886BD-BEC9-4F9C-B6E3-649F21689268}" type="presParOf" srcId="{C40018FD-19DB-45E8-9476-1140F81BB42D}" destId="{AD35FFC5-B12D-4E5A-9568-54060F0655F1}" srcOrd="0" destOrd="0" presId="urn:microsoft.com/office/officeart/2008/layout/LinedList"/>
    <dgm:cxn modelId="{5297E20E-4E28-4C71-9008-F390C6DD03FC}" type="presParOf" srcId="{C40018FD-19DB-45E8-9476-1140F81BB42D}" destId="{7FB6B485-FFA0-4AE6-8A85-8E6B271D876B}" srcOrd="1" destOrd="0" presId="urn:microsoft.com/office/officeart/2008/layout/LinedList"/>
    <dgm:cxn modelId="{BD17B378-1132-45C6-A4FB-C3F6B262CFE1}" type="presParOf" srcId="{7FB6B485-FFA0-4AE6-8A85-8E6B271D876B}" destId="{B1588F95-2DFB-4F5A-849C-8354428EAFEE}" srcOrd="0" destOrd="0" presId="urn:microsoft.com/office/officeart/2008/layout/LinedList"/>
    <dgm:cxn modelId="{E981A9ED-3645-4074-9CB4-54B88186A5DC}" type="presParOf" srcId="{7FB6B485-FFA0-4AE6-8A85-8E6B271D876B}" destId="{64F09F20-4C94-4970-BE19-0E88A6A2DD14}" srcOrd="1" destOrd="0" presId="urn:microsoft.com/office/officeart/2008/layout/LinedList"/>
    <dgm:cxn modelId="{4FF5331C-97EE-48C2-B4B3-F0F0895DE331}" type="presParOf" srcId="{C40018FD-19DB-45E8-9476-1140F81BB42D}" destId="{CEA8D498-D372-4E6F-BFB1-8CFAB759C133}" srcOrd="2" destOrd="0" presId="urn:microsoft.com/office/officeart/2008/layout/LinedList"/>
    <dgm:cxn modelId="{A4650A28-0DC2-4018-9D22-B8BD849D49BC}" type="presParOf" srcId="{C40018FD-19DB-45E8-9476-1140F81BB42D}" destId="{DD70BB26-AF59-4606-A445-7255F5FA1AFC}" srcOrd="3" destOrd="0" presId="urn:microsoft.com/office/officeart/2008/layout/LinedList"/>
    <dgm:cxn modelId="{C266311B-2BBE-423A-A2F6-8CC22E359292}" type="presParOf" srcId="{DD70BB26-AF59-4606-A445-7255F5FA1AFC}" destId="{1EF4CFD0-6359-4718-BFFA-25CE849AF062}" srcOrd="0" destOrd="0" presId="urn:microsoft.com/office/officeart/2008/layout/LinedList"/>
    <dgm:cxn modelId="{745F2B15-887A-4ACF-B061-397D167CA6A6}" type="presParOf" srcId="{DD70BB26-AF59-4606-A445-7255F5FA1AFC}" destId="{F6430FEC-0E60-4CF6-8C5E-F7A8C6E009AD}" srcOrd="1" destOrd="0" presId="urn:microsoft.com/office/officeart/2008/layout/LinedList"/>
    <dgm:cxn modelId="{A049F90D-2AAE-4AE7-A027-4772A38E4D67}" type="presParOf" srcId="{C40018FD-19DB-45E8-9476-1140F81BB42D}" destId="{42E0181A-9C4D-4546-A2A9-EF31480B5FD7}" srcOrd="4" destOrd="0" presId="urn:microsoft.com/office/officeart/2008/layout/LinedList"/>
    <dgm:cxn modelId="{B39A11D9-1080-4702-BC45-0062C9453D9B}" type="presParOf" srcId="{C40018FD-19DB-45E8-9476-1140F81BB42D}" destId="{AB67AF7F-B271-47A3-ADB4-34F1CE726535}" srcOrd="5" destOrd="0" presId="urn:microsoft.com/office/officeart/2008/layout/LinedList"/>
    <dgm:cxn modelId="{A09FF2BF-0448-47D5-B9A9-F4BA9AE1221F}" type="presParOf" srcId="{AB67AF7F-B271-47A3-ADB4-34F1CE726535}" destId="{CC76FD1D-9997-4A32-80F1-6658CBA94CC5}" srcOrd="0" destOrd="0" presId="urn:microsoft.com/office/officeart/2008/layout/LinedList"/>
    <dgm:cxn modelId="{0811B196-C68A-463B-A039-8D5CF856F239}" type="presParOf" srcId="{AB67AF7F-B271-47A3-ADB4-34F1CE726535}" destId="{BF602B11-8BF9-47CF-BD5A-CDDC12982202}" srcOrd="1" destOrd="0" presId="urn:microsoft.com/office/officeart/2008/layout/LinedList"/>
    <dgm:cxn modelId="{F412F019-C0A7-43EE-BB81-1F2087C4166E}" type="presParOf" srcId="{C40018FD-19DB-45E8-9476-1140F81BB42D}" destId="{B5C3080C-023F-47F7-833D-5DF82454FEC0}" srcOrd="6" destOrd="0" presId="urn:microsoft.com/office/officeart/2008/layout/LinedList"/>
    <dgm:cxn modelId="{2DA659C3-BDB9-41DF-9D11-C41CF022DC56}" type="presParOf" srcId="{C40018FD-19DB-45E8-9476-1140F81BB42D}" destId="{AB9C73CD-E8F7-49A4-844D-01126A9E2F4B}" srcOrd="7" destOrd="0" presId="urn:microsoft.com/office/officeart/2008/layout/LinedList"/>
    <dgm:cxn modelId="{62D45D25-6D18-4ECD-B529-C1FC6A3B0373}" type="presParOf" srcId="{AB9C73CD-E8F7-49A4-844D-01126A9E2F4B}" destId="{89156C09-A5F6-4290-938F-37B9E703826A}" srcOrd="0" destOrd="0" presId="urn:microsoft.com/office/officeart/2008/layout/LinedList"/>
    <dgm:cxn modelId="{498BC6CE-6BDF-493C-A6F6-57DF03E1FE2F}" type="presParOf" srcId="{AB9C73CD-E8F7-49A4-844D-01126A9E2F4B}" destId="{F4401B85-F0B2-4AC9-B36C-E09487557DF7}" srcOrd="1" destOrd="0" presId="urn:microsoft.com/office/officeart/2008/layout/LinedList"/>
    <dgm:cxn modelId="{047728C9-10E9-400F-B69C-BED6F5AFABBA}" type="presParOf" srcId="{C40018FD-19DB-45E8-9476-1140F81BB42D}" destId="{F65C78E7-84E1-4D02-A543-099BFF7C4C3E}" srcOrd="8" destOrd="0" presId="urn:microsoft.com/office/officeart/2008/layout/LinedList"/>
    <dgm:cxn modelId="{FC8594E6-3E23-4BDB-8EBA-E3C91774100B}" type="presParOf" srcId="{C40018FD-19DB-45E8-9476-1140F81BB42D}" destId="{D876810F-ABCC-4B26-8EC7-DC7717AD97E6}" srcOrd="9" destOrd="0" presId="urn:microsoft.com/office/officeart/2008/layout/LinedList"/>
    <dgm:cxn modelId="{194FE416-2CE2-44A6-8989-5D3EBDDAF615}" type="presParOf" srcId="{D876810F-ABCC-4B26-8EC7-DC7717AD97E6}" destId="{B59466F0-FAAC-4A8E-96CD-574D362AA23A}" srcOrd="0" destOrd="0" presId="urn:microsoft.com/office/officeart/2008/layout/LinedList"/>
    <dgm:cxn modelId="{B1FAF15E-BA2D-4BF0-8215-8E6018C4388E}" type="presParOf" srcId="{D876810F-ABCC-4B26-8EC7-DC7717AD97E6}" destId="{83765CD7-4296-4383-BDC0-932CAD53AF6F}" srcOrd="1" destOrd="0" presId="urn:microsoft.com/office/officeart/2008/layout/LinedList"/>
    <dgm:cxn modelId="{196040FC-2FD2-4C9D-B8AB-04685631D41A}" type="presParOf" srcId="{C40018FD-19DB-45E8-9476-1140F81BB42D}" destId="{BC419828-3C17-494A-B8FD-5F65E76827DA}" srcOrd="10" destOrd="0" presId="urn:microsoft.com/office/officeart/2008/layout/LinedList"/>
    <dgm:cxn modelId="{33BA9EE6-8585-480D-8437-A8E0E297B938}" type="presParOf" srcId="{C40018FD-19DB-45E8-9476-1140F81BB42D}" destId="{97B1F3B1-A059-4581-9EF6-C1D7F886636A}" srcOrd="11" destOrd="0" presId="urn:microsoft.com/office/officeart/2008/layout/LinedList"/>
    <dgm:cxn modelId="{E8CE6260-6154-4604-AD9A-2FAED0121AC6}" type="presParOf" srcId="{97B1F3B1-A059-4581-9EF6-C1D7F886636A}" destId="{05E765DD-774E-468A-9CAC-AAD68FC0FC7E}" srcOrd="0" destOrd="0" presId="urn:microsoft.com/office/officeart/2008/layout/LinedList"/>
    <dgm:cxn modelId="{B75E7CFB-CB88-4C2A-BB9B-618B8831AB7D}" type="presParOf" srcId="{97B1F3B1-A059-4581-9EF6-C1D7F886636A}" destId="{1AA08FA7-15D2-402D-B5D0-65C60BFB82BC}" srcOrd="1" destOrd="0" presId="urn:microsoft.com/office/officeart/2008/layout/LinedList"/>
    <dgm:cxn modelId="{BD39F1EE-E3E8-44D0-9F78-F53AA0F0CB04}" type="presParOf" srcId="{C40018FD-19DB-45E8-9476-1140F81BB42D}" destId="{CA682558-AC53-4B5F-80DB-9D3108EA2347}" srcOrd="12" destOrd="0" presId="urn:microsoft.com/office/officeart/2008/layout/LinedList"/>
    <dgm:cxn modelId="{141FFA82-9445-45D5-8783-8FEDA6242921}" type="presParOf" srcId="{C40018FD-19DB-45E8-9476-1140F81BB42D}" destId="{BFD82C89-2000-4A83-8307-DA29697A93AC}" srcOrd="13" destOrd="0" presId="urn:microsoft.com/office/officeart/2008/layout/LinedList"/>
    <dgm:cxn modelId="{7C76A7B5-6DFD-48A7-9D19-1E6D9436933C}" type="presParOf" srcId="{BFD82C89-2000-4A83-8307-DA29697A93AC}" destId="{866E014A-E4C5-4A10-ADEF-7EA8B354BFE8}" srcOrd="0" destOrd="0" presId="urn:microsoft.com/office/officeart/2008/layout/LinedList"/>
    <dgm:cxn modelId="{370F1346-DB98-4A2A-B0D9-0C3B5740F194}" type="presParOf" srcId="{BFD82C89-2000-4A83-8307-DA29697A93AC}" destId="{7DD3E4D9-FFF0-40E8-95E5-FA180B25E977}" srcOrd="1" destOrd="0" presId="urn:microsoft.com/office/officeart/2008/layout/LinedList"/>
    <dgm:cxn modelId="{5BD1AE12-927E-4146-9828-58EBF594ECF9}" type="presParOf" srcId="{C40018FD-19DB-45E8-9476-1140F81BB42D}" destId="{BEC884C4-E3D0-4B1F-B0C1-A2AE537A5736}" srcOrd="14" destOrd="0" presId="urn:microsoft.com/office/officeart/2008/layout/LinedList"/>
    <dgm:cxn modelId="{FB6A4194-F6EF-4A2F-A904-3621F4A1127C}" type="presParOf" srcId="{C40018FD-19DB-45E8-9476-1140F81BB42D}" destId="{0778C0E0-B754-462A-ADDD-3C7EEE310F57}" srcOrd="15" destOrd="0" presId="urn:microsoft.com/office/officeart/2008/layout/LinedList"/>
    <dgm:cxn modelId="{275045B5-08B0-4A55-AFBE-C2F3B0D45A76}" type="presParOf" srcId="{0778C0E0-B754-462A-ADDD-3C7EEE310F57}" destId="{A5B1DF63-252A-40FB-853E-CDDA7C06FEB2}" srcOrd="0" destOrd="0" presId="urn:microsoft.com/office/officeart/2008/layout/LinedList"/>
    <dgm:cxn modelId="{8467B9CB-6F25-49C6-9A61-268676C3F0DE}" type="presParOf" srcId="{0778C0E0-B754-462A-ADDD-3C7EEE310F57}" destId="{E93C0D9F-3E81-4B53-8148-C246928EA21A}" srcOrd="1" destOrd="0" presId="urn:microsoft.com/office/officeart/2008/layout/LinedList"/>
    <dgm:cxn modelId="{E0F15CC0-97A6-401A-84A8-76E556F9C810}" type="presParOf" srcId="{C40018FD-19DB-45E8-9476-1140F81BB42D}" destId="{F5992ADD-65FD-4EDB-970D-DBD5204ECC55}" srcOrd="16" destOrd="0" presId="urn:microsoft.com/office/officeart/2008/layout/LinedList"/>
    <dgm:cxn modelId="{14D13873-E2E8-4907-A8DE-74212066EA57}" type="presParOf" srcId="{C40018FD-19DB-45E8-9476-1140F81BB42D}" destId="{4302A68B-94EE-46E8-999E-2560A77EA5D9}" srcOrd="17" destOrd="0" presId="urn:microsoft.com/office/officeart/2008/layout/LinedList"/>
    <dgm:cxn modelId="{51FF826B-ED53-47F7-8420-4AD6724C7066}" type="presParOf" srcId="{4302A68B-94EE-46E8-999E-2560A77EA5D9}" destId="{945291B6-65E7-4504-8D26-D78293366088}" srcOrd="0" destOrd="0" presId="urn:microsoft.com/office/officeart/2008/layout/LinedList"/>
    <dgm:cxn modelId="{6952089D-8616-4961-B0BE-2B9C84434E5E}" type="presParOf" srcId="{4302A68B-94EE-46E8-999E-2560A77EA5D9}" destId="{F84AF3B6-F18F-42CC-AE5B-383FA985B7CC}" srcOrd="1" destOrd="0" presId="urn:microsoft.com/office/officeart/2008/layout/LinedList"/>
    <dgm:cxn modelId="{DA5C7BD3-106D-4303-8E76-16287E2AC8A5}" type="presParOf" srcId="{C40018FD-19DB-45E8-9476-1140F81BB42D}" destId="{249A2FCD-F2DF-447C-ABBB-FEC003C11028}" srcOrd="18" destOrd="0" presId="urn:microsoft.com/office/officeart/2008/layout/LinedList"/>
    <dgm:cxn modelId="{3198BDC8-B741-4BB5-BDB4-6D3145E30E8F}" type="presParOf" srcId="{C40018FD-19DB-45E8-9476-1140F81BB42D}" destId="{F0A98E8A-716E-4EB7-9DEA-3D9560F792EE}" srcOrd="19" destOrd="0" presId="urn:microsoft.com/office/officeart/2008/layout/LinedList"/>
    <dgm:cxn modelId="{0B73067A-5B56-4332-8D99-38740295F904}" type="presParOf" srcId="{F0A98E8A-716E-4EB7-9DEA-3D9560F792EE}" destId="{2EDB757E-260C-4A57-B9CE-1E8A117E9D57}" srcOrd="0" destOrd="0" presId="urn:microsoft.com/office/officeart/2008/layout/LinedList"/>
    <dgm:cxn modelId="{0DBC473F-831E-4103-A501-90E85DD60546}" type="presParOf" srcId="{F0A98E8A-716E-4EB7-9DEA-3D9560F792EE}" destId="{D3C3B786-7C87-4310-8F57-BA3B1168FEF7}" srcOrd="1" destOrd="0" presId="urn:microsoft.com/office/officeart/2008/layout/LinedList"/>
    <dgm:cxn modelId="{F83F527D-288E-4DEB-9000-CD4A0A423FE5}" type="presParOf" srcId="{C40018FD-19DB-45E8-9476-1140F81BB42D}" destId="{97FDC1CE-F382-423F-AB3A-6D9687123687}" srcOrd="20" destOrd="0" presId="urn:microsoft.com/office/officeart/2008/layout/LinedList"/>
    <dgm:cxn modelId="{7765A2CB-4A95-4BFA-B057-B1BB6A0BFEFE}" type="presParOf" srcId="{C40018FD-19DB-45E8-9476-1140F81BB42D}" destId="{B54C11FF-987A-4C37-A52D-E0C5F81D8FDE}" srcOrd="21" destOrd="0" presId="urn:microsoft.com/office/officeart/2008/layout/LinedList"/>
    <dgm:cxn modelId="{485ADEE3-A1C9-4599-9070-318652004B9A}" type="presParOf" srcId="{B54C11FF-987A-4C37-A52D-E0C5F81D8FDE}" destId="{B389E558-A36E-43CD-9C5D-C6CEA1A8A831}" srcOrd="0" destOrd="0" presId="urn:microsoft.com/office/officeart/2008/layout/LinedList"/>
    <dgm:cxn modelId="{AAE2193D-27E3-434F-A546-6832C381B79A}" type="presParOf" srcId="{B54C11FF-987A-4C37-A52D-E0C5F81D8FDE}" destId="{DF648DAD-D80F-42B8-9797-158E94E98CAA}" srcOrd="1" destOrd="0" presId="urn:microsoft.com/office/officeart/2008/layout/LinedList"/>
    <dgm:cxn modelId="{F2261D50-B79E-40C5-9818-F75EDEDC2721}" type="presParOf" srcId="{C40018FD-19DB-45E8-9476-1140F81BB42D}" destId="{C92E281A-D6B8-449F-BF09-B060CF419B7C}" srcOrd="22" destOrd="0" presId="urn:microsoft.com/office/officeart/2008/layout/LinedList"/>
    <dgm:cxn modelId="{66F7A530-BF3B-4F8D-AE9B-C90B5C0E25FD}" type="presParOf" srcId="{C40018FD-19DB-45E8-9476-1140F81BB42D}" destId="{4A29760B-C854-42B1-AD68-755990AAED14}" srcOrd="23" destOrd="0" presId="urn:microsoft.com/office/officeart/2008/layout/LinedList"/>
    <dgm:cxn modelId="{278509A7-EBD8-4D5C-A828-DE914129FFBD}" type="presParOf" srcId="{4A29760B-C854-42B1-AD68-755990AAED14}" destId="{B204BC55-A5EB-4211-AC34-F5B5F22DB161}" srcOrd="0" destOrd="0" presId="urn:microsoft.com/office/officeart/2008/layout/LinedList"/>
    <dgm:cxn modelId="{484E87E3-D558-44F8-937B-DE93E05A3B55}" type="presParOf" srcId="{4A29760B-C854-42B1-AD68-755990AAED14}" destId="{2F982095-D547-4021-A22F-C5B2C48666DE}" srcOrd="1" destOrd="0" presId="urn:microsoft.com/office/officeart/2008/layout/LinedList"/>
    <dgm:cxn modelId="{082A3E58-31D2-4157-8DD5-AFB8EBAAF390}" type="presParOf" srcId="{C40018FD-19DB-45E8-9476-1140F81BB42D}" destId="{B16FF19A-7878-4C5A-A321-8C14C4F0CD85}" srcOrd="24" destOrd="0" presId="urn:microsoft.com/office/officeart/2008/layout/LinedList"/>
    <dgm:cxn modelId="{C6695F3B-DEDC-4EB0-BE91-248A8E46C2E1}" type="presParOf" srcId="{C40018FD-19DB-45E8-9476-1140F81BB42D}" destId="{4D938BDA-064A-4AB0-8BE1-977BCEB09DDC}" srcOrd="25" destOrd="0" presId="urn:microsoft.com/office/officeart/2008/layout/LinedList"/>
    <dgm:cxn modelId="{9DC5B88F-5E44-4990-9694-E02211977E7E}" type="presParOf" srcId="{4D938BDA-064A-4AB0-8BE1-977BCEB09DDC}" destId="{12D44591-F337-45C3-9767-9836EFD49F21}" srcOrd="0" destOrd="0" presId="urn:microsoft.com/office/officeart/2008/layout/LinedList"/>
    <dgm:cxn modelId="{FC6DACFD-A291-4EAE-A78E-61A3312E3C0E}" type="presParOf" srcId="{4D938BDA-064A-4AB0-8BE1-977BCEB09DDC}" destId="{004D6830-636C-471F-9380-945EE7A267B5}" srcOrd="1" destOrd="0" presId="urn:microsoft.com/office/officeart/2008/layout/LinedList"/>
    <dgm:cxn modelId="{8E39C8CF-74DE-4424-B3DB-063CE8F46EB9}" type="presParOf" srcId="{C40018FD-19DB-45E8-9476-1140F81BB42D}" destId="{9D7F68B7-D55B-4031-BC0E-4B4489EC950E}" srcOrd="26" destOrd="0" presId="urn:microsoft.com/office/officeart/2008/layout/LinedList"/>
    <dgm:cxn modelId="{ADC3D527-12E2-4EE1-8193-9085AFEFE825}" type="presParOf" srcId="{C40018FD-19DB-45E8-9476-1140F81BB42D}" destId="{1589E338-BC9D-415A-9A22-BCFCE7DB507D}" srcOrd="27" destOrd="0" presId="urn:microsoft.com/office/officeart/2008/layout/LinedList"/>
    <dgm:cxn modelId="{59F6A76C-8BC2-447F-A24D-C18C37987E1E}" type="presParOf" srcId="{1589E338-BC9D-415A-9A22-BCFCE7DB507D}" destId="{E53C2D39-44DB-4F58-8CBD-A1F91A5E0606}" srcOrd="0" destOrd="0" presId="urn:microsoft.com/office/officeart/2008/layout/LinedList"/>
    <dgm:cxn modelId="{82CBF529-1EF8-433D-92D3-F6E996737631}" type="presParOf" srcId="{1589E338-BC9D-415A-9A22-BCFCE7DB507D}" destId="{AC15DD36-1649-4CE0-92D7-94CE7C849052}" srcOrd="1" destOrd="0" presId="urn:microsoft.com/office/officeart/2008/layout/LinedList"/>
    <dgm:cxn modelId="{BB028A4E-509F-497E-9EC0-255611D5C871}" type="presParOf" srcId="{C40018FD-19DB-45E8-9476-1140F81BB42D}" destId="{4FF29215-D254-4EB1-8284-791D741A4402}" srcOrd="28" destOrd="0" presId="urn:microsoft.com/office/officeart/2008/layout/LinedList"/>
    <dgm:cxn modelId="{946234DE-E0DA-4FAE-941D-DDE428B0FDFE}" type="presParOf" srcId="{C40018FD-19DB-45E8-9476-1140F81BB42D}" destId="{2460B607-F0BB-4EE5-A0A5-D69FE1516F3C}" srcOrd="29" destOrd="0" presId="urn:microsoft.com/office/officeart/2008/layout/LinedList"/>
    <dgm:cxn modelId="{17F43A8E-C140-4769-B785-D6911A09E679}" type="presParOf" srcId="{2460B607-F0BB-4EE5-A0A5-D69FE1516F3C}" destId="{BF219580-9D46-46D4-9A82-7BAB9F8EB56A}" srcOrd="0" destOrd="0" presId="urn:microsoft.com/office/officeart/2008/layout/LinedList"/>
    <dgm:cxn modelId="{E957A98F-3084-4E8A-839F-B6F7ACF685CA}" type="presParOf" srcId="{2460B607-F0BB-4EE5-A0A5-D69FE1516F3C}" destId="{B8AC3711-64CC-42AC-A193-3FDC3D6F9F2B}" srcOrd="1" destOrd="0" presId="urn:microsoft.com/office/officeart/2008/layout/LinedList"/>
    <dgm:cxn modelId="{19696549-3786-4532-82C9-B0FFB3827276}" type="presParOf" srcId="{C40018FD-19DB-45E8-9476-1140F81BB42D}" destId="{08445B91-DDB9-41D3-9E45-9E7A3C7F69E3}" srcOrd="30" destOrd="0" presId="urn:microsoft.com/office/officeart/2008/layout/LinedList"/>
    <dgm:cxn modelId="{BF7AD385-0E48-459C-BFAD-83A5DE4C5653}" type="presParOf" srcId="{C40018FD-19DB-45E8-9476-1140F81BB42D}" destId="{548D57AC-E751-467D-BE80-ACF8F8FE8FC7}" srcOrd="31" destOrd="0" presId="urn:microsoft.com/office/officeart/2008/layout/LinedList"/>
    <dgm:cxn modelId="{0E9E05C6-AE45-4519-9186-C09E9EC9672E}" type="presParOf" srcId="{548D57AC-E751-467D-BE80-ACF8F8FE8FC7}" destId="{D288A0D9-4858-4FAC-9BFB-AED7416CE151}" srcOrd="0" destOrd="0" presId="urn:microsoft.com/office/officeart/2008/layout/LinedList"/>
    <dgm:cxn modelId="{BDA3BA7E-3215-4177-8E10-A6826272EF19}" type="presParOf" srcId="{548D57AC-E751-467D-BE80-ACF8F8FE8FC7}" destId="{7242130B-DF2B-4ABE-8082-B23920D13B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1F2735-11B1-46CE-8E95-B853EE294FF7}">
      <dsp:nvSpPr>
        <dsp:cNvPr id="0" name=""/>
        <dsp:cNvSpPr/>
      </dsp:nvSpPr>
      <dsp:spPr>
        <a:xfrm>
          <a:off x="3364992" y="1912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Treatment of British and American women during the 17</a:t>
          </a:r>
          <a:r>
            <a:rPr lang="en-GB" sz="17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19</a:t>
          </a:r>
          <a:r>
            <a:rPr lang="en-GB" sz="17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centuries.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05805" y="42725"/>
        <a:ext cx="3703990" cy="754434"/>
      </dsp:txXfrm>
    </dsp:sp>
    <dsp:sp modelId="{2223A8A4-9EB5-4F62-AE9E-7EFC7E8C3F0B}">
      <dsp:nvSpPr>
        <dsp:cNvPr id="0" name=""/>
        <dsp:cNvSpPr/>
      </dsp:nvSpPr>
      <dsp:spPr>
        <a:xfrm>
          <a:off x="3364992" y="879775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Education and Social Class (opportunities)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05805" y="920588"/>
        <a:ext cx="3703990" cy="754434"/>
      </dsp:txXfrm>
    </dsp:sp>
    <dsp:sp modelId="{481BCB87-4693-4522-AF61-595055BFAEAE}">
      <dsp:nvSpPr>
        <dsp:cNvPr id="0" name=""/>
        <dsp:cNvSpPr/>
      </dsp:nvSpPr>
      <dsp:spPr>
        <a:xfrm>
          <a:off x="3364992" y="1757638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Voting Right’s and political challenges 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05805" y="1798451"/>
        <a:ext cx="3703990" cy="754434"/>
      </dsp:txXfrm>
    </dsp:sp>
    <dsp:sp modelId="{103E3305-72D7-4BE2-9C4A-52B3FB8006EC}">
      <dsp:nvSpPr>
        <dsp:cNvPr id="0" name=""/>
        <dsp:cNvSpPr/>
      </dsp:nvSpPr>
      <dsp:spPr>
        <a:xfrm>
          <a:off x="3364992" y="2635502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Outcomes of these movements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05805" y="2676315"/>
        <a:ext cx="3703990" cy="754434"/>
      </dsp:txXfrm>
    </dsp:sp>
    <dsp:sp modelId="{CC003CBD-4588-4931-B45A-8ED43E61F57B}">
      <dsp:nvSpPr>
        <dsp:cNvPr id="0" name=""/>
        <dsp:cNvSpPr/>
      </dsp:nvSpPr>
      <dsp:spPr>
        <a:xfrm>
          <a:off x="3364992" y="3513365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Why this matters today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05805" y="3554178"/>
        <a:ext cx="3703990" cy="754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C0310A-8B5F-4DCA-B160-190B5C89D4B8}">
      <dsp:nvSpPr>
        <dsp:cNvPr id="0" name=""/>
        <dsp:cNvSpPr/>
      </dsp:nvSpPr>
      <dsp:spPr>
        <a:xfrm rot="5400000">
          <a:off x="5410072" y="-1189323"/>
          <a:ext cx="348107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 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Literature review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Chapter 1: Education &amp; Social Class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Chapter 2: Women’s labour rights and working conditions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Chapter 3: Women’s voting right’s 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Chapter 4: Challenges and outcomes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 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785615" y="605066"/>
        <a:ext cx="6560052" cy="3141206"/>
      </dsp:txXfrm>
    </dsp:sp>
    <dsp:sp modelId="{D13BBE00-D773-42F2-9DFF-21B9807F6366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British and American women during the 17</a:t>
          </a:r>
          <a:r>
            <a:rPr lang="en-GB" sz="4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18</a:t>
          </a:r>
          <a:r>
            <a:rPr lang="en-GB" sz="4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centuries </a:t>
          </a:r>
          <a:endParaRPr lang="en-US" sz="4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4799" y="184799"/>
        <a:ext cx="3416018" cy="3981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35FFC5-B12D-4E5A-9568-54060F0655F1}">
      <dsp:nvSpPr>
        <dsp:cNvPr id="0" name=""/>
        <dsp:cNvSpPr/>
      </dsp:nvSpPr>
      <dsp:spPr>
        <a:xfrm>
          <a:off x="0" y="0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88F95-2DFB-4F5A-849C-8354428EAFEE}">
      <dsp:nvSpPr>
        <dsp:cNvPr id="0" name=""/>
        <dsp:cNvSpPr/>
      </dsp:nvSpPr>
      <dsp:spPr>
        <a:xfrm>
          <a:off x="0" y="0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Central National Society for Women’s Suffrage, Annual Report, pamphlet (Central National Society for Women’s Suffrage, 1889), digital image </a:t>
          </a:r>
          <a:r>
            <a:rPr lang="en-GB" sz="800" kern="1200">
              <a:hlinkClick xmlns:r="http://schemas.openxmlformats.org/officeDocument/2006/relationships" r:id="rId1"/>
            </a:rPr>
            <a:t>https://www.jstor.org/stable/60215981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0"/>
        <a:ext cx="10625667" cy="299706"/>
      </dsp:txXfrm>
    </dsp:sp>
    <dsp:sp modelId="{CEA8D498-D372-4E6F-BFB1-8CFAB759C133}">
      <dsp:nvSpPr>
        <dsp:cNvPr id="0" name=""/>
        <dsp:cNvSpPr/>
      </dsp:nvSpPr>
      <dsp:spPr>
        <a:xfrm>
          <a:off x="0" y="299706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4CFD0-6359-4718-BFFA-25CE849AF062}">
      <dsp:nvSpPr>
        <dsp:cNvPr id="0" name=""/>
        <dsp:cNvSpPr/>
      </dsp:nvSpPr>
      <dsp:spPr>
        <a:xfrm>
          <a:off x="0" y="299706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Mill, John, Stuart, ‘Suffrage for Women’, 1867, speech, digital image </a:t>
          </a:r>
          <a:r>
            <a:rPr lang="en-GB" sz="800" kern="1200">
              <a:hlinkClick xmlns:r="http://schemas.openxmlformats.org/officeDocument/2006/relationships" r:id="rId2"/>
            </a:rPr>
            <a:t>https://www.jstor.org/stable/community.24216379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299706"/>
        <a:ext cx="10625667" cy="299706"/>
      </dsp:txXfrm>
    </dsp:sp>
    <dsp:sp modelId="{42E0181A-9C4D-4546-A2A9-EF31480B5FD7}">
      <dsp:nvSpPr>
        <dsp:cNvPr id="0" name=""/>
        <dsp:cNvSpPr/>
      </dsp:nvSpPr>
      <dsp:spPr>
        <a:xfrm>
          <a:off x="0" y="599413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6FD1D-9997-4A32-80F1-6658CBA94CC5}">
      <dsp:nvSpPr>
        <dsp:cNvPr id="0" name=""/>
        <dsp:cNvSpPr/>
      </dsp:nvSpPr>
      <dsp:spPr>
        <a:xfrm>
          <a:off x="0" y="599413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Moore, Kathryn M., ‘Women’s Access and Opportunity in Higher Education’, Comparative Education, 23.1 (1987), pp. 23–34, </a:t>
          </a:r>
          <a:r>
            <a:rPr lang="en-GB" sz="800" kern="1200">
              <a:hlinkClick xmlns:r="http://schemas.openxmlformats.org/officeDocument/2006/relationships" r:id="rId3"/>
            </a:rPr>
            <a:t>https://www.jstor.org/stable/3099443</a:t>
          </a:r>
          <a:r>
            <a:rPr lang="en-GB" sz="800" kern="1200"/>
            <a:t>  (accessed 11 March 2026).</a:t>
          </a:r>
          <a:endParaRPr lang="en-US" sz="800" kern="1200"/>
        </a:p>
      </dsp:txBody>
      <dsp:txXfrm>
        <a:off x="0" y="599413"/>
        <a:ext cx="10625667" cy="299706"/>
      </dsp:txXfrm>
    </dsp:sp>
    <dsp:sp modelId="{B5C3080C-023F-47F7-833D-5DF82454FEC0}">
      <dsp:nvSpPr>
        <dsp:cNvPr id="0" name=""/>
        <dsp:cNvSpPr/>
      </dsp:nvSpPr>
      <dsp:spPr>
        <a:xfrm>
          <a:off x="0" y="899120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156C09-A5F6-4290-938F-37B9E703826A}">
      <dsp:nvSpPr>
        <dsp:cNvPr id="0" name=""/>
        <dsp:cNvSpPr/>
      </dsp:nvSpPr>
      <dsp:spPr>
        <a:xfrm>
          <a:off x="0" y="899120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Rupp, Leila J., ‘Constructing Internationalism: The Case of Transnational Women’s Organizations, 1888–1945’, The American Historical Review, 99.5 (1994), 1571–600, pp. 1571–1576, </a:t>
          </a:r>
          <a:r>
            <a:rPr lang="en-GB" sz="800" kern="1200">
              <a:hlinkClick xmlns:r="http://schemas.openxmlformats.org/officeDocument/2006/relationships" r:id="rId4"/>
            </a:rPr>
            <a:t>https://www.jstor.org/stable/2168389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899120"/>
        <a:ext cx="10625667" cy="299706"/>
      </dsp:txXfrm>
    </dsp:sp>
    <dsp:sp modelId="{F65C78E7-84E1-4D02-A543-099BFF7C4C3E}">
      <dsp:nvSpPr>
        <dsp:cNvPr id="0" name=""/>
        <dsp:cNvSpPr/>
      </dsp:nvSpPr>
      <dsp:spPr>
        <a:xfrm>
          <a:off x="0" y="1198826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466F0-FAAC-4A8E-96CD-574D362AA23A}">
      <dsp:nvSpPr>
        <dsp:cNvPr id="0" name=""/>
        <dsp:cNvSpPr/>
      </dsp:nvSpPr>
      <dsp:spPr>
        <a:xfrm>
          <a:off x="0" y="1198827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. R.S. Neale, ‘Working-Class Women and Women’s Suffrage’, Labour History, 12 (1967), pp. 13–64, </a:t>
          </a:r>
          <a:r>
            <a:rPr lang="en-GB" sz="800" kern="1200">
              <a:hlinkClick xmlns:r="http://schemas.openxmlformats.org/officeDocument/2006/relationships" r:id="rId5"/>
            </a:rPr>
            <a:t>https://www.jstor.org/stable/27507859</a:t>
          </a:r>
          <a:r>
            <a:rPr lang="en-GB" sz="800" kern="1200"/>
            <a:t>  (accessed 12 March 2026).</a:t>
          </a:r>
          <a:endParaRPr lang="en-US" sz="800" kern="1200"/>
        </a:p>
      </dsp:txBody>
      <dsp:txXfrm>
        <a:off x="0" y="1198827"/>
        <a:ext cx="10625667" cy="299706"/>
      </dsp:txXfrm>
    </dsp:sp>
    <dsp:sp modelId="{BC419828-3C17-494A-B8FD-5F65E76827DA}">
      <dsp:nvSpPr>
        <dsp:cNvPr id="0" name=""/>
        <dsp:cNvSpPr/>
      </dsp:nvSpPr>
      <dsp:spPr>
        <a:xfrm>
          <a:off x="0" y="1498533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765DD-774E-468A-9CAC-AAD68FC0FC7E}">
      <dsp:nvSpPr>
        <dsp:cNvPr id="0" name=""/>
        <dsp:cNvSpPr/>
      </dsp:nvSpPr>
      <dsp:spPr>
        <a:xfrm>
          <a:off x="0" y="1498533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Ballantine, Jeanne, ‘Race, Gender, Class, and Education’, Race, Sex &amp; Class, 1.1 (1993), 65–92, </a:t>
          </a:r>
          <a:r>
            <a:rPr lang="en-GB" sz="800" kern="1200">
              <a:hlinkClick xmlns:r="http://schemas.openxmlformats.org/officeDocument/2006/relationships" r:id="rId6"/>
            </a:rPr>
            <a:t>https://www.jstor.org/stable/1475810</a:t>
          </a:r>
          <a:r>
            <a:rPr lang="en-GB" sz="800" kern="1200"/>
            <a:t>  (accessed 11 March 2026).</a:t>
          </a:r>
          <a:endParaRPr lang="en-US" sz="800" kern="1200"/>
        </a:p>
      </dsp:txBody>
      <dsp:txXfrm>
        <a:off x="0" y="1498533"/>
        <a:ext cx="10625667" cy="299706"/>
      </dsp:txXfrm>
    </dsp:sp>
    <dsp:sp modelId="{CA682558-AC53-4B5F-80DB-9D3108EA2347}">
      <dsp:nvSpPr>
        <dsp:cNvPr id="0" name=""/>
        <dsp:cNvSpPr/>
      </dsp:nvSpPr>
      <dsp:spPr>
        <a:xfrm>
          <a:off x="0" y="1798240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E014A-E4C5-4A10-ADEF-7EA8B354BFE8}">
      <dsp:nvSpPr>
        <dsp:cNvPr id="0" name=""/>
        <dsp:cNvSpPr/>
      </dsp:nvSpPr>
      <dsp:spPr>
        <a:xfrm>
          <a:off x="0" y="1798240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Ballantine, Jeanne, ‘Race, Gender, Class, and Education’, Race, Sex &amp; Class, 1.1 (1993), 65–92, </a:t>
          </a:r>
          <a:r>
            <a:rPr lang="en-GB" sz="800" kern="1200">
              <a:hlinkClick xmlns:r="http://schemas.openxmlformats.org/officeDocument/2006/relationships" r:id="rId6"/>
            </a:rPr>
            <a:t>https://www.jstor.org/stable/1475810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1798240"/>
        <a:ext cx="10625667" cy="299706"/>
      </dsp:txXfrm>
    </dsp:sp>
    <dsp:sp modelId="{BEC884C4-E3D0-4B1F-B0C1-A2AE537A5736}">
      <dsp:nvSpPr>
        <dsp:cNvPr id="0" name=""/>
        <dsp:cNvSpPr/>
      </dsp:nvSpPr>
      <dsp:spPr>
        <a:xfrm>
          <a:off x="0" y="2097947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1DF63-252A-40FB-853E-CDDA7C06FEB2}">
      <dsp:nvSpPr>
        <dsp:cNvPr id="0" name=""/>
        <dsp:cNvSpPr/>
      </dsp:nvSpPr>
      <dsp:spPr>
        <a:xfrm>
          <a:off x="0" y="2097947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Barrett, Nancy J., ‘The Struggles of Women Industrial Workers to Improve Work Conditions in the Progressive Era’, OAH Magazine of History, 13.3 (1999), pp. 43–49, </a:t>
          </a:r>
          <a:r>
            <a:rPr lang="en-GB" sz="800" kern="1200">
              <a:hlinkClick xmlns:r="http://schemas.openxmlformats.org/officeDocument/2006/relationships" r:id="rId7"/>
            </a:rPr>
            <a:t>https://www.jstor.org/stable/25163292</a:t>
          </a:r>
          <a:r>
            <a:rPr lang="en-GB" sz="800" kern="1200"/>
            <a:t>   (accessed 12 March 2026).</a:t>
          </a:r>
          <a:endParaRPr lang="en-US" sz="800" kern="1200"/>
        </a:p>
      </dsp:txBody>
      <dsp:txXfrm>
        <a:off x="0" y="2097947"/>
        <a:ext cx="10625667" cy="299706"/>
      </dsp:txXfrm>
    </dsp:sp>
    <dsp:sp modelId="{F5992ADD-65FD-4EDB-970D-DBD5204ECC55}">
      <dsp:nvSpPr>
        <dsp:cNvPr id="0" name=""/>
        <dsp:cNvSpPr/>
      </dsp:nvSpPr>
      <dsp:spPr>
        <a:xfrm>
          <a:off x="0" y="2397653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291B6-65E7-4504-8D26-D78293366088}">
      <dsp:nvSpPr>
        <dsp:cNvPr id="0" name=""/>
        <dsp:cNvSpPr/>
      </dsp:nvSpPr>
      <dsp:spPr>
        <a:xfrm>
          <a:off x="0" y="2397654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MacDonald, Heidi, ‘Women’s Suffrage and Confederation’, Acadiensis, 46.1 (2017), 163–76 </a:t>
          </a:r>
          <a:r>
            <a:rPr lang="en-GB" sz="800" kern="1200">
              <a:hlinkClick xmlns:r="http://schemas.openxmlformats.org/officeDocument/2006/relationships" r:id="rId8"/>
            </a:rPr>
            <a:t>https://www.jstor.org/stable/44784956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2397654"/>
        <a:ext cx="10625667" cy="299706"/>
      </dsp:txXfrm>
    </dsp:sp>
    <dsp:sp modelId="{249A2FCD-F2DF-447C-ABBB-FEC003C11028}">
      <dsp:nvSpPr>
        <dsp:cNvPr id="0" name=""/>
        <dsp:cNvSpPr/>
      </dsp:nvSpPr>
      <dsp:spPr>
        <a:xfrm>
          <a:off x="0" y="2697360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B757E-260C-4A57-B9CE-1E8A117E9D57}">
      <dsp:nvSpPr>
        <dsp:cNvPr id="0" name=""/>
        <dsp:cNvSpPr/>
      </dsp:nvSpPr>
      <dsp:spPr>
        <a:xfrm>
          <a:off x="0" y="2697360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Matthews, Barbara, ‘Women, Education and History.’ Theory into Practice, vol. 15, no.1 (1976), pp. 47–53, </a:t>
          </a:r>
          <a:r>
            <a:rPr lang="en-GB" sz="800" kern="1200">
              <a:hlinkClick xmlns:r="http://schemas.openxmlformats.org/officeDocument/2006/relationships" r:id="rId9"/>
            </a:rPr>
            <a:t>https://www.jstor.org/stable/41680040</a:t>
          </a:r>
          <a:r>
            <a:rPr lang="en-GB" sz="800" kern="1200"/>
            <a:t>  (accessed 11 March 2026).</a:t>
          </a:r>
          <a:endParaRPr lang="en-US" sz="800" kern="1200"/>
        </a:p>
      </dsp:txBody>
      <dsp:txXfrm>
        <a:off x="0" y="2697360"/>
        <a:ext cx="10625667" cy="299706"/>
      </dsp:txXfrm>
    </dsp:sp>
    <dsp:sp modelId="{97FDC1CE-F382-423F-AB3A-6D9687123687}">
      <dsp:nvSpPr>
        <dsp:cNvPr id="0" name=""/>
        <dsp:cNvSpPr/>
      </dsp:nvSpPr>
      <dsp:spPr>
        <a:xfrm>
          <a:off x="0" y="2997067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9E558-A36E-43CD-9C5D-C6CEA1A8A831}">
      <dsp:nvSpPr>
        <dsp:cNvPr id="0" name=""/>
        <dsp:cNvSpPr/>
      </dsp:nvSpPr>
      <dsp:spPr>
        <a:xfrm>
          <a:off x="0" y="2997067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Matthews, Barbara, ‘Women, Education and History.’ Theory into Practice, vol. 15, no.1 (1976), pp. 47–53, </a:t>
          </a:r>
          <a:r>
            <a:rPr lang="en-GB" sz="800" kern="1200">
              <a:hlinkClick xmlns:r="http://schemas.openxmlformats.org/officeDocument/2006/relationships" r:id="rId9"/>
            </a:rPr>
            <a:t>https://www.jstor.org/stable/41680040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2997067"/>
        <a:ext cx="10625667" cy="299706"/>
      </dsp:txXfrm>
    </dsp:sp>
    <dsp:sp modelId="{C92E281A-D6B8-449F-BF09-B060CF419B7C}">
      <dsp:nvSpPr>
        <dsp:cNvPr id="0" name=""/>
        <dsp:cNvSpPr/>
      </dsp:nvSpPr>
      <dsp:spPr>
        <a:xfrm>
          <a:off x="0" y="3296774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4BC55-A5EB-4211-AC34-F5B5F22DB161}">
      <dsp:nvSpPr>
        <dsp:cNvPr id="0" name=""/>
        <dsp:cNvSpPr/>
      </dsp:nvSpPr>
      <dsp:spPr>
        <a:xfrm>
          <a:off x="0" y="3296774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Teele, Dawn Langan, ‘Women &amp; the Vote’, Daedalus, 149.1 (2020), pp.25–39 </a:t>
          </a:r>
          <a:r>
            <a:rPr lang="en-GB" sz="800" kern="1200">
              <a:hlinkClick xmlns:r="http://schemas.openxmlformats.org/officeDocument/2006/relationships" r:id="rId10"/>
            </a:rPr>
            <a:t>https://www.jstor.org/stable/48563030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3296774"/>
        <a:ext cx="10625667" cy="299706"/>
      </dsp:txXfrm>
    </dsp:sp>
    <dsp:sp modelId="{B16FF19A-7878-4C5A-A321-8C14C4F0CD85}">
      <dsp:nvSpPr>
        <dsp:cNvPr id="0" name=""/>
        <dsp:cNvSpPr/>
      </dsp:nvSpPr>
      <dsp:spPr>
        <a:xfrm>
          <a:off x="0" y="3596481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44591-F337-45C3-9767-9836EFD49F21}">
      <dsp:nvSpPr>
        <dsp:cNvPr id="0" name=""/>
        <dsp:cNvSpPr/>
      </dsp:nvSpPr>
      <dsp:spPr>
        <a:xfrm>
          <a:off x="0" y="3596481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Teele, Dawn Langan., ‘Women &amp; the Vote’, Daedalus, 149.1 (2020), pp.25–39 </a:t>
          </a:r>
          <a:r>
            <a:rPr lang="en-GB" sz="800" kern="1200">
              <a:hlinkClick xmlns:r="http://schemas.openxmlformats.org/officeDocument/2006/relationships" r:id="rId10"/>
            </a:rPr>
            <a:t>https://www.jstor.org/stable/48563030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3596481"/>
        <a:ext cx="10625667" cy="299706"/>
      </dsp:txXfrm>
    </dsp:sp>
    <dsp:sp modelId="{9D7F68B7-D55B-4031-BC0E-4B4489EC950E}">
      <dsp:nvSpPr>
        <dsp:cNvPr id="0" name=""/>
        <dsp:cNvSpPr/>
      </dsp:nvSpPr>
      <dsp:spPr>
        <a:xfrm>
          <a:off x="0" y="3896187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C2D39-44DB-4F58-8CBD-A1F91A5E0606}">
      <dsp:nvSpPr>
        <dsp:cNvPr id="0" name=""/>
        <dsp:cNvSpPr/>
      </dsp:nvSpPr>
      <dsp:spPr>
        <a:xfrm>
          <a:off x="0" y="3896187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UK Parliament, ‘The Reform Act 1832’, UK Parliament, n.d., The Reform Act 1832 - UK Parliament (accessed 15 March 2026).</a:t>
          </a:r>
          <a:endParaRPr lang="en-US" sz="800" kern="1200" dirty="0"/>
        </a:p>
      </dsp:txBody>
      <dsp:txXfrm>
        <a:off x="0" y="3896187"/>
        <a:ext cx="10625667" cy="299706"/>
      </dsp:txXfrm>
    </dsp:sp>
    <dsp:sp modelId="{4FF29215-D254-4EB1-8284-791D741A4402}">
      <dsp:nvSpPr>
        <dsp:cNvPr id="0" name=""/>
        <dsp:cNvSpPr/>
      </dsp:nvSpPr>
      <dsp:spPr>
        <a:xfrm>
          <a:off x="0" y="4195894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19580-9D46-46D4-9A82-7BAB9F8EB56A}">
      <dsp:nvSpPr>
        <dsp:cNvPr id="0" name=""/>
        <dsp:cNvSpPr/>
      </dsp:nvSpPr>
      <dsp:spPr>
        <a:xfrm>
          <a:off x="0" y="4195894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Vote Yes for Woman Suffrage, 1915, campaign poster, digital image, Richard F. Brush Art Gallery https://www.jstor.org/stable/community.28445671 (accessed 15 March 2026).</a:t>
          </a:r>
          <a:endParaRPr lang="en-US" sz="800" kern="1200"/>
        </a:p>
      </dsp:txBody>
      <dsp:txXfrm>
        <a:off x="0" y="4195894"/>
        <a:ext cx="10625667" cy="299706"/>
      </dsp:txXfrm>
    </dsp:sp>
    <dsp:sp modelId="{08445B91-DDB9-41D3-9E45-9E7A3C7F69E3}">
      <dsp:nvSpPr>
        <dsp:cNvPr id="0" name=""/>
        <dsp:cNvSpPr/>
      </dsp:nvSpPr>
      <dsp:spPr>
        <a:xfrm>
          <a:off x="0" y="4495601"/>
          <a:ext cx="106256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8A0D9-4858-4FAC-9BFB-AED7416CE151}">
      <dsp:nvSpPr>
        <dsp:cNvPr id="0" name=""/>
        <dsp:cNvSpPr/>
      </dsp:nvSpPr>
      <dsp:spPr>
        <a:xfrm>
          <a:off x="0" y="4495601"/>
          <a:ext cx="10625667" cy="299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‘The Vote–Women’s Suffrage’, The Campfield Press; Ella Strong Denison Library; Claremont Colleges Digital Library, 1972, </a:t>
          </a:r>
          <a:r>
            <a:rPr lang="en-GB" sz="800" kern="1200">
              <a:hlinkClick xmlns:r="http://schemas.openxmlformats.org/officeDocument/2006/relationships" r:id="rId11"/>
            </a:rPr>
            <a:t>https://www.jstor.org/stable/community.31048856</a:t>
          </a:r>
          <a:r>
            <a:rPr lang="en-GB" sz="800" kern="1200"/>
            <a:t>  (accessed 15 March 2026).</a:t>
          </a:r>
          <a:endParaRPr lang="en-US" sz="800" kern="1200"/>
        </a:p>
      </dsp:txBody>
      <dsp:txXfrm>
        <a:off x="0" y="4495601"/>
        <a:ext cx="10625667" cy="2997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81F4E6-F6D9-4753-A815-3F2B8C3DE38E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5DCCC-8A05-4E96-B047-482374B2221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345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65DCCC-8A05-4E96-B047-482374B2221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5070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65DCCC-8A05-4E96-B047-482374B22217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993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65DCCC-8A05-4E96-B047-482374B22217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424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65DCCC-8A05-4E96-B047-482374B2221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843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9C70E-7B19-24F0-4FCF-839368F78B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4CED49-8FC9-BC7F-77EE-2AD4076408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4A54-8BAC-53FC-8D4C-B01D87A72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05299-087C-3977-0712-484136050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A851A-1C56-44BD-2786-4F7AEB62B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250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3BCF-2BE1-2D6B-B9BB-FFFF47A45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E1E69-45D4-CE40-6B8B-4B4223901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6A351-E621-6B0A-3BAE-C879250DC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1830A-7644-1CEB-B8D4-62892B9EE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704AF-A550-7CCD-D581-B9E26583D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051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F43E6-280B-8808-5DDF-82C472433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F82EDA-E231-F2E6-F0B6-3BCE67092D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194F7-4CE5-005D-A317-EF1372BBC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1DA8D-088E-60F9-2620-F2B03EB54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728D8-D05E-F946-F00E-7AD5B3D55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624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ACF5F-B598-C6A9-F565-08726B062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3DED4-250C-988F-4306-595A216EEF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64267F-0E28-CD9E-0FF4-24BD51D365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38F9D8-0EBB-C85A-6521-C261CCF96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F1887-F852-FF3C-10DA-6C1C24A2B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7DFF69-A854-422D-FE57-6F3B4679C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354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F23CD-9F8A-EDB0-56A1-2DDA564F0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6AE7E4-9A1A-5C0F-2A28-7E903094F1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0D377F-B17C-A51E-2EEA-6372F561CC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132612-35F4-96A4-AAEA-0AC05A71DB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E8AE5F-50B6-DA72-2DA5-D112A677E0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E5C251-A33A-802F-1553-5A93E4930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F486ED-3B6B-10BE-BEF9-159681354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8FE16D-7021-6C32-8F29-F9E9DC81F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746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3BBD2-ED07-D9F4-2048-C3D2099DE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BD837-9CA3-136C-9EF7-1D58EF537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EE87D1-CBF8-CDEF-FB88-3B17E1A70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7992EF-7E1C-CE4F-CF31-2AEFD80F2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656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69E132-779A-0F10-3D7B-7C6DE315B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8DFE31-5CD3-098A-48EF-450477D84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FD811-6E83-7E68-F866-9197943CC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374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292A0-BCCE-8702-5609-FD3B023B3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955A0-7D21-A154-63D0-DA0417BCB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B7DCDD-9719-F5FD-0DF6-FA8AED2DF0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9B784-64FD-2C0F-040F-3F6737797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C401D-781B-3BE7-EA42-3851DDE9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500460-6613-F286-5579-FF8D39E7C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278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C4092-0529-F8DE-1952-3D310DCAA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99DDA3-26DD-8D1A-636A-337BDF0DD8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8F1C07-D3C4-9F39-87D6-8BF8040A95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41E5C0-0DA1-7EEF-D913-FFC608828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FCA93E-AAB5-C04A-1D14-D9E055AC1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1360F-99ED-E06C-9803-5EBFC6E68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726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37CCB-F707-CEB2-03BF-C6B1ECB7E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AC30E6-A93E-9AE0-CEEE-8786133B95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4C22D-E07E-D087-BF6A-016676C42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566C3-1FDD-2316-5514-2212001DC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D46C8-96EE-57D9-7289-EE3A1F6C5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32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D4712F-0F4A-78E8-7B2C-5F68334D8F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414A46-4EC0-D15C-6B1C-C5AC1E94BE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D51EC-C15A-DA49-B2ED-6B200A49D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CBAB2C-2198-740A-B343-A08FC5C8D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CC5A4-B7BA-C5DF-ED51-AA924A04B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772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08013B-9C29-CBD3-83FF-04A4A923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28A50-0283-7BAD-D19C-55A78FDD7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3EB84-7190-2837-AAFF-E33BBEB5C4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16BF2C-6839-47EE-AC1C-9417FD64C86F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0BB03-969D-6341-BC23-3466DAB2F1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34B8D-C09C-9EE0-021B-03D678CCB7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E5EC45-CC02-425D-BDEE-7EDED6E545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506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community.31048856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rliament.uk/about/living-heritage/evolutionofparliament/houseofcommons/reformacts/overview/reformact1832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60215981" TargetMode="External"/><Relationship Id="rId2" Type="http://schemas.openxmlformats.org/officeDocument/2006/relationships/hyperlink" Target="https://www.jstor.org/stable/community.2844567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stor.org/stable/community.24216379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1475810" TargetMode="External"/><Relationship Id="rId2" Type="http://schemas.openxmlformats.org/officeDocument/2006/relationships/hyperlink" Target="https://www.jstor.org/stable/4168004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stor.org/stable/48563030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C5050D-3606-852B-EFBD-2C51721B19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04888" y="1534897"/>
            <a:ext cx="6868820" cy="2170178"/>
          </a:xfrm>
        </p:spPr>
        <p:txBody>
          <a:bodyPr anchor="b">
            <a:normAutofit fontScale="90000"/>
          </a:bodyPr>
          <a:lstStyle/>
          <a:p>
            <a:r>
              <a:rPr lang="en-GB" sz="52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and American Women’s Rights and Peace Movements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8271C9-6991-EF49-9AF8-C7E36F5F29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5197" y="4981831"/>
            <a:ext cx="6196498" cy="177132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Dissertation Presentation </a:t>
            </a:r>
          </a:p>
          <a:p>
            <a:r>
              <a:rPr lang="en-GB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Charlotte Moore </a:t>
            </a:r>
          </a:p>
          <a:p>
            <a:r>
              <a:rPr lang="en-GB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2200338 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E117549-4DEE-1B1E-2BBE-ED45077F43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805" y="1374778"/>
            <a:ext cx="3105650" cy="43939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EC32DC-7AAC-D83E-273D-4D51C7DCC8B7}"/>
              </a:ext>
            </a:extLst>
          </p:cNvPr>
          <p:cNvSpPr txBox="1"/>
          <p:nvPr/>
        </p:nvSpPr>
        <p:spPr>
          <a:xfrm>
            <a:off x="310932" y="5840404"/>
            <a:ext cx="5665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‘The Vote–Women’s Suffrage’, The Campfield Press; Ella Strong Denison Library; Claremont Colleges Digital Library, 1972,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https://www.jstor.org/stable/community.31048856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 </a:t>
            </a:r>
          </a:p>
        </p:txBody>
      </p:sp>
    </p:spTree>
    <p:extLst>
      <p:ext uri="{BB962C8B-B14F-4D97-AF65-F5344CB8AC3E}">
        <p14:creationId xmlns:p14="http://schemas.microsoft.com/office/powerpoint/2010/main" val="1527425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8D6A6E13-FFC5-55A2-CCE1-DAD5889CF38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ED774-F7BF-7398-78A2-0C1A4A317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70238B9-6540-C9D7-2F95-AC549DABE6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68132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52339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97E63B8-3FEA-6AAD-69E0-82FA408794B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137806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8FB69D-3AAC-20BF-D5F4-D1A70E7DD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Dissertation Plan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EE4DCB-82EA-C1F8-10CB-78E02C9897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711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1568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BF3D1553-1FA1-C180-7526-D517931D50B3}"/>
              </a:ext>
            </a:extLst>
          </p:cNvPr>
          <p:cNvSpPr/>
          <p:nvPr/>
        </p:nvSpPr>
        <p:spPr>
          <a:xfrm>
            <a:off x="876557" y="538621"/>
            <a:ext cx="3404143" cy="163155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Girls excluded from schooling during the 17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18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centuries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B5C4C1A-7B11-78D7-250E-EC4BFF9D2B55}"/>
              </a:ext>
            </a:extLst>
          </p:cNvPr>
          <p:cNvCxnSpPr/>
          <p:nvPr/>
        </p:nvCxnSpPr>
        <p:spPr>
          <a:xfrm>
            <a:off x="3720230" y="1853852"/>
            <a:ext cx="1540702" cy="136533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DCECDEDE-F790-6A44-4830-66609D2D42E2}"/>
              </a:ext>
            </a:extLst>
          </p:cNvPr>
          <p:cNvSpPr/>
          <p:nvPr/>
        </p:nvSpPr>
        <p:spPr>
          <a:xfrm>
            <a:off x="4456091" y="2480152"/>
            <a:ext cx="4412336" cy="205426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 One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E226A47-9D34-E82D-7B56-2E850FE32E2D}"/>
              </a:ext>
            </a:extLst>
          </p:cNvPr>
          <p:cNvCxnSpPr>
            <a:cxnSpLocks/>
          </p:cNvCxnSpPr>
          <p:nvPr/>
        </p:nvCxnSpPr>
        <p:spPr>
          <a:xfrm>
            <a:off x="6538586" y="1515648"/>
            <a:ext cx="0" cy="96450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6A9537AE-2BA7-FCC8-3344-62CEEFC1A0B8}"/>
              </a:ext>
            </a:extLst>
          </p:cNvPr>
          <p:cNvSpPr/>
          <p:nvPr/>
        </p:nvSpPr>
        <p:spPr>
          <a:xfrm>
            <a:off x="5396533" y="100208"/>
            <a:ext cx="2167003" cy="14114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Class and opportunities 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E3B9221-B58D-C556-5ED4-7DD5CC365AA3}"/>
              </a:ext>
            </a:extLst>
          </p:cNvPr>
          <p:cNvCxnSpPr/>
          <p:nvPr/>
        </p:nvCxnSpPr>
        <p:spPr>
          <a:xfrm flipH="1">
            <a:off x="2693097" y="3529163"/>
            <a:ext cx="1797484" cy="72650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2F4CC372-27FC-6819-F23A-D0DB4693F04F}"/>
              </a:ext>
            </a:extLst>
          </p:cNvPr>
          <p:cNvSpPr/>
          <p:nvPr/>
        </p:nvSpPr>
        <p:spPr>
          <a:xfrm>
            <a:off x="632830" y="3429000"/>
            <a:ext cx="2617599" cy="149059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American women faced significant challenges 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2BC43FE-5485-253F-E904-4A721302629B}"/>
              </a:ext>
            </a:extLst>
          </p:cNvPr>
          <p:cNvCxnSpPr/>
          <p:nvPr/>
        </p:nvCxnSpPr>
        <p:spPr>
          <a:xfrm flipV="1">
            <a:off x="8592855" y="2170178"/>
            <a:ext cx="864296" cy="88617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Oval 37">
            <a:extLst>
              <a:ext uri="{FF2B5EF4-FFF2-40B4-BE49-F238E27FC236}">
                <a16:creationId xmlns:a16="http://schemas.microsoft.com/office/drawing/2014/main" id="{F81B62F0-17FB-5BD1-3C28-11DB35374F37}"/>
              </a:ext>
            </a:extLst>
          </p:cNvPr>
          <p:cNvSpPr/>
          <p:nvPr/>
        </p:nvSpPr>
        <p:spPr>
          <a:xfrm>
            <a:off x="8142822" y="692108"/>
            <a:ext cx="3799033" cy="178388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‘Accomplishments’ </a:t>
            </a:r>
          </a:p>
          <a:p>
            <a:pPr algn="ctr"/>
            <a:endParaRPr lang="en-GB" dirty="0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5A5220B-C01E-E2B2-CF6B-C92804E4BA11}"/>
              </a:ext>
            </a:extLst>
          </p:cNvPr>
          <p:cNvCxnSpPr/>
          <p:nvPr/>
        </p:nvCxnSpPr>
        <p:spPr>
          <a:xfrm>
            <a:off x="8787437" y="3733168"/>
            <a:ext cx="1503123" cy="7639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Oval 40">
            <a:extLst>
              <a:ext uri="{FF2B5EF4-FFF2-40B4-BE49-F238E27FC236}">
                <a16:creationId xmlns:a16="http://schemas.microsoft.com/office/drawing/2014/main" id="{6C3D2CD6-0368-1F7C-C720-880F49E9521B}"/>
              </a:ext>
            </a:extLst>
          </p:cNvPr>
          <p:cNvSpPr/>
          <p:nvPr/>
        </p:nvSpPr>
        <p:spPr>
          <a:xfrm>
            <a:off x="9429333" y="3507286"/>
            <a:ext cx="2267211" cy="124007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Expansion of later opportunities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2CEDFC6-0765-6934-C44D-95EEE2A3D4ED}"/>
              </a:ext>
            </a:extLst>
          </p:cNvPr>
          <p:cNvSpPr txBox="1"/>
          <p:nvPr/>
        </p:nvSpPr>
        <p:spPr>
          <a:xfrm>
            <a:off x="513228" y="5561184"/>
            <a:ext cx="99693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Barbara Matthews, ‘Women, Education and History.’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into Practice,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vol. 15, no.1 (1976), p.47.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Jeanne Ballantine, ‘Race, Gender, Class, and Education’,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Race, Sex &amp; Class,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1.1 (1993), p. 66.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4.. Barbara Matthews, ‘Women, Education and History.’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into Practice,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vol. 15, no.1 (1976), p. 49.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Jeanne Ballantine, ‘Race, Gender, Class, and Education’,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Race, Sex &amp; Class,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1.1 (1993), p. 83.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Kathryn M. Moore, ‘Women’s Access and Opportunity in Higher Education’,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Comparative Education,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23.1 (1987), p. 23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080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007D220E-730B-D6FC-2307-3698BF281911}"/>
              </a:ext>
            </a:extLst>
          </p:cNvPr>
          <p:cNvSpPr/>
          <p:nvPr/>
        </p:nvSpPr>
        <p:spPr>
          <a:xfrm>
            <a:off x="3284203" y="2447272"/>
            <a:ext cx="5332386" cy="196345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 Two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EECDCF8-3560-756A-17E5-533EB67C9BF3}"/>
              </a:ext>
            </a:extLst>
          </p:cNvPr>
          <p:cNvCxnSpPr>
            <a:cxnSpLocks/>
            <a:stCxn id="4" idx="2"/>
          </p:cNvCxnSpPr>
          <p:nvPr/>
        </p:nvCxnSpPr>
        <p:spPr>
          <a:xfrm flipH="1">
            <a:off x="1862967" y="3429000"/>
            <a:ext cx="1421236" cy="72787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03CCD140-C12A-05B8-21D2-C4AD398562BA}"/>
              </a:ext>
            </a:extLst>
          </p:cNvPr>
          <p:cNvSpPr/>
          <p:nvPr/>
        </p:nvSpPr>
        <p:spPr>
          <a:xfrm>
            <a:off x="48167" y="3100878"/>
            <a:ext cx="2726522" cy="115239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 Domestic and unpaid labour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F73B175-4D27-D3AE-DCA5-1AB3C0EC5E66}"/>
              </a:ext>
            </a:extLst>
          </p:cNvPr>
          <p:cNvCxnSpPr/>
          <p:nvPr/>
        </p:nvCxnSpPr>
        <p:spPr>
          <a:xfrm flipH="1" flipV="1">
            <a:off x="2605414" y="2304789"/>
            <a:ext cx="1114816" cy="601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A5946403-96B4-CA00-1F88-FBC7E6C39E54}"/>
              </a:ext>
            </a:extLst>
          </p:cNvPr>
          <p:cNvSpPr/>
          <p:nvPr/>
        </p:nvSpPr>
        <p:spPr>
          <a:xfrm>
            <a:off x="790123" y="775655"/>
            <a:ext cx="2684637" cy="16596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Harsh factory and mill conditions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2FC2198-8658-ADF4-3C3F-073982AAC6EB}"/>
              </a:ext>
            </a:extLst>
          </p:cNvPr>
          <p:cNvCxnSpPr>
            <a:stCxn id="4" idx="0"/>
          </p:cNvCxnSpPr>
          <p:nvPr/>
        </p:nvCxnSpPr>
        <p:spPr>
          <a:xfrm flipV="1">
            <a:off x="5950396" y="1605504"/>
            <a:ext cx="0" cy="84176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4" name="Oval 33">
            <a:extLst>
              <a:ext uri="{FF2B5EF4-FFF2-40B4-BE49-F238E27FC236}">
                <a16:creationId xmlns:a16="http://schemas.microsoft.com/office/drawing/2014/main" id="{72E2E494-2CE5-CD15-BF5C-6426D26E23BF}"/>
              </a:ext>
            </a:extLst>
          </p:cNvPr>
          <p:cNvSpPr/>
          <p:nvPr/>
        </p:nvSpPr>
        <p:spPr>
          <a:xfrm>
            <a:off x="4537950" y="128387"/>
            <a:ext cx="2514948" cy="14780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Influenced by social class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AA855E1-DD6E-C463-3C6A-220D3B89161F}"/>
              </a:ext>
            </a:extLst>
          </p:cNvPr>
          <p:cNvCxnSpPr/>
          <p:nvPr/>
        </p:nvCxnSpPr>
        <p:spPr>
          <a:xfrm flipV="1">
            <a:off x="8517448" y="2443288"/>
            <a:ext cx="1069138" cy="74686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7" name="Oval 36">
            <a:extLst>
              <a:ext uri="{FF2B5EF4-FFF2-40B4-BE49-F238E27FC236}">
                <a16:creationId xmlns:a16="http://schemas.microsoft.com/office/drawing/2014/main" id="{4FCA9C1D-8D29-C862-6179-330A39911515}"/>
              </a:ext>
            </a:extLst>
          </p:cNvPr>
          <p:cNvSpPr/>
          <p:nvPr/>
        </p:nvSpPr>
        <p:spPr>
          <a:xfrm>
            <a:off x="9367551" y="1505250"/>
            <a:ext cx="2443090" cy="157827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Low wages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897B9B70-68E7-6FDC-E9E6-F3AE6C9FB824}"/>
              </a:ext>
            </a:extLst>
          </p:cNvPr>
          <p:cNvCxnSpPr/>
          <p:nvPr/>
        </p:nvCxnSpPr>
        <p:spPr>
          <a:xfrm>
            <a:off x="8437031" y="3733811"/>
            <a:ext cx="1000764" cy="94985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0" name="Oval 39">
            <a:extLst>
              <a:ext uri="{FF2B5EF4-FFF2-40B4-BE49-F238E27FC236}">
                <a16:creationId xmlns:a16="http://schemas.microsoft.com/office/drawing/2014/main" id="{4868E18F-B55B-0ABB-D898-66AF9434C4FB}"/>
              </a:ext>
            </a:extLst>
          </p:cNvPr>
          <p:cNvSpPr/>
          <p:nvPr/>
        </p:nvSpPr>
        <p:spPr>
          <a:xfrm>
            <a:off x="8998597" y="4008596"/>
            <a:ext cx="2726522" cy="115239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10. Reform and legal changes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39CF82B-A66D-EE5C-27ED-9CF5A53A0AAB}"/>
              </a:ext>
            </a:extLst>
          </p:cNvPr>
          <p:cNvSpPr txBox="1"/>
          <p:nvPr/>
        </p:nvSpPr>
        <p:spPr>
          <a:xfrm>
            <a:off x="372426" y="5370932"/>
            <a:ext cx="842288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Nancy J. Barrett, ‘The Struggles of Women Industrial Workers to Improve Work Conditions in the Progressive Era’,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OAH Magazine of History, 13.3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(1999), pp. 43–44.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R.S. Neale, ‘Working-Class Women and Women’s Suffrage’,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Labour History,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(1967), p. 19.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 Ibid., p.20.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10. Ibid., p.21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 Ibid., pp 21–32.</a:t>
            </a:r>
          </a:p>
        </p:txBody>
      </p:sp>
    </p:spTree>
    <p:extLst>
      <p:ext uri="{BB962C8B-B14F-4D97-AF65-F5344CB8AC3E}">
        <p14:creationId xmlns:p14="http://schemas.microsoft.com/office/powerpoint/2010/main" val="2086896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939FED-560C-31CB-203B-01ABFA441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731" y="1542402"/>
            <a:ext cx="5186842" cy="23879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Chapter Three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5B42DB7D-7264-72EB-5FA4-BC29AF046641}"/>
              </a:ext>
            </a:extLst>
          </p:cNvPr>
          <p:cNvSpPr/>
          <p:nvPr/>
        </p:nvSpPr>
        <p:spPr>
          <a:xfrm>
            <a:off x="3421956" y="2370594"/>
            <a:ext cx="5248051" cy="176014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 Three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68E62D2-132A-D94F-2684-5BDD6AB4B83F}"/>
              </a:ext>
            </a:extLst>
          </p:cNvPr>
          <p:cNvCxnSpPr>
            <a:cxnSpLocks/>
          </p:cNvCxnSpPr>
          <p:nvPr/>
        </p:nvCxnSpPr>
        <p:spPr>
          <a:xfrm>
            <a:off x="2755726" y="1943662"/>
            <a:ext cx="1062014" cy="88722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5ECF1CEC-F04D-D0E6-FB8E-A7A2326AE08E}"/>
              </a:ext>
            </a:extLst>
          </p:cNvPr>
          <p:cNvSpPr/>
          <p:nvPr/>
        </p:nvSpPr>
        <p:spPr>
          <a:xfrm>
            <a:off x="902929" y="666919"/>
            <a:ext cx="2707972" cy="146767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11. Women legally excluded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7BCF728-FBBC-C8F6-6500-2222539E5380}"/>
              </a:ext>
            </a:extLst>
          </p:cNvPr>
          <p:cNvCxnSpPr>
            <a:cxnSpLocks/>
          </p:cNvCxnSpPr>
          <p:nvPr/>
        </p:nvCxnSpPr>
        <p:spPr>
          <a:xfrm flipH="1">
            <a:off x="1763238" y="3096616"/>
            <a:ext cx="1699105" cy="11249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E04A1514-5C5E-9920-0D5C-540F6A5BF7D0}"/>
              </a:ext>
            </a:extLst>
          </p:cNvPr>
          <p:cNvSpPr/>
          <p:nvPr/>
        </p:nvSpPr>
        <p:spPr>
          <a:xfrm>
            <a:off x="343918" y="3344285"/>
            <a:ext cx="2569675" cy="146365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14. Introduction of the 1832 Reform Act 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E3CE8BF-145D-D25A-4183-1E7E29D3B921}"/>
              </a:ext>
            </a:extLst>
          </p:cNvPr>
          <p:cNvCxnSpPr>
            <a:stCxn id="4" idx="0"/>
          </p:cNvCxnSpPr>
          <p:nvPr/>
        </p:nvCxnSpPr>
        <p:spPr>
          <a:xfrm flipV="1">
            <a:off x="6045982" y="1753644"/>
            <a:ext cx="50018" cy="61695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720E5D59-94BD-1526-A784-1587ABAAC668}"/>
              </a:ext>
            </a:extLst>
          </p:cNvPr>
          <p:cNvSpPr/>
          <p:nvPr/>
        </p:nvSpPr>
        <p:spPr>
          <a:xfrm>
            <a:off x="4722355" y="296505"/>
            <a:ext cx="2697271" cy="145514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12. Early activists and petitions 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85F4330-E6F1-0720-87DB-C738ACDC5412}"/>
              </a:ext>
            </a:extLst>
          </p:cNvPr>
          <p:cNvCxnSpPr/>
          <p:nvPr/>
        </p:nvCxnSpPr>
        <p:spPr>
          <a:xfrm flipV="1">
            <a:off x="8342334" y="2170178"/>
            <a:ext cx="901874" cy="6607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Oval 37">
            <a:extLst>
              <a:ext uri="{FF2B5EF4-FFF2-40B4-BE49-F238E27FC236}">
                <a16:creationId xmlns:a16="http://schemas.microsoft.com/office/drawing/2014/main" id="{3657329F-E3EF-A599-1F30-CE361B896002}"/>
              </a:ext>
            </a:extLst>
          </p:cNvPr>
          <p:cNvSpPr/>
          <p:nvPr/>
        </p:nvSpPr>
        <p:spPr>
          <a:xfrm>
            <a:off x="9046536" y="1017784"/>
            <a:ext cx="2270714" cy="145514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 Local voting rights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5808457-A4E3-C658-F12F-38499641F527}"/>
              </a:ext>
            </a:extLst>
          </p:cNvPr>
          <p:cNvCxnSpPr>
            <a:cxnSpLocks/>
            <a:endCxn id="41" idx="2"/>
          </p:cNvCxnSpPr>
          <p:nvPr/>
        </p:nvCxnSpPr>
        <p:spPr>
          <a:xfrm flipV="1">
            <a:off x="8153240" y="3578298"/>
            <a:ext cx="648151" cy="1639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1" name="Oval 40">
            <a:extLst>
              <a:ext uri="{FF2B5EF4-FFF2-40B4-BE49-F238E27FC236}">
                <a16:creationId xmlns:a16="http://schemas.microsoft.com/office/drawing/2014/main" id="{D5C65619-B35B-BA42-2A6B-9A3A56664541}"/>
              </a:ext>
            </a:extLst>
          </p:cNvPr>
          <p:cNvSpPr/>
          <p:nvPr/>
        </p:nvSpPr>
        <p:spPr>
          <a:xfrm>
            <a:off x="8801391" y="2950346"/>
            <a:ext cx="3398674" cy="125590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15. Cross-country influence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89AE290-4AAC-B53B-3E69-806FBB17D138}"/>
              </a:ext>
            </a:extLst>
          </p:cNvPr>
          <p:cNvSpPr txBox="1"/>
          <p:nvPr/>
        </p:nvSpPr>
        <p:spPr>
          <a:xfrm>
            <a:off x="193926" y="5768755"/>
            <a:ext cx="75742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12. Dawn Langan Teele, ‘Women &amp; the Vote’,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Daedalus,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149.1 (2020), p. 27.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 Heidi MacDonald, ‘Women’s Suffrage and Confederation’,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Acadiensis,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46.1 (2017), 163–76 (p. 172).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14. Dawn Langan Teele, ‘Women &amp; the Vote’,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Daedalus,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149.1 (2020), p. 27.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15.UK Parliament, ‘The Reform Act 1832’,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Parliament,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n.d., available at 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The Reform Act 1832 - UK Parliament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16. Leila J. Rupp, ‘Constructing Internationalism: The Case of Transnational Women’s Organizations, 1888–1945’,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American Historical Review,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99.5 (1994), 1571–600, (pp. 1571–1576).</a:t>
            </a:r>
          </a:p>
        </p:txBody>
      </p:sp>
    </p:spTree>
    <p:extLst>
      <p:ext uri="{BB962C8B-B14F-4D97-AF65-F5344CB8AC3E}">
        <p14:creationId xmlns:p14="http://schemas.microsoft.com/office/powerpoint/2010/main" val="3238703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2" name="TextBox 41">
            <a:extLst>
              <a:ext uri="{FF2B5EF4-FFF2-40B4-BE49-F238E27FC236}">
                <a16:creationId xmlns:a16="http://schemas.microsoft.com/office/drawing/2014/main" id="{5209EDF1-C1FC-5545-50F6-61003D12D28F}"/>
              </a:ext>
            </a:extLst>
          </p:cNvPr>
          <p:cNvSpPr txBox="1"/>
          <p:nvPr/>
        </p:nvSpPr>
        <p:spPr>
          <a:xfrm>
            <a:off x="1560551" y="463463"/>
            <a:ext cx="77087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Four: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AE48673-B5C5-1DD8-BABB-81041BBACE07}"/>
              </a:ext>
            </a:extLst>
          </p:cNvPr>
          <p:cNvSpPr txBox="1"/>
          <p:nvPr/>
        </p:nvSpPr>
        <p:spPr>
          <a:xfrm>
            <a:off x="1215025" y="1653436"/>
            <a:ext cx="95848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Chapter will weigh up evidence from previous chapters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 at out-comes from challenges women have faced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 up all chapter conclusions </a:t>
            </a:r>
          </a:p>
        </p:txBody>
      </p:sp>
    </p:spTree>
    <p:extLst>
      <p:ext uri="{BB962C8B-B14F-4D97-AF65-F5344CB8AC3E}">
        <p14:creationId xmlns:p14="http://schemas.microsoft.com/office/powerpoint/2010/main" val="2810616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F1596E-331E-2BE5-DB26-CF1BFE87B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0346" y="455433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0737F-0B84-0FCA-674D-5B01192D0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563" y="1979112"/>
            <a:ext cx="10688876" cy="2586108"/>
          </a:xfrm>
          <a:ln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17. A 1915- ‘Vote yes for woman’s suffrage’ poster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18. Central National Society for Women’s Suffrage – Annual Report (1889)</a:t>
            </a:r>
            <a:endParaRPr lang="en-GB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19. John Stuart Mill– ‘Suffrage for Women’  (1867 Speech).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1D75020-427B-31EA-415E-CFD91834688E}"/>
              </a:ext>
            </a:extLst>
          </p:cNvPr>
          <p:cNvSpPr txBox="1"/>
          <p:nvPr/>
        </p:nvSpPr>
        <p:spPr>
          <a:xfrm>
            <a:off x="416952" y="5979961"/>
            <a:ext cx="96450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17.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Vote Yes for Woman Suffrage,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1915, campaign poster, digital image, Richard F. Brush Art Gallery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https://www.jstor.org/stable/community.28445671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18.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 National Society for Women’s Suffrage, Annual Report,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pamphlet (Central National Society for Women’s Suffrage, 1889), digital image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https://www.jstor.org/stable/60215981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 John Stuart Mill, ‘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Suffrage for Women’,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1867, speech, digital image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https://www.jstor.org/stable/community.24216379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</a:t>
            </a:r>
          </a:p>
        </p:txBody>
      </p:sp>
    </p:spTree>
    <p:extLst>
      <p:ext uri="{BB962C8B-B14F-4D97-AF65-F5344CB8AC3E}">
        <p14:creationId xmlns:p14="http://schemas.microsoft.com/office/powerpoint/2010/main" val="3737876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AD149C-7584-3BD8-17C1-FB06D4465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4204" y="72586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53870-E780-1EDF-3F43-748BEAE22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296" y="2231975"/>
            <a:ext cx="9970718" cy="1701675"/>
          </a:xfrm>
          <a:ln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20. </a:t>
            </a:r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Matthews, ‘Women, Education and History’.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Ballantine, ‘Race, Gender, Class, and Education’.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22. Teele, ‘Women &amp; the Vote’.</a:t>
            </a:r>
          </a:p>
          <a:p>
            <a:pPr marL="0" indent="0">
              <a:buNone/>
            </a:pP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BA25812-7772-0740-89CD-15940EAD5B50}"/>
              </a:ext>
            </a:extLst>
          </p:cNvPr>
          <p:cNvSpPr txBox="1"/>
          <p:nvPr/>
        </p:nvSpPr>
        <p:spPr>
          <a:xfrm>
            <a:off x="363782" y="5887628"/>
            <a:ext cx="95698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20. Barbara Matthews, ‘Women, Education and History.’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into Practice,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vol. 15, no.1 (1976), pp. 47–53,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https://www.jstor.org/stable/41680040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21. Jeanne Ballantine, ‘Race, Gender, Class, and Education’,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Race, Sex &amp; Class,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1.1 (1993), 65–92,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https://www.jstor.org/stable/1475810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22.  Dawn Langan Teele, ‘Women &amp; the Vote’,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Daedalus,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149.1 (2020), pp.25–39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https://www.jstor.org/stable/48563030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March 2026).</a:t>
            </a:r>
          </a:p>
          <a:p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383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0AA70-9BFB-DB2D-D278-EC6D42515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ABA98-7115-0BEA-AAC7-A983A9A4A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3363" y="2377890"/>
            <a:ext cx="6986938" cy="3759863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Women faced challenges in education, work and politics.</a:t>
            </a:r>
          </a:p>
          <a:p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Class decided most ways of life.</a:t>
            </a:r>
          </a:p>
          <a:p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Activism and peace movements were important for women to implement change.</a:t>
            </a:r>
          </a:p>
          <a:p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Britain and American moved differently but influenced each other.</a:t>
            </a:r>
          </a:p>
          <a:p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 was slow and challenging. </a:t>
            </a:r>
          </a:p>
          <a:p>
            <a:r>
              <a:rPr lang="en-GB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 legal changes implemented over time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45115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570DE-E973-AF60-6E0C-F0E7345A6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800"/>
            <a:ext cx="9306827" cy="627844"/>
          </a:xfrm>
        </p:spPr>
        <p:txBody>
          <a:bodyPr>
            <a:normAutofit/>
          </a:bodyPr>
          <a:lstStyle/>
          <a:p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5E65C1-BA9E-B02D-3B9F-F9D955492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385358"/>
              </p:ext>
            </p:extLst>
          </p:nvPr>
        </p:nvGraphicFramePr>
        <p:xfrm>
          <a:off x="564504" y="834223"/>
          <a:ext cx="10625667" cy="4795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979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8726</TotalTime>
  <Words>1672</Words>
  <Application>Microsoft Office PowerPoint</Application>
  <PresentationFormat>Widescreen</PresentationFormat>
  <Paragraphs>102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British and American Women’s Rights and Peace Movements</vt:lpstr>
      <vt:lpstr>Research </vt:lpstr>
      <vt:lpstr>My Dissertation Plan </vt:lpstr>
      <vt:lpstr>PowerPoint Presentation</vt:lpstr>
      <vt:lpstr>PowerPoint Presentation</vt:lpstr>
      <vt:lpstr>Chapter Three</vt:lpstr>
      <vt:lpstr>PowerPoint Presentation</vt:lpstr>
      <vt:lpstr>Primary Sources </vt:lpstr>
      <vt:lpstr>Secondary Sources </vt:lpstr>
      <vt:lpstr>Conclusion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Moore</dc:creator>
  <cp:lastModifiedBy>Charlotte Moore</cp:lastModifiedBy>
  <cp:revision>2</cp:revision>
  <dcterms:created xsi:type="dcterms:W3CDTF">2026-03-09T16:57:57Z</dcterms:created>
  <dcterms:modified xsi:type="dcterms:W3CDTF">2026-03-16T18:13:51Z</dcterms:modified>
</cp:coreProperties>
</file>