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60" r:id="rId3"/>
    <p:sldId id="261" r:id="rId4"/>
    <p:sldId id="262" r:id="rId5"/>
    <p:sldId id="256" r:id="rId6"/>
    <p:sldId id="257" r:id="rId7"/>
    <p:sldId id="258" r:id="rId8"/>
    <p:sldId id="263" r:id="rId9"/>
    <p:sldId id="264" r:id="rId10"/>
    <p:sldId id="269" r:id="rId11"/>
    <p:sldId id="270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notesMaster" Target="notesMasters/notesMaster1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EC095AAB-B986-4EBB-B38B-2CE6C2D52A0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8FD2CE10-474F-4915-92E1-A8EA57CA3FB2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82EAF13-DC6E-4C12-A358-298987B9D4E0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72231670-6D3E-4310-A006-6E75A9D45A7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EFB48280-E064-41F9-819B-3AD6BD30816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2F915621-3BAD-4CEC-A677-F3D5AFED7D4B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BD337A9F-C69D-4548-A6BE-A0A22E95D04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09EEB25-8402-4965-ABE2-E434AC5E73FC}" type="slidenum">
              <a:t>‹#›</a:t>
            </a:fld>
            <a:endParaRPr lang="en-GB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B7E58-7BC6-4514-9DFE-1D35E3EA2269}" type="datetimeFigureOut">
              <a:rPr lang="en-US"/>
              <a:t>10/17/2021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F9AB0-3944-4A91-8111-9A010A60142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094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>
            <a:extLst>
              <a:ext uri="{FF2B5EF4-FFF2-40B4-BE49-F238E27FC236}">
                <a16:creationId xmlns:a16="http://schemas.microsoft.com/office/drawing/2014/main" id="{705EC05C-DF01-48DE-B85E-6E2CB5359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Substituent note 2">
            <a:extLst>
              <a:ext uri="{FF2B5EF4-FFF2-40B4-BE49-F238E27FC236}">
                <a16:creationId xmlns:a16="http://schemas.microsoft.com/office/drawing/2014/main" id="{E0C06C4B-B75B-4AD7-93F9-85C5575AAAA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987D3820-315C-4093-8D3A-181DB5C5F0A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CD3930A-1B09-465D-99F1-5A6B2BE95CDD}" type="slidenum">
              <a:t>9</a:t>
            </a:fld>
            <a:endParaRPr lang="ro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9263B1-0FAB-4A47-8D5E-8DDDA7B8BA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2A37ED-EBC8-49DA-B686-221BA58DF40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ABD8E1-5DA7-4537-A095-3148C164376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817A157-65A2-4E64-9386-ED7FA87A23E1}" type="slidenum">
              <a:t>11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BC363-D154-4D7F-B09E-64D9AF1EB60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0694" y="1769537"/>
            <a:ext cx="9440037" cy="1828800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6999D-017B-465C-ABFD-F8FBFDE8454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0694" y="3598337"/>
            <a:ext cx="9440037" cy="104986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CDD6F-C342-4A46-BA0F-2599ADD688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20BC8B2-93EF-44BA-9024-007EA1F19098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8A40C-8374-42CF-945F-9C5974B8DD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71E5F-2B40-42A1-B493-0DB79E6DA6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A9CE6D0-9ECA-4113-8108-8A1B396294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057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AD59-464B-4CCA-A99B-502F912B38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40B9E-3EAE-48FE-B31B-F70BE4322A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10353760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4D025-4DFA-40E0-9879-0A9EAD83DD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C3A7AE5-3316-4BD9-A82E-51D7616C825E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4680D-AD96-431D-8E3F-EDDB0D059C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B55F79-C437-41E5-927F-5A16355A0F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7BF476E-D29F-44D3-A52A-4BD1DA58A4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74326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A7C82-96E8-473B-AAB4-67DCBF41FB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1761070"/>
            <a:ext cx="9590547" cy="1828809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365161-1A91-4575-ADB0-1FC76CB1E1B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3589879"/>
            <a:ext cx="9590547" cy="150705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AA1CC-2788-41BD-AE82-F062FD7478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1141648-ECBD-4B35-9A7C-53BEEDBDECD0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C54B9-C810-4D10-A56B-6AAC34DE22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ED5C5-8A18-4FAD-ADC1-9362A2E1A8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CC4FB20-1A7E-4512-8476-5C1DC6B061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9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2269D-4E0E-4834-88C6-7435699DDB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461D9-1039-40CC-9AD1-CEB65B04140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5060499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D35C2-C5C2-488A-99DB-376CEC1923B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2896" y="1732449"/>
            <a:ext cx="5064660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D1EC-7ADF-4A5E-9BCB-EA0EBDBEEA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A5F924F-2BAB-4E24-A586-7E6ABC0EFE4D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55A83-3978-4439-A1DB-1938FE6683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D90108-8BAC-4BE9-B03A-488122DA64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F609379-C7E6-4BB6-9F4A-1E4B157885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84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Slate-V2-HD-compPhotoInset.png">
            <a:extLst>
              <a:ext uri="{FF2B5EF4-FFF2-40B4-BE49-F238E27FC236}">
                <a16:creationId xmlns:a16="http://schemas.microsoft.com/office/drawing/2014/main" id="{D4B992C8-E772-414B-8368-86F9D6393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6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0" descr="Slate-V2-HD-compPhotoInset.png">
            <a:extLst>
              <a:ext uri="{FF2B5EF4-FFF2-40B4-BE49-F238E27FC236}">
                <a16:creationId xmlns:a16="http://schemas.microsoft.com/office/drawing/2014/main" id="{0BEE9F3A-E4D2-4A4F-A2EE-6AC420838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8481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8383682-9F06-4979-992F-E5F29133BA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F9F314DC-7BE3-4571-AE1A-A07F5B6F35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05867" y="1835255"/>
            <a:ext cx="4876339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939F9BA-940C-41F4-9A41-BBED10E0AE4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05867" y="2380137"/>
            <a:ext cx="4876339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B977D5CD-C00C-4614-9BB1-54DAB90A4CA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94967" y="1835255"/>
            <a:ext cx="4895331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AF14E91B-C6AC-4FA1-8792-4CDD0F5DC15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94967" y="2380137"/>
            <a:ext cx="4895331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255AB2C4-06DF-495C-9CCA-89C65F1B524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06402AA-ED20-42F3-9586-A3A9CBABEF53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9C493D13-B0B9-4215-84DB-3FA0BA30B4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83DC4EBE-4E77-48AE-A719-E883AFB301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3ABB01E-007B-4382-8A75-9B0E5BD70E9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153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A0638-FEB2-48D4-B202-CA437BBA40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087D19-8633-4BE7-8A1B-9DCA7BA8A7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4995AEF-3B59-43F7-BA1A-A54E8228AD13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CFBE29-DBF3-4D20-A742-7BA00A465B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A99681-1F0A-4FE8-A071-A2D1A60DA8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8865BF0-1E8F-48EE-B145-FA7E335F86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45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A4150C-34A1-498C-8D4D-D71EC66A05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1520743-4A0B-4BBE-B7A9-48E98304624A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BC8413-8A3B-4359-BB60-C3B322BC75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3DFC52-0984-48BF-A961-CD534603B6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8B5E834-A344-4353-9610-32EC5B8C30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118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9D794-80FB-4859-9D5D-830624B4EF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3706886" cy="1821914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5F2F7-472B-4EDE-A45A-9689481F5B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55628" y="609603"/>
            <a:ext cx="6411928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C9D7A-6F5F-499B-8BC4-EDC857C6078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1517"/>
            <a:ext cx="3706886" cy="3359679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D549A-623B-4D15-90D5-FCE9CBA4C7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A6F3C20-1B6C-4D4B-BEA6-66DF723472CA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6DDD0F-D7BB-41CF-8A52-1B38462FF4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5E2A8D-98F6-47B0-86E9-CA83C4BA8C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3547FC9-B499-4313-8216-DF58A8C509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165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Slate-V2-HD-vertPhotoInset.png">
            <a:extLst>
              <a:ext uri="{FF2B5EF4-FFF2-40B4-BE49-F238E27FC236}">
                <a16:creationId xmlns:a16="http://schemas.microsoft.com/office/drawing/2014/main" id="{9AFDD59F-88BD-49AC-B82E-0A65CD109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665" y="609603"/>
            <a:ext cx="3584164" cy="52048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C1AFBEA-78C9-4196-8136-A99E50F5B5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923"/>
            <a:ext cx="5934949" cy="1829339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0CC6CD49-C52E-4CEA-8358-C1D77BBF5C0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42548" y="763697"/>
            <a:ext cx="3275746" cy="491282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31816B6-2EE7-4196-8785-4F60BDE9091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9262"/>
            <a:ext cx="5934949" cy="3376138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183F7F3-4C55-46BF-B981-D45366740E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AEB1023-24A6-4531-A380-A4D05DFCEAC4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E941CEC3-54EC-4CEA-B607-9C51F2E84B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0D112A5-AB38-4EDF-86E5-6966178370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DFDCFE5-FAD4-4876-968E-9114CBEEA9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43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Slate-V2-HD-panoPhotoInset.png">
            <a:extLst>
              <a:ext uri="{FF2B5EF4-FFF2-40B4-BE49-F238E27FC236}">
                <a16:creationId xmlns:a16="http://schemas.microsoft.com/office/drawing/2014/main" id="{CAABA335-94CB-4AB9-AF5B-07EF72BA9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86" y="547807"/>
            <a:ext cx="10141802" cy="38168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5D8D6EE-19DE-4804-AE8C-3D34265458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565251"/>
            <a:ext cx="10355323" cy="543473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8D7C526C-4913-435F-8CA6-99AC4358EFC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69353" y="695008"/>
            <a:ext cx="9845344" cy="3525670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EF17DBB-943D-41B0-8CFD-DCD79B0E7CF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53760" cy="68247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92C6D244-D63D-4A7E-8A9B-0589858F45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3A671D6-7188-4133-A9B7-154B615C54EF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DD9EABCC-8B5E-4A10-AD5C-9B33182E84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DB45466E-30F0-4AFC-89A9-FF0F72B0E7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72E1756-3113-4617-915D-EA71024E40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106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E986B-742C-4614-B88D-055677AE5B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8432"/>
            <a:ext cx="10353760" cy="3534348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8D62917-1546-4B46-BADA-79A4F67FABA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95183"/>
            <a:ext cx="10353760" cy="1501828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CCAEBB8-8C96-42E3-B35F-CF46680387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9BD2045-2F87-4715-A842-798D08103B43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7E06D1D-6202-4182-8E76-5538020A1A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61080EE-1C9D-457A-8345-94CA9E77ED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52246DE-CAA4-44D1-943B-7C69D17136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312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5A4A-8BA3-45D9-81A2-587FFCB9B5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9869EF5-47EB-4878-AD32-D0CB3795414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32747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C54B50-3E60-4BDB-96D9-540D10E84FB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304355"/>
            <a:ext cx="10353760" cy="1489493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635AC-F5E1-4011-B72E-D1507FC88E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08F7538-A5A1-49EF-9BF6-6CD0A281142A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F3633C-5D9E-41F4-B8D2-8F8D8808BB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2C6D7-DCCE-4072-9045-9D1C63DF5B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4585686-4DE2-41FD-9427-3644D1391804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18CB2A0A-EB62-4F90-ABAF-3FB622E17C45}"/>
              </a:ext>
            </a:extLst>
          </p:cNvPr>
          <p:cNvSpPr txBox="1"/>
          <p:nvPr/>
        </p:nvSpPr>
        <p:spPr>
          <a:xfrm>
            <a:off x="990596" y="88479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93EDB75C-8A69-49BB-A21E-E593A8F1B961}"/>
              </a:ext>
            </a:extLst>
          </p:cNvPr>
          <p:cNvSpPr txBox="1"/>
          <p:nvPr/>
        </p:nvSpPr>
        <p:spPr>
          <a:xfrm>
            <a:off x="10504718" y="292825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0401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689E-76AA-48B0-9019-6105389A65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2126940"/>
            <a:ext cx="10353760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43598EF-42AC-4C1F-9E49-DFBC3052AE8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87" y="4650556"/>
            <a:ext cx="10352196" cy="114064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9C4AD51D-FCA6-4D8C-ACA9-EF23829790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918A15F-6665-4C65-95E2-62DF5BA317FD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E9918EF3-9A79-440C-8262-44173AAE7B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238A69B-586A-49FA-AB24-AF29101332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2883861-F07D-471C-A4DE-0C9BE6AA6D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75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6332F-BC98-4BCD-9EC9-4585FC4343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D60474-2221-43F5-BBEC-8B91B535DBC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533A9-0EFE-4250-980A-C6EA669E88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BD7C27-C5E8-409F-94DC-623309A6F7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6708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011539F-E78E-4979-AC19-CE8FD96AD1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0223B1FC-00AE-4AFC-91FB-F42DA49BB6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C13E897-7BB9-47C0-894C-DD581735E7C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7B05165C-465F-44B4-971B-640143CDA3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54696A9-9399-47D2-B234-0A8DF26C4B0E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1AEAAEE-98BD-4D54-BD9C-B416AF68FF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0AE47C8F-A8F5-46FE-BF3F-C254D86E24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46A3147-F828-4A3D-A45C-C2A6CEAB1E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899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4716DE05-0F08-4EA2-ACF0-F3BDAFD7E3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59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5" descr="Slate-V2-HD-3colPhotoInset.png">
            <a:extLst>
              <a:ext uri="{FF2B5EF4-FFF2-40B4-BE49-F238E27FC236}">
                <a16:creationId xmlns:a16="http://schemas.microsoft.com/office/drawing/2014/main" id="{40A69718-1631-4B98-8EF1-B8FDC30016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796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6" descr="Slate-V2-HD-3colPhotoInset.png">
            <a:extLst>
              <a:ext uri="{FF2B5EF4-FFF2-40B4-BE49-F238E27FC236}">
                <a16:creationId xmlns:a16="http://schemas.microsoft.com/office/drawing/2014/main" id="{E33AB78D-807D-4D33-B166-0DD2DE647F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6050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819C44D-2545-49E9-A792-A009E08BAF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54111AE-27BA-4C01-B8AD-31CC423BFE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5D19B28C-D093-44C8-91C5-B3ACCB95BFA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18102" y="1938921"/>
            <a:ext cx="3092363" cy="1602952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3267A58D-1DA2-467A-A1ED-A99D4D0DC98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7F876EAD-D3D0-4185-B54A-819314860EC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8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DC1890AD-D98B-404F-9D37-6FE5EA38137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45738" y="1939094"/>
            <a:ext cx="3092363" cy="160816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2580AC27-4B8A-409B-AABA-31A38B0A85E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8C83070F-EB52-4EF5-942C-39A52DF57B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700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FED2C462-CCCB-4B9C-934C-06C6413CF8C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75697" y="1934431"/>
            <a:ext cx="3092363" cy="1607295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60A640B-7401-45B0-9D18-12E449FFF75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4480367"/>
            <a:ext cx="3300984" cy="131083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62727FF6-F95D-47F2-A107-C8E7ADEB61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558B6CF-40CB-4D19-96B1-5B0825A3770D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7844DD31-566E-4DB1-956B-8EBBBF9B73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E7FA3C4D-D00C-4E1F-BC70-23FFFF9353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686D0C3-8629-47ED-ADC3-CCF3AF721D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78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780E-1437-4DC8-A412-2A18DE7704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EC543C-68C6-4122-9BCC-64306F62770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1732449"/>
            <a:ext cx="10353760" cy="405874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CA45D-A047-487D-87B3-2436B4F353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4A10848-3B76-4FEA-AFD3-71F6CD8DF1AD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84AB7-0BD5-42E3-916F-8C20E2DFAE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077AA-9687-4ADA-A19F-77D2A56406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0C65CF1-83A5-4109-85A4-A4DB343442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468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6542DE-EF75-4F15-9877-55D66534E29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83065" y="609603"/>
            <a:ext cx="2284491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401F3-3D96-4BF6-B0E4-208B9B92794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916875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0D58B-18DD-4045-82E4-8D665F01CC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678738" y="5883277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D74BC3F-6682-4FE3-B569-32D7B11236F3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B95BC-3F7B-433A-BE66-FB8CF6A8C4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3796" y="5883277"/>
            <a:ext cx="667286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DD77C-F9F8-4B70-80AF-275040C949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14008" y="5883277"/>
            <a:ext cx="75354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63F1719-9809-4D9F-B124-30751286F0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013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5D616E-8681-4636-B3D1-C30AE5DAD2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D12BD3-C2B2-4477-99CF-DB1181F98FE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1732449"/>
            <a:ext cx="10353760" cy="405874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22481-3C04-4608-B421-2183C2B8130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0E1365CB-4692-4E85-969C-B39704051236}" type="datetime1">
              <a:rPr lang="en-GB"/>
              <a:pPr lvl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C9183-A7B3-403D-89CC-2BB5BF02258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392BC-0FEE-4823-8686-6300F6C196D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E9793780-E4E2-4AEC-8E6D-1B1B64BA343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  <a:cs typeface="Trebuchet MS"/>
        </a:defRPr>
      </a:lvl1pPr>
    </p:titleStyle>
    <p:bodyStyle>
      <a:lvl1pPr marL="342900" marR="0" lvl="0" indent="-306003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2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1pPr>
      <a:lvl2pPr marL="719998" marR="0" lvl="1" indent="-270004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8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2pPr>
      <a:lvl3pPr marL="1026002" marR="0" lvl="2" indent="-215999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6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3pPr>
      <a:lvl4pPr marL="1386001" marR="0" lvl="3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4pPr>
      <a:lvl5pPr marL="1674001" marR="0" lvl="4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video" Target="../media/media1.mp4" /><Relationship Id="rId1" Type="http://schemas.microsoft.com/office/2007/relationships/media" Target="../media/media1.mp4" /><Relationship Id="rId5" Type="http://schemas.openxmlformats.org/officeDocument/2006/relationships/image" Target="../media/image7.jpeg" /><Relationship Id="rId4" Type="http://schemas.openxmlformats.org/officeDocument/2006/relationships/image" Target="../media/image6.jpe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hancockmcdonald.com/materials/sentence-search" TargetMode="External" /><Relationship Id="rId3" Type="http://schemas.openxmlformats.org/officeDocument/2006/relationships/image" Target="../media/image10.png" /><Relationship Id="rId7" Type="http://schemas.openxmlformats.org/officeDocument/2006/relationships/hyperlink" Target="https://creativecommons.org/licenses/by-nc-sa/3.0/" TargetMode="External" /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viva.pressbooks.pub/letsgetwriting/chapter/chapter-8-writing-basics-what-makes-a-good-sentence/" TargetMode="External" /><Relationship Id="rId5" Type="http://schemas.openxmlformats.org/officeDocument/2006/relationships/image" Target="../media/image12.jpeg" /><Relationship Id="rId10" Type="http://schemas.openxmlformats.org/officeDocument/2006/relationships/hyperlink" Target="https://creativecommons.org/licenses/by/3.0/" TargetMode="External" /><Relationship Id="rId4" Type="http://schemas.openxmlformats.org/officeDocument/2006/relationships/image" Target="../media/image11.jpeg" /><Relationship Id="rId9" Type="http://schemas.openxmlformats.org/officeDocument/2006/relationships/hyperlink" Target="https://openoregon.pressbooks.pub/aboutwriting/chapter/does-your-sentence-have-a-dangling-modifier/" TargetMode="Externa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6.svg" /><Relationship Id="rId5" Type="http://schemas.openxmlformats.org/officeDocument/2006/relationships/image" Target="../media/image15.png" /><Relationship Id="rId4" Type="http://schemas.openxmlformats.org/officeDocument/2006/relationships/image" Target="../media/image14.sv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99DE47F-AC37-4CA5-BBF6-6FCDBE807F2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44182" y="4624001"/>
            <a:ext cx="10156432" cy="1152528"/>
          </a:xfrm>
        </p:spPr>
        <p:txBody>
          <a:bodyPr/>
          <a:lstStyle/>
          <a:p>
            <a:pPr lvl="0"/>
            <a:r>
              <a:rPr lang="ro-RO" sz="3400">
                <a:cs typeface="Calibri Light"/>
              </a:rPr>
              <a:t>STUDENT NAME: Andreea-Florina Tamba</a:t>
            </a:r>
            <a:br>
              <a:rPr lang="ro-RO" sz="3400">
                <a:cs typeface="Calibri Light"/>
              </a:rPr>
            </a:br>
            <a:r>
              <a:rPr lang="ro-RO" sz="3400">
                <a:cs typeface="Calibri Light"/>
              </a:rPr>
              <a:t>STUDENT ID :2112920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6FCF304-CA82-4D37-BBE4-0512D8F8BF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44182" y="5831613"/>
            <a:ext cx="9747824" cy="594360"/>
          </a:xfrm>
        </p:spPr>
        <p:txBody>
          <a:bodyPr/>
          <a:lstStyle/>
          <a:p>
            <a:pPr lvl="0"/>
            <a:r>
              <a:rPr lang="ro-RO" sz="1600"/>
              <a:t>POWERPOINT-SENTENCE</a:t>
            </a:r>
          </a:p>
        </p:txBody>
      </p:sp>
      <p:pic>
        <p:nvPicPr>
          <p:cNvPr id="4" name="Imagine 5" descr="O imagine care conține persoană, perete, interior&#10;&#10;Descriere generată automat">
            <a:extLst>
              <a:ext uri="{FF2B5EF4-FFF2-40B4-BE49-F238E27FC236}">
                <a16:creationId xmlns:a16="http://schemas.microsoft.com/office/drawing/2014/main" id="{C88465F9-5850-48A9-9140-5D29174DBA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13">
            <a:off x="1531839" y="1090641"/>
            <a:ext cx="3612392" cy="270929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59207610-18EF-46AA-BEB9-3F65231B11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53620" y="1098752"/>
            <a:ext cx="4787697" cy="269308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Many question marks on black background">
            <a:extLst>
              <a:ext uri="{FF2B5EF4-FFF2-40B4-BE49-F238E27FC236}">
                <a16:creationId xmlns:a16="http://schemas.microsoft.com/office/drawing/2014/main" id="{829DE6E8-4AEB-4992-91A7-E4C4A77F25C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687" r="7" b="7"/>
          <a:stretch>
            <a:fillRect/>
          </a:stretch>
        </p:blipFill>
        <p:spPr>
          <a:xfrm>
            <a:off x="18" y="0"/>
            <a:ext cx="11341083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u 1">
            <a:extLst>
              <a:ext uri="{FF2B5EF4-FFF2-40B4-BE49-F238E27FC236}">
                <a16:creationId xmlns:a16="http://schemas.microsoft.com/office/drawing/2014/main" id="{4DADFCF5-2C09-4A8F-ACB4-F329340CFC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1872" y="758952"/>
            <a:ext cx="9418320" cy="3963174"/>
          </a:xfrm>
        </p:spPr>
        <p:txBody>
          <a:bodyPr anchor="b"/>
          <a:lstStyle/>
          <a:p>
            <a:pPr lvl="0">
              <a:lnSpc>
                <a:spcPct val="85000"/>
              </a:lnSpc>
            </a:pPr>
            <a:r>
              <a:rPr lang="en-US" sz="7200"/>
              <a:t>What is a Sentence?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F4B2BC-6418-457B-A568-1F0809A403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1872" y="365760"/>
            <a:ext cx="9692640" cy="1325559"/>
          </a:xfrm>
        </p:spPr>
        <p:txBody>
          <a:bodyPr/>
          <a:lstStyle/>
          <a:p>
            <a:pPr lvl="0"/>
            <a:r>
              <a:rPr lang="ro-RO"/>
              <a:t>Introduction</a:t>
            </a:r>
          </a:p>
        </p:txBody>
      </p:sp>
      <p:grpSp>
        <p:nvGrpSpPr>
          <p:cNvPr id="3" name="Substituent conținut 2">
            <a:extLst>
              <a:ext uri="{FF2B5EF4-FFF2-40B4-BE49-F238E27FC236}">
                <a16:creationId xmlns:a16="http://schemas.microsoft.com/office/drawing/2014/main" id="{B237479E-9293-4C4F-BD91-12A643D87FBB}"/>
              </a:ext>
            </a:extLst>
          </p:cNvPr>
          <p:cNvGrpSpPr/>
          <p:nvPr/>
        </p:nvGrpSpPr>
        <p:grpSpPr>
          <a:xfrm>
            <a:off x="1261872" y="1830756"/>
            <a:ext cx="8595360" cy="4347423"/>
            <a:chOff x="1261872" y="1830756"/>
            <a:chExt cx="8595360" cy="4347423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D1BEC804-6FA0-43A7-A5D7-325F554378BC}"/>
                </a:ext>
              </a:extLst>
            </p:cNvPr>
            <p:cNvSpPr/>
            <p:nvPr/>
          </p:nvSpPr>
          <p:spPr>
            <a:xfrm>
              <a:off x="1261872" y="4455066"/>
              <a:ext cx="8595360" cy="17231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595360"/>
                <a:gd name="f7" fmla="val 1723112"/>
                <a:gd name="f8" fmla="+- 0 0 -90"/>
                <a:gd name="f9" fmla="*/ f3 1 8595360"/>
                <a:gd name="f10" fmla="*/ f4 1 1723112"/>
                <a:gd name="f11" fmla="+- f7 0 f5"/>
                <a:gd name="f12" fmla="+- f6 0 f5"/>
                <a:gd name="f13" fmla="*/ f8 f0 1"/>
                <a:gd name="f14" fmla="*/ f12 1 8595360"/>
                <a:gd name="f15" fmla="*/ f11 1 1723112"/>
                <a:gd name="f16" fmla="*/ 0 f12 1"/>
                <a:gd name="f17" fmla="*/ 0 f11 1"/>
                <a:gd name="f18" fmla="*/ 8595360 f12 1"/>
                <a:gd name="f19" fmla="*/ 1723112 f11 1"/>
                <a:gd name="f20" fmla="*/ f13 1 f2"/>
                <a:gd name="f21" fmla="*/ f16 1 8595360"/>
                <a:gd name="f22" fmla="*/ f17 1 1723112"/>
                <a:gd name="f23" fmla="*/ f18 1 8595360"/>
                <a:gd name="f24" fmla="*/ f19 1 172311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595360" h="172311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6462" tIns="156462" rIns="156462" bIns="156462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ro-RO" sz="22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The two most basic part of a sentences are the subject and predicate,the subject of a sentence is the person,place,or thing that is performing the action of the sentence.The simple subject usually contains anoun or pronun and can include modifying words,phrases,or clauses.</a:t>
              </a:r>
              <a:endParaRPr lang="en-US" sz="2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CA8B569-7397-45A9-9DB9-341A471503CD}"/>
                </a:ext>
              </a:extLst>
            </p:cNvPr>
            <p:cNvSpPr/>
            <p:nvPr/>
          </p:nvSpPr>
          <p:spPr>
            <a:xfrm>
              <a:off x="1261872" y="1830756"/>
              <a:ext cx="8595360" cy="26501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595360"/>
                <a:gd name="f7" fmla="val 2650146"/>
                <a:gd name="f8" fmla="val 1721985"/>
                <a:gd name="f9" fmla="val 4628948"/>
                <a:gd name="f10" fmla="val 1987609"/>
                <a:gd name="f11" fmla="val 4960216"/>
                <a:gd name="f12" fmla="val 4297680"/>
                <a:gd name="f13" fmla="val 2650145"/>
                <a:gd name="f14" fmla="val 3635143"/>
                <a:gd name="f15" fmla="val 3966412"/>
                <a:gd name="f16" fmla="val 1"/>
                <a:gd name="f17" fmla="+- 0 0 -90"/>
                <a:gd name="f18" fmla="*/ f3 1 8595360"/>
                <a:gd name="f19" fmla="*/ f4 1 2650146"/>
                <a:gd name="f20" fmla="+- f7 0 f5"/>
                <a:gd name="f21" fmla="+- f6 0 f5"/>
                <a:gd name="f22" fmla="*/ f17 f0 1"/>
                <a:gd name="f23" fmla="*/ f21 1 8595360"/>
                <a:gd name="f24" fmla="*/ f20 1 2650146"/>
                <a:gd name="f25" fmla="*/ 0 f21 1"/>
                <a:gd name="f26" fmla="*/ 928161 f20 1"/>
                <a:gd name="f27" fmla="*/ 3966412 f21 1"/>
                <a:gd name="f28" fmla="*/ 662537 f20 1"/>
                <a:gd name="f29" fmla="*/ 3635144 f21 1"/>
                <a:gd name="f30" fmla="*/ 4297680 f21 1"/>
                <a:gd name="f31" fmla="*/ 0 f20 1"/>
                <a:gd name="f32" fmla="*/ 4960217 f21 1"/>
                <a:gd name="f33" fmla="*/ 4628948 f21 1"/>
                <a:gd name="f34" fmla="*/ 8595360 f21 1"/>
                <a:gd name="f35" fmla="*/ 2650146 f20 1"/>
                <a:gd name="f36" fmla="*/ f22 1 f2"/>
                <a:gd name="f37" fmla="*/ f25 1 8595360"/>
                <a:gd name="f38" fmla="*/ f26 1 2650146"/>
                <a:gd name="f39" fmla="*/ f27 1 8595360"/>
                <a:gd name="f40" fmla="*/ f28 1 2650146"/>
                <a:gd name="f41" fmla="*/ f29 1 8595360"/>
                <a:gd name="f42" fmla="*/ f30 1 8595360"/>
                <a:gd name="f43" fmla="*/ f31 1 2650146"/>
                <a:gd name="f44" fmla="*/ f32 1 8595360"/>
                <a:gd name="f45" fmla="*/ f33 1 8595360"/>
                <a:gd name="f46" fmla="*/ f34 1 8595360"/>
                <a:gd name="f47" fmla="*/ f35 1 2650146"/>
                <a:gd name="f48" fmla="*/ f5 1 f23"/>
                <a:gd name="f49" fmla="*/ f6 1 f23"/>
                <a:gd name="f50" fmla="*/ f5 1 f24"/>
                <a:gd name="f51" fmla="*/ f7 1 f24"/>
                <a:gd name="f52" fmla="+- f36 0 f1"/>
                <a:gd name="f53" fmla="*/ f37 1 f23"/>
                <a:gd name="f54" fmla="*/ f38 1 f24"/>
                <a:gd name="f55" fmla="*/ f39 1 f23"/>
                <a:gd name="f56" fmla="*/ f40 1 f24"/>
                <a:gd name="f57" fmla="*/ f41 1 f23"/>
                <a:gd name="f58" fmla="*/ f42 1 f23"/>
                <a:gd name="f59" fmla="*/ f43 1 f24"/>
                <a:gd name="f60" fmla="*/ f44 1 f23"/>
                <a:gd name="f61" fmla="*/ f45 1 f23"/>
                <a:gd name="f62" fmla="*/ f46 1 f23"/>
                <a:gd name="f63" fmla="*/ f47 1 f24"/>
                <a:gd name="f64" fmla="*/ f48 f18 1"/>
                <a:gd name="f65" fmla="*/ f49 f18 1"/>
                <a:gd name="f66" fmla="*/ f51 f19 1"/>
                <a:gd name="f67" fmla="*/ f50 f19 1"/>
                <a:gd name="f68" fmla="*/ f53 f18 1"/>
                <a:gd name="f69" fmla="*/ f54 f19 1"/>
                <a:gd name="f70" fmla="*/ f55 f18 1"/>
                <a:gd name="f71" fmla="*/ f56 f19 1"/>
                <a:gd name="f72" fmla="*/ f57 f18 1"/>
                <a:gd name="f73" fmla="*/ f58 f18 1"/>
                <a:gd name="f74" fmla="*/ f59 f19 1"/>
                <a:gd name="f75" fmla="*/ f60 f18 1"/>
                <a:gd name="f76" fmla="*/ f61 f18 1"/>
                <a:gd name="f77" fmla="*/ f62 f18 1"/>
                <a:gd name="f78" fmla="*/ f63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2">
                  <a:pos x="f68" y="f69"/>
                </a:cxn>
                <a:cxn ang="f52">
                  <a:pos x="f70" y="f69"/>
                </a:cxn>
                <a:cxn ang="f52">
                  <a:pos x="f70" y="f71"/>
                </a:cxn>
                <a:cxn ang="f52">
                  <a:pos x="f72" y="f71"/>
                </a:cxn>
                <a:cxn ang="f52">
                  <a:pos x="f73" y="f74"/>
                </a:cxn>
                <a:cxn ang="f52">
                  <a:pos x="f75" y="f71"/>
                </a:cxn>
                <a:cxn ang="f52">
                  <a:pos x="f76" y="f71"/>
                </a:cxn>
                <a:cxn ang="f52">
                  <a:pos x="f76" y="f69"/>
                </a:cxn>
                <a:cxn ang="f52">
                  <a:pos x="f77" y="f69"/>
                </a:cxn>
                <a:cxn ang="f52">
                  <a:pos x="f77" y="f78"/>
                </a:cxn>
                <a:cxn ang="f52">
                  <a:pos x="f68" y="f78"/>
                </a:cxn>
                <a:cxn ang="f52">
                  <a:pos x="f68" y="f69"/>
                </a:cxn>
              </a:cxnLst>
              <a:rect l="f64" t="f67" r="f65" b="f66"/>
              <a:pathLst>
                <a:path w="8595360" h="2650146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6462" tIns="156462" rIns="156462" bIns="1084624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ro-RO" sz="22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 Sentence is a group of words with a subject and a verb that expresses a complete thought.</a:t>
              </a:r>
              <a:endParaRPr lang="en-US" sz="2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3">
            <a:extLst>
              <a:ext uri="{FF2B5EF4-FFF2-40B4-BE49-F238E27FC236}">
                <a16:creationId xmlns:a16="http://schemas.microsoft.com/office/drawing/2014/main" id="{A15E379C-9E13-423E-8219-9137516D3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80005">
            <a:off x="4343016" y="1708154"/>
            <a:ext cx="1977847" cy="25603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Imagine 9">
            <a:extLst>
              <a:ext uri="{FF2B5EF4-FFF2-40B4-BE49-F238E27FC236}">
                <a16:creationId xmlns:a16="http://schemas.microsoft.com/office/drawing/2014/main" id="{D98EDC03-C5CB-468B-96D1-814E12E2FE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2395" y="644231"/>
            <a:ext cx="2797451" cy="59246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Imagine 6" descr="O imagine care conține text, aeronavă, accesoriu&#10;&#10;Descriere generată automat">
            <a:extLst>
              <a:ext uri="{FF2B5EF4-FFF2-40B4-BE49-F238E27FC236}">
                <a16:creationId xmlns:a16="http://schemas.microsoft.com/office/drawing/2014/main" id="{8E032963-32EB-46EC-A605-EDDEE7344E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560015">
            <a:off x="428515" y="1712509"/>
            <a:ext cx="2934465" cy="256032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Imagine 2" descr="Introduction to Computer Programming - Word &amp; Sentence ...">
            <a:extLst>
              <a:ext uri="{FF2B5EF4-FFF2-40B4-BE49-F238E27FC236}">
                <a16:creationId xmlns:a16="http://schemas.microsoft.com/office/drawing/2014/main" id="{389EFF62-54B2-4623-95FA-94F8CA302F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6693" y="4564181"/>
            <a:ext cx="4572000" cy="22871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asetăText 3">
            <a:extLst>
              <a:ext uri="{FF2B5EF4-FFF2-40B4-BE49-F238E27FC236}">
                <a16:creationId xmlns:a16="http://schemas.microsoft.com/office/drawing/2014/main" id="{BEA47D72-7357-474E-84A1-2B9B3E1691F8}"/>
              </a:ext>
            </a:extLst>
          </p:cNvPr>
          <p:cNvSpPr txBox="1"/>
          <p:nvPr/>
        </p:nvSpPr>
        <p:spPr>
          <a:xfrm>
            <a:off x="9000100" y="6870701"/>
            <a:ext cx="3191896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6"/>
              </a:rPr>
              <a:t>Această fotografie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de Autor necunoscut este licențiat sub 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7"/>
              </a:rPr>
              <a:t>CC BY-SA-NC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.</a:t>
            </a: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EC193EF1-0810-44A7-A87B-40633403C8D8}"/>
              </a:ext>
            </a:extLst>
          </p:cNvPr>
          <p:cNvSpPr txBox="1"/>
          <p:nvPr/>
        </p:nvSpPr>
        <p:spPr>
          <a:xfrm rot="10799991">
            <a:off x="5783662" y="6874816"/>
            <a:ext cx="3335676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8"/>
              </a:rPr>
              <a:t>Această fotografie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de Autor necunoscut este licențiat sub 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7"/>
              </a:rPr>
              <a:t>CC BY-SA-NC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.</a:t>
            </a:r>
          </a:p>
        </p:txBody>
      </p:sp>
      <p:sp>
        <p:nvSpPr>
          <p:cNvPr id="8" name="CasetăText 9">
            <a:extLst>
              <a:ext uri="{FF2B5EF4-FFF2-40B4-BE49-F238E27FC236}">
                <a16:creationId xmlns:a16="http://schemas.microsoft.com/office/drawing/2014/main" id="{D18B02F8-1501-41BD-8CB7-592CC7E96688}"/>
              </a:ext>
            </a:extLst>
          </p:cNvPr>
          <p:cNvSpPr txBox="1"/>
          <p:nvPr/>
        </p:nvSpPr>
        <p:spPr>
          <a:xfrm>
            <a:off x="2909904" y="6870701"/>
            <a:ext cx="2872898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9"/>
              </a:rPr>
              <a:t>Această fotografie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de Autor necunoscut este licențiat sub 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10"/>
              </a:rPr>
              <a:t>CC BY</a:t>
            </a:r>
            <a:r>
              <a:rPr lang="en-US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.</a:t>
            </a:r>
          </a:p>
        </p:txBody>
      </p:sp>
      <p:sp>
        <p:nvSpPr>
          <p:cNvPr id="9" name="Titlu 11">
            <a:extLst>
              <a:ext uri="{FF2B5EF4-FFF2-40B4-BE49-F238E27FC236}">
                <a16:creationId xmlns:a16="http://schemas.microsoft.com/office/drawing/2014/main" id="{CCF7A051-6EA7-4EE6-91D8-0A12999171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8588" y="6327"/>
            <a:ext cx="3495998" cy="1153030"/>
          </a:xfrm>
        </p:spPr>
        <p:txBody>
          <a:bodyPr/>
          <a:lstStyle/>
          <a:p>
            <a:pPr lvl="0"/>
            <a:r>
              <a:rPr lang="ro-RO"/>
              <a:t>Reference:</a:t>
            </a:r>
          </a:p>
        </p:txBody>
      </p:sp>
      <p:sp>
        <p:nvSpPr>
          <p:cNvPr id="10" name="Substituent conținut 12">
            <a:extLst>
              <a:ext uri="{FF2B5EF4-FFF2-40B4-BE49-F238E27FC236}">
                <a16:creationId xmlns:a16="http://schemas.microsoft.com/office/drawing/2014/main" id="{25DE0BD1-88CF-4B1F-ABCF-12FB2BB9E8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116549" y="721745"/>
            <a:ext cx="4814114" cy="1849675"/>
          </a:xfrm>
        </p:spPr>
        <p:txBody>
          <a:bodyPr/>
          <a:lstStyle/>
          <a:p>
            <a:pPr lvl="0"/>
            <a:r>
              <a:rPr lang="ro-RO"/>
              <a:t>Http://www.birdvilleschools.net&gt;lib2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946CFA6B-9091-407F-BFF5-FF5BA08C61C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7575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469997-04EC-4921-88B8-D5B9BB6C791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817431" y="1257300"/>
            <a:ext cx="2450125" cy="4343400"/>
          </a:xfrm>
        </p:spPr>
        <p:txBody>
          <a:bodyPr anchor="ctr" anchorCtr="0"/>
          <a:lstStyle/>
          <a:p>
            <a:pPr lvl="0" algn="l"/>
            <a:r>
              <a:rPr lang="en-GB"/>
              <a:t>BY PAULINE N</a:t>
            </a: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A9EBF4F4-2F68-4459-A6F8-ADE696C5AFA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8386483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088489"/>
              <a:gd name="f7" fmla="val 6858002"/>
              <a:gd name="f8" fmla="val 3563332"/>
              <a:gd name="f9" fmla="val 3"/>
              <a:gd name="f10" fmla="val 5842099"/>
              <a:gd name="f11" fmla="val 4"/>
              <a:gd name="f12" fmla="val 5835346"/>
              <a:gd name="f13" fmla="val 5841229"/>
              <a:gd name="f14" fmla="val 40466"/>
              <a:gd name="f15" fmla="val 5858543"/>
              <a:gd name="f16" fmla="val 159110"/>
              <a:gd name="f17" fmla="val 5870645"/>
              <a:gd name="f18" fmla="val 245521"/>
              <a:gd name="f19" fmla="val 5883420"/>
              <a:gd name="f20" fmla="val 348391"/>
              <a:gd name="f21" fmla="val 5898716"/>
              <a:gd name="f22" fmla="val 470463"/>
              <a:gd name="f23" fmla="val 5914853"/>
              <a:gd name="f24" fmla="val 605566"/>
              <a:gd name="f25" fmla="val 5931830"/>
              <a:gd name="f26" fmla="val 757813"/>
              <a:gd name="f27" fmla="val 5949815"/>
              <a:gd name="f28" fmla="val 923777"/>
              <a:gd name="f29" fmla="val 5967801"/>
              <a:gd name="f30" fmla="val 1104142"/>
              <a:gd name="f31" fmla="val 5986122"/>
              <a:gd name="f32" fmla="val 1296166"/>
              <a:gd name="f33" fmla="val 6003099"/>
              <a:gd name="f34" fmla="val 1503278"/>
              <a:gd name="f35" fmla="val 6019404"/>
              <a:gd name="f36" fmla="val 1719991"/>
              <a:gd name="f37" fmla="val 6034196"/>
              <a:gd name="f38" fmla="val 1949048"/>
              <a:gd name="f39" fmla="val 6048315"/>
              <a:gd name="f40" fmla="val 2187706"/>
              <a:gd name="f41" fmla="val 6061595"/>
              <a:gd name="f42" fmla="val 2436652"/>
              <a:gd name="f43" fmla="val 6066301"/>
              <a:gd name="f44" fmla="val 2564211"/>
              <a:gd name="f45" fmla="val 6071512"/>
              <a:gd name="f46" fmla="val 2694512"/>
              <a:gd name="f47" fmla="val 6076386"/>
              <a:gd name="f48" fmla="val 2826871"/>
              <a:gd name="f49" fmla="val 6079580"/>
              <a:gd name="f50" fmla="val 2959917"/>
              <a:gd name="f51" fmla="val 6082438"/>
              <a:gd name="f52" fmla="val 3095705"/>
              <a:gd name="f53" fmla="val 6085463"/>
              <a:gd name="f54" fmla="val 3232865"/>
              <a:gd name="f55" fmla="val 6087480"/>
              <a:gd name="f56" fmla="val 3372768"/>
              <a:gd name="f57" fmla="val 3514043"/>
              <a:gd name="f58" fmla="val 3656689"/>
              <a:gd name="f59" fmla="val 3800707"/>
              <a:gd name="f60" fmla="val 3946783"/>
              <a:gd name="f61" fmla="val 6083614"/>
              <a:gd name="f62" fmla="val 4092858"/>
              <a:gd name="f63" fmla="val 4240991"/>
              <a:gd name="f64" fmla="val 6075378"/>
              <a:gd name="f65" fmla="val 4390495"/>
              <a:gd name="f66" fmla="val 6070503"/>
              <a:gd name="f67" fmla="val 4540000"/>
              <a:gd name="f68" fmla="val 6063612"/>
              <a:gd name="f69" fmla="val 4690876"/>
              <a:gd name="f70" fmla="val 6055375"/>
              <a:gd name="f71" fmla="val 4843123"/>
              <a:gd name="f72" fmla="val 6047475"/>
              <a:gd name="f73" fmla="val 4996057"/>
              <a:gd name="f74" fmla="val 6037390"/>
              <a:gd name="f75" fmla="val 5148990"/>
              <a:gd name="f76" fmla="val 6025287"/>
              <a:gd name="f77" fmla="val 5303981"/>
              <a:gd name="f78" fmla="val 6013185"/>
              <a:gd name="f79" fmla="val 5456914"/>
              <a:gd name="f80" fmla="val 5999233"/>
              <a:gd name="f81" fmla="val 5612591"/>
              <a:gd name="f82" fmla="val 5983937"/>
              <a:gd name="f83" fmla="val 5768953"/>
              <a:gd name="f84" fmla="val 5923258"/>
              <a:gd name="f85" fmla="val 5948975"/>
              <a:gd name="f86" fmla="val 6079621"/>
              <a:gd name="f87" fmla="val 5928804"/>
              <a:gd name="f88" fmla="val 6235297"/>
              <a:gd name="f89" fmla="val 5908801"/>
              <a:gd name="f90" fmla="val 6391660"/>
              <a:gd name="f91" fmla="val 5885437"/>
              <a:gd name="f92" fmla="val 6547336"/>
              <a:gd name="f93" fmla="val 5861568"/>
              <a:gd name="f94" fmla="val 6702327"/>
              <a:gd name="f95" fmla="val 5836524"/>
              <a:gd name="f96" fmla="val 1223490"/>
              <a:gd name="f97" fmla="+- 0 0 -90"/>
              <a:gd name="f98" fmla="*/ f3 1 6088489"/>
              <a:gd name="f99" fmla="*/ f4 1 6858002"/>
              <a:gd name="f100" fmla="+- f7 0 f5"/>
              <a:gd name="f101" fmla="+- f6 0 f5"/>
              <a:gd name="f102" fmla="*/ f97 f0 1"/>
              <a:gd name="f103" fmla="*/ f101 1 6088489"/>
              <a:gd name="f104" fmla="*/ f100 1 6858002"/>
              <a:gd name="f105" fmla="*/ 0 f101 1"/>
              <a:gd name="f106" fmla="*/ 0 f100 1"/>
              <a:gd name="f107" fmla="*/ 3563332 f101 1"/>
              <a:gd name="f108" fmla="*/ 3 f100 1"/>
              <a:gd name="f109" fmla="*/ 5842099 f101 1"/>
              <a:gd name="f110" fmla="*/ 4 f100 1"/>
              <a:gd name="f111" fmla="*/ 5835346 f101 1"/>
              <a:gd name="f112" fmla="*/ 5841229 f101 1"/>
              <a:gd name="f113" fmla="*/ 40466 f100 1"/>
              <a:gd name="f114" fmla="*/ 5858543 f101 1"/>
              <a:gd name="f115" fmla="*/ 159110 f100 1"/>
              <a:gd name="f116" fmla="*/ 5870645 f101 1"/>
              <a:gd name="f117" fmla="*/ 245521 f100 1"/>
              <a:gd name="f118" fmla="*/ 5883420 f101 1"/>
              <a:gd name="f119" fmla="*/ 348391 f100 1"/>
              <a:gd name="f120" fmla="*/ 5898716 f101 1"/>
              <a:gd name="f121" fmla="*/ 470463 f100 1"/>
              <a:gd name="f122" fmla="*/ 5914853 f101 1"/>
              <a:gd name="f123" fmla="*/ 605566 f100 1"/>
              <a:gd name="f124" fmla="*/ 5931830 f101 1"/>
              <a:gd name="f125" fmla="*/ 757813 f100 1"/>
              <a:gd name="f126" fmla="*/ 5949815 f101 1"/>
              <a:gd name="f127" fmla="*/ 923777 f100 1"/>
              <a:gd name="f128" fmla="*/ 5967801 f101 1"/>
              <a:gd name="f129" fmla="*/ 1104142 f100 1"/>
              <a:gd name="f130" fmla="*/ 5986122 f101 1"/>
              <a:gd name="f131" fmla="*/ 1296166 f100 1"/>
              <a:gd name="f132" fmla="*/ 6003099 f101 1"/>
              <a:gd name="f133" fmla="*/ 1503278 f100 1"/>
              <a:gd name="f134" fmla="*/ 6019404 f101 1"/>
              <a:gd name="f135" fmla="*/ 1719991 f100 1"/>
              <a:gd name="f136" fmla="*/ 6034196 f101 1"/>
              <a:gd name="f137" fmla="*/ 1949048 f100 1"/>
              <a:gd name="f138" fmla="*/ 6048315 f101 1"/>
              <a:gd name="f139" fmla="*/ 2187706 f100 1"/>
              <a:gd name="f140" fmla="*/ 6061595 f101 1"/>
              <a:gd name="f141" fmla="*/ 2436652 f100 1"/>
              <a:gd name="f142" fmla="*/ 6066301 f101 1"/>
              <a:gd name="f143" fmla="*/ 2564211 f100 1"/>
              <a:gd name="f144" fmla="*/ 6071512 f101 1"/>
              <a:gd name="f145" fmla="*/ 2694512 f100 1"/>
              <a:gd name="f146" fmla="*/ 6076386 f101 1"/>
              <a:gd name="f147" fmla="*/ 2826871 f100 1"/>
              <a:gd name="f148" fmla="*/ 6079580 f101 1"/>
              <a:gd name="f149" fmla="*/ 2959917 f100 1"/>
              <a:gd name="f150" fmla="*/ 6082438 f101 1"/>
              <a:gd name="f151" fmla="*/ 3095705 f100 1"/>
              <a:gd name="f152" fmla="*/ 6085463 f101 1"/>
              <a:gd name="f153" fmla="*/ 3232865 f100 1"/>
              <a:gd name="f154" fmla="*/ 6087480 f101 1"/>
              <a:gd name="f155" fmla="*/ 3372768 f100 1"/>
              <a:gd name="f156" fmla="*/ 3514043 f100 1"/>
              <a:gd name="f157" fmla="*/ 6088489 f101 1"/>
              <a:gd name="f158" fmla="*/ 3656689 f100 1"/>
              <a:gd name="f159" fmla="*/ 3800707 f100 1"/>
              <a:gd name="f160" fmla="*/ 3946783 f100 1"/>
              <a:gd name="f161" fmla="*/ 6083614 f101 1"/>
              <a:gd name="f162" fmla="*/ 4092858 f100 1"/>
              <a:gd name="f163" fmla="*/ 4240991 f100 1"/>
              <a:gd name="f164" fmla="*/ 6075378 f101 1"/>
              <a:gd name="f165" fmla="*/ 4390495 f100 1"/>
              <a:gd name="f166" fmla="*/ 6070503 f101 1"/>
              <a:gd name="f167" fmla="*/ 4540000 f100 1"/>
              <a:gd name="f168" fmla="*/ 6063612 f101 1"/>
              <a:gd name="f169" fmla="*/ 4690876 f100 1"/>
              <a:gd name="f170" fmla="*/ 6055375 f101 1"/>
              <a:gd name="f171" fmla="*/ 4843123 f100 1"/>
              <a:gd name="f172" fmla="*/ 6047475 f101 1"/>
              <a:gd name="f173" fmla="*/ 4996057 f100 1"/>
              <a:gd name="f174" fmla="*/ 6037390 f101 1"/>
              <a:gd name="f175" fmla="*/ 5148990 f100 1"/>
              <a:gd name="f176" fmla="*/ 6025287 f101 1"/>
              <a:gd name="f177" fmla="*/ 5303981 f100 1"/>
              <a:gd name="f178" fmla="*/ 6013185 f101 1"/>
              <a:gd name="f179" fmla="*/ 5456914 f100 1"/>
              <a:gd name="f180" fmla="*/ 5999233 f101 1"/>
              <a:gd name="f181" fmla="*/ 5612591 f100 1"/>
              <a:gd name="f182" fmla="*/ 5983937 f101 1"/>
              <a:gd name="f183" fmla="*/ 5768953 f100 1"/>
              <a:gd name="f184" fmla="*/ 5923258 f100 1"/>
              <a:gd name="f185" fmla="*/ 5948975 f101 1"/>
              <a:gd name="f186" fmla="*/ 6079621 f100 1"/>
              <a:gd name="f187" fmla="*/ 5928804 f101 1"/>
              <a:gd name="f188" fmla="*/ 6235297 f100 1"/>
              <a:gd name="f189" fmla="*/ 5908801 f101 1"/>
              <a:gd name="f190" fmla="*/ 6391660 f100 1"/>
              <a:gd name="f191" fmla="*/ 5885437 f101 1"/>
              <a:gd name="f192" fmla="*/ 6547336 f100 1"/>
              <a:gd name="f193" fmla="*/ 5861568 f101 1"/>
              <a:gd name="f194" fmla="*/ 6702327 f100 1"/>
              <a:gd name="f195" fmla="*/ 5836524 f101 1"/>
              <a:gd name="f196" fmla="*/ 6858002 f100 1"/>
              <a:gd name="f197" fmla="*/ 1223490 f101 1"/>
              <a:gd name="f198" fmla="*/ f102 1 f2"/>
              <a:gd name="f199" fmla="*/ f105 1 6088489"/>
              <a:gd name="f200" fmla="*/ f106 1 6858002"/>
              <a:gd name="f201" fmla="*/ f107 1 6088489"/>
              <a:gd name="f202" fmla="*/ f108 1 6858002"/>
              <a:gd name="f203" fmla="*/ f109 1 6088489"/>
              <a:gd name="f204" fmla="*/ f110 1 6858002"/>
              <a:gd name="f205" fmla="*/ f111 1 6088489"/>
              <a:gd name="f206" fmla="*/ f112 1 6088489"/>
              <a:gd name="f207" fmla="*/ f113 1 6858002"/>
              <a:gd name="f208" fmla="*/ f114 1 6088489"/>
              <a:gd name="f209" fmla="*/ f115 1 6858002"/>
              <a:gd name="f210" fmla="*/ f116 1 6088489"/>
              <a:gd name="f211" fmla="*/ f117 1 6858002"/>
              <a:gd name="f212" fmla="*/ f118 1 6088489"/>
              <a:gd name="f213" fmla="*/ f119 1 6858002"/>
              <a:gd name="f214" fmla="*/ f120 1 6088489"/>
              <a:gd name="f215" fmla="*/ f121 1 6858002"/>
              <a:gd name="f216" fmla="*/ f122 1 6088489"/>
              <a:gd name="f217" fmla="*/ f123 1 6858002"/>
              <a:gd name="f218" fmla="*/ f124 1 6088489"/>
              <a:gd name="f219" fmla="*/ f125 1 6858002"/>
              <a:gd name="f220" fmla="*/ f126 1 6088489"/>
              <a:gd name="f221" fmla="*/ f127 1 6858002"/>
              <a:gd name="f222" fmla="*/ f128 1 6088489"/>
              <a:gd name="f223" fmla="*/ f129 1 6858002"/>
              <a:gd name="f224" fmla="*/ f130 1 6088489"/>
              <a:gd name="f225" fmla="*/ f131 1 6858002"/>
              <a:gd name="f226" fmla="*/ f132 1 6088489"/>
              <a:gd name="f227" fmla="*/ f133 1 6858002"/>
              <a:gd name="f228" fmla="*/ f134 1 6088489"/>
              <a:gd name="f229" fmla="*/ f135 1 6858002"/>
              <a:gd name="f230" fmla="*/ f136 1 6088489"/>
              <a:gd name="f231" fmla="*/ f137 1 6858002"/>
              <a:gd name="f232" fmla="*/ f138 1 6088489"/>
              <a:gd name="f233" fmla="*/ f139 1 6858002"/>
              <a:gd name="f234" fmla="*/ f140 1 6088489"/>
              <a:gd name="f235" fmla="*/ f141 1 6858002"/>
              <a:gd name="f236" fmla="*/ f142 1 6088489"/>
              <a:gd name="f237" fmla="*/ f143 1 6858002"/>
              <a:gd name="f238" fmla="*/ f144 1 6088489"/>
              <a:gd name="f239" fmla="*/ f145 1 6858002"/>
              <a:gd name="f240" fmla="*/ f146 1 6088489"/>
              <a:gd name="f241" fmla="*/ f147 1 6858002"/>
              <a:gd name="f242" fmla="*/ f148 1 6088489"/>
              <a:gd name="f243" fmla="*/ f149 1 6858002"/>
              <a:gd name="f244" fmla="*/ f150 1 6088489"/>
              <a:gd name="f245" fmla="*/ f151 1 6858002"/>
              <a:gd name="f246" fmla="*/ f152 1 6088489"/>
              <a:gd name="f247" fmla="*/ f153 1 6858002"/>
              <a:gd name="f248" fmla="*/ f154 1 6088489"/>
              <a:gd name="f249" fmla="*/ f155 1 6858002"/>
              <a:gd name="f250" fmla="*/ f156 1 6858002"/>
              <a:gd name="f251" fmla="*/ f157 1 6088489"/>
              <a:gd name="f252" fmla="*/ f158 1 6858002"/>
              <a:gd name="f253" fmla="*/ f159 1 6858002"/>
              <a:gd name="f254" fmla="*/ f160 1 6858002"/>
              <a:gd name="f255" fmla="*/ f161 1 6088489"/>
              <a:gd name="f256" fmla="*/ f162 1 6858002"/>
              <a:gd name="f257" fmla="*/ f163 1 6858002"/>
              <a:gd name="f258" fmla="*/ f164 1 6088489"/>
              <a:gd name="f259" fmla="*/ f165 1 6858002"/>
              <a:gd name="f260" fmla="*/ f166 1 6088489"/>
              <a:gd name="f261" fmla="*/ f167 1 6858002"/>
              <a:gd name="f262" fmla="*/ f168 1 6088489"/>
              <a:gd name="f263" fmla="*/ f169 1 6858002"/>
              <a:gd name="f264" fmla="*/ f170 1 6088489"/>
              <a:gd name="f265" fmla="*/ f171 1 6858002"/>
              <a:gd name="f266" fmla="*/ f172 1 6088489"/>
              <a:gd name="f267" fmla="*/ f173 1 6858002"/>
              <a:gd name="f268" fmla="*/ f174 1 6088489"/>
              <a:gd name="f269" fmla="*/ f175 1 6858002"/>
              <a:gd name="f270" fmla="*/ f176 1 6088489"/>
              <a:gd name="f271" fmla="*/ f177 1 6858002"/>
              <a:gd name="f272" fmla="*/ f178 1 6088489"/>
              <a:gd name="f273" fmla="*/ f179 1 6858002"/>
              <a:gd name="f274" fmla="*/ f180 1 6088489"/>
              <a:gd name="f275" fmla="*/ f181 1 6858002"/>
              <a:gd name="f276" fmla="*/ f182 1 6088489"/>
              <a:gd name="f277" fmla="*/ f183 1 6858002"/>
              <a:gd name="f278" fmla="*/ f184 1 6858002"/>
              <a:gd name="f279" fmla="*/ f185 1 6088489"/>
              <a:gd name="f280" fmla="*/ f186 1 6858002"/>
              <a:gd name="f281" fmla="*/ f187 1 6088489"/>
              <a:gd name="f282" fmla="*/ f188 1 6858002"/>
              <a:gd name="f283" fmla="*/ f189 1 6088489"/>
              <a:gd name="f284" fmla="*/ f190 1 6858002"/>
              <a:gd name="f285" fmla="*/ f191 1 6088489"/>
              <a:gd name="f286" fmla="*/ f192 1 6858002"/>
              <a:gd name="f287" fmla="*/ f193 1 6088489"/>
              <a:gd name="f288" fmla="*/ f194 1 6858002"/>
              <a:gd name="f289" fmla="*/ f195 1 6088489"/>
              <a:gd name="f290" fmla="*/ f196 1 6858002"/>
              <a:gd name="f291" fmla="*/ f197 1 6088489"/>
              <a:gd name="f292" fmla="*/ f5 1 f103"/>
              <a:gd name="f293" fmla="*/ f6 1 f103"/>
              <a:gd name="f294" fmla="*/ f5 1 f104"/>
              <a:gd name="f295" fmla="*/ f7 1 f104"/>
              <a:gd name="f296" fmla="+- f198 0 f1"/>
              <a:gd name="f297" fmla="*/ f199 1 f103"/>
              <a:gd name="f298" fmla="*/ f200 1 f104"/>
              <a:gd name="f299" fmla="*/ f201 1 f103"/>
              <a:gd name="f300" fmla="*/ f202 1 f104"/>
              <a:gd name="f301" fmla="*/ f203 1 f103"/>
              <a:gd name="f302" fmla="*/ f204 1 f104"/>
              <a:gd name="f303" fmla="*/ f205 1 f103"/>
              <a:gd name="f304" fmla="*/ f206 1 f103"/>
              <a:gd name="f305" fmla="*/ f207 1 f104"/>
              <a:gd name="f306" fmla="*/ f208 1 f103"/>
              <a:gd name="f307" fmla="*/ f209 1 f104"/>
              <a:gd name="f308" fmla="*/ f210 1 f103"/>
              <a:gd name="f309" fmla="*/ f211 1 f104"/>
              <a:gd name="f310" fmla="*/ f212 1 f103"/>
              <a:gd name="f311" fmla="*/ f213 1 f104"/>
              <a:gd name="f312" fmla="*/ f214 1 f103"/>
              <a:gd name="f313" fmla="*/ f215 1 f104"/>
              <a:gd name="f314" fmla="*/ f216 1 f103"/>
              <a:gd name="f315" fmla="*/ f217 1 f104"/>
              <a:gd name="f316" fmla="*/ f218 1 f103"/>
              <a:gd name="f317" fmla="*/ f219 1 f104"/>
              <a:gd name="f318" fmla="*/ f220 1 f103"/>
              <a:gd name="f319" fmla="*/ f221 1 f104"/>
              <a:gd name="f320" fmla="*/ f222 1 f103"/>
              <a:gd name="f321" fmla="*/ f223 1 f104"/>
              <a:gd name="f322" fmla="*/ f224 1 f103"/>
              <a:gd name="f323" fmla="*/ f225 1 f104"/>
              <a:gd name="f324" fmla="*/ f226 1 f103"/>
              <a:gd name="f325" fmla="*/ f227 1 f104"/>
              <a:gd name="f326" fmla="*/ f228 1 f103"/>
              <a:gd name="f327" fmla="*/ f229 1 f104"/>
              <a:gd name="f328" fmla="*/ f230 1 f103"/>
              <a:gd name="f329" fmla="*/ f231 1 f104"/>
              <a:gd name="f330" fmla="*/ f232 1 f103"/>
              <a:gd name="f331" fmla="*/ f233 1 f104"/>
              <a:gd name="f332" fmla="*/ f234 1 f103"/>
              <a:gd name="f333" fmla="*/ f235 1 f104"/>
              <a:gd name="f334" fmla="*/ f236 1 f103"/>
              <a:gd name="f335" fmla="*/ f237 1 f104"/>
              <a:gd name="f336" fmla="*/ f238 1 f103"/>
              <a:gd name="f337" fmla="*/ f239 1 f104"/>
              <a:gd name="f338" fmla="*/ f240 1 f103"/>
              <a:gd name="f339" fmla="*/ f241 1 f104"/>
              <a:gd name="f340" fmla="*/ f242 1 f103"/>
              <a:gd name="f341" fmla="*/ f243 1 f104"/>
              <a:gd name="f342" fmla="*/ f244 1 f103"/>
              <a:gd name="f343" fmla="*/ f245 1 f104"/>
              <a:gd name="f344" fmla="*/ f246 1 f103"/>
              <a:gd name="f345" fmla="*/ f247 1 f104"/>
              <a:gd name="f346" fmla="*/ f248 1 f103"/>
              <a:gd name="f347" fmla="*/ f249 1 f104"/>
              <a:gd name="f348" fmla="*/ f250 1 f104"/>
              <a:gd name="f349" fmla="*/ f251 1 f103"/>
              <a:gd name="f350" fmla="*/ f252 1 f104"/>
              <a:gd name="f351" fmla="*/ f253 1 f104"/>
              <a:gd name="f352" fmla="*/ f254 1 f104"/>
              <a:gd name="f353" fmla="*/ f255 1 f103"/>
              <a:gd name="f354" fmla="*/ f256 1 f104"/>
              <a:gd name="f355" fmla="*/ f257 1 f104"/>
              <a:gd name="f356" fmla="*/ f258 1 f103"/>
              <a:gd name="f357" fmla="*/ f259 1 f104"/>
              <a:gd name="f358" fmla="*/ f260 1 f103"/>
              <a:gd name="f359" fmla="*/ f261 1 f104"/>
              <a:gd name="f360" fmla="*/ f262 1 f103"/>
              <a:gd name="f361" fmla="*/ f263 1 f104"/>
              <a:gd name="f362" fmla="*/ f264 1 f103"/>
              <a:gd name="f363" fmla="*/ f265 1 f104"/>
              <a:gd name="f364" fmla="*/ f266 1 f103"/>
              <a:gd name="f365" fmla="*/ f267 1 f104"/>
              <a:gd name="f366" fmla="*/ f268 1 f103"/>
              <a:gd name="f367" fmla="*/ f269 1 f104"/>
              <a:gd name="f368" fmla="*/ f270 1 f103"/>
              <a:gd name="f369" fmla="*/ f271 1 f104"/>
              <a:gd name="f370" fmla="*/ f272 1 f103"/>
              <a:gd name="f371" fmla="*/ f273 1 f104"/>
              <a:gd name="f372" fmla="*/ f274 1 f103"/>
              <a:gd name="f373" fmla="*/ f275 1 f104"/>
              <a:gd name="f374" fmla="*/ f276 1 f103"/>
              <a:gd name="f375" fmla="*/ f277 1 f104"/>
              <a:gd name="f376" fmla="*/ f278 1 f104"/>
              <a:gd name="f377" fmla="*/ f279 1 f103"/>
              <a:gd name="f378" fmla="*/ f280 1 f104"/>
              <a:gd name="f379" fmla="*/ f281 1 f103"/>
              <a:gd name="f380" fmla="*/ f282 1 f104"/>
              <a:gd name="f381" fmla="*/ f283 1 f103"/>
              <a:gd name="f382" fmla="*/ f284 1 f104"/>
              <a:gd name="f383" fmla="*/ f285 1 f103"/>
              <a:gd name="f384" fmla="*/ f286 1 f104"/>
              <a:gd name="f385" fmla="*/ f287 1 f103"/>
              <a:gd name="f386" fmla="*/ f288 1 f104"/>
              <a:gd name="f387" fmla="*/ f289 1 f103"/>
              <a:gd name="f388" fmla="*/ f290 1 f104"/>
              <a:gd name="f389" fmla="*/ f291 1 f103"/>
              <a:gd name="f390" fmla="*/ f292 f98 1"/>
              <a:gd name="f391" fmla="*/ f293 f98 1"/>
              <a:gd name="f392" fmla="*/ f295 f99 1"/>
              <a:gd name="f393" fmla="*/ f294 f99 1"/>
              <a:gd name="f394" fmla="*/ f297 f98 1"/>
              <a:gd name="f395" fmla="*/ f298 f99 1"/>
              <a:gd name="f396" fmla="*/ f299 f98 1"/>
              <a:gd name="f397" fmla="*/ f300 f99 1"/>
              <a:gd name="f398" fmla="*/ f301 f98 1"/>
              <a:gd name="f399" fmla="*/ f302 f99 1"/>
              <a:gd name="f400" fmla="*/ f303 f98 1"/>
              <a:gd name="f401" fmla="*/ f304 f98 1"/>
              <a:gd name="f402" fmla="*/ f305 f99 1"/>
              <a:gd name="f403" fmla="*/ f306 f98 1"/>
              <a:gd name="f404" fmla="*/ f307 f99 1"/>
              <a:gd name="f405" fmla="*/ f308 f98 1"/>
              <a:gd name="f406" fmla="*/ f309 f99 1"/>
              <a:gd name="f407" fmla="*/ f310 f98 1"/>
              <a:gd name="f408" fmla="*/ f311 f99 1"/>
              <a:gd name="f409" fmla="*/ f312 f98 1"/>
              <a:gd name="f410" fmla="*/ f313 f99 1"/>
              <a:gd name="f411" fmla="*/ f314 f98 1"/>
              <a:gd name="f412" fmla="*/ f315 f99 1"/>
              <a:gd name="f413" fmla="*/ f316 f98 1"/>
              <a:gd name="f414" fmla="*/ f317 f99 1"/>
              <a:gd name="f415" fmla="*/ f318 f98 1"/>
              <a:gd name="f416" fmla="*/ f319 f99 1"/>
              <a:gd name="f417" fmla="*/ f320 f98 1"/>
              <a:gd name="f418" fmla="*/ f321 f99 1"/>
              <a:gd name="f419" fmla="*/ f322 f98 1"/>
              <a:gd name="f420" fmla="*/ f323 f99 1"/>
              <a:gd name="f421" fmla="*/ f324 f98 1"/>
              <a:gd name="f422" fmla="*/ f325 f99 1"/>
              <a:gd name="f423" fmla="*/ f326 f98 1"/>
              <a:gd name="f424" fmla="*/ f327 f99 1"/>
              <a:gd name="f425" fmla="*/ f328 f98 1"/>
              <a:gd name="f426" fmla="*/ f329 f99 1"/>
              <a:gd name="f427" fmla="*/ f330 f98 1"/>
              <a:gd name="f428" fmla="*/ f331 f99 1"/>
              <a:gd name="f429" fmla="*/ f332 f98 1"/>
              <a:gd name="f430" fmla="*/ f333 f99 1"/>
              <a:gd name="f431" fmla="*/ f334 f98 1"/>
              <a:gd name="f432" fmla="*/ f335 f99 1"/>
              <a:gd name="f433" fmla="*/ f336 f98 1"/>
              <a:gd name="f434" fmla="*/ f337 f99 1"/>
              <a:gd name="f435" fmla="*/ f338 f98 1"/>
              <a:gd name="f436" fmla="*/ f339 f99 1"/>
              <a:gd name="f437" fmla="*/ f340 f98 1"/>
              <a:gd name="f438" fmla="*/ f341 f99 1"/>
              <a:gd name="f439" fmla="*/ f342 f98 1"/>
              <a:gd name="f440" fmla="*/ f343 f99 1"/>
              <a:gd name="f441" fmla="*/ f344 f98 1"/>
              <a:gd name="f442" fmla="*/ f345 f99 1"/>
              <a:gd name="f443" fmla="*/ f346 f98 1"/>
              <a:gd name="f444" fmla="*/ f347 f99 1"/>
              <a:gd name="f445" fmla="*/ f348 f99 1"/>
              <a:gd name="f446" fmla="*/ f349 f98 1"/>
              <a:gd name="f447" fmla="*/ f350 f99 1"/>
              <a:gd name="f448" fmla="*/ f351 f99 1"/>
              <a:gd name="f449" fmla="*/ f352 f99 1"/>
              <a:gd name="f450" fmla="*/ f353 f98 1"/>
              <a:gd name="f451" fmla="*/ f354 f99 1"/>
              <a:gd name="f452" fmla="*/ f355 f99 1"/>
              <a:gd name="f453" fmla="*/ f356 f98 1"/>
              <a:gd name="f454" fmla="*/ f357 f99 1"/>
              <a:gd name="f455" fmla="*/ f358 f98 1"/>
              <a:gd name="f456" fmla="*/ f359 f99 1"/>
              <a:gd name="f457" fmla="*/ f360 f98 1"/>
              <a:gd name="f458" fmla="*/ f361 f99 1"/>
              <a:gd name="f459" fmla="*/ f362 f98 1"/>
              <a:gd name="f460" fmla="*/ f363 f99 1"/>
              <a:gd name="f461" fmla="*/ f364 f98 1"/>
              <a:gd name="f462" fmla="*/ f365 f99 1"/>
              <a:gd name="f463" fmla="*/ f366 f98 1"/>
              <a:gd name="f464" fmla="*/ f367 f99 1"/>
              <a:gd name="f465" fmla="*/ f368 f98 1"/>
              <a:gd name="f466" fmla="*/ f369 f99 1"/>
              <a:gd name="f467" fmla="*/ f370 f98 1"/>
              <a:gd name="f468" fmla="*/ f371 f99 1"/>
              <a:gd name="f469" fmla="*/ f372 f98 1"/>
              <a:gd name="f470" fmla="*/ f373 f99 1"/>
              <a:gd name="f471" fmla="*/ f374 f98 1"/>
              <a:gd name="f472" fmla="*/ f375 f99 1"/>
              <a:gd name="f473" fmla="*/ f376 f99 1"/>
              <a:gd name="f474" fmla="*/ f377 f98 1"/>
              <a:gd name="f475" fmla="*/ f378 f99 1"/>
              <a:gd name="f476" fmla="*/ f379 f98 1"/>
              <a:gd name="f477" fmla="*/ f380 f99 1"/>
              <a:gd name="f478" fmla="*/ f381 f98 1"/>
              <a:gd name="f479" fmla="*/ f382 f99 1"/>
              <a:gd name="f480" fmla="*/ f383 f98 1"/>
              <a:gd name="f481" fmla="*/ f384 f99 1"/>
              <a:gd name="f482" fmla="*/ f385 f98 1"/>
              <a:gd name="f483" fmla="*/ f386 f99 1"/>
              <a:gd name="f484" fmla="*/ f387 f98 1"/>
              <a:gd name="f485" fmla="*/ f388 f99 1"/>
              <a:gd name="f486" fmla="*/ f389 f9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6">
                <a:pos x="f394" y="f395"/>
              </a:cxn>
              <a:cxn ang="f296">
                <a:pos x="f396" y="f395"/>
              </a:cxn>
              <a:cxn ang="f296">
                <a:pos x="f396" y="f397"/>
              </a:cxn>
              <a:cxn ang="f296">
                <a:pos x="f398" y="f397"/>
              </a:cxn>
              <a:cxn ang="f296">
                <a:pos x="f398" y="f399"/>
              </a:cxn>
              <a:cxn ang="f296">
                <a:pos x="f400" y="f399"/>
              </a:cxn>
              <a:cxn ang="f296">
                <a:pos x="f401" y="f402"/>
              </a:cxn>
              <a:cxn ang="f296">
                <a:pos x="f403" y="f404"/>
              </a:cxn>
              <a:cxn ang="f296">
                <a:pos x="f405" y="f406"/>
              </a:cxn>
              <a:cxn ang="f296">
                <a:pos x="f407" y="f408"/>
              </a:cxn>
              <a:cxn ang="f296">
                <a:pos x="f409" y="f410"/>
              </a:cxn>
              <a:cxn ang="f296">
                <a:pos x="f411" y="f412"/>
              </a:cxn>
              <a:cxn ang="f296">
                <a:pos x="f413" y="f414"/>
              </a:cxn>
              <a:cxn ang="f296">
                <a:pos x="f415" y="f416"/>
              </a:cxn>
              <a:cxn ang="f296">
                <a:pos x="f417" y="f418"/>
              </a:cxn>
              <a:cxn ang="f296">
                <a:pos x="f419" y="f420"/>
              </a:cxn>
              <a:cxn ang="f296">
                <a:pos x="f421" y="f422"/>
              </a:cxn>
              <a:cxn ang="f296">
                <a:pos x="f423" y="f424"/>
              </a:cxn>
              <a:cxn ang="f296">
                <a:pos x="f425" y="f426"/>
              </a:cxn>
              <a:cxn ang="f296">
                <a:pos x="f427" y="f428"/>
              </a:cxn>
              <a:cxn ang="f296">
                <a:pos x="f429" y="f430"/>
              </a:cxn>
              <a:cxn ang="f296">
                <a:pos x="f431" y="f432"/>
              </a:cxn>
              <a:cxn ang="f296">
                <a:pos x="f433" y="f434"/>
              </a:cxn>
              <a:cxn ang="f296">
                <a:pos x="f435" y="f436"/>
              </a:cxn>
              <a:cxn ang="f296">
                <a:pos x="f437" y="f438"/>
              </a:cxn>
              <a:cxn ang="f296">
                <a:pos x="f439" y="f440"/>
              </a:cxn>
              <a:cxn ang="f296">
                <a:pos x="f441" y="f442"/>
              </a:cxn>
              <a:cxn ang="f296">
                <a:pos x="f443" y="f444"/>
              </a:cxn>
              <a:cxn ang="f296">
                <a:pos x="f443" y="f445"/>
              </a:cxn>
              <a:cxn ang="f296">
                <a:pos x="f446" y="f447"/>
              </a:cxn>
              <a:cxn ang="f296">
                <a:pos x="f443" y="f448"/>
              </a:cxn>
              <a:cxn ang="f296">
                <a:pos x="f441" y="f449"/>
              </a:cxn>
              <a:cxn ang="f296">
                <a:pos x="f450" y="f451"/>
              </a:cxn>
              <a:cxn ang="f296">
                <a:pos x="f437" y="f452"/>
              </a:cxn>
              <a:cxn ang="f296">
                <a:pos x="f453" y="f454"/>
              </a:cxn>
              <a:cxn ang="f296">
                <a:pos x="f455" y="f456"/>
              </a:cxn>
              <a:cxn ang="f296">
                <a:pos x="f457" y="f458"/>
              </a:cxn>
              <a:cxn ang="f296">
                <a:pos x="f459" y="f460"/>
              </a:cxn>
              <a:cxn ang="f296">
                <a:pos x="f461" y="f462"/>
              </a:cxn>
              <a:cxn ang="f296">
                <a:pos x="f463" y="f464"/>
              </a:cxn>
              <a:cxn ang="f296">
                <a:pos x="f465" y="f466"/>
              </a:cxn>
              <a:cxn ang="f296">
                <a:pos x="f467" y="f468"/>
              </a:cxn>
              <a:cxn ang="f296">
                <a:pos x="f469" y="f470"/>
              </a:cxn>
              <a:cxn ang="f296">
                <a:pos x="f471" y="f472"/>
              </a:cxn>
              <a:cxn ang="f296">
                <a:pos x="f417" y="f473"/>
              </a:cxn>
              <a:cxn ang="f296">
                <a:pos x="f474" y="f475"/>
              </a:cxn>
              <a:cxn ang="f296">
                <a:pos x="f476" y="f477"/>
              </a:cxn>
              <a:cxn ang="f296">
                <a:pos x="f478" y="f479"/>
              </a:cxn>
              <a:cxn ang="f296">
                <a:pos x="f480" y="f481"/>
              </a:cxn>
              <a:cxn ang="f296">
                <a:pos x="f482" y="f483"/>
              </a:cxn>
              <a:cxn ang="f296">
                <a:pos x="f484" y="f485"/>
              </a:cxn>
              <a:cxn ang="f296">
                <a:pos x="f396" y="f485"/>
              </a:cxn>
              <a:cxn ang="f296">
                <a:pos x="f486" y="f485"/>
              </a:cxn>
              <a:cxn ang="f296">
                <a:pos x="f394" y="f485"/>
              </a:cxn>
            </a:cxnLst>
            <a:rect l="f390" t="f393" r="f391" b="f392"/>
            <a:pathLst>
              <a:path w="6088489" h="6858002">
                <a:moveTo>
                  <a:pt x="f5" y="f5"/>
                </a:moveTo>
                <a:lnTo>
                  <a:pt x="f8" y="f5"/>
                </a:lnTo>
                <a:lnTo>
                  <a:pt x="f8" y="f9"/>
                </a:lnTo>
                <a:lnTo>
                  <a:pt x="f10" y="f9"/>
                </a:lnTo>
                <a:lnTo>
                  <a:pt x="f10" y="f11"/>
                </a:lnTo>
                <a:lnTo>
                  <a:pt x="f12" y="f11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lnTo>
                  <a:pt x="f55" y="f57"/>
                </a:lnTo>
                <a:lnTo>
                  <a:pt x="f6" y="f58"/>
                </a:lnTo>
                <a:lnTo>
                  <a:pt x="f55" y="f59"/>
                </a:lnTo>
                <a:lnTo>
                  <a:pt x="f53" y="f60"/>
                </a:lnTo>
                <a:lnTo>
                  <a:pt x="f61" y="f62"/>
                </a:lnTo>
                <a:lnTo>
                  <a:pt x="f49" y="f63"/>
                </a:lnTo>
                <a:lnTo>
                  <a:pt x="f64" y="f65"/>
                </a:lnTo>
                <a:lnTo>
                  <a:pt x="f66" y="f67"/>
                </a:lnTo>
                <a:lnTo>
                  <a:pt x="f68" y="f69"/>
                </a:lnTo>
                <a:lnTo>
                  <a:pt x="f70" y="f71"/>
                </a:lnTo>
                <a:lnTo>
                  <a:pt x="f72" y="f73"/>
                </a:lnTo>
                <a:lnTo>
                  <a:pt x="f74" y="f75"/>
                </a:lnTo>
                <a:lnTo>
                  <a:pt x="f76" y="f77"/>
                </a:lnTo>
                <a:lnTo>
                  <a:pt x="f78" y="f79"/>
                </a:lnTo>
                <a:lnTo>
                  <a:pt x="f80" y="f81"/>
                </a:lnTo>
                <a:lnTo>
                  <a:pt x="f82" y="f83"/>
                </a:lnTo>
                <a:lnTo>
                  <a:pt x="f29" y="f84"/>
                </a:lnTo>
                <a:lnTo>
                  <a:pt x="f85" y="f86"/>
                </a:lnTo>
                <a:lnTo>
                  <a:pt x="f87" y="f88"/>
                </a:lnTo>
                <a:lnTo>
                  <a:pt x="f89" y="f90"/>
                </a:lnTo>
                <a:lnTo>
                  <a:pt x="f91" y="f92"/>
                </a:lnTo>
                <a:lnTo>
                  <a:pt x="f93" y="f94"/>
                </a:lnTo>
                <a:lnTo>
                  <a:pt x="f95" y="f7"/>
                </a:lnTo>
                <a:lnTo>
                  <a:pt x="f8" y="f7"/>
                </a:lnTo>
                <a:lnTo>
                  <a:pt x="f96" y="f7"/>
                </a:lnTo>
                <a:lnTo>
                  <a:pt x="f5" y="f7"/>
                </a:lnTo>
                <a:close/>
              </a:path>
            </a:pathLst>
          </a:cu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  <a:effectLst>
            <a:outerShdw dist="38103" algn="tl">
              <a:srgbClr val="000000">
                <a:alpha val="4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0079C1D-244B-411D-9367-23FD85C517A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3796" y="1257300"/>
            <a:ext cx="6672861" cy="4343400"/>
          </a:xfrm>
        </p:spPr>
        <p:txBody>
          <a:bodyPr anchor="ctr"/>
          <a:lstStyle/>
          <a:p>
            <a:pPr lvl="0"/>
            <a:r>
              <a:rPr lang="en-GB"/>
              <a:t>S I 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8910A-14F3-451D-AA3A-4B9171E86E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4483147"/>
            <a:ext cx="10353760" cy="1633337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US" sz="3700"/>
              <a:t>The importance of having less than 6 objects in your presentation PowerPoint </a:t>
            </a:r>
            <a:br>
              <a:rPr lang="en-US" sz="3700"/>
            </a:br>
            <a:endParaRPr lang="en-US" sz="3700"/>
          </a:p>
        </p:txBody>
      </p:sp>
      <p:pic>
        <p:nvPicPr>
          <p:cNvPr id="3" name="Picture 38">
            <a:extLst>
              <a:ext uri="{FF2B5EF4-FFF2-40B4-BE49-F238E27FC236}">
                <a16:creationId xmlns:a16="http://schemas.microsoft.com/office/drawing/2014/main" id="{B7D92894-4619-4CE6-821C-099AD2AAA86F}"/>
              </a:ext>
            </a:extLst>
          </p:cNvPr>
          <p:cNvPicPr>
            <a:picLocks noMove="1" noResize="1"/>
          </p:cNvPicPr>
          <p:nvPr/>
        </p:nvPicPr>
        <p:blipFill>
          <a:blip r:embed="rId3"/>
          <a:srcRect l="798" t="2669" r="616"/>
          <a:stretch>
            <a:fillRect/>
          </a:stretch>
        </p:blipFill>
        <p:spPr>
          <a:xfrm>
            <a:off x="0" y="0"/>
            <a:ext cx="12191996" cy="432227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47E35-3333-405D-B7BE-869B618FB11F}"/>
              </a:ext>
            </a:extLst>
          </p:cNvPr>
          <p:cNvSpPr txBox="1">
            <a:spLocks noMove="1" noResize="1"/>
          </p:cNvSpPr>
          <p:nvPr/>
        </p:nvSpPr>
        <p:spPr>
          <a:xfrm>
            <a:off x="7678738" y="6218084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00" b="0" i="0" u="none" strike="noStrike" kern="1200" cap="none" spc="0" baseline="0">
              <a:solidFill>
                <a:srgbClr val="F2F2F2"/>
              </a:solidFill>
              <a:effectLst>
                <a:outerShdw dist="38096" dir="2700000">
                  <a:srgbClr val="000000"/>
                </a:outerShdw>
              </a:effectLst>
              <a:uFillTx/>
              <a:latin typeface="Calisto MT"/>
            </a:endParaRPr>
          </a:p>
        </p:txBody>
      </p:sp>
      <p:grpSp>
        <p:nvGrpSpPr>
          <p:cNvPr id="5" name="TextBox 5">
            <a:extLst>
              <a:ext uri="{FF2B5EF4-FFF2-40B4-BE49-F238E27FC236}">
                <a16:creationId xmlns:a16="http://schemas.microsoft.com/office/drawing/2014/main" id="{2157576C-5631-44C2-9C39-720A22889BA3}"/>
              </a:ext>
            </a:extLst>
          </p:cNvPr>
          <p:cNvGrpSpPr/>
          <p:nvPr/>
        </p:nvGrpSpPr>
        <p:grpSpPr>
          <a:xfrm>
            <a:off x="642942" y="642942"/>
            <a:ext cx="10912477" cy="3211509"/>
            <a:chOff x="642942" y="642942"/>
            <a:chExt cx="10912477" cy="3211509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79CD78F-AE81-4369-9CAE-5E23FDE00538}"/>
                </a:ext>
              </a:extLst>
            </p:cNvPr>
            <p:cNvSpPr/>
            <p:nvPr/>
          </p:nvSpPr>
          <p:spPr>
            <a:xfrm>
              <a:off x="642942" y="642942"/>
              <a:ext cx="1091247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9528" cap="rnd">
              <a:solidFill>
                <a:srgbClr val="C9B163"/>
              </a:solidFill>
              <a:prstDash val="solid"/>
              <a:miter/>
            </a:ln>
            <a:effectLst>
              <a:outerShdw dist="25402" dir="5400000" algn="tl">
                <a:srgbClr val="000000">
                  <a:alpha val="60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7BAD8BEF-20ED-4B25-8B21-663F1AB460B5}"/>
                </a:ext>
              </a:extLst>
            </p:cNvPr>
            <p:cNvSpPr/>
            <p:nvPr/>
          </p:nvSpPr>
          <p:spPr>
            <a:xfrm>
              <a:off x="642942" y="642942"/>
              <a:ext cx="10912477" cy="8028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912475"/>
                <a:gd name="f7" fmla="val 802878"/>
                <a:gd name="f8" fmla="+- 0 0 -90"/>
                <a:gd name="f9" fmla="*/ f3 1 10912475"/>
                <a:gd name="f10" fmla="*/ f4 1 802878"/>
                <a:gd name="f11" fmla="+- f7 0 f5"/>
                <a:gd name="f12" fmla="+- f6 0 f5"/>
                <a:gd name="f13" fmla="*/ f8 f0 1"/>
                <a:gd name="f14" fmla="*/ f12 1 10912475"/>
                <a:gd name="f15" fmla="*/ f11 1 802878"/>
                <a:gd name="f16" fmla="*/ 0 f12 1"/>
                <a:gd name="f17" fmla="*/ 0 f11 1"/>
                <a:gd name="f18" fmla="*/ 10912475 f12 1"/>
                <a:gd name="f19" fmla="*/ 802878 f11 1"/>
                <a:gd name="f20" fmla="*/ f13 1 f2"/>
                <a:gd name="f21" fmla="*/ f16 1 10912475"/>
                <a:gd name="f22" fmla="*/ f17 1 802878"/>
                <a:gd name="f23" fmla="*/ f18 1 10912475"/>
                <a:gd name="f24" fmla="*/ f19 1 80287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0912475" h="80287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7626" tIns="87626" rIns="87626" bIns="87626" anchor="t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Calisto MT"/>
                </a:rPr>
                <a:t>Audience will likely engage more when less is shown on screen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19CE292-5682-4060-8206-7D05075FD07A}"/>
                </a:ext>
              </a:extLst>
            </p:cNvPr>
            <p:cNvSpPr/>
            <p:nvPr/>
          </p:nvSpPr>
          <p:spPr>
            <a:xfrm>
              <a:off x="642942" y="1445812"/>
              <a:ext cx="1091247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9528" cap="rnd">
              <a:solidFill>
                <a:srgbClr val="C3A255"/>
              </a:solidFill>
              <a:prstDash val="solid"/>
              <a:miter/>
            </a:ln>
            <a:effectLst>
              <a:outerShdw dist="25402" dir="5400000" algn="tl">
                <a:srgbClr val="000000">
                  <a:alpha val="60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02E0253-5F4D-4A32-A6D3-E94B408DDA3B}"/>
                </a:ext>
              </a:extLst>
            </p:cNvPr>
            <p:cNvSpPr/>
            <p:nvPr/>
          </p:nvSpPr>
          <p:spPr>
            <a:xfrm>
              <a:off x="642942" y="1445812"/>
              <a:ext cx="10912477" cy="8028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912475"/>
                <a:gd name="f7" fmla="val 802878"/>
                <a:gd name="f8" fmla="+- 0 0 -90"/>
                <a:gd name="f9" fmla="*/ f3 1 10912475"/>
                <a:gd name="f10" fmla="*/ f4 1 802878"/>
                <a:gd name="f11" fmla="+- f7 0 f5"/>
                <a:gd name="f12" fmla="+- f6 0 f5"/>
                <a:gd name="f13" fmla="*/ f8 f0 1"/>
                <a:gd name="f14" fmla="*/ f12 1 10912475"/>
                <a:gd name="f15" fmla="*/ f11 1 802878"/>
                <a:gd name="f16" fmla="*/ 0 f12 1"/>
                <a:gd name="f17" fmla="*/ 0 f11 1"/>
                <a:gd name="f18" fmla="*/ 10912475 f12 1"/>
                <a:gd name="f19" fmla="*/ 802878 f11 1"/>
                <a:gd name="f20" fmla="*/ f13 1 f2"/>
                <a:gd name="f21" fmla="*/ f16 1 10912475"/>
                <a:gd name="f22" fmla="*/ f17 1 802878"/>
                <a:gd name="f23" fmla="*/ f18 1 10912475"/>
                <a:gd name="f24" fmla="*/ f19 1 80287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0912475" h="80287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7626" tIns="87626" rIns="87626" bIns="87626" anchor="t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Calisto MT"/>
                </a:rPr>
                <a:t>Its easier for the audience to remember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B2653D0-C031-4664-893E-9DD772772DDC}"/>
                </a:ext>
              </a:extLst>
            </p:cNvPr>
            <p:cNvSpPr/>
            <p:nvPr/>
          </p:nvSpPr>
          <p:spPr>
            <a:xfrm>
              <a:off x="642942" y="2248692"/>
              <a:ext cx="1091247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9528" cap="rnd">
              <a:solidFill>
                <a:srgbClr val="BC9148"/>
              </a:solidFill>
              <a:prstDash val="solid"/>
              <a:miter/>
            </a:ln>
            <a:effectLst>
              <a:outerShdw dist="25402" dir="5400000" algn="tl">
                <a:srgbClr val="000000">
                  <a:alpha val="60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6765AE7-134D-4D42-9179-9712CEB2C483}"/>
                </a:ext>
              </a:extLst>
            </p:cNvPr>
            <p:cNvSpPr/>
            <p:nvPr/>
          </p:nvSpPr>
          <p:spPr>
            <a:xfrm>
              <a:off x="642942" y="2248692"/>
              <a:ext cx="10912477" cy="8028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912475"/>
                <a:gd name="f7" fmla="val 802878"/>
                <a:gd name="f8" fmla="+- 0 0 -90"/>
                <a:gd name="f9" fmla="*/ f3 1 10912475"/>
                <a:gd name="f10" fmla="*/ f4 1 802878"/>
                <a:gd name="f11" fmla="+- f7 0 f5"/>
                <a:gd name="f12" fmla="+- f6 0 f5"/>
                <a:gd name="f13" fmla="*/ f8 f0 1"/>
                <a:gd name="f14" fmla="*/ f12 1 10912475"/>
                <a:gd name="f15" fmla="*/ f11 1 802878"/>
                <a:gd name="f16" fmla="*/ 0 f12 1"/>
                <a:gd name="f17" fmla="*/ 0 f11 1"/>
                <a:gd name="f18" fmla="*/ 10912475 f12 1"/>
                <a:gd name="f19" fmla="*/ 802878 f11 1"/>
                <a:gd name="f20" fmla="*/ f13 1 f2"/>
                <a:gd name="f21" fmla="*/ f16 1 10912475"/>
                <a:gd name="f22" fmla="*/ f17 1 802878"/>
                <a:gd name="f23" fmla="*/ f18 1 10912475"/>
                <a:gd name="f24" fmla="*/ f19 1 80287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0912475" h="80287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7626" tIns="87626" rIns="87626" bIns="87626" anchor="t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Calisto MT"/>
                </a:rPr>
                <a:t>serves the purpose of the presenter being  there which is to engage with audience and make a clear understanding of topic being disused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9A2F6EA-4C08-4C0D-948B-60E8677BF12A}"/>
                </a:ext>
              </a:extLst>
            </p:cNvPr>
            <p:cNvSpPr/>
            <p:nvPr/>
          </p:nvSpPr>
          <p:spPr>
            <a:xfrm>
              <a:off x="642942" y="3051572"/>
              <a:ext cx="1091247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9528" cap="rnd">
              <a:solidFill>
                <a:srgbClr val="B2803D"/>
              </a:solidFill>
              <a:prstDash val="solid"/>
              <a:miter/>
            </a:ln>
            <a:effectLst>
              <a:outerShdw dist="25402" dir="5400000" algn="tl">
                <a:srgbClr val="000000">
                  <a:alpha val="60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BA22ACC-9E52-4132-BF48-DB90D157B9BC}"/>
                </a:ext>
              </a:extLst>
            </p:cNvPr>
            <p:cNvSpPr/>
            <p:nvPr/>
          </p:nvSpPr>
          <p:spPr>
            <a:xfrm>
              <a:off x="642942" y="3051572"/>
              <a:ext cx="10912477" cy="8028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912475"/>
                <a:gd name="f7" fmla="val 802878"/>
                <a:gd name="f8" fmla="+- 0 0 -90"/>
                <a:gd name="f9" fmla="*/ f3 1 10912475"/>
                <a:gd name="f10" fmla="*/ f4 1 802878"/>
                <a:gd name="f11" fmla="+- f7 0 f5"/>
                <a:gd name="f12" fmla="+- f6 0 f5"/>
                <a:gd name="f13" fmla="*/ f8 f0 1"/>
                <a:gd name="f14" fmla="*/ f12 1 10912475"/>
                <a:gd name="f15" fmla="*/ f11 1 802878"/>
                <a:gd name="f16" fmla="*/ 0 f12 1"/>
                <a:gd name="f17" fmla="*/ 0 f11 1"/>
                <a:gd name="f18" fmla="*/ 10912475 f12 1"/>
                <a:gd name="f19" fmla="*/ 802878 f11 1"/>
                <a:gd name="f20" fmla="*/ f13 1 f2"/>
                <a:gd name="f21" fmla="*/ f16 1 10912475"/>
                <a:gd name="f22" fmla="*/ f17 1 802878"/>
                <a:gd name="f23" fmla="*/ f18 1 10912475"/>
                <a:gd name="f24" fmla="*/ f19 1 80287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0912475" h="80287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7626" tIns="87626" rIns="87626" bIns="87626" anchor="t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Calisto MT"/>
                </a:rPr>
                <a:t>Also raises curiosity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7D202-4138-4617-8B52-41EFE5A4B0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3100"/>
              <a:t>Why audience are less likely to focus when there is more than 6 objects.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69D0AD55-336F-4D0E-B104-BAFEDE05B467}"/>
              </a:ext>
            </a:extLst>
          </p:cNvPr>
          <p:cNvGrpSpPr/>
          <p:nvPr/>
        </p:nvGrpSpPr>
        <p:grpSpPr>
          <a:xfrm>
            <a:off x="914400" y="2391585"/>
            <a:ext cx="10353678" cy="2739990"/>
            <a:chOff x="914400" y="2391585"/>
            <a:chExt cx="10353678" cy="273999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234D3D0C-FC91-41E8-A1C2-143FEE4E12FB}"/>
                </a:ext>
              </a:extLst>
            </p:cNvPr>
            <p:cNvSpPr/>
            <p:nvPr/>
          </p:nvSpPr>
          <p:spPr>
            <a:xfrm>
              <a:off x="914400" y="2391585"/>
              <a:ext cx="10353678" cy="121777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00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Rectangle 4" descr="Group">
              <a:extLst>
                <a:ext uri="{FF2B5EF4-FFF2-40B4-BE49-F238E27FC236}">
                  <a16:creationId xmlns:a16="http://schemas.microsoft.com/office/drawing/2014/main" id="{4FB8FBA3-7D24-4351-8692-63A88C0433B1}"/>
                </a:ext>
              </a:extLst>
            </p:cNvPr>
            <p:cNvSpPr/>
            <p:nvPr/>
          </p:nvSpPr>
          <p:spPr>
            <a:xfrm>
              <a:off x="1282775" y="2665585"/>
              <a:ext cx="669770" cy="669770"/>
            </a:xfrm>
            <a:prstGeom prst="rect">
              <a:avLst/>
            </a:pr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3564E06-6AA4-42E4-A9EA-2028E97EFB5E}"/>
                </a:ext>
              </a:extLst>
            </p:cNvPr>
            <p:cNvSpPr/>
            <p:nvPr/>
          </p:nvSpPr>
          <p:spPr>
            <a:xfrm>
              <a:off x="2320920" y="2391585"/>
              <a:ext cx="8947147" cy="12177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47149"/>
                <a:gd name="f7" fmla="val 1217771"/>
                <a:gd name="f8" fmla="+- 0 0 -90"/>
                <a:gd name="f9" fmla="*/ f3 1 8947149"/>
                <a:gd name="f10" fmla="*/ f4 1 1217771"/>
                <a:gd name="f11" fmla="+- f7 0 f5"/>
                <a:gd name="f12" fmla="+- f6 0 f5"/>
                <a:gd name="f13" fmla="*/ f8 f0 1"/>
                <a:gd name="f14" fmla="*/ f12 1 8947149"/>
                <a:gd name="f15" fmla="*/ f11 1 1217771"/>
                <a:gd name="f16" fmla="*/ 0 f12 1"/>
                <a:gd name="f17" fmla="*/ 0 f11 1"/>
                <a:gd name="f18" fmla="*/ 8947149 f12 1"/>
                <a:gd name="f19" fmla="*/ 1217771 f11 1"/>
                <a:gd name="f20" fmla="*/ f13 1 f2"/>
                <a:gd name="f21" fmla="*/ f16 1 8947149"/>
                <a:gd name="f22" fmla="*/ f17 1 1217771"/>
                <a:gd name="f23" fmla="*/ f18 1 8947149"/>
                <a:gd name="f24" fmla="*/ f19 1 1217771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947149" h="1217771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8884" tIns="128884" rIns="128884" bIns="128884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Calisto MT"/>
                </a:rPr>
                <a:t>A lot of information can be tiring to take in which will cause audience to disengage</a:t>
              </a:r>
              <a:endParaRPr lang="en-US" sz="25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83F58DB-0F04-4427-AE1A-8FCFBD2C2930}"/>
                </a:ext>
              </a:extLst>
            </p:cNvPr>
            <p:cNvSpPr/>
            <p:nvPr/>
          </p:nvSpPr>
          <p:spPr>
            <a:xfrm>
              <a:off x="914400" y="3913805"/>
              <a:ext cx="10353678" cy="121777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00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7" descr="Classroom">
              <a:extLst>
                <a:ext uri="{FF2B5EF4-FFF2-40B4-BE49-F238E27FC236}">
                  <a16:creationId xmlns:a16="http://schemas.microsoft.com/office/drawing/2014/main" id="{8200A629-330A-402D-8CB7-5C8268A91AAC}"/>
                </a:ext>
              </a:extLst>
            </p:cNvPr>
            <p:cNvSpPr/>
            <p:nvPr/>
          </p:nvSpPr>
          <p:spPr>
            <a:xfrm>
              <a:off x="1282775" y="4187796"/>
              <a:ext cx="669770" cy="669770"/>
            </a:xfrm>
            <a:prstGeom prst="rect">
              <a:avLst/>
            </a:pr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7AD7ADF-67FF-4644-A398-D274A6BFCC6E}"/>
                </a:ext>
              </a:extLst>
            </p:cNvPr>
            <p:cNvSpPr/>
            <p:nvPr/>
          </p:nvSpPr>
          <p:spPr>
            <a:xfrm>
              <a:off x="2320920" y="3913805"/>
              <a:ext cx="8947147" cy="12177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47149"/>
                <a:gd name="f7" fmla="val 1217771"/>
                <a:gd name="f8" fmla="+- 0 0 -90"/>
                <a:gd name="f9" fmla="*/ f3 1 8947149"/>
                <a:gd name="f10" fmla="*/ f4 1 1217771"/>
                <a:gd name="f11" fmla="+- f7 0 f5"/>
                <a:gd name="f12" fmla="+- f6 0 f5"/>
                <a:gd name="f13" fmla="*/ f8 f0 1"/>
                <a:gd name="f14" fmla="*/ f12 1 8947149"/>
                <a:gd name="f15" fmla="*/ f11 1 1217771"/>
                <a:gd name="f16" fmla="*/ 0 f12 1"/>
                <a:gd name="f17" fmla="*/ 0 f11 1"/>
                <a:gd name="f18" fmla="*/ 8947149 f12 1"/>
                <a:gd name="f19" fmla="*/ 1217771 f11 1"/>
                <a:gd name="f20" fmla="*/ f13 1 f2"/>
                <a:gd name="f21" fmla="*/ f16 1 8947149"/>
                <a:gd name="f22" fmla="*/ f17 1 1217771"/>
                <a:gd name="f23" fmla="*/ f18 1 8947149"/>
                <a:gd name="f24" fmla="*/ f19 1 1217771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947149" h="1217771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8884" tIns="128884" rIns="128884" bIns="128884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Calisto MT"/>
                </a:rPr>
                <a:t>Seeing a lot of information at first hand can be too much for especially newcomers to take in </a:t>
              </a:r>
              <a:endParaRPr lang="en-US" sz="25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9EAF1A1-B4E5-4BF1-9B54-CD1DC63339B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167957" y="673227"/>
            <a:ext cx="7429765" cy="1413186"/>
          </a:xfrm>
        </p:spPr>
        <p:txBody>
          <a:bodyPr/>
          <a:lstStyle/>
          <a:p>
            <a:pPr lvl="0"/>
            <a:r>
              <a:rPr lang="en-GB" sz="4800" b="1"/>
              <a:t>Size</a:t>
            </a:r>
            <a:endParaRPr lang="ro-GB" sz="4800" b="1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EBDAB083-EA70-40ED-8344-CA05DA110B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434163" y="2722406"/>
            <a:ext cx="6149495" cy="1413186"/>
          </a:xfrm>
        </p:spPr>
        <p:txBody>
          <a:bodyPr/>
          <a:lstStyle/>
          <a:p>
            <a:pPr lvl="0" algn="r"/>
            <a:r>
              <a:rPr lang="en-GB"/>
              <a:t>Ana Maria Dogaru</a:t>
            </a:r>
          </a:p>
          <a:p>
            <a:pPr lvl="0" algn="r"/>
            <a:r>
              <a:rPr lang="en-GB"/>
              <a:t>2111954@student.uwtsd.ac.uk</a:t>
            </a:r>
            <a:endParaRPr lang="ro-GB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15086AC9-09D6-440D-8AAD-9AB4032A56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12" r="5781"/>
          <a:stretch>
            <a:fillRect/>
          </a:stretch>
        </p:blipFill>
        <p:spPr>
          <a:xfrm>
            <a:off x="393091" y="0"/>
            <a:ext cx="4654286" cy="601737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conținut 2">
            <a:extLst>
              <a:ext uri="{FF2B5EF4-FFF2-40B4-BE49-F238E27FC236}">
                <a16:creationId xmlns:a16="http://schemas.microsoft.com/office/drawing/2014/main" id="{0DD3B071-3C5B-46E7-BE72-AFEF42C927F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10353760" cy="4058747"/>
          </a:xfrm>
        </p:spPr>
        <p:txBody>
          <a:bodyPr/>
          <a:lstStyle/>
          <a:p>
            <a:pPr lvl="0"/>
            <a:r>
              <a:rPr lang="en-GB" sz="2600"/>
              <a:t>People will not remember long sentences if you put them in your power point, instead, they will remember </a:t>
            </a:r>
            <a:r>
              <a:rPr lang="en-GB" sz="2600" b="1"/>
              <a:t>key words</a:t>
            </a:r>
            <a:r>
              <a:rPr lang="en-GB" sz="2600"/>
              <a:t>. These can be highlited by bigger text </a:t>
            </a:r>
            <a:r>
              <a:rPr lang="en-GB" sz="2600" u="sng"/>
              <a:t>size</a:t>
            </a:r>
            <a:r>
              <a:rPr lang="en-GB" sz="2600"/>
              <a:t>. </a:t>
            </a:r>
          </a:p>
          <a:p>
            <a:pPr lvl="0"/>
            <a:r>
              <a:rPr lang="en-GB" sz="2600"/>
              <a:t>We can use bigger text size in :  </a:t>
            </a:r>
          </a:p>
          <a:p>
            <a:pPr lvl="4"/>
            <a:r>
              <a:rPr lang="en-GB" sz="2000"/>
              <a:t>TITLES </a:t>
            </a:r>
          </a:p>
          <a:p>
            <a:pPr lvl="4"/>
            <a:r>
              <a:rPr lang="en-GB" sz="2000"/>
              <a:t>KEY WORDS</a:t>
            </a:r>
          </a:p>
          <a:p>
            <a:pPr lvl="4"/>
            <a:r>
              <a:rPr lang="en-GB" sz="2000"/>
              <a:t>ESSENTIAL INFORMATION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4F310-B3B7-4891-9FF1-E63EEFDF5E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24378" y="133346"/>
            <a:ext cx="3143250" cy="623885"/>
          </a:xfrm>
        </p:spPr>
        <p:txBody>
          <a:bodyPr/>
          <a:lstStyle/>
          <a:p>
            <a:pPr lvl="0"/>
            <a:r>
              <a:rPr lang="en-US" sz="2900"/>
              <a:t>Dark backgrounds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53310-9E09-477E-B981-4F4E43CD58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343025"/>
            <a:ext cx="12191996" cy="5514975"/>
          </a:xfrm>
        </p:spPr>
        <p:txBody>
          <a:bodyPr/>
          <a:lstStyle/>
          <a:p>
            <a:pPr lvl="0"/>
            <a:r>
              <a:rPr lang="en-US"/>
              <a:t>Student ID: 2113876</a:t>
            </a:r>
          </a:p>
          <a:p>
            <a:pPr lvl="0"/>
            <a:r>
              <a:rPr lang="en-US"/>
              <a:t>Name: Aurel Cristinel Petcu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657EBAD-DD66-441A-844F-041F70357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5896" y="757242"/>
            <a:ext cx="3086099" cy="610075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A38FF-A190-44D8-B797-5ACE811D36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24043" y="169182"/>
            <a:ext cx="3743910" cy="782543"/>
          </a:xfrm>
        </p:spPr>
        <p:txBody>
          <a:bodyPr/>
          <a:lstStyle/>
          <a:p>
            <a:pPr lvl="0"/>
            <a:r>
              <a:rPr lang="en-US" sz="2500"/>
              <a:t>Dark Backgrounds/contrast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D11D6-F90B-46F5-A554-8CEF984987A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608170"/>
            <a:ext cx="10515600" cy="2014167"/>
          </a:xfrm>
        </p:spPr>
        <p:txBody>
          <a:bodyPr/>
          <a:lstStyle/>
          <a:p>
            <a:pPr lvl="0"/>
            <a:r>
              <a:rPr lang="en-US" sz="2400"/>
              <a:t>Dark backgrounds help the human eye to relax more.</a:t>
            </a:r>
          </a:p>
          <a:p>
            <a:pPr lvl="0"/>
            <a:r>
              <a:rPr lang="en-US" sz="2400"/>
              <a:t>A vast majority of companies use white backgrounds.</a:t>
            </a:r>
          </a:p>
          <a:p>
            <a:pPr lvl="0"/>
            <a:r>
              <a:rPr lang="en-US" sz="2400"/>
              <a:t>Dark backgrounds are supposed to be visual aids in PowerPoint for the presenter.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3F71E-36BD-4483-A655-D3C56AE0451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2567031"/>
            <a:ext cx="9144000" cy="861968"/>
          </a:xfrm>
        </p:spPr>
        <p:txBody>
          <a:bodyPr/>
          <a:lstStyle/>
          <a:p>
            <a:pPr lvl="0"/>
            <a:r>
              <a:rPr lang="en-US" sz="4900"/>
              <a:t>Embrace the dark backgrounds.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41642-A396-4C31-BB87-3B067E3FED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8B4F8-93FB-42E2-B886-19B78521C4D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10353760" cy="4058747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0140A1-3415-4080-8ABA-3259EA9FD4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52503" y="390521"/>
            <a:ext cx="10287000" cy="607694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BAEF7-E994-4893-A836-CAA6979044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9EB44-8622-4C8B-A9E9-3ACD688E1E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10353760" cy="4058747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4141B9-0E1F-431B-995F-874038E37D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52503" y="638178"/>
            <a:ext cx="10287000" cy="558165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862</TotalTime>
  <Words>360</Words>
  <Application>Microsoft Office PowerPoint</Application>
  <PresentationFormat>Ecran lat</PresentationFormat>
  <Paragraphs>39</Paragraphs>
  <Slides>14</Slides>
  <Notes>2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Slate</vt:lpstr>
      <vt:lpstr>STUDENT NAME: Andreea-Florina Tamba STUDENT ID :2112920</vt:lpstr>
      <vt:lpstr>What is a Sentence?</vt:lpstr>
      <vt:lpstr>Introduction</vt:lpstr>
      <vt:lpstr>Reference:</vt:lpstr>
      <vt:lpstr>S I X</vt:lpstr>
      <vt:lpstr>The importance of having less than 6 objects in your presentation PowerPoint  </vt:lpstr>
      <vt:lpstr>Why audience are less likely to focus when there is more than 6 objects.</vt:lpstr>
      <vt:lpstr>Size</vt:lpstr>
      <vt:lpstr>Prezentare PowerPoint</vt:lpstr>
      <vt:lpstr>Dark backgrounds</vt:lpstr>
      <vt:lpstr>Dark Backgrounds/contrast</vt:lpstr>
      <vt:lpstr>Embrace the dark backgrounds.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I X</dc:title>
  <dc:creator>Pauline Fadzai</dc:creator>
  <cp:lastModifiedBy>Andreea Florina Tamba</cp:lastModifiedBy>
  <cp:revision>4</cp:revision>
  <dcterms:created xsi:type="dcterms:W3CDTF">2021-10-15T09:53:41Z</dcterms:created>
  <dcterms:modified xsi:type="dcterms:W3CDTF">2021-10-17T17:03:04Z</dcterms:modified>
</cp:coreProperties>
</file>