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B1B66D-5603-6D41-0EC1-BA8775D27BFC}" v="297" dt="2026-02-25T17:12:58.8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Adam Wahid (2028355)" userId="S::2028355@student.uwtsd.ac.uk::fc240610-13a7-4275-b62e-e95a501a2ffa" providerId="AD" clId="Web-{44B1B66D-5603-6D41-0EC1-BA8775D27BFC}"/>
    <pc:docChg chg="modSld addMainMaster delMainMaster">
      <pc:chgData name="Muhammad Adam Wahid (2028355)" userId="S::2028355@student.uwtsd.ac.uk::fc240610-13a7-4275-b62e-e95a501a2ffa" providerId="AD" clId="Web-{44B1B66D-5603-6D41-0EC1-BA8775D27BFC}" dt="2026-02-25T17:12:57.435" v="277" actId="20577"/>
      <pc:docMkLst>
        <pc:docMk/>
      </pc:docMkLst>
      <pc:sldChg chg="addSp delSp modSp mod setBg modClrScheme setClrOvrMap chgLayout">
        <pc:chgData name="Muhammad Adam Wahid (2028355)" userId="S::2028355@student.uwtsd.ac.uk::fc240610-13a7-4275-b62e-e95a501a2ffa" providerId="AD" clId="Web-{44B1B66D-5603-6D41-0EC1-BA8775D27BFC}" dt="2026-02-25T17:12:57.435" v="277" actId="20577"/>
        <pc:sldMkLst>
          <pc:docMk/>
          <pc:sldMk cId="109857222" sldId="256"/>
        </pc:sldMkLst>
        <pc:spChg chg="mod">
          <ac:chgData name="Muhammad Adam Wahid (2028355)" userId="S::2028355@student.uwtsd.ac.uk::fc240610-13a7-4275-b62e-e95a501a2ffa" providerId="AD" clId="Web-{44B1B66D-5603-6D41-0EC1-BA8775D27BFC}" dt="2026-02-25T14:38:39.434" v="55" actId="1076"/>
          <ac:spMkLst>
            <pc:docMk/>
            <pc:sldMk cId="109857222" sldId="256"/>
            <ac:spMk id="2" creationId="{00000000-0000-0000-0000-000000000000}"/>
          </ac:spMkLst>
        </pc:spChg>
        <pc:spChg chg="mod">
          <ac:chgData name="Muhammad Adam Wahid (2028355)" userId="S::2028355@student.uwtsd.ac.uk::fc240610-13a7-4275-b62e-e95a501a2ffa" providerId="AD" clId="Web-{44B1B66D-5603-6D41-0EC1-BA8775D27BFC}" dt="2026-02-25T14:45:05.783" v="70" actId="14100"/>
          <ac:spMkLst>
            <pc:docMk/>
            <pc:sldMk cId="109857222" sldId="256"/>
            <ac:spMk id="3" creationId="{00000000-0000-0000-0000-000000000000}"/>
          </ac:spMkLst>
        </pc:spChg>
        <pc:spChg chg="add del mod">
          <ac:chgData name="Muhammad Adam Wahid (2028355)" userId="S::2028355@student.uwtsd.ac.uk::fc240610-13a7-4275-b62e-e95a501a2ffa" providerId="AD" clId="Web-{44B1B66D-5603-6D41-0EC1-BA8775D27BFC}" dt="2026-02-25T16:05:07.849" v="110"/>
          <ac:spMkLst>
            <pc:docMk/>
            <pc:sldMk cId="109857222" sldId="256"/>
            <ac:spMk id="4" creationId="{07DEEC90-4E0F-12FA-476B-F7646F52487E}"/>
          </ac:spMkLst>
        </pc:spChg>
        <pc:spChg chg="add del mod">
          <ac:chgData name="Muhammad Adam Wahid (2028355)" userId="S::2028355@student.uwtsd.ac.uk::fc240610-13a7-4275-b62e-e95a501a2ffa" providerId="AD" clId="Web-{44B1B66D-5603-6D41-0EC1-BA8775D27BFC}" dt="2026-02-25T16:14:42.948" v="149"/>
          <ac:spMkLst>
            <pc:docMk/>
            <pc:sldMk cId="109857222" sldId="256"/>
            <ac:spMk id="7" creationId="{0F0272B9-E895-0B0E-71D1-2740F37A3FAE}"/>
          </ac:spMkLst>
        </pc:spChg>
        <pc:spChg chg="add mod">
          <ac:chgData name="Muhammad Adam Wahid (2028355)" userId="S::2028355@student.uwtsd.ac.uk::fc240610-13a7-4275-b62e-e95a501a2ffa" providerId="AD" clId="Web-{44B1B66D-5603-6D41-0EC1-BA8775D27BFC}" dt="2026-02-25T17:12:57.435" v="277" actId="20577"/>
          <ac:spMkLst>
            <pc:docMk/>
            <pc:sldMk cId="109857222" sldId="256"/>
            <ac:spMk id="7" creationId="{29C1B76D-6EB9-E815-6743-2389786F496C}"/>
          </ac:spMkLst>
        </pc:spChg>
        <pc:spChg chg="add">
          <ac:chgData name="Muhammad Adam Wahid (2028355)" userId="S::2028355@student.uwtsd.ac.uk::fc240610-13a7-4275-b62e-e95a501a2ffa" providerId="AD" clId="Web-{44B1B66D-5603-6D41-0EC1-BA8775D27BFC}" dt="2026-02-25T14:25:58.428" v="4"/>
          <ac:spMkLst>
            <pc:docMk/>
            <pc:sldMk cId="109857222" sldId="256"/>
            <ac:spMk id="8" creationId="{47329988-FFDF-454D-3162-2E365D804859}"/>
          </ac:spMkLst>
        </pc:spChg>
        <pc:spChg chg="add del">
          <ac:chgData name="Muhammad Adam Wahid (2028355)" userId="S::2028355@student.uwtsd.ac.uk::fc240610-13a7-4275-b62e-e95a501a2ffa" providerId="AD" clId="Web-{44B1B66D-5603-6D41-0EC1-BA8775D27BFC}" dt="2026-02-25T14:25:55.350" v="1"/>
          <ac:spMkLst>
            <pc:docMk/>
            <pc:sldMk cId="109857222" sldId="256"/>
            <ac:spMk id="9" creationId="{33E93247-6229-44AB-A550-739E971E690B}"/>
          </ac:spMkLst>
        </pc:spChg>
        <pc:spChg chg="add mod">
          <ac:chgData name="Muhammad Adam Wahid (2028355)" userId="S::2028355@student.uwtsd.ac.uk::fc240610-13a7-4275-b62e-e95a501a2ffa" providerId="AD" clId="Web-{44B1B66D-5603-6D41-0EC1-BA8775D27BFC}" dt="2026-02-25T17:06:18.099" v="246" actId="14100"/>
          <ac:spMkLst>
            <pc:docMk/>
            <pc:sldMk cId="109857222" sldId="256"/>
            <ac:spMk id="9" creationId="{9165CEED-3B00-5D64-20BC-CE2EC9AC3387}"/>
          </ac:spMkLst>
        </pc:spChg>
        <pc:spChg chg="add del">
          <ac:chgData name="Muhammad Adam Wahid (2028355)" userId="S::2028355@student.uwtsd.ac.uk::fc240610-13a7-4275-b62e-e95a501a2ffa" providerId="AD" clId="Web-{44B1B66D-5603-6D41-0EC1-BA8775D27BFC}" dt="2026-02-25T16:04:52.488" v="108"/>
          <ac:spMkLst>
            <pc:docMk/>
            <pc:sldMk cId="109857222" sldId="256"/>
            <ac:spMk id="10" creationId="{D7BD098B-F8B2-5EE7-D49E-2D26B49CB5F3}"/>
          </ac:spMkLst>
        </pc:spChg>
        <pc:spChg chg="add mod">
          <ac:chgData name="Muhammad Adam Wahid (2028355)" userId="S::2028355@student.uwtsd.ac.uk::fc240610-13a7-4275-b62e-e95a501a2ffa" providerId="AD" clId="Web-{44B1B66D-5603-6D41-0EC1-BA8775D27BFC}" dt="2026-02-25T17:06:10.458" v="245" actId="14100"/>
          <ac:spMkLst>
            <pc:docMk/>
            <pc:sldMk cId="109857222" sldId="256"/>
            <ac:spMk id="11" creationId="{EA3AF1D6-909A-CCB4-D6D5-CD544B25E192}"/>
          </ac:spMkLst>
        </pc:spChg>
        <pc:spChg chg="add del">
          <ac:chgData name="Muhammad Adam Wahid (2028355)" userId="S::2028355@student.uwtsd.ac.uk::fc240610-13a7-4275-b62e-e95a501a2ffa" providerId="AD" clId="Web-{44B1B66D-5603-6D41-0EC1-BA8775D27BFC}" dt="2026-02-25T16:05:36.507" v="114"/>
          <ac:spMkLst>
            <pc:docMk/>
            <pc:sldMk cId="109857222" sldId="256"/>
            <ac:spMk id="12" creationId="{07DEEC90-4E0F-12FA-476B-F7646F52487E}"/>
          </ac:spMkLst>
        </pc:spChg>
        <pc:spChg chg="add del mod">
          <ac:chgData name="Muhammad Adam Wahid (2028355)" userId="S::2028355@student.uwtsd.ac.uk::fc240610-13a7-4275-b62e-e95a501a2ffa" providerId="AD" clId="Web-{44B1B66D-5603-6D41-0EC1-BA8775D27BFC}" dt="2026-02-25T16:08:57.065" v="128"/>
          <ac:spMkLst>
            <pc:docMk/>
            <pc:sldMk cId="109857222" sldId="256"/>
            <ac:spMk id="13" creationId="{CC202A26-16C7-D099-5D51-261B2FBEF9F1}"/>
          </ac:spMkLst>
        </pc:spChg>
        <pc:spChg chg="add del mod">
          <ac:chgData name="Muhammad Adam Wahid (2028355)" userId="S::2028355@student.uwtsd.ac.uk::fc240610-13a7-4275-b62e-e95a501a2ffa" providerId="AD" clId="Web-{44B1B66D-5603-6D41-0EC1-BA8775D27BFC}" dt="2026-02-25T16:09:51.848" v="137"/>
          <ac:spMkLst>
            <pc:docMk/>
            <pc:sldMk cId="109857222" sldId="256"/>
            <ac:spMk id="14" creationId="{58471DCD-0CCE-F050-5D75-858B8A4FCCF9}"/>
          </ac:spMkLst>
        </pc:spChg>
        <pc:spChg chg="add del">
          <ac:chgData name="Muhammad Adam Wahid (2028355)" userId="S::2028355@student.uwtsd.ac.uk::fc240610-13a7-4275-b62e-e95a501a2ffa" providerId="AD" clId="Web-{44B1B66D-5603-6D41-0EC1-BA8775D27BFC}" dt="2026-02-25T14:25:58.319" v="3"/>
          <ac:spMkLst>
            <pc:docMk/>
            <pc:sldMk cId="109857222" sldId="256"/>
            <ac:spMk id="15" creationId="{0EECA69B-4C2A-7F31-8019-E90DB3BD49CB}"/>
          </ac:spMkLst>
        </pc:spChg>
        <pc:spChg chg="add del mod">
          <ac:chgData name="Muhammad Adam Wahid (2028355)" userId="S::2028355@student.uwtsd.ac.uk::fc240610-13a7-4275-b62e-e95a501a2ffa" providerId="AD" clId="Web-{44B1B66D-5603-6D41-0EC1-BA8775D27BFC}" dt="2026-02-25T16:14:46.229" v="150"/>
          <ac:spMkLst>
            <pc:docMk/>
            <pc:sldMk cId="109857222" sldId="256"/>
            <ac:spMk id="15" creationId="{BFD8750E-DE61-301B-5883-CD272D014057}"/>
          </ac:spMkLst>
        </pc:spChg>
        <pc:spChg chg="add mod">
          <ac:chgData name="Muhammad Adam Wahid (2028355)" userId="S::2028355@student.uwtsd.ac.uk::fc240610-13a7-4275-b62e-e95a501a2ffa" providerId="AD" clId="Web-{44B1B66D-5603-6D41-0EC1-BA8775D27BFC}" dt="2026-02-25T17:06:30.724" v="248" actId="14100"/>
          <ac:spMkLst>
            <pc:docMk/>
            <pc:sldMk cId="109857222" sldId="256"/>
            <ac:spMk id="16" creationId="{B255000E-45ED-CAE4-B84E-47DA41C30CB3}"/>
          </ac:spMkLst>
        </pc:spChg>
        <pc:spChg chg="add mod">
          <ac:chgData name="Muhammad Adam Wahid (2028355)" userId="S::2028355@student.uwtsd.ac.uk::fc240610-13a7-4275-b62e-e95a501a2ffa" providerId="AD" clId="Web-{44B1B66D-5603-6D41-0EC1-BA8775D27BFC}" dt="2026-02-25T17:06:24.287" v="247" actId="14100"/>
          <ac:spMkLst>
            <pc:docMk/>
            <pc:sldMk cId="109857222" sldId="256"/>
            <ac:spMk id="17" creationId="{16B7BAB9-5BFE-53A5-D000-B8219A6244EB}"/>
          </ac:spMkLst>
        </pc:spChg>
        <pc:spChg chg="add del">
          <ac:chgData name="Muhammad Adam Wahid (2028355)" userId="S::2028355@student.uwtsd.ac.uk::fc240610-13a7-4275-b62e-e95a501a2ffa" providerId="AD" clId="Web-{44B1B66D-5603-6D41-0EC1-BA8775D27BFC}" dt="2026-02-25T14:25:58.319" v="3"/>
          <ac:spMkLst>
            <pc:docMk/>
            <pc:sldMk cId="109857222" sldId="256"/>
            <ac:spMk id="17" creationId="{857DEAC1-B3AA-6569-0A44-A191DF2F3C67}"/>
          </ac:spMkLst>
        </pc:spChg>
        <pc:spChg chg="add mod">
          <ac:chgData name="Muhammad Adam Wahid (2028355)" userId="S::2028355@student.uwtsd.ac.uk::fc240610-13a7-4275-b62e-e95a501a2ffa" providerId="AD" clId="Web-{44B1B66D-5603-6D41-0EC1-BA8775D27BFC}" dt="2026-02-25T16:26:48.539" v="214" actId="1076"/>
          <ac:spMkLst>
            <pc:docMk/>
            <pc:sldMk cId="109857222" sldId="256"/>
            <ac:spMk id="18" creationId="{C2FA5CC8-2BA2-C4A4-5AB2-44070964D1E0}"/>
          </ac:spMkLst>
        </pc:spChg>
        <pc:spChg chg="add">
          <ac:chgData name="Muhammad Adam Wahid (2028355)" userId="S::2028355@student.uwtsd.ac.uk::fc240610-13a7-4275-b62e-e95a501a2ffa" providerId="AD" clId="Web-{44B1B66D-5603-6D41-0EC1-BA8775D27BFC}" dt="2026-02-25T16:25:01.550" v="202"/>
          <ac:spMkLst>
            <pc:docMk/>
            <pc:sldMk cId="109857222" sldId="256"/>
            <ac:spMk id="19" creationId="{33234B1D-DD46-7CE8-EF7E-882BF81403FB}"/>
          </ac:spMkLst>
        </pc:spChg>
        <pc:spChg chg="add">
          <ac:chgData name="Muhammad Adam Wahid (2028355)" userId="S::2028355@student.uwtsd.ac.uk::fc240610-13a7-4275-b62e-e95a501a2ffa" providerId="AD" clId="Web-{44B1B66D-5603-6D41-0EC1-BA8775D27BFC}" dt="2026-02-25T16:25:29.145" v="203"/>
          <ac:spMkLst>
            <pc:docMk/>
            <pc:sldMk cId="109857222" sldId="256"/>
            <ac:spMk id="20" creationId="{72A045BE-19D4-D436-9A54-098CF0591CD0}"/>
          </ac:spMkLst>
        </pc:spChg>
        <pc:spChg chg="add">
          <ac:chgData name="Muhammad Adam Wahid (2028355)" userId="S::2028355@student.uwtsd.ac.uk::fc240610-13a7-4275-b62e-e95a501a2ffa" providerId="AD" clId="Web-{44B1B66D-5603-6D41-0EC1-BA8775D27BFC}" dt="2026-02-25T16:25:45.161" v="204"/>
          <ac:spMkLst>
            <pc:docMk/>
            <pc:sldMk cId="109857222" sldId="256"/>
            <ac:spMk id="21" creationId="{7376116B-6182-4826-5E1D-25945690A64E}"/>
          </ac:spMkLst>
        </pc:spChg>
        <pc:spChg chg="add del">
          <ac:chgData name="Muhammad Adam Wahid (2028355)" userId="S::2028355@student.uwtsd.ac.uk::fc240610-13a7-4275-b62e-e95a501a2ffa" providerId="AD" clId="Web-{44B1B66D-5603-6D41-0EC1-BA8775D27BFC}" dt="2026-02-25T16:26:05.193" v="206"/>
          <ac:spMkLst>
            <pc:docMk/>
            <pc:sldMk cId="109857222" sldId="256"/>
            <ac:spMk id="22" creationId="{0F7DD39D-9897-FC86-4A9A-1121060F1854}"/>
          </ac:spMkLst>
        </pc:spChg>
        <pc:spChg chg="add mod">
          <ac:chgData name="Muhammad Adam Wahid (2028355)" userId="S::2028355@student.uwtsd.ac.uk::fc240610-13a7-4275-b62e-e95a501a2ffa" providerId="AD" clId="Web-{44B1B66D-5603-6D41-0EC1-BA8775D27BFC}" dt="2026-02-25T16:26:38.913" v="213" actId="1076"/>
          <ac:spMkLst>
            <pc:docMk/>
            <pc:sldMk cId="109857222" sldId="256"/>
            <ac:spMk id="23" creationId="{EC408131-6FCD-7A22-15C4-9EF2549CDE1E}"/>
          </ac:spMkLst>
        </pc:spChg>
        <pc:spChg chg="add mod">
          <ac:chgData name="Muhammad Adam Wahid (2028355)" userId="S::2028355@student.uwtsd.ac.uk::fc240610-13a7-4275-b62e-e95a501a2ffa" providerId="AD" clId="Web-{44B1B66D-5603-6D41-0EC1-BA8775D27BFC}" dt="2026-02-25T17:06:37.318" v="249" actId="1076"/>
          <ac:spMkLst>
            <pc:docMk/>
            <pc:sldMk cId="109857222" sldId="256"/>
            <ac:spMk id="24" creationId="{AE23D185-786A-8788-41F8-48C4EE331047}"/>
          </ac:spMkLst>
        </pc:spChg>
        <pc:spChg chg="add del">
          <ac:chgData name="Muhammad Adam Wahid (2028355)" userId="S::2028355@student.uwtsd.ac.uk::fc240610-13a7-4275-b62e-e95a501a2ffa" providerId="AD" clId="Web-{44B1B66D-5603-6D41-0EC1-BA8775D27BFC}" dt="2026-02-25T16:28:13.588" v="223"/>
          <ac:spMkLst>
            <pc:docMk/>
            <pc:sldMk cId="109857222" sldId="256"/>
            <ac:spMk id="25" creationId="{6CE701B5-D881-6122-D4F5-769C59E083AB}"/>
          </ac:spMkLst>
        </pc:spChg>
        <pc:spChg chg="add">
          <ac:chgData name="Muhammad Adam Wahid (2028355)" userId="S::2028355@student.uwtsd.ac.uk::fc240610-13a7-4275-b62e-e95a501a2ffa" providerId="AD" clId="Web-{44B1B66D-5603-6D41-0EC1-BA8775D27BFC}" dt="2026-02-25T16:28:19.479" v="224"/>
          <ac:spMkLst>
            <pc:docMk/>
            <pc:sldMk cId="109857222" sldId="256"/>
            <ac:spMk id="26" creationId="{6DCFD3EA-3EB8-3109-98F1-316BC1A6FB57}"/>
          </ac:spMkLst>
        </pc:spChg>
        <pc:spChg chg="add">
          <ac:chgData name="Muhammad Adam Wahid (2028355)" userId="S::2028355@student.uwtsd.ac.uk::fc240610-13a7-4275-b62e-e95a501a2ffa" providerId="AD" clId="Web-{44B1B66D-5603-6D41-0EC1-BA8775D27BFC}" dt="2026-02-25T16:28:50.698" v="225"/>
          <ac:spMkLst>
            <pc:docMk/>
            <pc:sldMk cId="109857222" sldId="256"/>
            <ac:spMk id="27" creationId="{AF94CB19-B24A-C0C1-6BF6-F23BF6143667}"/>
          </ac:spMkLst>
        </pc:spChg>
        <pc:spChg chg="add del">
          <ac:chgData name="Muhammad Adam Wahid (2028355)" userId="S::2028355@student.uwtsd.ac.uk::fc240610-13a7-4275-b62e-e95a501a2ffa" providerId="AD" clId="Web-{44B1B66D-5603-6D41-0EC1-BA8775D27BFC}" dt="2026-02-25T16:29:23.543" v="231"/>
          <ac:spMkLst>
            <pc:docMk/>
            <pc:sldMk cId="109857222" sldId="256"/>
            <ac:spMk id="28" creationId="{2BA2EAA7-F24A-8247-9D19-5ED9802C72A3}"/>
          </ac:spMkLst>
        </pc:spChg>
        <pc:spChg chg="add mod">
          <ac:chgData name="Muhammad Adam Wahid (2028355)" userId="S::2028355@student.uwtsd.ac.uk::fc240610-13a7-4275-b62e-e95a501a2ffa" providerId="AD" clId="Web-{44B1B66D-5603-6D41-0EC1-BA8775D27BFC}" dt="2026-02-25T17:06:42.912" v="250" actId="14100"/>
          <ac:spMkLst>
            <pc:docMk/>
            <pc:sldMk cId="109857222" sldId="256"/>
            <ac:spMk id="29" creationId="{98E262D3-A2B9-BCB8-3DA0-6DD829A3E404}"/>
          </ac:spMkLst>
        </pc:spChg>
        <pc:picChg chg="add del">
          <ac:chgData name="Muhammad Adam Wahid (2028355)" userId="S::2028355@student.uwtsd.ac.uk::fc240610-13a7-4275-b62e-e95a501a2ffa" providerId="AD" clId="Web-{44B1B66D-5603-6D41-0EC1-BA8775D27BFC}" dt="2026-02-25T14:25:55.350" v="1"/>
          <ac:picMkLst>
            <pc:docMk/>
            <pc:sldMk cId="109857222" sldId="256"/>
            <ac:picMk id="4" creationId="{BF0DE428-0D84-E514-E163-25CE1DFB1D68}"/>
          </ac:picMkLst>
        </pc:picChg>
        <pc:picChg chg="add mod">
          <ac:chgData name="Muhammad Adam Wahid (2028355)" userId="S::2028355@student.uwtsd.ac.uk::fc240610-13a7-4275-b62e-e95a501a2ffa" providerId="AD" clId="Web-{44B1B66D-5603-6D41-0EC1-BA8775D27BFC}" dt="2026-02-25T17:09:48.885" v="253" actId="1076"/>
          <ac:picMkLst>
            <pc:docMk/>
            <pc:sldMk cId="109857222" sldId="256"/>
            <ac:picMk id="4" creationId="{EE1AD123-4E58-6391-3D24-483F8425F29D}"/>
          </ac:picMkLst>
        </pc:picChg>
        <pc:picChg chg="add mod">
          <ac:chgData name="Muhammad Adam Wahid (2028355)" userId="S::2028355@student.uwtsd.ac.uk::fc240610-13a7-4275-b62e-e95a501a2ffa" providerId="AD" clId="Web-{44B1B66D-5603-6D41-0EC1-BA8775D27BFC}" dt="2026-02-25T15:46:08.320" v="76" actId="14100"/>
          <ac:picMkLst>
            <pc:docMk/>
            <pc:sldMk cId="109857222" sldId="256"/>
            <ac:picMk id="5" creationId="{9B882833-CBF7-342C-C34B-5F92BFA03F7F}"/>
          </ac:picMkLst>
        </pc:picChg>
        <pc:picChg chg="add mod">
          <ac:chgData name="Muhammad Adam Wahid (2028355)" userId="S::2028355@student.uwtsd.ac.uk::fc240610-13a7-4275-b62e-e95a501a2ffa" providerId="AD" clId="Web-{44B1B66D-5603-6D41-0EC1-BA8775D27BFC}" dt="2026-02-25T15:46:29.899" v="79" actId="14100"/>
          <ac:picMkLst>
            <pc:docMk/>
            <pc:sldMk cId="109857222" sldId="256"/>
            <ac:picMk id="6" creationId="{7BA1848A-BBB8-F770-48AB-6274F9A68CDC}"/>
          </ac:picMkLst>
        </pc:picChg>
        <pc:picChg chg="add del">
          <ac:chgData name="Muhammad Adam Wahid (2028355)" userId="S::2028355@student.uwtsd.ac.uk::fc240610-13a7-4275-b62e-e95a501a2ffa" providerId="AD" clId="Web-{44B1B66D-5603-6D41-0EC1-BA8775D27BFC}" dt="2026-02-25T14:25:58.319" v="3"/>
          <ac:picMkLst>
            <pc:docMk/>
            <pc:sldMk cId="109857222" sldId="256"/>
            <ac:picMk id="16" creationId="{0D8BDAA8-7D82-EF55-F153-DECC9BFD9670}"/>
          </ac:picMkLst>
        </pc:picChg>
        <pc:cxnChg chg="add del">
          <ac:chgData name="Muhammad Adam Wahid (2028355)" userId="S::2028355@student.uwtsd.ac.uk::fc240610-13a7-4275-b62e-e95a501a2ffa" providerId="AD" clId="Web-{44B1B66D-5603-6D41-0EC1-BA8775D27BFC}" dt="2026-02-25T14:25:55.350" v="1"/>
          <ac:cxnSpMkLst>
            <pc:docMk/>
            <pc:sldMk cId="109857222" sldId="256"/>
            <ac:cxnSpMk id="11" creationId="{EE2E603F-4A95-4FE8-BB06-211DFD75DBEF}"/>
          </ac:cxnSpMkLst>
        </pc:cxnChg>
        <pc:cxnChg chg="add del">
          <ac:chgData name="Muhammad Adam Wahid (2028355)" userId="S::2028355@student.uwtsd.ac.uk::fc240610-13a7-4275-b62e-e95a501a2ffa" providerId="AD" clId="Web-{44B1B66D-5603-6D41-0EC1-BA8775D27BFC}" dt="2026-02-25T14:25:55.350" v="1"/>
          <ac:cxnSpMkLst>
            <pc:docMk/>
            <pc:sldMk cId="109857222" sldId="256"/>
            <ac:cxnSpMk id="13" creationId="{D7CC41EB-2D81-4303-9171-6401B388BA35}"/>
          </ac:cxnSpMkLst>
        </pc:cxnChg>
      </pc:sldChg>
      <pc:sldMasterChg chg="add del addSldLayout delSldLayout">
        <pc:chgData name="Muhammad Adam Wahid (2028355)" userId="S::2028355@student.uwtsd.ac.uk::fc240610-13a7-4275-b62e-e95a501a2ffa" providerId="AD" clId="Web-{44B1B66D-5603-6D41-0EC1-BA8775D27BFC}" dt="2026-02-25T14:25:58.428" v="4"/>
        <pc:sldMasterMkLst>
          <pc:docMk/>
          <pc:sldMasterMk cId="2460954070" sldId="2147483660"/>
        </pc:sldMasterMkLst>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2385387890" sldId="2147483661"/>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949138452" sldId="2147483662"/>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2591524520" sldId="2147483663"/>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1203092039" sldId="2147483664"/>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3733172339" sldId="2147483665"/>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3210312558" sldId="2147483666"/>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3146388984" sldId="2147483667"/>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3171841454" sldId="2147483668"/>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1718958274" sldId="2147483669"/>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2202905451" sldId="2147483670"/>
          </pc:sldLayoutMkLst>
        </pc:sldLayoutChg>
        <pc:sldLayoutChg chg="add del">
          <pc:chgData name="Muhammad Adam Wahid (2028355)" userId="S::2028355@student.uwtsd.ac.uk::fc240610-13a7-4275-b62e-e95a501a2ffa" providerId="AD" clId="Web-{44B1B66D-5603-6D41-0EC1-BA8775D27BFC}" dt="2026-02-25T14:25:58.428" v="4"/>
          <pc:sldLayoutMkLst>
            <pc:docMk/>
            <pc:sldMasterMk cId="2460954070" sldId="2147483660"/>
            <pc:sldLayoutMk cId="3479445657" sldId="2147483671"/>
          </pc:sldLayoutMkLst>
        </pc:sldLayoutChg>
      </pc:sldMasterChg>
      <pc:sldMasterChg chg="add del addSldLayout delSldLayout">
        <pc:chgData name="Muhammad Adam Wahid (2028355)" userId="S::2028355@student.uwtsd.ac.uk::fc240610-13a7-4275-b62e-e95a501a2ffa" providerId="AD" clId="Web-{44B1B66D-5603-6D41-0EC1-BA8775D27BFC}" dt="2026-02-25T14:25:55.350" v="1"/>
        <pc:sldMasterMkLst>
          <pc:docMk/>
          <pc:sldMasterMk cId="1275628206" sldId="2147483672"/>
        </pc:sldMasterMkLst>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731519027" sldId="2147483673"/>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1331855798" sldId="2147483674"/>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730818334" sldId="2147483675"/>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537652360" sldId="2147483676"/>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4065178799" sldId="2147483677"/>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2517224015" sldId="2147483678"/>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429943388" sldId="2147483679"/>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3679141019" sldId="2147483680"/>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2200075676" sldId="2147483681"/>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2165482980" sldId="2147483682"/>
          </pc:sldLayoutMkLst>
        </pc:sldLayoutChg>
        <pc:sldLayoutChg chg="add del">
          <pc:chgData name="Muhammad Adam Wahid (2028355)" userId="S::2028355@student.uwtsd.ac.uk::fc240610-13a7-4275-b62e-e95a501a2ffa" providerId="AD" clId="Web-{44B1B66D-5603-6D41-0EC1-BA8775D27BFC}" dt="2026-02-25T14:25:55.350" v="1"/>
          <pc:sldLayoutMkLst>
            <pc:docMk/>
            <pc:sldMasterMk cId="1275628206" sldId="2147483672"/>
            <pc:sldLayoutMk cId="981932024" sldId="2147483683"/>
          </pc:sldLayoutMkLst>
        </pc:sldLayoutChg>
      </pc:sldMasterChg>
      <pc:sldMasterChg chg="add addSldLayout">
        <pc:chgData name="Muhammad Adam Wahid (2028355)" userId="S::2028355@student.uwtsd.ac.uk::fc240610-13a7-4275-b62e-e95a501a2ffa" providerId="AD" clId="Web-{44B1B66D-5603-6D41-0EC1-BA8775D27BFC}" dt="2026-02-25T14:25:58.428" v="4"/>
        <pc:sldMasterMkLst>
          <pc:docMk/>
          <pc:sldMasterMk cId="2463311041" sldId="2147483695"/>
        </pc:sldMasterMkLst>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3600007598" sldId="2147483684"/>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944118095" sldId="2147483685"/>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3881321776" sldId="2147483686"/>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2672839518" sldId="2147483687"/>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1502208803" sldId="2147483688"/>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907978121" sldId="2147483689"/>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1561419679" sldId="2147483690"/>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2488354998" sldId="2147483691"/>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2763002342" sldId="2147483692"/>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3303265589" sldId="2147483693"/>
          </pc:sldLayoutMkLst>
        </pc:sldLayoutChg>
        <pc:sldLayoutChg chg="add">
          <pc:chgData name="Muhammad Adam Wahid (2028355)" userId="S::2028355@student.uwtsd.ac.uk::fc240610-13a7-4275-b62e-e95a501a2ffa" providerId="AD" clId="Web-{44B1B66D-5603-6D41-0EC1-BA8775D27BFC}" dt="2026-02-25T14:25:58.428" v="4"/>
          <pc:sldLayoutMkLst>
            <pc:docMk/>
            <pc:sldMasterMk cId="2463311041" sldId="2147483695"/>
            <pc:sldLayoutMk cId="3869330930" sldId="2147483694"/>
          </pc:sldLayoutMkLst>
        </pc:sldLayoutChg>
      </pc:sldMasterChg>
      <pc:sldMasterChg chg="add del addSldLayout delSldLayout">
        <pc:chgData name="Muhammad Adam Wahid (2028355)" userId="S::2028355@student.uwtsd.ac.uk::fc240610-13a7-4275-b62e-e95a501a2ffa" providerId="AD" clId="Web-{44B1B66D-5603-6D41-0EC1-BA8775D27BFC}" dt="2026-02-25T14:25:58.319" v="3"/>
        <pc:sldMasterMkLst>
          <pc:docMk/>
          <pc:sldMasterMk cId="3941966782" sldId="2147483708"/>
        </pc:sldMasterMkLst>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1030874707" sldId="2147483697"/>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2811625342" sldId="2147483698"/>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3719536486" sldId="2147483699"/>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1291920168" sldId="2147483700"/>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2886514486" sldId="2147483701"/>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1045744354" sldId="2147483702"/>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271114720" sldId="2147483703"/>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3195092248" sldId="2147483704"/>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3305328353" sldId="2147483705"/>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2512680977" sldId="2147483706"/>
          </pc:sldLayoutMkLst>
        </pc:sldLayoutChg>
        <pc:sldLayoutChg chg="add del">
          <pc:chgData name="Muhammad Adam Wahid (2028355)" userId="S::2028355@student.uwtsd.ac.uk::fc240610-13a7-4275-b62e-e95a501a2ffa" providerId="AD" clId="Web-{44B1B66D-5603-6D41-0EC1-BA8775D27BFC}" dt="2026-02-25T14:25:58.319" v="3"/>
          <pc:sldLayoutMkLst>
            <pc:docMk/>
            <pc:sldMasterMk cId="3941966782" sldId="2147483708"/>
            <pc:sldLayoutMk cId="1351950111"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1419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88354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3002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3265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9330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2208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00007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4118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1321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72839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7978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46331104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youtube.com/watch?v=prA75mu3arc"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329988-FFDF-454D-3162-2E365D8048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76691" y="-4422"/>
            <a:ext cx="4880621" cy="1017959"/>
          </a:xfrm>
        </p:spPr>
        <p:txBody>
          <a:bodyPr vert="horz" lIns="91440" tIns="45720" rIns="91440" bIns="45720" rtlCol="0" anchor="t">
            <a:noAutofit/>
          </a:bodyPr>
          <a:lstStyle/>
          <a:p>
            <a:pPr algn="l"/>
            <a:r>
              <a:rPr lang="en-US" i="1" dirty="0">
                <a:solidFill>
                  <a:schemeClr val="accent1">
                    <a:lumMod val="20000"/>
                    <a:lumOff val="80000"/>
                  </a:schemeClr>
                </a:solidFill>
              </a:rPr>
              <a:t>How to share a file via the one </a:t>
            </a:r>
            <a:r>
              <a:rPr lang="en-US" i="1">
                <a:solidFill>
                  <a:schemeClr val="accent1">
                    <a:lumMod val="20000"/>
                    <a:lumOff val="80000"/>
                  </a:schemeClr>
                </a:solidFill>
              </a:rPr>
              <a:t>drive</a:t>
            </a:r>
            <a:r>
              <a:rPr lang="en-US" i="1" dirty="0">
                <a:solidFill>
                  <a:srgbClr val="00B050"/>
                </a:solidFill>
              </a:rPr>
              <a:t> </a:t>
            </a:r>
          </a:p>
        </p:txBody>
      </p:sp>
      <p:sp>
        <p:nvSpPr>
          <p:cNvPr id="3" name="Subtitle 2"/>
          <p:cNvSpPr>
            <a:spLocks noGrp="1"/>
          </p:cNvSpPr>
          <p:nvPr>
            <p:ph type="subTitle" idx="1"/>
          </p:nvPr>
        </p:nvSpPr>
        <p:spPr>
          <a:xfrm>
            <a:off x="-2198" y="6334233"/>
            <a:ext cx="1518167" cy="525239"/>
          </a:xfrm>
        </p:spPr>
        <p:txBody>
          <a:bodyPr anchor="b">
            <a:normAutofit fontScale="77500" lnSpcReduction="20000"/>
          </a:bodyPr>
          <a:lstStyle/>
          <a:p>
            <a:pPr algn="l"/>
            <a:r>
              <a:rPr lang="en-US" sz="2200" dirty="0">
                <a:hlinkClick r:id="rId2"/>
              </a:rPr>
              <a:t>helpful video </a:t>
            </a:r>
            <a:endParaRPr lang="en-US" sz="2200" dirty="0"/>
          </a:p>
        </p:txBody>
      </p:sp>
      <p:pic>
        <p:nvPicPr>
          <p:cNvPr id="5" name="Picture 4" descr="OneDrive - Wikipedia">
            <a:extLst>
              <a:ext uri="{FF2B5EF4-FFF2-40B4-BE49-F238E27FC236}">
                <a16:creationId xmlns:a16="http://schemas.microsoft.com/office/drawing/2014/main" id="{9B882833-CBF7-342C-C34B-5F92BFA03F7F}"/>
              </a:ext>
            </a:extLst>
          </p:cNvPr>
          <p:cNvPicPr>
            <a:picLocks noChangeAspect="1"/>
          </p:cNvPicPr>
          <p:nvPr/>
        </p:nvPicPr>
        <p:blipFill>
          <a:blip r:embed="rId3"/>
          <a:stretch>
            <a:fillRect/>
          </a:stretch>
        </p:blipFill>
        <p:spPr>
          <a:xfrm>
            <a:off x="615" y="-35796"/>
            <a:ext cx="2007269" cy="1331997"/>
          </a:xfrm>
          <a:prstGeom prst="rect">
            <a:avLst/>
          </a:prstGeom>
        </p:spPr>
      </p:pic>
      <p:pic>
        <p:nvPicPr>
          <p:cNvPr id="6" name="Picture 5" descr="OneDrive - Wikipedia">
            <a:extLst>
              <a:ext uri="{FF2B5EF4-FFF2-40B4-BE49-F238E27FC236}">
                <a16:creationId xmlns:a16="http://schemas.microsoft.com/office/drawing/2014/main" id="{7BA1848A-BBB8-F770-48AB-6274F9A68CDC}"/>
              </a:ext>
            </a:extLst>
          </p:cNvPr>
          <p:cNvPicPr>
            <a:picLocks noChangeAspect="1"/>
          </p:cNvPicPr>
          <p:nvPr/>
        </p:nvPicPr>
        <p:blipFill>
          <a:blip r:embed="rId3"/>
          <a:stretch>
            <a:fillRect/>
          </a:stretch>
        </p:blipFill>
        <p:spPr>
          <a:xfrm>
            <a:off x="10044418" y="-33338"/>
            <a:ext cx="2147638" cy="1412208"/>
          </a:xfrm>
          <a:prstGeom prst="rect">
            <a:avLst/>
          </a:prstGeom>
        </p:spPr>
      </p:pic>
      <p:sp>
        <p:nvSpPr>
          <p:cNvPr id="9" name="Speech Bubble: Rectangle with Corners Rounded 8">
            <a:extLst>
              <a:ext uri="{FF2B5EF4-FFF2-40B4-BE49-F238E27FC236}">
                <a16:creationId xmlns:a16="http://schemas.microsoft.com/office/drawing/2014/main" id="{9165CEED-3B00-5D64-20BC-CE2EC9AC3387}"/>
              </a:ext>
            </a:extLst>
          </p:cNvPr>
          <p:cNvSpPr/>
          <p:nvPr/>
        </p:nvSpPr>
        <p:spPr>
          <a:xfrm>
            <a:off x="8986314" y="1709943"/>
            <a:ext cx="3020350" cy="1571091"/>
          </a:xfrm>
          <a:prstGeom prst="wedgeRoundRectCallou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t>Find the file you want to share. Click once on the file to highlight it. On a computer, you can also right-click the file to open a menu of options. Make sure the correct file is selected before continuing.</a:t>
            </a:r>
          </a:p>
        </p:txBody>
      </p:sp>
      <p:sp>
        <p:nvSpPr>
          <p:cNvPr id="11" name="Speech Bubble: Rectangle with Corners Rounded 10">
            <a:extLst>
              <a:ext uri="{FF2B5EF4-FFF2-40B4-BE49-F238E27FC236}">
                <a16:creationId xmlns:a16="http://schemas.microsoft.com/office/drawing/2014/main" id="{EA3AF1D6-909A-CCB4-D6D5-CD544B25E192}"/>
              </a:ext>
            </a:extLst>
          </p:cNvPr>
          <p:cNvSpPr/>
          <p:nvPr/>
        </p:nvSpPr>
        <p:spPr>
          <a:xfrm>
            <a:off x="202956" y="1852438"/>
            <a:ext cx="3005160" cy="1564711"/>
          </a:xfrm>
          <a:prstGeom prst="wedgeRoundRectCallou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a:t>Open OneDrive in your web browser or launch the mobile or desktop app on your device. Sign in using your Microsoft account email and password. If you are already signed in, your files will load automatically. Once logged in, you will see your main dashboard displaying all saved documents, folders, and recent files</a:t>
            </a:r>
          </a:p>
        </p:txBody>
      </p:sp>
      <p:sp>
        <p:nvSpPr>
          <p:cNvPr id="16" name="Speech Bubble: Rectangle with Corners Rounded 15">
            <a:extLst>
              <a:ext uri="{FF2B5EF4-FFF2-40B4-BE49-F238E27FC236}">
                <a16:creationId xmlns:a16="http://schemas.microsoft.com/office/drawing/2014/main" id="{B255000E-45ED-CAE4-B84E-47DA41C30CB3}"/>
              </a:ext>
            </a:extLst>
          </p:cNvPr>
          <p:cNvSpPr/>
          <p:nvPr/>
        </p:nvSpPr>
        <p:spPr>
          <a:xfrm>
            <a:off x="202652" y="4736372"/>
            <a:ext cx="3008502" cy="1586890"/>
          </a:xfrm>
          <a:prstGeom prst="wedgeRoundRectCallou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ea typeface="+mn-lt"/>
                <a:cs typeface="+mn-lt"/>
              </a:rPr>
              <a:t>After selecting the file, click the Share button located at the top of the page or inside the right-click menu. A sharing window will appear on your screen. You can type the email address of the person you want to send the file to, or select Copy Link to generate a shareable link</a:t>
            </a:r>
            <a:endParaRPr lang="en-US" b="1" dirty="0">
              <a:solidFill>
                <a:schemeClr val="tx1"/>
              </a:solidFill>
            </a:endParaRPr>
          </a:p>
        </p:txBody>
      </p:sp>
      <p:sp>
        <p:nvSpPr>
          <p:cNvPr id="17" name="Speech Bubble: Rectangle with Corners Rounded 16">
            <a:extLst>
              <a:ext uri="{FF2B5EF4-FFF2-40B4-BE49-F238E27FC236}">
                <a16:creationId xmlns:a16="http://schemas.microsoft.com/office/drawing/2014/main" id="{16B7BAB9-5BFE-53A5-D000-B8219A6244EB}"/>
              </a:ext>
            </a:extLst>
          </p:cNvPr>
          <p:cNvSpPr/>
          <p:nvPr/>
        </p:nvSpPr>
        <p:spPr>
          <a:xfrm>
            <a:off x="8985705" y="4726344"/>
            <a:ext cx="3028554" cy="1596918"/>
          </a:xfrm>
          <a:prstGeom prst="wedgeRoundRectCallou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solidFill>
                  <a:schemeClr val="tx1"/>
                </a:solidFill>
                <a:ea typeface="+mn-lt"/>
                <a:cs typeface="+mn-lt"/>
              </a:rPr>
              <a:t>Before sending, decide if the person can view only or edit the file. Adjust the permission settings if needed. Finally, click Send or copy and paste the link into an email or message. Your file is now successfully shared through OneDrive</a:t>
            </a:r>
            <a:endParaRPr lang="en-US" sz="1200" b="1">
              <a:solidFill>
                <a:schemeClr val="tx1"/>
              </a:solidFill>
            </a:endParaRPr>
          </a:p>
        </p:txBody>
      </p:sp>
      <p:sp>
        <p:nvSpPr>
          <p:cNvPr id="18" name="TextBox 17">
            <a:extLst>
              <a:ext uri="{FF2B5EF4-FFF2-40B4-BE49-F238E27FC236}">
                <a16:creationId xmlns:a16="http://schemas.microsoft.com/office/drawing/2014/main" id="{C2FA5CC8-2BA2-C4A4-5AB2-44070964D1E0}"/>
              </a:ext>
            </a:extLst>
          </p:cNvPr>
          <p:cNvSpPr txBox="1"/>
          <p:nvPr/>
        </p:nvSpPr>
        <p:spPr>
          <a:xfrm>
            <a:off x="1752424" y="1257938"/>
            <a:ext cx="14570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i="1">
                <a:ea typeface="+mn-lt"/>
                <a:cs typeface="+mn-lt"/>
              </a:rPr>
              <a:t>Step 1: Open OneDrive</a:t>
            </a:r>
            <a:endParaRPr lang="en-US" sz="1600"/>
          </a:p>
        </p:txBody>
      </p:sp>
      <p:sp>
        <p:nvSpPr>
          <p:cNvPr id="19" name="TextBox 18">
            <a:extLst>
              <a:ext uri="{FF2B5EF4-FFF2-40B4-BE49-F238E27FC236}">
                <a16:creationId xmlns:a16="http://schemas.microsoft.com/office/drawing/2014/main" id="{33234B1D-DD46-7CE8-EF7E-882BF81403FB}"/>
              </a:ext>
            </a:extLst>
          </p:cNvPr>
          <p:cNvSpPr txBox="1"/>
          <p:nvPr/>
        </p:nvSpPr>
        <p:spPr>
          <a:xfrm>
            <a:off x="4693478" y="2562087"/>
            <a:ext cx="1822173" cy="5300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72A045BE-19D4-D436-9A54-098CF0591CD0}"/>
              </a:ext>
            </a:extLst>
          </p:cNvPr>
          <p:cNvSpPr txBox="1"/>
          <p:nvPr/>
        </p:nvSpPr>
        <p:spPr>
          <a:xfrm>
            <a:off x="4560956" y="2440609"/>
            <a:ext cx="1888434" cy="5300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1" name="TextBox 20">
            <a:extLst>
              <a:ext uri="{FF2B5EF4-FFF2-40B4-BE49-F238E27FC236}">
                <a16:creationId xmlns:a16="http://schemas.microsoft.com/office/drawing/2014/main" id="{7376116B-6182-4826-5E1D-25945690A64E}"/>
              </a:ext>
            </a:extLst>
          </p:cNvPr>
          <p:cNvSpPr txBox="1"/>
          <p:nvPr/>
        </p:nvSpPr>
        <p:spPr>
          <a:xfrm>
            <a:off x="5345043" y="2573130"/>
            <a:ext cx="1866347" cy="419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3" name="TextBox 22">
            <a:extLst>
              <a:ext uri="{FF2B5EF4-FFF2-40B4-BE49-F238E27FC236}">
                <a16:creationId xmlns:a16="http://schemas.microsoft.com/office/drawing/2014/main" id="{EC408131-6FCD-7A22-15C4-9EF2549CDE1E}"/>
              </a:ext>
            </a:extLst>
          </p:cNvPr>
          <p:cNvSpPr txBox="1"/>
          <p:nvPr/>
        </p:nvSpPr>
        <p:spPr>
          <a:xfrm>
            <a:off x="8232768" y="1259537"/>
            <a:ext cx="181113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i="1">
                <a:ea typeface="+mn-lt"/>
                <a:cs typeface="+mn-lt"/>
              </a:rPr>
              <a:t>Step 2: Select the File</a:t>
            </a:r>
            <a:endParaRPr lang="en-US" sz="1600" i="1"/>
          </a:p>
        </p:txBody>
      </p:sp>
      <p:sp>
        <p:nvSpPr>
          <p:cNvPr id="24" name="TextBox 23">
            <a:extLst>
              <a:ext uri="{FF2B5EF4-FFF2-40B4-BE49-F238E27FC236}">
                <a16:creationId xmlns:a16="http://schemas.microsoft.com/office/drawing/2014/main" id="{AE23D185-786A-8788-41F8-48C4EE331047}"/>
              </a:ext>
            </a:extLst>
          </p:cNvPr>
          <p:cNvSpPr txBox="1"/>
          <p:nvPr/>
        </p:nvSpPr>
        <p:spPr>
          <a:xfrm>
            <a:off x="1627895" y="4144790"/>
            <a:ext cx="195469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i="1">
                <a:ea typeface="+mn-lt"/>
                <a:cs typeface="+mn-lt"/>
              </a:rPr>
              <a:t>Step 3: Click Share</a:t>
            </a:r>
            <a:endParaRPr lang="en-US" sz="1600" i="1"/>
          </a:p>
        </p:txBody>
      </p:sp>
      <p:sp>
        <p:nvSpPr>
          <p:cNvPr id="26" name="TextBox 25">
            <a:extLst>
              <a:ext uri="{FF2B5EF4-FFF2-40B4-BE49-F238E27FC236}">
                <a16:creationId xmlns:a16="http://schemas.microsoft.com/office/drawing/2014/main" id="{6DCFD3EA-3EB8-3109-98F1-316BC1A6FB57}"/>
              </a:ext>
            </a:extLst>
          </p:cNvPr>
          <p:cNvSpPr txBox="1"/>
          <p:nvPr/>
        </p:nvSpPr>
        <p:spPr>
          <a:xfrm>
            <a:off x="5091043" y="2992782"/>
            <a:ext cx="2319130" cy="982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7" name="TextBox 26">
            <a:extLst>
              <a:ext uri="{FF2B5EF4-FFF2-40B4-BE49-F238E27FC236}">
                <a16:creationId xmlns:a16="http://schemas.microsoft.com/office/drawing/2014/main" id="{AF94CB19-B24A-C0C1-6BF6-F23BF6143667}"/>
              </a:ext>
            </a:extLst>
          </p:cNvPr>
          <p:cNvSpPr txBox="1"/>
          <p:nvPr/>
        </p:nvSpPr>
        <p:spPr>
          <a:xfrm>
            <a:off x="5234608" y="3268870"/>
            <a:ext cx="1899478" cy="5742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9" name="TextBox 28">
            <a:extLst>
              <a:ext uri="{FF2B5EF4-FFF2-40B4-BE49-F238E27FC236}">
                <a16:creationId xmlns:a16="http://schemas.microsoft.com/office/drawing/2014/main" id="{98E262D3-A2B9-BCB8-3DA0-6DD829A3E404}"/>
              </a:ext>
            </a:extLst>
          </p:cNvPr>
          <p:cNvSpPr txBox="1"/>
          <p:nvPr/>
        </p:nvSpPr>
        <p:spPr>
          <a:xfrm>
            <a:off x="8833184" y="4261184"/>
            <a:ext cx="4471737"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Step 4: Choose Sharing Method</a:t>
            </a:r>
          </a:p>
          <a:p>
            <a:pPr algn="ctr"/>
            <a:endParaRPr lang="en-US"/>
          </a:p>
        </p:txBody>
      </p:sp>
      <p:pic>
        <p:nvPicPr>
          <p:cNvPr id="4" name="Picture 3" descr="How to Share File or Folder with Others in OneDrive – Instruction @ UH">
            <a:extLst>
              <a:ext uri="{FF2B5EF4-FFF2-40B4-BE49-F238E27FC236}">
                <a16:creationId xmlns:a16="http://schemas.microsoft.com/office/drawing/2014/main" id="{EE1AD123-4E58-6391-3D24-483F8425F29D}"/>
              </a:ext>
            </a:extLst>
          </p:cNvPr>
          <p:cNvPicPr>
            <a:picLocks noChangeAspect="1"/>
          </p:cNvPicPr>
          <p:nvPr/>
        </p:nvPicPr>
        <p:blipFill>
          <a:blip r:embed="rId4"/>
          <a:stretch>
            <a:fillRect/>
          </a:stretch>
        </p:blipFill>
        <p:spPr>
          <a:xfrm>
            <a:off x="4874795" y="4484699"/>
            <a:ext cx="2743200" cy="2099653"/>
          </a:xfrm>
          <a:prstGeom prst="rect">
            <a:avLst/>
          </a:prstGeom>
        </p:spPr>
      </p:pic>
      <p:sp>
        <p:nvSpPr>
          <p:cNvPr id="7" name="TextBox 6">
            <a:extLst>
              <a:ext uri="{FF2B5EF4-FFF2-40B4-BE49-F238E27FC236}">
                <a16:creationId xmlns:a16="http://schemas.microsoft.com/office/drawing/2014/main" id="{29C1B76D-6EB9-E815-6743-2389786F496C}"/>
              </a:ext>
            </a:extLst>
          </p:cNvPr>
          <p:cNvSpPr txBox="1"/>
          <p:nvPr/>
        </p:nvSpPr>
        <p:spPr>
          <a:xfrm>
            <a:off x="2161615" y="176695"/>
            <a:ext cx="143027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Adam Wahid </a:t>
            </a:r>
          </a:p>
          <a:p>
            <a:endParaRPr lang="en-US" sz="1400" dirty="0"/>
          </a:p>
          <a:p>
            <a:r>
              <a:rPr lang="en-US" sz="1400"/>
              <a:t>ID-2028355</a:t>
            </a:r>
            <a:endParaRPr lang="en-US" sz="14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VanillaVTI</vt:lpstr>
      <vt:lpstr>How to share a file via the one drive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177</cp:revision>
  <dcterms:created xsi:type="dcterms:W3CDTF">2026-02-25T14:21:33Z</dcterms:created>
  <dcterms:modified xsi:type="dcterms:W3CDTF">2026-02-25T17:12:59Z</dcterms:modified>
</cp:coreProperties>
</file>