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6" r:id="rId3"/>
    <p:sldId id="271" r:id="rId4"/>
    <p:sldId id="257" r:id="rId5"/>
    <p:sldId id="258" r:id="rId6"/>
    <p:sldId id="260" r:id="rId7"/>
    <p:sldId id="262" r:id="rId8"/>
    <p:sldId id="265" r:id="rId9"/>
    <p:sldId id="263" r:id="rId10"/>
    <p:sldId id="264" r:id="rId11"/>
    <p:sldId id="267" r:id="rId12"/>
    <p:sldId id="270" r:id="rId13"/>
    <p:sldId id="269" r:id="rId14"/>
  </p:sldIdLst>
  <p:sldSz cx="12192000" cy="6858000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CC"/>
    <a:srgbClr val="00CC66"/>
    <a:srgbClr val="FF3399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979" autoAdjust="0"/>
    <p:restoredTop sz="94660"/>
  </p:normalViewPr>
  <p:slideViewPr>
    <p:cSldViewPr snapToGrid="0">
      <p:cViewPr varScale="1">
        <p:scale>
          <a:sx n="82" d="100"/>
          <a:sy n="82" d="100"/>
        </p:scale>
        <p:origin x="9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35019D-A141-4E99-B876-7085124D0D81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C81A79-5CCC-4B6F-B245-492BF4719367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Mental</a:t>
          </a:r>
        </a:p>
      </dgm:t>
    </dgm:pt>
    <dgm:pt modelId="{5C4958BC-A99A-4DF5-A682-35B2BC76FC24}" type="parTrans" cxnId="{1A9D7250-74F9-4B44-8530-96E7EBF12C39}">
      <dgm:prSet/>
      <dgm:spPr/>
      <dgm:t>
        <a:bodyPr/>
        <a:lstStyle/>
        <a:p>
          <a:endParaRPr lang="en-GB"/>
        </a:p>
      </dgm:t>
    </dgm:pt>
    <dgm:pt modelId="{97709F23-ADEE-4EDC-A9C6-AF5075F764EA}" type="sibTrans" cxnId="{1A9D7250-74F9-4B44-8530-96E7EBF12C39}">
      <dgm:prSet/>
      <dgm:spPr/>
      <dgm:t>
        <a:bodyPr/>
        <a:lstStyle/>
        <a:p>
          <a:endParaRPr lang="en-GB"/>
        </a:p>
      </dgm:t>
    </dgm:pt>
    <dgm:pt modelId="{2A480050-C696-4FF8-B5BA-804557118D45}">
      <dgm:prSet phldrT="[Text]"/>
      <dgm:spPr>
        <a:solidFill>
          <a:srgbClr val="FFC000"/>
        </a:solidFill>
      </dgm:spPr>
      <dgm:t>
        <a:bodyPr/>
        <a:lstStyle/>
        <a:p>
          <a:r>
            <a:rPr lang="en-GB" dirty="0"/>
            <a:t>Spiritual</a:t>
          </a:r>
        </a:p>
      </dgm:t>
    </dgm:pt>
    <dgm:pt modelId="{D52B632F-577B-4C9B-A65B-5DA38E332513}" type="parTrans" cxnId="{3E1888D7-8977-4609-AEA4-B5E366E51225}">
      <dgm:prSet/>
      <dgm:spPr/>
      <dgm:t>
        <a:bodyPr/>
        <a:lstStyle/>
        <a:p>
          <a:endParaRPr lang="en-GB"/>
        </a:p>
      </dgm:t>
    </dgm:pt>
    <dgm:pt modelId="{4D780EBC-5AA7-4A41-91CC-34E3205C77DC}" type="sibTrans" cxnId="{3E1888D7-8977-4609-AEA4-B5E366E51225}">
      <dgm:prSet/>
      <dgm:spPr/>
      <dgm:t>
        <a:bodyPr/>
        <a:lstStyle/>
        <a:p>
          <a:endParaRPr lang="en-GB"/>
        </a:p>
      </dgm:t>
    </dgm:pt>
    <dgm:pt modelId="{C9180F10-FC07-4F41-A67A-8590F5B45383}">
      <dgm:prSet phldrT="[Text]"/>
      <dgm:spPr>
        <a:solidFill>
          <a:srgbClr val="FF6600"/>
        </a:solidFill>
      </dgm:spPr>
      <dgm:t>
        <a:bodyPr/>
        <a:lstStyle/>
        <a:p>
          <a:r>
            <a:rPr lang="en-GB" dirty="0"/>
            <a:t>Social</a:t>
          </a:r>
        </a:p>
      </dgm:t>
    </dgm:pt>
    <dgm:pt modelId="{5FD36F18-E073-4127-8989-A92131349519}" type="parTrans" cxnId="{49604D17-1391-4BA0-97CA-7DB539CBF266}">
      <dgm:prSet/>
      <dgm:spPr/>
      <dgm:t>
        <a:bodyPr/>
        <a:lstStyle/>
        <a:p>
          <a:endParaRPr lang="en-GB"/>
        </a:p>
      </dgm:t>
    </dgm:pt>
    <dgm:pt modelId="{23877518-980B-43DE-8FA5-8C07F3FE71A1}" type="sibTrans" cxnId="{49604D17-1391-4BA0-97CA-7DB539CBF266}">
      <dgm:prSet/>
      <dgm:spPr/>
      <dgm:t>
        <a:bodyPr/>
        <a:lstStyle/>
        <a:p>
          <a:endParaRPr lang="en-GB"/>
        </a:p>
      </dgm:t>
    </dgm:pt>
    <dgm:pt modelId="{E499721C-C986-4A54-B04B-765BE42426B8}">
      <dgm:prSet phldrT="[Text]"/>
      <dgm:spPr>
        <a:solidFill>
          <a:srgbClr val="00B0F0"/>
        </a:solidFill>
      </dgm:spPr>
      <dgm:t>
        <a:bodyPr/>
        <a:lstStyle/>
        <a:p>
          <a:r>
            <a:rPr lang="en-GB" dirty="0"/>
            <a:t>Physical</a:t>
          </a:r>
        </a:p>
      </dgm:t>
    </dgm:pt>
    <dgm:pt modelId="{8C18DFAD-34A6-4604-B234-CAFFF95EF1A0}" type="parTrans" cxnId="{64384A26-7C7F-4830-B3B5-1F5AB9A50689}">
      <dgm:prSet/>
      <dgm:spPr/>
      <dgm:t>
        <a:bodyPr/>
        <a:lstStyle/>
        <a:p>
          <a:endParaRPr lang="en-GB"/>
        </a:p>
      </dgm:t>
    </dgm:pt>
    <dgm:pt modelId="{556575C2-CA5E-4C8D-B55E-BF177745188E}" type="sibTrans" cxnId="{64384A26-7C7F-4830-B3B5-1F5AB9A50689}">
      <dgm:prSet/>
      <dgm:spPr/>
      <dgm:t>
        <a:bodyPr/>
        <a:lstStyle/>
        <a:p>
          <a:endParaRPr lang="en-GB"/>
        </a:p>
      </dgm:t>
    </dgm:pt>
    <dgm:pt modelId="{9AE64AA5-F97E-43C9-A5C6-AE92758DE876}">
      <dgm:prSet phldrT="[Text]"/>
      <dgm:spPr/>
      <dgm:t>
        <a:bodyPr/>
        <a:lstStyle/>
        <a:p>
          <a:r>
            <a:rPr lang="en-GB" dirty="0"/>
            <a:t>Emotional</a:t>
          </a:r>
        </a:p>
      </dgm:t>
    </dgm:pt>
    <dgm:pt modelId="{650894C9-DD86-4111-9C8C-E638A2974CEE}" type="parTrans" cxnId="{9848A9A1-D91C-4B4E-A29E-A481A2B93798}">
      <dgm:prSet/>
      <dgm:spPr/>
      <dgm:t>
        <a:bodyPr/>
        <a:lstStyle/>
        <a:p>
          <a:endParaRPr lang="en-GB"/>
        </a:p>
      </dgm:t>
    </dgm:pt>
    <dgm:pt modelId="{CE5E497B-A785-4D1D-A97E-D417D2D43BDE}" type="sibTrans" cxnId="{9848A9A1-D91C-4B4E-A29E-A481A2B93798}">
      <dgm:prSet/>
      <dgm:spPr/>
      <dgm:t>
        <a:bodyPr/>
        <a:lstStyle/>
        <a:p>
          <a:endParaRPr lang="en-GB"/>
        </a:p>
      </dgm:t>
    </dgm:pt>
    <dgm:pt modelId="{73D40849-2E48-43C0-85F9-884A892E3EFA}" type="pres">
      <dgm:prSet presAssocID="{9435019D-A141-4E99-B876-7085124D0D81}" presName="cycle" presStyleCnt="0">
        <dgm:presLayoutVars>
          <dgm:dir/>
          <dgm:resizeHandles val="exact"/>
        </dgm:presLayoutVars>
      </dgm:prSet>
      <dgm:spPr/>
    </dgm:pt>
    <dgm:pt modelId="{12D64E42-8A29-4B65-9CBF-9BE727CBA2BC}" type="pres">
      <dgm:prSet presAssocID="{13C81A79-5CCC-4B6F-B245-492BF4719367}" presName="node" presStyleLbl="node1" presStyleIdx="0" presStyleCnt="5">
        <dgm:presLayoutVars>
          <dgm:bulletEnabled val="1"/>
        </dgm:presLayoutVars>
      </dgm:prSet>
      <dgm:spPr/>
    </dgm:pt>
    <dgm:pt modelId="{B464F6AF-031E-499C-8EF0-F32340A49525}" type="pres">
      <dgm:prSet presAssocID="{13C81A79-5CCC-4B6F-B245-492BF4719367}" presName="spNode" presStyleCnt="0"/>
      <dgm:spPr/>
    </dgm:pt>
    <dgm:pt modelId="{CE703949-80EC-48C9-AD22-DF5FC6D1DE83}" type="pres">
      <dgm:prSet presAssocID="{97709F23-ADEE-4EDC-A9C6-AF5075F764EA}" presName="sibTrans" presStyleLbl="sibTrans1D1" presStyleIdx="0" presStyleCnt="5"/>
      <dgm:spPr/>
    </dgm:pt>
    <dgm:pt modelId="{8289B5B7-CE18-412C-800F-FC39B0E259C1}" type="pres">
      <dgm:prSet presAssocID="{2A480050-C696-4FF8-B5BA-804557118D45}" presName="node" presStyleLbl="node1" presStyleIdx="1" presStyleCnt="5">
        <dgm:presLayoutVars>
          <dgm:bulletEnabled val="1"/>
        </dgm:presLayoutVars>
      </dgm:prSet>
      <dgm:spPr/>
    </dgm:pt>
    <dgm:pt modelId="{1FE84BE9-D962-4167-84BC-F5C00AF5384E}" type="pres">
      <dgm:prSet presAssocID="{2A480050-C696-4FF8-B5BA-804557118D45}" presName="spNode" presStyleCnt="0"/>
      <dgm:spPr/>
    </dgm:pt>
    <dgm:pt modelId="{44A12C9E-759E-409C-A523-9E43F53D22C4}" type="pres">
      <dgm:prSet presAssocID="{4D780EBC-5AA7-4A41-91CC-34E3205C77DC}" presName="sibTrans" presStyleLbl="sibTrans1D1" presStyleIdx="1" presStyleCnt="5"/>
      <dgm:spPr/>
    </dgm:pt>
    <dgm:pt modelId="{82E4EECD-0DE7-41A8-A0A8-1BBF5AA994F0}" type="pres">
      <dgm:prSet presAssocID="{C9180F10-FC07-4F41-A67A-8590F5B45383}" presName="node" presStyleLbl="node1" presStyleIdx="2" presStyleCnt="5">
        <dgm:presLayoutVars>
          <dgm:bulletEnabled val="1"/>
        </dgm:presLayoutVars>
      </dgm:prSet>
      <dgm:spPr/>
    </dgm:pt>
    <dgm:pt modelId="{4585BEE3-32F1-4E23-A46B-BFAAFCF9DDC6}" type="pres">
      <dgm:prSet presAssocID="{C9180F10-FC07-4F41-A67A-8590F5B45383}" presName="spNode" presStyleCnt="0"/>
      <dgm:spPr/>
    </dgm:pt>
    <dgm:pt modelId="{5C621DFB-26F9-4863-A26E-851E1268ACDB}" type="pres">
      <dgm:prSet presAssocID="{23877518-980B-43DE-8FA5-8C07F3FE71A1}" presName="sibTrans" presStyleLbl="sibTrans1D1" presStyleIdx="2" presStyleCnt="5"/>
      <dgm:spPr/>
    </dgm:pt>
    <dgm:pt modelId="{A501B801-D854-472D-A5A5-396CB8458893}" type="pres">
      <dgm:prSet presAssocID="{E499721C-C986-4A54-B04B-765BE42426B8}" presName="node" presStyleLbl="node1" presStyleIdx="3" presStyleCnt="5">
        <dgm:presLayoutVars>
          <dgm:bulletEnabled val="1"/>
        </dgm:presLayoutVars>
      </dgm:prSet>
      <dgm:spPr/>
    </dgm:pt>
    <dgm:pt modelId="{A7C04291-16B2-4503-939F-D0A42A5366BB}" type="pres">
      <dgm:prSet presAssocID="{E499721C-C986-4A54-B04B-765BE42426B8}" presName="spNode" presStyleCnt="0"/>
      <dgm:spPr/>
    </dgm:pt>
    <dgm:pt modelId="{CA80D335-BDA2-48C8-8C32-61E509A0C422}" type="pres">
      <dgm:prSet presAssocID="{556575C2-CA5E-4C8D-B55E-BF177745188E}" presName="sibTrans" presStyleLbl="sibTrans1D1" presStyleIdx="3" presStyleCnt="5"/>
      <dgm:spPr/>
    </dgm:pt>
    <dgm:pt modelId="{8F5DA62F-963F-4CCC-8406-66C8A08E939C}" type="pres">
      <dgm:prSet presAssocID="{9AE64AA5-F97E-43C9-A5C6-AE92758DE876}" presName="node" presStyleLbl="node1" presStyleIdx="4" presStyleCnt="5">
        <dgm:presLayoutVars>
          <dgm:bulletEnabled val="1"/>
        </dgm:presLayoutVars>
      </dgm:prSet>
      <dgm:spPr/>
    </dgm:pt>
    <dgm:pt modelId="{6552806C-3B80-47BE-9CE1-46D5D2E534B9}" type="pres">
      <dgm:prSet presAssocID="{9AE64AA5-F97E-43C9-A5C6-AE92758DE876}" presName="spNode" presStyleCnt="0"/>
      <dgm:spPr/>
    </dgm:pt>
    <dgm:pt modelId="{33F44CAD-870C-4EC4-BEF5-D1DF690407C4}" type="pres">
      <dgm:prSet presAssocID="{CE5E497B-A785-4D1D-A97E-D417D2D43BDE}" presName="sibTrans" presStyleLbl="sibTrans1D1" presStyleIdx="4" presStyleCnt="5"/>
      <dgm:spPr/>
    </dgm:pt>
  </dgm:ptLst>
  <dgm:cxnLst>
    <dgm:cxn modelId="{49604D17-1391-4BA0-97CA-7DB539CBF266}" srcId="{9435019D-A141-4E99-B876-7085124D0D81}" destId="{C9180F10-FC07-4F41-A67A-8590F5B45383}" srcOrd="2" destOrd="0" parTransId="{5FD36F18-E073-4127-8989-A92131349519}" sibTransId="{23877518-980B-43DE-8FA5-8C07F3FE71A1}"/>
    <dgm:cxn modelId="{E3420020-F660-4F8C-B517-6779903AF40B}" type="presOf" srcId="{556575C2-CA5E-4C8D-B55E-BF177745188E}" destId="{CA80D335-BDA2-48C8-8C32-61E509A0C422}" srcOrd="0" destOrd="0" presId="urn:microsoft.com/office/officeart/2005/8/layout/cycle6"/>
    <dgm:cxn modelId="{64384A26-7C7F-4830-B3B5-1F5AB9A50689}" srcId="{9435019D-A141-4E99-B876-7085124D0D81}" destId="{E499721C-C986-4A54-B04B-765BE42426B8}" srcOrd="3" destOrd="0" parTransId="{8C18DFAD-34A6-4604-B234-CAFFF95EF1A0}" sibTransId="{556575C2-CA5E-4C8D-B55E-BF177745188E}"/>
    <dgm:cxn modelId="{E0036A6C-1942-4BCC-B693-2E8F189A692E}" type="presOf" srcId="{13C81A79-5CCC-4B6F-B245-492BF4719367}" destId="{12D64E42-8A29-4B65-9CBF-9BE727CBA2BC}" srcOrd="0" destOrd="0" presId="urn:microsoft.com/office/officeart/2005/8/layout/cycle6"/>
    <dgm:cxn modelId="{1A9D7250-74F9-4B44-8530-96E7EBF12C39}" srcId="{9435019D-A141-4E99-B876-7085124D0D81}" destId="{13C81A79-5CCC-4B6F-B245-492BF4719367}" srcOrd="0" destOrd="0" parTransId="{5C4958BC-A99A-4DF5-A682-35B2BC76FC24}" sibTransId="{97709F23-ADEE-4EDC-A9C6-AF5075F764EA}"/>
    <dgm:cxn modelId="{78E70F73-235F-438B-ABA7-8468210B26F4}" type="presOf" srcId="{CE5E497B-A785-4D1D-A97E-D417D2D43BDE}" destId="{33F44CAD-870C-4EC4-BEF5-D1DF690407C4}" srcOrd="0" destOrd="0" presId="urn:microsoft.com/office/officeart/2005/8/layout/cycle6"/>
    <dgm:cxn modelId="{D861E757-88B5-41BF-A6A4-61375E79198B}" type="presOf" srcId="{97709F23-ADEE-4EDC-A9C6-AF5075F764EA}" destId="{CE703949-80EC-48C9-AD22-DF5FC6D1DE83}" srcOrd="0" destOrd="0" presId="urn:microsoft.com/office/officeart/2005/8/layout/cycle6"/>
    <dgm:cxn modelId="{5925B65A-0B53-4A49-BF73-5A9B676AB139}" type="presOf" srcId="{E499721C-C986-4A54-B04B-765BE42426B8}" destId="{A501B801-D854-472D-A5A5-396CB8458893}" srcOrd="0" destOrd="0" presId="urn:microsoft.com/office/officeart/2005/8/layout/cycle6"/>
    <dgm:cxn modelId="{D2F9477D-9926-4BA0-920C-DD6B3FB6ECDF}" type="presOf" srcId="{4D780EBC-5AA7-4A41-91CC-34E3205C77DC}" destId="{44A12C9E-759E-409C-A523-9E43F53D22C4}" srcOrd="0" destOrd="0" presId="urn:microsoft.com/office/officeart/2005/8/layout/cycle6"/>
    <dgm:cxn modelId="{36B19388-0236-4C65-A427-1DEAE0141DEE}" type="presOf" srcId="{C9180F10-FC07-4F41-A67A-8590F5B45383}" destId="{82E4EECD-0DE7-41A8-A0A8-1BBF5AA994F0}" srcOrd="0" destOrd="0" presId="urn:microsoft.com/office/officeart/2005/8/layout/cycle6"/>
    <dgm:cxn modelId="{A2E0F694-10A3-4964-8106-4662AE1F500A}" type="presOf" srcId="{2A480050-C696-4FF8-B5BA-804557118D45}" destId="{8289B5B7-CE18-412C-800F-FC39B0E259C1}" srcOrd="0" destOrd="0" presId="urn:microsoft.com/office/officeart/2005/8/layout/cycle6"/>
    <dgm:cxn modelId="{9848A9A1-D91C-4B4E-A29E-A481A2B93798}" srcId="{9435019D-A141-4E99-B876-7085124D0D81}" destId="{9AE64AA5-F97E-43C9-A5C6-AE92758DE876}" srcOrd="4" destOrd="0" parTransId="{650894C9-DD86-4111-9C8C-E638A2974CEE}" sibTransId="{CE5E497B-A785-4D1D-A97E-D417D2D43BDE}"/>
    <dgm:cxn modelId="{302ECFB0-BDD5-49EA-B594-7695EFDF95AE}" type="presOf" srcId="{9AE64AA5-F97E-43C9-A5C6-AE92758DE876}" destId="{8F5DA62F-963F-4CCC-8406-66C8A08E939C}" srcOrd="0" destOrd="0" presId="urn:microsoft.com/office/officeart/2005/8/layout/cycle6"/>
    <dgm:cxn modelId="{B4BE96BC-E785-4EBF-B7E9-353B8F78DABB}" type="presOf" srcId="{23877518-980B-43DE-8FA5-8C07F3FE71A1}" destId="{5C621DFB-26F9-4863-A26E-851E1268ACDB}" srcOrd="0" destOrd="0" presId="urn:microsoft.com/office/officeart/2005/8/layout/cycle6"/>
    <dgm:cxn modelId="{3E1888D7-8977-4609-AEA4-B5E366E51225}" srcId="{9435019D-A141-4E99-B876-7085124D0D81}" destId="{2A480050-C696-4FF8-B5BA-804557118D45}" srcOrd="1" destOrd="0" parTransId="{D52B632F-577B-4C9B-A65B-5DA38E332513}" sibTransId="{4D780EBC-5AA7-4A41-91CC-34E3205C77DC}"/>
    <dgm:cxn modelId="{6C8D1DF5-D469-45CD-91FE-46E01565111C}" type="presOf" srcId="{9435019D-A141-4E99-B876-7085124D0D81}" destId="{73D40849-2E48-43C0-85F9-884A892E3EFA}" srcOrd="0" destOrd="0" presId="urn:microsoft.com/office/officeart/2005/8/layout/cycle6"/>
    <dgm:cxn modelId="{FFF8BBC8-E74A-4896-8DF0-A182A2A63D34}" type="presParOf" srcId="{73D40849-2E48-43C0-85F9-884A892E3EFA}" destId="{12D64E42-8A29-4B65-9CBF-9BE727CBA2BC}" srcOrd="0" destOrd="0" presId="urn:microsoft.com/office/officeart/2005/8/layout/cycle6"/>
    <dgm:cxn modelId="{C04A3884-0F0C-4A7A-8DAB-04F864B17747}" type="presParOf" srcId="{73D40849-2E48-43C0-85F9-884A892E3EFA}" destId="{B464F6AF-031E-499C-8EF0-F32340A49525}" srcOrd="1" destOrd="0" presId="urn:microsoft.com/office/officeart/2005/8/layout/cycle6"/>
    <dgm:cxn modelId="{DFC17600-C9FE-454F-874B-E61C3DAD605D}" type="presParOf" srcId="{73D40849-2E48-43C0-85F9-884A892E3EFA}" destId="{CE703949-80EC-48C9-AD22-DF5FC6D1DE83}" srcOrd="2" destOrd="0" presId="urn:microsoft.com/office/officeart/2005/8/layout/cycle6"/>
    <dgm:cxn modelId="{29F0678A-D633-4328-A666-D7A1DF0F1995}" type="presParOf" srcId="{73D40849-2E48-43C0-85F9-884A892E3EFA}" destId="{8289B5B7-CE18-412C-800F-FC39B0E259C1}" srcOrd="3" destOrd="0" presId="urn:microsoft.com/office/officeart/2005/8/layout/cycle6"/>
    <dgm:cxn modelId="{52EBA5F7-E878-42D7-AB41-8E3B1B38402B}" type="presParOf" srcId="{73D40849-2E48-43C0-85F9-884A892E3EFA}" destId="{1FE84BE9-D962-4167-84BC-F5C00AF5384E}" srcOrd="4" destOrd="0" presId="urn:microsoft.com/office/officeart/2005/8/layout/cycle6"/>
    <dgm:cxn modelId="{ED19988B-9DAF-4383-994D-A1E9031CAA6B}" type="presParOf" srcId="{73D40849-2E48-43C0-85F9-884A892E3EFA}" destId="{44A12C9E-759E-409C-A523-9E43F53D22C4}" srcOrd="5" destOrd="0" presId="urn:microsoft.com/office/officeart/2005/8/layout/cycle6"/>
    <dgm:cxn modelId="{D0AD8AD0-C656-45DE-8020-67A4362C99DA}" type="presParOf" srcId="{73D40849-2E48-43C0-85F9-884A892E3EFA}" destId="{82E4EECD-0DE7-41A8-A0A8-1BBF5AA994F0}" srcOrd="6" destOrd="0" presId="urn:microsoft.com/office/officeart/2005/8/layout/cycle6"/>
    <dgm:cxn modelId="{60A58942-A43E-439E-9EB1-FA627E99B86B}" type="presParOf" srcId="{73D40849-2E48-43C0-85F9-884A892E3EFA}" destId="{4585BEE3-32F1-4E23-A46B-BFAAFCF9DDC6}" srcOrd="7" destOrd="0" presId="urn:microsoft.com/office/officeart/2005/8/layout/cycle6"/>
    <dgm:cxn modelId="{17205017-42B6-4A30-BE47-9F00AE60FEFB}" type="presParOf" srcId="{73D40849-2E48-43C0-85F9-884A892E3EFA}" destId="{5C621DFB-26F9-4863-A26E-851E1268ACDB}" srcOrd="8" destOrd="0" presId="urn:microsoft.com/office/officeart/2005/8/layout/cycle6"/>
    <dgm:cxn modelId="{4BE45822-7657-40F4-BA61-7E727498FF1C}" type="presParOf" srcId="{73D40849-2E48-43C0-85F9-884A892E3EFA}" destId="{A501B801-D854-472D-A5A5-396CB8458893}" srcOrd="9" destOrd="0" presId="urn:microsoft.com/office/officeart/2005/8/layout/cycle6"/>
    <dgm:cxn modelId="{98E92EA8-A75D-4322-8AB4-3E08D747DE2C}" type="presParOf" srcId="{73D40849-2E48-43C0-85F9-884A892E3EFA}" destId="{A7C04291-16B2-4503-939F-D0A42A5366BB}" srcOrd="10" destOrd="0" presId="urn:microsoft.com/office/officeart/2005/8/layout/cycle6"/>
    <dgm:cxn modelId="{43243E2D-FB18-42D2-9CD1-10956B646A65}" type="presParOf" srcId="{73D40849-2E48-43C0-85F9-884A892E3EFA}" destId="{CA80D335-BDA2-48C8-8C32-61E509A0C422}" srcOrd="11" destOrd="0" presId="urn:microsoft.com/office/officeart/2005/8/layout/cycle6"/>
    <dgm:cxn modelId="{8950BF9E-0EED-4898-B517-840BC307E288}" type="presParOf" srcId="{73D40849-2E48-43C0-85F9-884A892E3EFA}" destId="{8F5DA62F-963F-4CCC-8406-66C8A08E939C}" srcOrd="12" destOrd="0" presId="urn:microsoft.com/office/officeart/2005/8/layout/cycle6"/>
    <dgm:cxn modelId="{33F31F2E-00DF-485C-91F1-B37B28571E50}" type="presParOf" srcId="{73D40849-2E48-43C0-85F9-884A892E3EFA}" destId="{6552806C-3B80-47BE-9CE1-46D5D2E534B9}" srcOrd="13" destOrd="0" presId="urn:microsoft.com/office/officeart/2005/8/layout/cycle6"/>
    <dgm:cxn modelId="{9B3044C6-C522-45F4-AEED-4D5CAF82224D}" type="presParOf" srcId="{73D40849-2E48-43C0-85F9-884A892E3EFA}" destId="{33F44CAD-870C-4EC4-BEF5-D1DF690407C4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D64E42-8A29-4B65-9CBF-9BE727CBA2BC}">
      <dsp:nvSpPr>
        <dsp:cNvPr id="0" name=""/>
        <dsp:cNvSpPr/>
      </dsp:nvSpPr>
      <dsp:spPr>
        <a:xfrm>
          <a:off x="3953613" y="4519"/>
          <a:ext cx="2104520" cy="1367938"/>
        </a:xfrm>
        <a:prstGeom prst="roundRect">
          <a:avLst/>
        </a:prstGeom>
        <a:solidFill>
          <a:schemeClr val="accent6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Mental</a:t>
          </a:r>
        </a:p>
      </dsp:txBody>
      <dsp:txXfrm>
        <a:off x="4020390" y="71296"/>
        <a:ext cx="1970966" cy="1234384"/>
      </dsp:txXfrm>
    </dsp:sp>
    <dsp:sp modelId="{CE703949-80EC-48C9-AD22-DF5FC6D1DE83}">
      <dsp:nvSpPr>
        <dsp:cNvPr id="0" name=""/>
        <dsp:cNvSpPr/>
      </dsp:nvSpPr>
      <dsp:spPr>
        <a:xfrm>
          <a:off x="2273341" y="688488"/>
          <a:ext cx="5465064" cy="5465064"/>
        </a:xfrm>
        <a:custGeom>
          <a:avLst/>
          <a:gdLst/>
          <a:ahLst/>
          <a:cxnLst/>
          <a:rect l="0" t="0" r="0" b="0"/>
          <a:pathLst>
            <a:path>
              <a:moveTo>
                <a:pt x="3799243" y="216809"/>
              </a:moveTo>
              <a:arcTo wR="2732532" hR="2732532" stAng="17578669" swAng="196106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89B5B7-CE18-412C-800F-FC39B0E259C1}">
      <dsp:nvSpPr>
        <dsp:cNvPr id="0" name=""/>
        <dsp:cNvSpPr/>
      </dsp:nvSpPr>
      <dsp:spPr>
        <a:xfrm>
          <a:off x="6552406" y="1892652"/>
          <a:ext cx="2104520" cy="1367938"/>
        </a:xfrm>
        <a:prstGeom prst="roundRect">
          <a:avLst/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Spiritual</a:t>
          </a:r>
        </a:p>
      </dsp:txBody>
      <dsp:txXfrm>
        <a:off x="6619183" y="1959429"/>
        <a:ext cx="1970966" cy="1234384"/>
      </dsp:txXfrm>
    </dsp:sp>
    <dsp:sp modelId="{44A12C9E-759E-409C-A523-9E43F53D22C4}">
      <dsp:nvSpPr>
        <dsp:cNvPr id="0" name=""/>
        <dsp:cNvSpPr/>
      </dsp:nvSpPr>
      <dsp:spPr>
        <a:xfrm>
          <a:off x="2273341" y="688488"/>
          <a:ext cx="5465064" cy="5465064"/>
        </a:xfrm>
        <a:custGeom>
          <a:avLst/>
          <a:gdLst/>
          <a:ahLst/>
          <a:cxnLst/>
          <a:rect l="0" t="0" r="0" b="0"/>
          <a:pathLst>
            <a:path>
              <a:moveTo>
                <a:pt x="5461321" y="2589566"/>
              </a:moveTo>
              <a:arcTo wR="2732532" hR="2732532" stAng="21420055" swAng="21959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E4EECD-0DE7-41A8-A0A8-1BBF5AA994F0}">
      <dsp:nvSpPr>
        <dsp:cNvPr id="0" name=""/>
        <dsp:cNvSpPr/>
      </dsp:nvSpPr>
      <dsp:spPr>
        <a:xfrm>
          <a:off x="5559755" y="4947716"/>
          <a:ext cx="2104520" cy="1367938"/>
        </a:xfrm>
        <a:prstGeom prst="roundRect">
          <a:avLst/>
        </a:prstGeom>
        <a:solidFill>
          <a:srgbClr val="FF66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Social</a:t>
          </a:r>
        </a:p>
      </dsp:txBody>
      <dsp:txXfrm>
        <a:off x="5626532" y="5014493"/>
        <a:ext cx="1970966" cy="1234384"/>
      </dsp:txXfrm>
    </dsp:sp>
    <dsp:sp modelId="{5C621DFB-26F9-4863-A26E-851E1268ACDB}">
      <dsp:nvSpPr>
        <dsp:cNvPr id="0" name=""/>
        <dsp:cNvSpPr/>
      </dsp:nvSpPr>
      <dsp:spPr>
        <a:xfrm>
          <a:off x="2273341" y="688488"/>
          <a:ext cx="5465064" cy="5465064"/>
        </a:xfrm>
        <a:custGeom>
          <a:avLst/>
          <a:gdLst/>
          <a:ahLst/>
          <a:cxnLst/>
          <a:rect l="0" t="0" r="0" b="0"/>
          <a:pathLst>
            <a:path>
              <a:moveTo>
                <a:pt x="3275562" y="5410563"/>
              </a:moveTo>
              <a:arcTo wR="2732532" hR="2732532" stAng="4712246" swAng="137550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501B801-D854-472D-A5A5-396CB8458893}">
      <dsp:nvSpPr>
        <dsp:cNvPr id="0" name=""/>
        <dsp:cNvSpPr/>
      </dsp:nvSpPr>
      <dsp:spPr>
        <a:xfrm>
          <a:off x="2347471" y="4947716"/>
          <a:ext cx="2104520" cy="1367938"/>
        </a:xfrm>
        <a:prstGeom prst="roundRect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Physical</a:t>
          </a:r>
        </a:p>
      </dsp:txBody>
      <dsp:txXfrm>
        <a:off x="2414248" y="5014493"/>
        <a:ext cx="1970966" cy="1234384"/>
      </dsp:txXfrm>
    </dsp:sp>
    <dsp:sp modelId="{CA80D335-BDA2-48C8-8C32-61E509A0C422}">
      <dsp:nvSpPr>
        <dsp:cNvPr id="0" name=""/>
        <dsp:cNvSpPr/>
      </dsp:nvSpPr>
      <dsp:spPr>
        <a:xfrm>
          <a:off x="2273341" y="688488"/>
          <a:ext cx="5465064" cy="5465064"/>
        </a:xfrm>
        <a:custGeom>
          <a:avLst/>
          <a:gdLst/>
          <a:ahLst/>
          <a:cxnLst/>
          <a:rect l="0" t="0" r="0" b="0"/>
          <a:pathLst>
            <a:path>
              <a:moveTo>
                <a:pt x="456546" y="4244690"/>
              </a:moveTo>
              <a:arcTo wR="2732532" hR="2732532" stAng="8784003" swAng="219594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5DA62F-963F-4CCC-8406-66C8A08E939C}">
      <dsp:nvSpPr>
        <dsp:cNvPr id="0" name=""/>
        <dsp:cNvSpPr/>
      </dsp:nvSpPr>
      <dsp:spPr>
        <a:xfrm>
          <a:off x="1354820" y="1892652"/>
          <a:ext cx="2104520" cy="136793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Emotional</a:t>
          </a:r>
        </a:p>
      </dsp:txBody>
      <dsp:txXfrm>
        <a:off x="1421597" y="1959429"/>
        <a:ext cx="1970966" cy="1234384"/>
      </dsp:txXfrm>
    </dsp:sp>
    <dsp:sp modelId="{33F44CAD-870C-4EC4-BEF5-D1DF690407C4}">
      <dsp:nvSpPr>
        <dsp:cNvPr id="0" name=""/>
        <dsp:cNvSpPr/>
      </dsp:nvSpPr>
      <dsp:spPr>
        <a:xfrm>
          <a:off x="2273341" y="688488"/>
          <a:ext cx="5465064" cy="5465064"/>
        </a:xfrm>
        <a:custGeom>
          <a:avLst/>
          <a:gdLst/>
          <a:ahLst/>
          <a:cxnLst/>
          <a:rect l="0" t="0" r="0" b="0"/>
          <a:pathLst>
            <a:path>
              <a:moveTo>
                <a:pt x="476206" y="1191193"/>
              </a:moveTo>
              <a:arcTo wR="2732532" hR="2732532" stAng="12860263" swAng="196106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19T12:51:24.170"/>
    </inkml:context>
    <inkml:brush xml:id="br0">
      <inkml:brushProperty name="width" value="0.035" units="cm"/>
      <inkml:brushProperty name="height" value="0.035" units="cm"/>
      <inkml:brushProperty name="ignorePressure" value="1"/>
    </inkml:brush>
  </inkml:definitions>
  <inkml:trace contextRef="#ctx0" brushRef="#br0">1 1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19T12:51:25.002"/>
    </inkml:context>
    <inkml:brush xml:id="br0">
      <inkml:brushProperty name="width" value="0.035" units="cm"/>
      <inkml:brushProperty name="height" value="0.035" units="cm"/>
      <inkml:brushProperty name="ignorePressure" value="1"/>
    </inkml:brush>
  </inkml:definitions>
  <inkml:trace contextRef="#ctx0" brushRef="#br0">0 1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2:16.83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76 24575,'44'-1'0,"1"-1"0,47-10 0,-37 5 0,101 1 0,29-2 0,-84-9 0,34-3 0,-114 18 0,-1 1 0,1 1 0,0 1 0,31 6 0,3 0 0,1-2 0,100-3 0,31 1 0,-114 9 0,8 1 0,-41-9 0,-2 3 0,72 20 0,-65-14 0,67 9 0,58 12 0,-110-20 0,-16-8 0,1-1 0,-1-2 0,75-6 0,-27 1 0,88-11 0,-14 0 0,-81 16 0,1 3 0,87 19 0,-60-8 0,-49-5 0,-42-7 0,0-1 0,31 2 0,277-7 0,-295-3 0,66-17 0,-68 12 0,0 2 0,47-3 0,24-3 0,-70 7 0,55-2 0,31 10 0,86-3 0,-199 0-170,-1 1-1,1-1 0,-1 0 1,1-1-1,-1 1 0,0-1 1,9-4-1,4-6-6655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2:26.41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27 24575,'66'-1'0,"-28"-1"0,1 2 0,-1 2 0,52 9 0,-24-2 0,0-2 0,-1-3 0,91-6 0,-37-1 0,1032 3 0,-1131 2 0,0 0 0,34 7 0,-32-4 0,0-1 0,25 1 0,15-3 0,-1-3 0,0-2 0,0-3 0,90-20 0,-102 17 0,0 2 0,0 2 0,1 3 0,72 5 0,-22-1 0,1223-2 0,-1301-1 0,0-2 0,33-6 0,-32 4 0,46-4 0,7 9-1365,-54 0-5461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2:31.73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27 24575,'595'0'0,"-566"-1"0,46-9 0,-57 6 0,1 1 0,-1 1 0,0 1 0,1 1 0,-1 0 0,30 5 0,22 5 0,1-3 0,0-3 0,87-7 0,-36 1 0,1485 2 0,-1581-1 0,-1-2 0,31-6 0,-28 4 0,44-3 0,197 7 0,-123 2 0,-119 1 0,52 9 0,0 0 0,-51-8 0,-1 2 0,1 0 0,31 12 0,-22-5 0,12-1 0,0-1 0,1-2 0,0-3 0,88-1 0,-115-4 0,31-2 0,0 3 0,102 16 0,-106-9-1365,-28-6-5461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2:42.76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1 262 24575,'1307'0'0,"-1256"-3"0,-1-2 0,60-13 0,-55 7 0,84-4 0,373 13 0,-248 4 0,-232-4 0,0-1 0,0-2 0,58-17 0,-16 4 0,-34 8 0,39-17 0,-55 18 0,1 1 0,0 0 0,0 2 0,1 1 0,30-2 0,-22 3 0,-1-1 0,0-1 0,51-17 0,-44 11 0,68-10 0,-20 15 0,127 7 0,-82 2 0,-106-1 0,1 1 0,0 0 0,-1 2 0,1 2 0,31 10 0,-30-9 0,50 7 0,-50-10 0,52 13 0,-25 2 0,97 25 0,-74-24 61,-49-11-774,53 8 0,-73-16-6113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6:17.07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0 130 24575,'64'1'0,"7"0"0,0-3 0,86-13 0,-111 9 0,0 3 0,61 2 0,-63 2 0,0-2 0,71-10 0,-32 0 0,1 4 0,147 7 0,-99 2 0,401-2 0,-507-2 0,0-1 0,0 0 0,0-2 0,41-14 0,-35 10 0,1 3 0,0 1 0,1 2 0,0 1 0,-1 1 0,35 5 0,16-2 0,368-2 0,-419-1 0,56-11 0,-54 6 0,41-1 0,235 8 0,-292 0 0,0 1 0,0 1 0,0 1 0,34 12 0,-34-10 0,2 0 0,-1-1 0,39 4 0,59 6 0,-62-7 0,14 4 0,-31-5 0,79 4 0,-29-10 0,132-4 0,-185-2 48,58-16 0,-65 13-413,0 2 0,0 0-1,37-1 1,-44 7-6461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34:11.04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0 158 24575,'10'0'0,"49"0"0,0 2 0,74 12 0,-111-10 0,1-2 0,-1 0 0,1-2 0,-1 0 0,1-1 0,-1-2 0,28-6 0,28-3 0,-46 8 0,0-2 0,36-11 0,-42 10 0,1 0 0,-1 2 0,1 1 0,31-1 0,111 7 0,-64 0 0,-43-3 0,103-14 0,-55 2 0,47-9 0,104-26 0,-191 42 0,127 6 0,-86 2 0,2100-2-1365,-2189 0-5461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23.93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28 24575,'1553'0'0,"-1526"2"0,0 0 0,29 8 0,-27-5 0,43 3 0,246-10 0,-275-2 0,68-18 0,-11 2 0,-84 19 0,1 1 0,0 0 0,-1 1 0,1 1 0,23 6 0,37 2 0,-14-8 0,-41-3 0,0 1 0,0 2 0,0 0 0,0 1 0,0 1 0,30 10 0,-32-7 0,1-1 0,0-1 0,0 0 0,43 2 0,-18-6 0,58-5 0,-13-9 0,-59 8 0,59-4 0,-72 9 0,-1-2 0,1 0 0,0-1 0,-1-1 0,1 0 0,23-10 0,-25 8 0,0 2 0,0 0 0,0 0 0,1 2 0,-1 0 0,23 1 0,-8 2 0,1 2 0,45 10 0,126 18 0,-153-26-682,56-4-1,-85-1-6143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29.27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80 24575,'1013'0'0,"-997"1"0,0 1 0,-1 0 0,18 5 0,29 4 0,110 15 0,-115-15 0,1-2 0,69 1 0,-38-9 0,120-5 0,-184 1 0,-1-2 0,38-12 0,-41 11 0,1 0 0,0 1 0,35-4 0,-22 8 0,-6 0 0,0-1 0,45-9 0,-45 6 0,-1 2 0,2 0 0,48 4 0,-49 0 0,1-2 0,-1 0 0,46-9 0,-13-6 0,-38 9 0,0 1 0,0 1 0,47-4 0,411 9 0,-212 1 0,-243 1 0,0 0 0,28 7 0,-36-4 0,0-2 0,1-1 0,-1 0 0,0-1 0,1-2 0,19-1 0,139-22 0,-103 13 17,-40 5-708,60-2 0,-72 8-6135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35.64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56 24575,'2102'0'0,"-2068"2"0,-1 1 0,38 9 0,-35-5 0,20 5 0,-35-7 0,1-1 0,41 3 0,-22-6 0,-1-2 0,0-2 0,50-10 0,38-3 0,-28 5 0,-12 2 0,1 4 0,93 7 0,-46 1 0,-90-3 0,0-2 0,68-12 0,-82 10 0,-1 1 0,47 1 0,14 0 0,-21-10 0,-52 7 0,1 2 0,26-2 0,-17 4-119,-2-1-192,1 2-1,-1 0 1,43 8-1,-48-3-6514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40.18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0 101 24575,'937'-68'0,"-823"60"0,-42 4 0,0-6 0,-53 6 0,0 1 0,1 1 0,-1 1 0,27 1 0,71 16 0,210 58 0,-275-60 0,228 59 0,-170-47 0,105 21 0,-72-23 0,286 11 0,-335-34 0,136-4 0,-205-1 0,-1-1 0,0-1 0,0-1 0,0-1 0,-1-1 0,40-22 0,-30 15 0,70-24 0,137-11 0,-201 43 0,40-14 0,30-6 0,-94 25-455,0-1 0,26-10 0,-18 4-6371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44.55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0 158 24575,'189'2'0,"205"-5"0,-278-10 0,-72 7 0,48-1 0,-65 6 0,50-10 0,-48 5 0,42-1 0,191 6 0,-118 3 0,151 25 0,-275-25 0,318 23 0,2-26 0,-131-1 0,-147 1 0,98-14 0,-34 4 0,18-4 0,1-11 0,-131 23 0,19-2 0,0-2 0,0-1 0,39-15 0,-49 14 0,0 2 0,0 0 0,1 2 0,-1 0 0,26-1 0,119 3 0,-132 3 0,67-1 0,79 3 0,-79 17-1365,-80-15-5461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50.10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1 291 24575,'100'1'0,"111"-3"0,-147-11 0,-48 9 0,-1 1 0,22-3 0,73-6 0,35-3 0,-114 15 0,40-2 0,0 3 0,76 11 0,119 21 0,-184-24 0,1-4 0,97-7 0,-49 0 0,417 2 0,-522-2 0,0 0 0,37-10 0,4 1 0,-12 3 0,0-1 0,90-29 0,-102 21 0,-26 10 0,0 0 0,1 1 0,25-5 0,139-16 0,21 0 0,-49 2 0,-96 14 0,-37 6 0,0 1 0,35-2 0,-4 4 0,56-11 0,71-13 0,-78 13 120,-88 12-368,1 1 1,0 0-1,0 1 1,0 0-1,17 5 1,-14 0-6579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0:54.83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0 187 24575,'12'-1'0,"0"-1"0,-1 0 0,1-1 0,-1 0 0,17-7 0,11-3 0,191-41 0,-63 15 0,-132 30 0,-16 4 0,1 0 0,0 1 0,40-3 0,0 7 0,-16 0 0,0-1 0,72-12 0,-61 5 0,1 3 0,-1 2 0,70 6 0,-25-1 0,50-1 0,229 29 0,-306-20 0,-1-3 0,80-2 0,-108-4 0,62 10 0,31 2 0,54-11 0,335 20 0,-401-7 0,144-2 0,-214-12 0,0 3 0,0 2 0,98 25 0,-143-29 0,-1-1 0,1 0 0,-1-1 0,0 0 0,1 0 0,-1-1 0,1 0 0,-1-1 0,0 0 0,0 0 0,1-1 0,8-4 0,15-8 0,58-37 0,-22 12 0,-51 31-1365,-2 1-5461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4:58.24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0 184 24575,'3'-2'0,"1"-1"0,-1 1 0,0-1 0,1 1 0,0 0 0,-1 1 0,1-1 0,0 1 0,0-1 0,0 1 0,0 0 0,6 0 0,53-3 0,-48 4 0,109-13 0,-80 7 0,48-1 0,-51 6 0,1-1 0,50-10 0,-4 0 0,-57 9 0,0-1 0,53-15 0,59-21 0,-109 34 0,-1 2 0,1 1 0,0 1 0,52 5 0,-5 0 0,360-3 0,-412-2 0,0-1 0,28-6 0,-26 3 0,46-2 0,-41 7 0,197 4 0,-209 0 0,0 2 0,0 1 0,0 1 0,25 11 0,-29-10 0,0-1 0,1 0 0,-1-2 0,1 0 0,42 3 0,530-8 0,-247-2 0,-311 0 0,55-9 0,-52 5 0,39-1 0,-43 5 0,52-11 0,-55 8 0,26-1 0,1 3 0,80 5 0,-37 0 0,-83-2-1365,-7 0-5461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5:17.30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55 24575,'10'-1'0,"0"-1"0,0 0 0,0 0 0,18-7 0,4-1 0,13 0 0,-1 3 0,78-4 0,94 10 0,-98 3 0,-84 0 0,55 9 0,-53-5 0,40 1 0,553-5 0,-303-4 0,2091 2-1365,-2394 0-5461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5:25.56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28 24575,'40'-2'0,"55"-10"0,28-1 0,-93 13 0,202 2 0,-189 3 0,55 15 0,-63-11 0,1-2 0,68 5 0,668-11 0,-350-3 0,-175-18 0,-189 13 0,18-3 0,-19 2 0,68-1 0,876 10 0,-979 0 0,0 1 0,33 8 0,-31-5 0,44 3 0,268-7 0,-164-2 0,-173 6-77,-12 6 269,-17 9-1672,12-12-5346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56:48.42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1 131 24575,'33'0'0,"36"-1"0,-1 4 0,72 11 0,-117-11 0,0 0 0,0-2 0,0 0 0,0-2 0,0 0 0,0-2 0,25-5 0,6 0 0,0 3 0,1 2 0,68 6 0,-20-1 0,-67-2 0,17 2 0,-1-3 0,1-3 0,0-1 0,64-16 0,-79 12 0,1 2 0,1 1 0,43 0 0,119 11 0,-118 7 0,-55-6 0,36 1 0,-56-6 0,1-1 0,-1-1 0,1 1 0,-1-2 0,1 1 0,-1-1 0,17-7 0,-4 1 0,0 1 0,1 1 0,-1 1 0,43-4 0,93 6 0,-153 3 0,25-2 0,0 0 0,0-2 0,49-14 0,-46 10 0,1 1 0,53-3 0,187 11 0,-257 1 0,0 1 0,0 1 0,0 0 0,-1 1 0,1 1 0,-1 0 0,-1 2 0,1 0 0,17 12 0,-20-13 0,0-1 0,0-1 0,1 0 0,-1-1 0,1 0 0,0-1 0,0 0 0,20 0 0,122-4 0,-71-2 0,36 5 0,121-5 0,-154-9 0,-52 6 0,44-1 0,-57 6 0,-1 1 0,0 1 0,0 1 0,0 1 0,0 1 0,0 1 0,34 12 0,-41-12-455,0 0 0,31 5 0,-24-7-6371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19:40.86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65 24575,'66'0'0,"129"15"0,13 12 0,-158-21 0,1-2 0,80-3 0,-66-2 0,-35-2 0,0 0 0,0-2 0,-1-1 0,50-16 0,8-3 0,-49 18 0,77-4 0,15-3 0,-75 7 0,1 3 0,108 4 0,-61 2 0,-90-2 0,0 1 0,0 0 0,0 1 0,0 1 0,0 0 0,-1 0 0,1 1 0,20 10 0,-20-9 0,1 0 0,1-1 0,-1 0 0,0-1 0,1-1 0,16 1 0,94-5 0,-54 0 0,214-12 0,38 0 0,-68 28 0,-32 1 0,-198-13 0,1 1 0,-1 2 0,0 1 0,39 14 0,-30-9 0,49 9 0,-29-13 0,0-3 0,0-2 0,75-6 0,-96-1 0,0-1 0,0-2 0,-1-1 0,51-22 0,17-5 0,-70 28-76,-7 1-568,38-15-1,-40 12-6181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19T09:19:47.519"/>
    </inkml:context>
    <inkml:brush xml:id="br0">
      <inkml:brushProperty name="width" value="0.035" units="cm"/>
      <inkml:brushProperty name="height" value="0.035" units="cm"/>
      <inkml:brushProperty name="ignorePressure" value="1"/>
    </inkml:brush>
  </inkml:definitions>
  <inkml:trace contextRef="#ctx0" brushRef="#br0">1 1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12:50:00.75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24575,'0'1064'-1365,"0"-1042"-5461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12:50:05.36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3 1 24575,'-1'72'0,"-1"-33"0,2 1 0,2 0 0,9 56 0,-4-54 0,-2 0 0,-2 0 0,-4 54 0,4 47 0,-1-133 0,0 1 0,1-1 0,1 1 0,0-1 0,0-1 0,1 1 0,0 0 0,0-1 0,13 16 0,15 28 0,-21-28-136,-1 0-1,-1 0 1,-1 1-1,-1 0 1,-2 1-1,-1 0 1,0 0-1,-2 0 0,-1 33 1,-2-37-6690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12:50:10.80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0 104 24575,'648'0'0,"-628"-1"0,0-1 0,33-8 0,28-2 0,114 13 0,32-3 0,-150-10 0,-51 7 0,40-3 0,61 6 0,94-7 0,468-7 0,-503 17 0,-21-14 0,9-1 0,-112 14 0,241 6 0,-217-1 0,130 26 0,-176-25-44,0-2-1,1-1 0,53-4 1,-36 0-1143,-36 1-5639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21.88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24575,'17'0'0,"137"5"0,-130-3 0,-1 2 0,1 0 0,-1 1 0,33 13 0,-27-8 0,1-1 0,1-1 0,-1-2 0,60 5 0,75 17 0,-69-9 0,38 3 0,0-6 0,157-1 0,95-16-1365,-364 1-5461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24.28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26 24575,'1220'0'0,"-1200"-1"0,0-1 0,34-8 0,-32 6 0,0 0 0,25-1 0,287 6-1365,-312-1-5461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26.739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0 24575,'40'1'0,"1"1"0,63 11 0,-45-5 0,0-3 0,1-3 0,64-5 0,-15 1 0,747 2-1365,-834 0-5461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29.180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28 24575,'87'1'0,"18"0"0,161-18 0,-167 7 0,186 7 0,-141 6 0,-44-5 0,111 4 0,-149 13-1365,-45-10-5461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31.98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54 24575,'36'-2'0,"60"-10"0,-59 6 0,55-2 0,780 9 0,-713-14 0,5-1 0,-12 15-1365,-130-1-5461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37.15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28 24575,'140'2'0,"155"-5"0,-186-9 0,-59 5 0,59 0 0,-80 7 0,29 0 0,-1 2 0,83 13 0,-102-10 0,1-1 0,60-2 0,-60-3 0,0 2 0,54 9 0,36 22-1365,-111-27-5461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39.646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0 130 24575,'7'-1'0,"-1"0"0,1-1 0,-1 1 0,0-1 0,1-1 0,10-5 0,12-4 0,109-25 0,-85 23 0,1 2 0,83-7 0,-69 10 0,6 3 0,113 3 0,-101 5 0,-68-1 0,-1 1 0,-1 1 0,1 1 0,0 0 0,-1 1 0,28 13 0,-23-10 0,0 0 0,46 10 0,-28-14 0,61 0 0,-67-4 0,1 1 0,62 11 0,-68-7-455,1-2 0,52 0 0,-56-3-6371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42.22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2 24575,'44'0'0,"66"-2"0,1 6 0,153 24 0,-203-17 0,8 1 0,79 25 0,-108-23 0,46 8 0,-72-20 0,0 0 0,1 0 0,-1-2 0,1 1 0,-1-2 0,0 0 0,17-4 0,228-38 0,-28 10 0,-204 29-1365,-4-2-5461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44.571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24575,'29'0'0,"0"1"0,0 2 0,49 9 0,181 41 0,-241-49 0,20 6 0,1-2 0,-1-2 0,49 2 0,260-9 0,-303-1 0,52-9 0,34-2 0,327 13-1365,-423 0-5461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47.15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1 186 24575,'119'1'0,"132"-3"0,-133-10 0,-64 5 0,55 0 0,-86 7 0,0-1 0,-1-1 0,1-1 0,24-6 0,-14 2 0,45-3 0,7 0 0,-20-5 0,-39 8 0,1 2 0,37-4 0,-44 7 0,-1-1 0,0-1 0,0-1 0,0-1 0,29-13 0,-30 11 0,0 1 0,1 1 0,0 0 0,0 2 0,29-4 0,36 5 0,89 8 0,-67 15-1365,-83-17-5461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49.51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0 133 24575,'43'-1'0,"-1"-2"0,53-9 0,-56 7 0,76 0 0,-78 5 0,-1-1 0,48-8 0,-30-2 0,232-55 0,-265 61 0,0 0 0,0 1 0,0 1 0,1 1 0,-1 1 0,1 1 0,-1 1 0,1 1 0,-1 1 0,35 9 0,-27-7 0,-1 0 0,55-1 0,24 4 0,-38 2-1365,-40-7-5461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51.167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 24575,'525'0'0,"-489"2"0,56 9 0,-55-5 0,53 2 0,112-9-1365,-177 1-5461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53.13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77 24575,'60'0'0,"3"1"0,-1-2 0,94-15 0,-123 12 0,1 1 0,42 1 0,12 0 0,-76 0 0,0 0 0,0-1 0,0 0 0,-1-1 0,12-6 0,-10 5 0,0 0 0,0 1 0,27-5 0,-15 7-7,1 2 0,0 1 1,-1 1-1,39 7 0,-2 0-1324,-39-6-5495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54.753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0 0 24575,'650'0'0,"-606"2"0,54 10 0,-55-6 0,58 1 0,-31-8 0,-29-1 0,1 2 0,0 2 0,48 8 0,-61-4-1365,-1-2-5461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39:58.705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1 105 24575,'11'-2'0,"0"0"0,0 0 0,1-2 0,-2 1 0,1-1 0,0-1 0,11-6 0,1 0 0,-1 4 0,0 0 0,0 1 0,1 2 0,0 0 0,0 1 0,0 1 0,44 3 0,29-4 0,-18-8 0,8-1 0,154 10 0,-126 3 0,-98 0 0,0 2 0,0-1 0,0 2 0,-1 0 0,1 1 0,-1 0 0,18 10 0,-14-6 0,0-2 0,1 0 0,26 5 0,-39-10 0,1-1 0,-1-1 0,1 0 0,-1 0 0,1 0 0,-1-1 0,1 0 0,-1 0 0,0-1 0,1 0 0,-1 0 0,0-1 0,7-3 0,6-5-1365,-3 2-5461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8:40:01.524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1 136 24575,'14'0'0,"131"-4"0,-121 2 0,0-2 0,-1 0 0,0-1 0,24-10 0,3 0 0,0 2 0,70-9 0,26-6 0,-93 19 0,0 2 0,1 2 0,-1 3 0,70 5 0,-8 0 0,142-3-1365,-234 0-5461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17.45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24575,'702'0'0,"-662"3"0,0 1 0,-1 2 0,69 20 0,-65-14 0,0-2 0,82 7 0,-35-16 0,-62-3 0,0 2 0,0 1 0,0 1 0,0 2 0,0 1 0,28 8 0,-34-6 0,0-2 0,0 0 0,1-1 0,28 1 0,90-5 0,18 2 0,-115 3 0,56 15 0,-64-11 0,0-2 0,70 5 0,-51-11 0,254-4 0,-211-10 0,-63 7 0,54-1 0,950 8 0,-1016-3 0,0-1 0,0 0 0,-1-2 0,1-1 0,-1 0 0,-1-2 0,1 0 0,19-12 0,-26 15-96,-1 1 0,1 0-1,0 1 1,0 1 0,0 0-1,0 1 1,1 1 0,16 2-1,-21-2-401,12 0-6328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22.86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1 210 24575,'434'0'0,"-414"-2"0,0 0 0,-1-1 0,1-1 0,33-12 0,-32 10 0,1 0 0,-1 1 0,34-3 0,50 7 0,-66 2 0,-1-2 0,60-8 0,-57 2 0,-1 1 0,0 3 0,1 1 0,52 4 0,-32 11 0,-45-9 0,0-1 0,21 3 0,81 6 0,-65-4 0,60-1 0,-10-6 0,116-4 0,-190-1 0,0 0 0,42-14 0,-46 11 0,1 1 0,0 1 0,43-3 0,360 8 0,-184 1 0,-225-2 0,-1-1 0,39-9 0,1-1 0,-34 8 0,43-16 0,-45 13 0,1 0 0,31-4 0,84-15 0,-98 16 0,1 2 0,-1 2 0,45 0 0,-1 7 0,97 15 0,-135-8 0,0 1 0,-2 2 0,81 32 0,-97-33 0,0-2 0,44 7 0,-63-13 0,-7-1-76,0 0 1,0 0-1,0-1 0,1 1 0,-1-1 0,0 0 0,1 0 0,-1 0 1,0 0-1,0-1 0,1 0 0,-1 1 0,0-1 0,0 0 1,0 0-1,0-1 0,5-1 0,3-8-6750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27.55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1 132 24575,'29'2'0,"1"-3"0,-1 0 0,0-2 0,1-1 0,-2-1 0,41-13 0,-41 7 0,-8 3 0,0 1 0,0 0 0,0 2 0,1 0 0,23-1 0,-6 1 0,69-15 0,-72 11 0,1 2 0,45-3 0,374 8 0,-223 5 0,395-3 0,-611 1 0,-1 0 0,1 2 0,0 0 0,-1 0 0,0 2 0,21 8 0,-3-2 0,133 33 0,-137-33 0,1-2 0,0-1 0,1-1 0,-1-2 0,59 3 0,-44-9 0,13 0 0,0 2 0,90 13 0,-102-8 0,1-2 0,74-4 0,-74-1 0,0 2 0,70 9 0,-26 2 0,-61-10 0,0 2 0,-1 1 0,31 9 0,-32-5 0,0-2 0,1-1 0,0-1 0,1-1 0,31 0 0,-39-5 0,0 0 0,0-1 0,0-1 0,0 0 0,-1-2 0,0-1 0,30-12 0,-33 10 0,1 0 0,0 1 0,0 1 0,0 1 0,0 1 0,1 1 0,20-1 0,-5 1 60,33-6 0,-34 3-802,34 0-1,-46 5-6083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32.47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1 131 24575,'1297'0'0,"-1278"-1"0,0-2 0,0 0 0,0-1 0,0 0 0,-1-2 0,28-12 0,-24 9 0,0 1 0,1 1 0,37-6 0,-23 7 0,43-14 0,-53 13 0,0 0 0,0 2 0,48-4 0,-37 9 0,184 2 0,-151 10 0,-52-7 0,38 3 0,91-9 0,34 3 0,-168 0 0,0 1 0,-1 0 0,1 1 0,20 9 0,-22-7 0,1-2 0,0 1 0,0-2 0,0 0 0,16 2 0,96-5 0,9 0 0,-71 12 0,4 1 0,37 1 0,-22-1 0,71 10 0,-94-11 0,1-4 0,79 2 0,-110-9 0,1 2 0,29 6 0,-28-4 0,51 2 0,255-8-1365,-315 1-5461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19T09:04:37.407"/>
    </inkml:context>
    <inkml:brush xml:id="br0">
      <inkml:brushProperty name="width" value="0.035" units="cm"/>
      <inkml:brushProperty name="height" value="0.035" units="cm"/>
      <inkml:brushProperty name="ignorePressure" value="1"/>
    </inkml:brush>
  </inkml:definitions>
  <inkml:trace contextRef="#ctx0" brushRef="#br0">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44.32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0 131 24575,'22'-1'0,"-1"-1"0,26-5 0,15-3 0,54-3 0,56-4 0,-138 16 0,0 1 0,0 1 0,36 7 0,26 4 0,-1-5 0,130-8 0,-91 0 0,-112-1 0,0 0 0,0-2 0,-1 0 0,31-10 0,-29 7 0,1 0 0,-1 2 0,32-2 0,-18 5 0,129-12 0,-92 5 0,0 4 0,105 6 0,-60 1 0,-95 0 0,-1 0 0,33 8 0,-29-5 0,35 3 0,230-6 0,-148-4 0,-90 0 0,55-11 0,-6 1 0,-2 3 0,178-8 0,-217 20 0,-1 3 0,65 16 0,-64-11 0,22-4 0,-68-7 0,0 1 0,-1 0 0,1 1 0,0 1 0,-1 0 0,1 1 0,16 7 0,-11-3 0,-1-1 0,1-1 0,-1-1 0,2-1 0,-1-1 0,0-1 0,25 0 0,66 9 0,0 14 0,-75-14 0,1-2 0,0-2 0,61 3 0,28-11-1365,-103 0-5461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48.27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28 24575,'103'1'0,"103"14"0,-72-5 0,187-8 0,-151-4 0,350 2 0,-493 1 0,1 2 0,36 8 0,2 1 0,-5-3 0,-7-1 0,75 2 0,-47-10 0,132-2 0,-24-26 0,-11 2 0,-91 16 0,44-4 0,23 1 0,36-1 0,-108 14 0,95 2 0,-16 21 0,-87-12 0,-27-3 0,77 2 0,-105-9 0,1 1 0,-1 1 0,0 1 0,0 0 0,37 15 0,-55-19 0,19 6 0,-1-2 0,1 0 0,36 1 0,-37-4 0,0 0 0,1 2 0,-1 1 0,26 8 0,-31-7 0,1 0 0,-1-1 0,1 0 0,0-1 0,0-1 0,0-1 0,1 0 0,-1-1 0,0-1 0,0 0 0,26-6 0,-16 2-1365,-4 1-5461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52.10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1 235 24575,'586'0'0,"-558"-2"0,0 0 0,31-8 0,-29 4 0,45-2 0,-42 5 0,-1-1 0,1-2 0,61-20 0,-63 16 0,-1 1 0,2 2 0,-1 2 0,43-4 0,-26 9 0,-1 2 0,89 14 0,-111-12 0,0-1 0,0-2 0,48-2 0,76-17 0,-90 10 0,246-39 0,-162 21 0,-101 16 0,0 3 0,84-6 0,-104 12 0,-1-1 0,29-6 0,30-4 0,-66 12 0,-1 0 0,1 1 0,-1 1 0,1 0 0,-1 0 0,23 9 0,74 37 0,-98-42 0,28 13 0,75 24 0,-39-17 0,-47-15 0,0-1 0,0-2 0,59 9 0,-56-12 0,0 1 0,-1 1 0,31 13 0,-23-8 0,43 9 0,-26-9 0,0 4 0,59 24 0,-41-13 0,-51-21 0,42 8 0,-46-11 0,-1 0 0,1 2 0,34 12 0,-45-13 0,2 0 0,-1-1 0,0-1 0,0 0 0,1 0 0,-1-1 0,1 0 0,14 0 0,1-3 0,47-10 0,-44 7 0,45-3 0,-57 8 0,-1-1 0,0-1 0,0 0 0,1-1 0,-1-1 0,20-7 0,-2-1-1365,-21 12-5461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56.01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54 24575,'143'2'0,"154"-4"0,-214-10 0,-52 6 0,34-1 0,-24 6 0,8-1 0,75-11 0,-64 5 0,0 3 0,111 6 0,-67 1 0,847-2 0,-908 2 0,51 9 0,28 1 0,84 5 0,-172-13 0,327 3 0,-214-9 0,894 2-1365,-1018 0-5461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4:59.82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28 24575,'243'-14'0,"12"1"0,364 14 0,-579 1 0,54 9 0,28 2 0,-64-12 0,3 0 0,0 2 0,66 12 0,-103-10 0,29 6 0,95 6 0,-39-8 0,208 43 0,-300-48 0,19 1 0,1-1 0,58-2 0,-6 0 0,-4 9 0,-67-7 0,0-2 0,0 0 0,1 0 0,-1-2 0,0 0 0,0-1 0,18-4 0,12-2 0,0 1 0,0 3 0,75 4 0,50-3 0,-152-1 0,-1-1 0,1 0 0,26-11 0,-29 9 0,0 0 0,0 2 0,0 0 0,34-2 0,-11 4 0,74-11 0,82-14 0,-156 23 0,76 0 0,-5 1 0,-81-1 38,0-1-1,33-11 1,-36 8-531,0 2 1,48-5-1,-54 10-6333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05.47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1 141 24575,'277'-16'0,"-150"6"0,170 8 0,-142 4 0,1556-2 0,-1683-2 0,-1 0 0,1-3 0,45-12 0,-44 9 0,1 2 0,55-6 0,-22 9 0,-1 3 0,0 3 0,1 2 0,83 19 0,-101-15 0,0-2 0,77 3 0,93-14 0,-180 1 0,-1-2 0,41-12 0,-44 9 0,1 1 0,-1 2 0,33-2 0,-46 6 0,1-2 0,-1 0 0,0-1 0,0 0 0,22-10 0,-5 3 0,-20 7 22,0 2-1,0-1 1,1 2-1,-1 0 1,24 2-1,-23 0-319,1-1-1,-1 0 0,0-1 0,21-5 0,-20 1-6527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10.28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1 183 24575,'777'0'0,"-743"-2"0,-1-1 0,1-2 0,39-11 0,-39 7 0,1 2 0,62-4 0,26-1 0,3-1 0,685 12 0,-391 3 0,-312 0 0,118-5 0,-215 1 0,-1 0 0,1 0 0,-1-1 0,0-1 0,17-8 0,-17 7 0,1 1 0,0 0 0,0 0 0,21-4 0,16 5 0,84 4 0,26-1 0,-3-26 0,-66 14 0,139-2 0,-191 14 0,0-1 0,-1 2 0,0 2 0,56 10 0,-12 9-682,113 45-1,-171-57-6143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14.90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1 213 24575,'28'0'0,"118"0"0,158-20 0,192-55 0,-417 65 0,129-21 0,95-32 0,-251 57 0,0 1 0,0 2 0,67 6 0,-13 0 0,440-3 0,-499 2 0,50 9 0,38 2 0,-19-13 0,65 3 0,-146-1 0,-1 2 0,0 2 0,41 12 0,-25-5 0,-1-2 0,2-3 0,-1-1 0,1-3 0,57-3 0,-37 0 0,64-3 0,-69-10 0,-47 8 0,-1 0 0,20-1 0,253 6 0,-285-1-170,0 1-1,0 0 0,-1 0 1,1 1-1,0-1 0,0 1 1,6 4-1,7 5-6655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22.5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54 24575,'366'2'0,"755"-20"0,-931 3 0,209-7 0,-110 22 0,231 3 0,-132 22 0,141 3 0,-498-30 0,60-11 0,-60 7 0,61-2 0,58 8-1365,-125 1-5461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25.83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0 185 24575,'1393'0'0,"-1356"-2"0,56-10 0,23-1 0,88 13 0,-98 2 0,130-14 0,-151 0 0,89-23 0,-105 19 0,1 4 0,0 3 0,1 2 0,85 5 0,-131 2 0,40 1 0,1-2 0,89-15 0,-13 2 0,-10 2 0,-62 4 0,1 3 0,82 6 0,-60 0 0,-57 1 0,52 9 0,3 1 0,9 3 22,-58-7-1409,-23-5-5439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29.72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1 261 24575,'168'-14'0,"5"1"0,-26 16 0,166-6 0,-295 1 0,-1-1 0,1-1 0,-1-1 0,18-7 0,-18 6 0,0 0 0,0 2 0,0 0 0,21-2 0,-27 5 0,19 0 0,0-2 0,0-1 0,53-14 0,119-29 0,-58 18 0,-36 8 0,197-13 0,-208 27 0,525-9 0,-470 16 0,-133 1 0,0 1 0,37 9 0,-8-1 0,334 62 0,-360-68 0,54 9 0,140 6 0,-113-22 0,98 5 0,-190-1 0,1 2 0,-1 0 0,0 0 0,0 1 0,12 5 0,-17-6 0,1 1 0,1-1 0,-1-1 0,0 1 0,1-1 0,-1-1 0,1 1 0,-1-1 0,1-1 0,0 1 0,-1-1 0,1-1 0,12-1 0,-7-1-98,33-12-1169,-31 7-5559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35.47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0 265 24575,'29'-12'0,"0"2"0,0 0 0,60-10 0,-5 0 0,29-13 0,97-24 0,-165 45 0,-1-1 0,47-21 0,-50 19 0,-21 8 0,0 1 0,0 1 0,1 1 0,-1 1 0,25 0 0,108 5 0,-60 1 0,-50-3 0,38 0 0,124 15 0,-145-8 0,108-3 0,12 0 0,-5 17 0,83 6 0,-184-24 0,81-8 0,-107-1 0,-34 3 0,0 1 0,1 1 0,-1 0 0,0 1 0,17 2 0,62 15 0,126 42 0,-18-4 0,-162-47 0,64 2 0,-3 0 0,-20-2 0,162-6 0,-122-3 0,-37 2 0,95-3 0,-173 1-151,0 1-1,-1-1 0,1 0 0,-1 0 1,1-1-1,-1 1 0,0-1 1,6-3-1,6-6-6674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52.47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0 341 24575,'14'0'0,"-1"-2"0,0 0 0,19-5 0,27-5 0,19 9 0,-53 3 0,0 0 0,1-2 0,-2-1 0,48-12 0,154-47 0,-179 50 0,167-27 0,-137 27 0,110-5 0,-59 8 0,-12-1 0,58-7 0,-110 8 0,-17 3 0,83-22 0,-96 19 0,1 2 0,46-3 0,-40 5 0,46-10 0,-43 6 0,1 1 0,90-2 0,92 14 0,-87 9 0,55 0 0,-154-13 0,1 2 0,-1 2 0,0 1 0,0 2 0,0 2 0,55 20 0,-86-26 0,0 0 0,0 0 0,1-1 0,-1 0 0,1-1 0,-1 0 0,1-1 0,10-1 0,7-2 0,46-12 0,-43 8 0,15-2 0,1 2 0,62-1 0,97 10 0,-74 0 0,274-2-1365,-384 0-5461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5:57.60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0 264 24575,'28'1'0,"0"-2"0,0-1 0,0-1 0,0-1 0,36-11 0,-35 7 0,1 1 0,-1 1 0,59-3 0,91 10 0,-106 2 0,84-9 0,-131 3 0,254-16 0,-244 17 0,57-9 0,-55 5 0,51-2 0,-65 8 0,0-2 0,0-1 0,0 0 0,0-2 0,34-11 0,-34 9 0,1 1 0,0 1 0,0 1 0,32 0 0,104 6 0,-58 1 0,-57-3 0,-7 2 0,-1-3 0,1-1 0,68-13 0,-77 10 0,43-4 0,-50 8 0,1-2 0,0-1 0,33-9 0,-2-4 0,92-14 0,-91 25 0,0 2 0,78 6 0,-32 1 0,11-5 0,126 4 0,-114 10 0,67 3 0,238-15 0,-404 1 0,0 1 0,29 8 0,-27-5 0,44 3 0,-58-7-341,0-1 0,-1-1-1,23-3 1,-14-2-6485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6:02.27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0 473 24575,'132'1'0,"144"-3"0,-186-10 0,-60 6 0,46-2 0,-16 7 0,76-13 0,-91 8 0,86 2 0,-19 2 0,60-25 0,-95 12 0,-34 8 0,146-21 0,-132 19 0,106-30 0,-50 9 0,-85 24 0,47-11 0,99-35 0,-173 52 0,25-11 0,1 1 0,1 1 0,-1 2 0,1 0 0,43-3 0,-48 7 0,1 0 0,-1-2 0,40-12 0,-33 8 0,40-7 0,-48 12 0,0-2 0,0-1 0,36-16 0,10-3 0,-44 21 0,-1 0 0,1 2 0,0 1 0,0 1 0,0 1 0,26 4 0,15-2 0,77-4 0,122 5 0,-231 1 0,0 2 0,37 12 0,24 4 0,48 15 0,-73-16 0,-46-14 0,37 18 0,-45-18 0,0 0 0,0-1 0,1-1 0,-1 0 0,1-1 0,19 2 0,163-4 24,-114-3-1413,-61 0-5437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6:06.88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0 236 24575,'34'-15'0,"0"2"0,1 1 0,0 1 0,1 3 0,0 0 0,0 3 0,1 1 0,62 1 0,-79 5 0,0 0 0,37 11 0,-13-3 0,-2-1 0,-17-3 0,1-1 0,34 1 0,-42-5 0,223-3 0,-179-10 0,-46 8 0,0 1 0,20-2 0,93-11 0,-48 4 0,-15 0 0,-41 7 0,38-3 0,53-5 0,-71 6 0,53 0 0,-63 6 0,1-1 0,47-10 0,-48 8 0,-1 1 0,49 1 0,-51 3 0,0-2 0,63-10 0,-54 5 0,0 1 0,1 2 0,54 4 0,47-4 0,-3-20 0,-77 12 0,-26 3 0,71-3 0,441 11 0,-247 1 0,-279 0 0,0 2 0,35 7 0,-33-5 0,47 4 0,-22-5 0,96 21 0,-84-13 0,48 19-1365,-92-28-5461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06:10.72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63 24575,'187'-13'0,"-23"1"0,547 10 0,-370 4 0,-184-16 0,-2 1 0,389 14 0,-512 0 0,56 11 0,-53-6 0,42 1 0,571-5 0,-312-4 0,-191 3 0,158-3 0,-196-10 0,40-2 0,-97 9-1365,-28 0-5461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19T09:25:16.47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0 143 24575,'165'-12'0,"-35"1"0,617 6 0,-413 7 0,-217-4 0,128 5 0,-218 1 0,-1 1 0,31 10 0,-29-8 0,41 8 0,28-8 0,-66-6 0,-1 2 0,1 0 0,-1 2 0,38 12 0,-52-13 0,0 0 0,-1 0 0,1-2 0,1 0 0,-1-1 0,0 0 0,0-1 0,0-1 0,1-1 0,27-6 0,70-6 0,-80 11 0,0-1 0,0-1 0,48-15 0,-53 13 0,1 1 0,0 1 0,0 2 0,0 0 0,1 3 0,40 3 0,-3-1 0,25 0 0,155-4 0,-196-4 0,-1-3 0,-1-2 0,84-30 0,-108 32 0,-1 2 0,2 0 0,-1 2 0,0 1 0,52-2 0,285 8 0,-357-2 0,1 0 0,-1-1 0,0 1 0,1-1 0,-1-1 0,0 1 0,0-1 0,0 0 0,0-1 0,0 1 0,-1-1 0,1 0 0,-1-1 0,10-7 0,-12 7-1365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19T09:37:28.345"/>
    </inkml:context>
    <inkml:brush xml:id="br0">
      <inkml:brushProperty name="width" value="0.035" units="cm"/>
      <inkml:brushProperty name="height" value="0.035" units="cm"/>
      <inkml:brushProperty name="ignorePressure" value="1"/>
    </inkml:brush>
  </inkml:definitions>
  <inkml:trace contextRef="#ctx0" brushRef="#br0">0 1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51A4975A-3509-4C8E-A4FE-8111EDB494C4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EC774D68-DEBD-455D-B41C-034F9AA6FD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64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BAF18-25C8-9295-65D1-1B1ED57B0F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444C15-80D1-5832-628B-2D6ACBCAA3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3088E7-FBA1-FDF7-2F63-BDB33DD9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C747EE-25FA-1EA5-6266-0E989AED0D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EAD02-4BD6-63AE-86F9-A1E96000C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485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8F62F-F953-3C20-81EB-CC036F38E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DD0FE-6738-F988-F45D-6F371A1B3B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D334E-8BB7-322E-E13B-0113F61A7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AB1BD-EE14-C954-893D-59B61DDD8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4C00-02A6-B298-A3FF-6B74348E6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708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51FF-9E54-31C9-F7B2-C16F16DCF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6F0840-C459-0375-0350-B905972ED5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0EE09-7302-D928-0F9B-3430B6C7B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FEEAB5-86AF-4BCB-6836-FB8A3528C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D3191-ED7B-5BDE-DBED-581510189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47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CA179-22A7-F2BB-B404-516B8647B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CFE21-AA27-D91D-1A11-467065371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6B9265-EB94-7BB7-7FAE-0A3ED46381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AC8FE1-C3DD-4E19-32A7-EA0EBE5C9E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5786BE-A99F-A5B6-292D-77420B222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6D9D8D-41A4-2061-1836-4CC87449C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646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5AEDE-CE1B-67D2-47E9-92E102DA5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9E22DB-F51C-849E-4653-19711BBE19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8F138-DD6C-98A4-6FAC-05E52B7734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D6DE1F-8AB8-44C5-1141-10732F7088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8B7F76-9E9E-9F2B-F880-00B49DCCACA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849EC4-73E4-D240-128F-B7B9E7694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39A2B9-518B-E627-59DA-EF64DB164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376AB2-6FCE-4268-C7FD-E446EA35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086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BF77C-B373-95AB-5D59-8ED5B352E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B00528-75D2-00DB-A5A7-6A33DFC89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1226DD-32E1-6683-0C99-AE16E00770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59FDC6-51E0-AEAD-6948-E95E926B3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63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A1CFB5-A696-0F9B-7FF6-0BF981AAC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B5C9AB-AEC6-E7F0-95FC-558B8B33D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C2250E-769C-73B4-C19C-694935C7A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526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137C4-14BA-DB38-C743-50B9C4089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F81D0-7E47-24C3-AB06-1B53047D8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5ABD0D-833C-D2FB-5158-3D91C0DF2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75008-F84B-B197-8D7B-5E0A3F8EC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014884-883A-8BD5-9620-13E9DFAB0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72942A-3E72-8118-8577-40BA0B037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72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C2448-0209-C54E-9A14-ED5C3047A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7FF753-038A-F57F-724F-5C0A361E83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5892A5-547A-E0D7-359C-01A3F80771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C4F356-20ED-E5B1-ABB3-2DEF81E66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981AE-6D04-DF07-7A9E-DA7C11C69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D565CE-FDEE-09A8-8108-FA712C289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13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32EB3-ADA2-B932-20CB-8FC5695A7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62CCA5-FBF4-0570-18B5-5467E06855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CB746-A6AC-8B91-6C9F-655F8F35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D53C3-66E3-4643-C52D-507BE0097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0E864-A764-1E81-E8CF-BA9EA0BCB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372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3BCA24-D27E-A93D-ACBA-6AA0A06A81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75A3E3-F0E6-7721-AFF9-CB89A78538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25667-68FD-E747-9150-C6E6CFB5D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48AB0-9765-CEAB-B7CD-3428E2608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B3241D-497F-9AF5-D3A8-558AF5584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270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CFF873-1ECA-30F0-903F-28025D2A3A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05CCD0-EE60-EC68-8874-AF5BBBE7E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043A1C-E4E1-5B46-7CBD-F69AF81E1C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3262A-CBE3-4DF3-8EF2-34B7120CEF09}" type="datetimeFigureOut">
              <a:rPr lang="en-GB" smtClean="0"/>
              <a:t>19/11/2023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FBEEE7-ABBC-FA62-AE5F-7EA90E7308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1B40E4-928C-A9B3-9E0B-98E561B38B6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9E65CC-F695-4FEE-BCD7-15A1A5E84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298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customXml" Target="../ink/ink8.xml"/><Relationship Id="rId3" Type="http://schemas.openxmlformats.org/officeDocument/2006/relationships/customXml" Target="../ink/ink3.xml"/><Relationship Id="rId7" Type="http://schemas.openxmlformats.org/officeDocument/2006/relationships/customXml" Target="../ink/ink5.xml"/><Relationship Id="rId12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customXml" Target="../ink/ink7.xml"/><Relationship Id="rId5" Type="http://schemas.openxmlformats.org/officeDocument/2006/relationships/customXml" Target="../ink/ink4.xml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openxmlformats.org/officeDocument/2006/relationships/customXml" Target="../ink/ink6.xml"/><Relationship Id="rId1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4.xml"/><Relationship Id="rId18" Type="http://schemas.openxmlformats.org/officeDocument/2006/relationships/image" Target="../media/image21.png"/><Relationship Id="rId26" Type="http://schemas.openxmlformats.org/officeDocument/2006/relationships/image" Target="../media/image25.png"/><Relationship Id="rId3" Type="http://schemas.openxmlformats.org/officeDocument/2006/relationships/customXml" Target="../ink/ink9.xml"/><Relationship Id="rId21" Type="http://schemas.openxmlformats.org/officeDocument/2006/relationships/customXml" Target="../ink/ink18.xml"/><Relationship Id="rId34" Type="http://schemas.openxmlformats.org/officeDocument/2006/relationships/image" Target="../media/image28.png"/><Relationship Id="rId7" Type="http://schemas.openxmlformats.org/officeDocument/2006/relationships/customXml" Target="../ink/ink11.xml"/><Relationship Id="rId12" Type="http://schemas.openxmlformats.org/officeDocument/2006/relationships/image" Target="../media/image18.png"/><Relationship Id="rId17" Type="http://schemas.openxmlformats.org/officeDocument/2006/relationships/customXml" Target="../ink/ink16.xml"/><Relationship Id="rId25" Type="http://schemas.openxmlformats.org/officeDocument/2006/relationships/customXml" Target="../ink/ink20.xml"/><Relationship Id="rId33" Type="http://schemas.openxmlformats.org/officeDocument/2006/relationships/customXml" Target="../ink/ink24.xml"/><Relationship Id="rId2" Type="http://schemas.openxmlformats.org/officeDocument/2006/relationships/image" Target="../media/image6.png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29" Type="http://schemas.openxmlformats.org/officeDocument/2006/relationships/customXml" Target="../ink/ink2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customXml" Target="../ink/ink13.xml"/><Relationship Id="rId24" Type="http://schemas.openxmlformats.org/officeDocument/2006/relationships/image" Target="../media/image24.png"/><Relationship Id="rId32" Type="http://schemas.openxmlformats.org/officeDocument/2006/relationships/image" Target="../media/image27.png"/><Relationship Id="rId5" Type="http://schemas.openxmlformats.org/officeDocument/2006/relationships/customXml" Target="../ink/ink10.xml"/><Relationship Id="rId15" Type="http://schemas.openxmlformats.org/officeDocument/2006/relationships/customXml" Target="../ink/ink15.xml"/><Relationship Id="rId23" Type="http://schemas.openxmlformats.org/officeDocument/2006/relationships/customXml" Target="../ink/ink19.xml"/><Relationship Id="rId28" Type="http://schemas.openxmlformats.org/officeDocument/2006/relationships/image" Target="../media/image2.png"/><Relationship Id="rId10" Type="http://schemas.openxmlformats.org/officeDocument/2006/relationships/image" Target="../media/image17.png"/><Relationship Id="rId19" Type="http://schemas.openxmlformats.org/officeDocument/2006/relationships/customXml" Target="../ink/ink17.xml"/><Relationship Id="rId31" Type="http://schemas.openxmlformats.org/officeDocument/2006/relationships/customXml" Target="../ink/ink23.xml"/><Relationship Id="rId4" Type="http://schemas.openxmlformats.org/officeDocument/2006/relationships/image" Target="../media/image14.png"/><Relationship Id="rId9" Type="http://schemas.openxmlformats.org/officeDocument/2006/relationships/customXml" Target="../ink/ink12.xml"/><Relationship Id="rId14" Type="http://schemas.openxmlformats.org/officeDocument/2006/relationships/image" Target="../media/image19.png"/><Relationship Id="rId22" Type="http://schemas.openxmlformats.org/officeDocument/2006/relationships/image" Target="../media/image23.png"/><Relationship Id="rId27" Type="http://schemas.openxmlformats.org/officeDocument/2006/relationships/customXml" Target="../ink/ink21.xml"/><Relationship Id="rId30" Type="http://schemas.openxmlformats.org/officeDocument/2006/relationships/image" Target="../media/image26.png"/><Relationship Id="rId8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6" Type="http://schemas.openxmlformats.org/officeDocument/2006/relationships/image" Target="../media/image40.png"/><Relationship Id="rId21" Type="http://schemas.openxmlformats.org/officeDocument/2006/relationships/customXml" Target="../ink/ink34.xml"/><Relationship Id="rId42" Type="http://schemas.openxmlformats.org/officeDocument/2006/relationships/image" Target="../media/image48.png"/><Relationship Id="rId47" Type="http://schemas.openxmlformats.org/officeDocument/2006/relationships/customXml" Target="../ink/ink47.xml"/><Relationship Id="rId63" Type="http://schemas.openxmlformats.org/officeDocument/2006/relationships/customXml" Target="../ink/ink55.xml"/><Relationship Id="rId68" Type="http://schemas.openxmlformats.org/officeDocument/2006/relationships/image" Target="../media/image60.png"/><Relationship Id="rId16" Type="http://schemas.openxmlformats.org/officeDocument/2006/relationships/image" Target="../media/image35.png"/><Relationship Id="rId11" Type="http://schemas.openxmlformats.org/officeDocument/2006/relationships/customXml" Target="../ink/ink29.xml"/><Relationship Id="rId24" Type="http://schemas.openxmlformats.org/officeDocument/2006/relationships/image" Target="../media/image39.png"/><Relationship Id="rId32" Type="http://schemas.openxmlformats.org/officeDocument/2006/relationships/image" Target="../media/image43.png"/><Relationship Id="rId37" Type="http://schemas.openxmlformats.org/officeDocument/2006/relationships/customXml" Target="../ink/ink42.xml"/><Relationship Id="rId40" Type="http://schemas.openxmlformats.org/officeDocument/2006/relationships/image" Target="../media/image47.png"/><Relationship Id="rId45" Type="http://schemas.openxmlformats.org/officeDocument/2006/relationships/customXml" Target="../ink/ink46.xml"/><Relationship Id="rId53" Type="http://schemas.openxmlformats.org/officeDocument/2006/relationships/customXml" Target="../ink/ink50.xml"/><Relationship Id="rId58" Type="http://schemas.openxmlformats.org/officeDocument/2006/relationships/image" Target="../media/image55.png"/><Relationship Id="rId66" Type="http://schemas.openxmlformats.org/officeDocument/2006/relationships/image" Target="../media/image59.png"/><Relationship Id="rId74" Type="http://schemas.openxmlformats.org/officeDocument/2006/relationships/image" Target="../media/image63.png"/><Relationship Id="rId79" Type="http://schemas.openxmlformats.org/officeDocument/2006/relationships/customXml" Target="../ink/ink63.xml"/><Relationship Id="rId5" Type="http://schemas.openxmlformats.org/officeDocument/2006/relationships/customXml" Target="../ink/ink26.xml"/><Relationship Id="rId61" Type="http://schemas.openxmlformats.org/officeDocument/2006/relationships/customXml" Target="../ink/ink54.xml"/><Relationship Id="rId19" Type="http://schemas.openxmlformats.org/officeDocument/2006/relationships/customXml" Target="../ink/ink33.xml"/><Relationship Id="rId14" Type="http://schemas.openxmlformats.org/officeDocument/2006/relationships/image" Target="../media/image34.png"/><Relationship Id="rId22" Type="http://schemas.openxmlformats.org/officeDocument/2006/relationships/image" Target="../media/image38.png"/><Relationship Id="rId27" Type="http://schemas.openxmlformats.org/officeDocument/2006/relationships/customXml" Target="../ink/ink37.xml"/><Relationship Id="rId30" Type="http://schemas.openxmlformats.org/officeDocument/2006/relationships/image" Target="../media/image42.png"/><Relationship Id="rId35" Type="http://schemas.openxmlformats.org/officeDocument/2006/relationships/customXml" Target="../ink/ink41.xml"/><Relationship Id="rId43" Type="http://schemas.openxmlformats.org/officeDocument/2006/relationships/customXml" Target="../ink/ink45.xml"/><Relationship Id="rId48" Type="http://schemas.openxmlformats.org/officeDocument/2006/relationships/image" Target="../media/image50.png"/><Relationship Id="rId56" Type="http://schemas.openxmlformats.org/officeDocument/2006/relationships/image" Target="../media/image54.png"/><Relationship Id="rId64" Type="http://schemas.openxmlformats.org/officeDocument/2006/relationships/image" Target="../media/image58.png"/><Relationship Id="rId69" Type="http://schemas.openxmlformats.org/officeDocument/2006/relationships/customXml" Target="../ink/ink58.xml"/><Relationship Id="rId77" Type="http://schemas.openxmlformats.org/officeDocument/2006/relationships/customXml" Target="../ink/ink62.xml"/><Relationship Id="rId8" Type="http://schemas.openxmlformats.org/officeDocument/2006/relationships/image" Target="../media/image31.png"/><Relationship Id="rId51" Type="http://schemas.openxmlformats.org/officeDocument/2006/relationships/customXml" Target="../ink/ink49.xml"/><Relationship Id="rId72" Type="http://schemas.openxmlformats.org/officeDocument/2006/relationships/image" Target="../media/image62.png"/><Relationship Id="rId80" Type="http://schemas.openxmlformats.org/officeDocument/2006/relationships/image" Target="../media/image66.png"/><Relationship Id="rId3" Type="http://schemas.openxmlformats.org/officeDocument/2006/relationships/customXml" Target="../ink/ink25.xml"/><Relationship Id="rId12" Type="http://schemas.openxmlformats.org/officeDocument/2006/relationships/image" Target="../media/image33.png"/><Relationship Id="rId17" Type="http://schemas.openxmlformats.org/officeDocument/2006/relationships/customXml" Target="../ink/ink32.xml"/><Relationship Id="rId25" Type="http://schemas.openxmlformats.org/officeDocument/2006/relationships/customXml" Target="../ink/ink36.xml"/><Relationship Id="rId33" Type="http://schemas.openxmlformats.org/officeDocument/2006/relationships/customXml" Target="../ink/ink40.xml"/><Relationship Id="rId38" Type="http://schemas.openxmlformats.org/officeDocument/2006/relationships/image" Target="../media/image46.png"/><Relationship Id="rId46" Type="http://schemas.openxmlformats.org/officeDocument/2006/relationships/image" Target="../media/image49.png"/><Relationship Id="rId59" Type="http://schemas.openxmlformats.org/officeDocument/2006/relationships/customXml" Target="../ink/ink53.xml"/><Relationship Id="rId67" Type="http://schemas.openxmlformats.org/officeDocument/2006/relationships/customXml" Target="../ink/ink57.xml"/><Relationship Id="rId20" Type="http://schemas.openxmlformats.org/officeDocument/2006/relationships/image" Target="../media/image37.png"/><Relationship Id="rId41" Type="http://schemas.openxmlformats.org/officeDocument/2006/relationships/customXml" Target="../ink/ink44.xml"/><Relationship Id="rId54" Type="http://schemas.openxmlformats.org/officeDocument/2006/relationships/image" Target="../media/image53.png"/><Relationship Id="rId62" Type="http://schemas.openxmlformats.org/officeDocument/2006/relationships/image" Target="../media/image57.png"/><Relationship Id="rId70" Type="http://schemas.openxmlformats.org/officeDocument/2006/relationships/image" Target="../media/image61.png"/><Relationship Id="rId75" Type="http://schemas.openxmlformats.org/officeDocument/2006/relationships/customXml" Target="../ink/ink6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5" Type="http://schemas.openxmlformats.org/officeDocument/2006/relationships/customXml" Target="../ink/ink31.xml"/><Relationship Id="rId23" Type="http://schemas.openxmlformats.org/officeDocument/2006/relationships/customXml" Target="../ink/ink35.xml"/><Relationship Id="rId28" Type="http://schemas.openxmlformats.org/officeDocument/2006/relationships/image" Target="../media/image41.png"/><Relationship Id="rId36" Type="http://schemas.openxmlformats.org/officeDocument/2006/relationships/image" Target="../media/image45.png"/><Relationship Id="rId49" Type="http://schemas.openxmlformats.org/officeDocument/2006/relationships/customXml" Target="../ink/ink48.xml"/><Relationship Id="rId57" Type="http://schemas.openxmlformats.org/officeDocument/2006/relationships/customXml" Target="../ink/ink52.xml"/><Relationship Id="rId10" Type="http://schemas.openxmlformats.org/officeDocument/2006/relationships/image" Target="../media/image32.png"/><Relationship Id="rId31" Type="http://schemas.openxmlformats.org/officeDocument/2006/relationships/customXml" Target="../ink/ink39.xml"/><Relationship Id="rId44" Type="http://schemas.openxmlformats.org/officeDocument/2006/relationships/image" Target="../media/image2.png"/><Relationship Id="rId52" Type="http://schemas.openxmlformats.org/officeDocument/2006/relationships/image" Target="../media/image52.png"/><Relationship Id="rId60" Type="http://schemas.openxmlformats.org/officeDocument/2006/relationships/image" Target="../media/image56.png"/><Relationship Id="rId65" Type="http://schemas.openxmlformats.org/officeDocument/2006/relationships/customXml" Target="../ink/ink56.xml"/><Relationship Id="rId73" Type="http://schemas.openxmlformats.org/officeDocument/2006/relationships/customXml" Target="../ink/ink60.xml"/><Relationship Id="rId78" Type="http://schemas.openxmlformats.org/officeDocument/2006/relationships/image" Target="../media/image65.png"/><Relationship Id="rId4" Type="http://schemas.openxmlformats.org/officeDocument/2006/relationships/image" Target="../media/image29.png"/><Relationship Id="rId9" Type="http://schemas.openxmlformats.org/officeDocument/2006/relationships/customXml" Target="../ink/ink28.xml"/><Relationship Id="rId13" Type="http://schemas.openxmlformats.org/officeDocument/2006/relationships/customXml" Target="../ink/ink30.xml"/><Relationship Id="rId18" Type="http://schemas.openxmlformats.org/officeDocument/2006/relationships/image" Target="../media/image36.png"/><Relationship Id="rId39" Type="http://schemas.openxmlformats.org/officeDocument/2006/relationships/customXml" Target="../ink/ink43.xml"/><Relationship Id="rId34" Type="http://schemas.openxmlformats.org/officeDocument/2006/relationships/image" Target="../media/image44.png"/><Relationship Id="rId50" Type="http://schemas.openxmlformats.org/officeDocument/2006/relationships/image" Target="../media/image51.png"/><Relationship Id="rId55" Type="http://schemas.openxmlformats.org/officeDocument/2006/relationships/customXml" Target="../ink/ink51.xml"/><Relationship Id="rId76" Type="http://schemas.openxmlformats.org/officeDocument/2006/relationships/image" Target="../media/image64.png"/><Relationship Id="rId7" Type="http://schemas.openxmlformats.org/officeDocument/2006/relationships/customXml" Target="../ink/ink27.xml"/><Relationship Id="rId71" Type="http://schemas.openxmlformats.org/officeDocument/2006/relationships/customXml" Target="../ink/ink59.xml"/><Relationship Id="rId2" Type="http://schemas.openxmlformats.org/officeDocument/2006/relationships/image" Target="../media/image5.png"/><Relationship Id="rId29" Type="http://schemas.openxmlformats.org/officeDocument/2006/relationships/customXml" Target="../ink/ink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ustomXml" Target="../ink/ink64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89/fnbeh.2022.928522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erson and a child meditating on a couch&#10;&#10;Description automatically generated">
            <a:extLst>
              <a:ext uri="{FF2B5EF4-FFF2-40B4-BE49-F238E27FC236}">
                <a16:creationId xmlns:a16="http://schemas.microsoft.com/office/drawing/2014/main" id="{B495F1E1-CFBC-3E11-B687-AADB95C8B7C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D84F4C-AFD5-CFDB-C645-1CF752CF29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443" y="431508"/>
            <a:ext cx="4499170" cy="1026367"/>
          </a:xfrm>
        </p:spPr>
        <p:txBody>
          <a:bodyPr>
            <a:normAutofit fontScale="90000"/>
          </a:bodyPr>
          <a:lstStyle/>
          <a:p>
            <a:pPr algn="l" defTabSz="987552"/>
            <a:br>
              <a:rPr lang="en-GB" sz="4600" kern="12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</a:br>
            <a:br>
              <a:rPr lang="en-GB" sz="4600" kern="12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</a:br>
            <a:r>
              <a:rPr lang="en-GB" sz="8000" kern="12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Self-Care </a:t>
            </a:r>
            <a:endParaRPr lang="en-GB" sz="8000" u="sng" dirty="0">
              <a:ln w="22225">
                <a:solidFill>
                  <a:schemeClr val="tx1"/>
                </a:solidFill>
                <a:miter lim="800000"/>
              </a:ln>
              <a:noFill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FFFF5A3-6B24-0B22-B202-F70C9B56DAF2}"/>
              </a:ext>
            </a:extLst>
          </p:cNvPr>
          <p:cNvSpPr txBox="1"/>
          <p:nvPr/>
        </p:nvSpPr>
        <p:spPr>
          <a:xfrm>
            <a:off x="129609" y="1791074"/>
            <a:ext cx="995576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The Importance of Self-Care, 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Nurturing Your Well-Being for a Balanced Life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173AB7F1-21FF-9C3F-9F3B-1A0B8DE1E1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444" y="3985917"/>
            <a:ext cx="2334466" cy="114592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Tara Murphy</a:t>
            </a:r>
          </a:p>
          <a:p>
            <a:pPr algn="l"/>
            <a:r>
              <a:rPr lang="en-GB" dirty="0"/>
              <a:t>1601618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1D02EC6-ED30-E62E-0816-3FB9EE16AB9E}"/>
              </a:ext>
            </a:extLst>
          </p:cNvPr>
          <p:cNvSpPr txBox="1"/>
          <p:nvPr/>
        </p:nvSpPr>
        <p:spPr>
          <a:xfrm>
            <a:off x="9177172" y="6524260"/>
            <a:ext cx="2958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 sz="1400" dirty="0"/>
              <a:t>(Shutterstock, 2023, Clark et al, 2022)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67712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E3EA1-3895-29CC-AFB9-3CC7CEC11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DA4BA-C147-1551-739F-3C24558DB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Build resilience and maintain good wellbeing.</a:t>
            </a:r>
          </a:p>
          <a:p>
            <a:endParaRPr lang="en-GB" dirty="0"/>
          </a:p>
          <a:p>
            <a:r>
              <a:rPr lang="en-GB" dirty="0"/>
              <a:t>Develop your strengths and empower you to take charge of your own self-care.</a:t>
            </a:r>
          </a:p>
          <a:p>
            <a:endParaRPr lang="en-GB" dirty="0"/>
          </a:p>
          <a:p>
            <a:r>
              <a:rPr lang="en-GB" dirty="0"/>
              <a:t>Help you to identify areas in your life where you can make positive changes to improve well-being and self-care.</a:t>
            </a:r>
          </a:p>
          <a:p>
            <a:endParaRPr lang="en-GB" dirty="0"/>
          </a:p>
          <a:p>
            <a:r>
              <a:rPr lang="en-GB" dirty="0"/>
              <a:t>You should be able to resource material on self-care; be encouraged and inspired to find new ways to self-care.</a:t>
            </a:r>
          </a:p>
          <a:p>
            <a:endParaRPr lang="en-GB" dirty="0"/>
          </a:p>
          <a:p>
            <a:r>
              <a:rPr lang="en-GB" dirty="0"/>
              <a:t>Carry on self-care practice after the session.</a:t>
            </a:r>
          </a:p>
          <a:p>
            <a:endParaRPr lang="en-GB" dirty="0"/>
          </a:p>
          <a:p>
            <a:r>
              <a:rPr lang="en-GB" dirty="0"/>
              <a:t>Feel part of a community of 5 who learnt to self-care together. </a:t>
            </a: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06603BFF-E6DC-1FB5-CCBB-300B025E0F61}"/>
                  </a:ext>
                </a:extLst>
              </p14:cNvPr>
              <p14:cNvContentPartPr/>
              <p14:nvPr/>
            </p14:nvContentPartPr>
            <p14:xfrm>
              <a:off x="-326792" y="350795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06603BFF-E6DC-1FB5-CCBB-300B025E0F61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332912" y="350183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EEE5BEE-2A9D-F4BD-078A-A92487E0F9E6}"/>
                  </a:ext>
                </a:extLst>
              </p14:cNvPr>
              <p14:cNvContentPartPr/>
              <p14:nvPr/>
            </p14:nvContentPartPr>
            <p14:xfrm>
              <a:off x="-681032" y="3955790"/>
              <a:ext cx="360" cy="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EEE5BEE-2A9D-F4BD-078A-A92487E0F9E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687152" y="3949670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63766D2D-5D24-10B0-6B54-631BC05A990B}"/>
              </a:ext>
            </a:extLst>
          </p:cNvPr>
          <p:cNvSpPr txBox="1"/>
          <p:nvPr/>
        </p:nvSpPr>
        <p:spPr>
          <a:xfrm>
            <a:off x="8051540" y="6492875"/>
            <a:ext cx="4022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(Avis et al, 2019; Race, 2020; Reece &amp; Walker, 2007)</a:t>
            </a:r>
          </a:p>
        </p:txBody>
      </p:sp>
    </p:spTree>
    <p:extLst>
      <p:ext uri="{BB962C8B-B14F-4D97-AF65-F5344CB8AC3E}">
        <p14:creationId xmlns:p14="http://schemas.microsoft.com/office/powerpoint/2010/main" val="314218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02839-E02F-A351-FEAD-54C09E481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65853" y="10414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AFFA7A-6666-B87F-46F8-A77C9C7877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932" y="795792"/>
            <a:ext cx="11557518" cy="165576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gwytnwch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da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grymuso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nodi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a </a:t>
            </a:r>
            <a:r>
              <a:rPr lang="en-GB" dirty="0" err="1"/>
              <a:t>hunanofal</a:t>
            </a:r>
            <a:endParaRPr lang="en-GB" dirty="0"/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Dylech</a:t>
            </a:r>
            <a:r>
              <a:rPr lang="en-GB" dirty="0"/>
              <a:t> chi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am </a:t>
            </a:r>
            <a:r>
              <a:rPr lang="en-GB" dirty="0" err="1"/>
              <a:t>hunanofal</a:t>
            </a:r>
            <a:r>
              <a:rPr lang="en-GB" dirty="0"/>
              <a:t>;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hannog</a:t>
            </a:r>
            <a:r>
              <a:rPr lang="en-GB" dirty="0"/>
              <a:t> ac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o </a:t>
            </a:r>
            <a:r>
              <a:rPr lang="en-GB" dirty="0" err="1"/>
              <a:t>hunanofalu</a:t>
            </a:r>
            <a:endParaRPr lang="en-GB" dirty="0"/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hunanofal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sesiwn</a:t>
            </a:r>
            <a:endParaRPr lang="en-GB" dirty="0"/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teimlo'n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gymuned</a:t>
            </a:r>
            <a:r>
              <a:rPr lang="en-GB" dirty="0"/>
              <a:t> o bump a </a:t>
            </a:r>
            <a:r>
              <a:rPr lang="en-GB" dirty="0" err="1"/>
              <a:t>ddysgodd</a:t>
            </a:r>
            <a:r>
              <a:rPr lang="en-GB" dirty="0"/>
              <a:t> </a:t>
            </a:r>
            <a:r>
              <a:rPr lang="en-GB" dirty="0" err="1"/>
              <a:t>hunanofal</a:t>
            </a:r>
            <a:r>
              <a:rPr lang="en-GB" dirty="0"/>
              <a:t> </a:t>
            </a:r>
            <a:r>
              <a:rPr lang="en-GB" dirty="0" err="1"/>
              <a:t>gyda'ch</a:t>
            </a:r>
            <a:r>
              <a:rPr lang="en-GB" dirty="0"/>
              <a:t> </a:t>
            </a:r>
            <a:r>
              <a:rPr lang="en-GB" dirty="0" err="1"/>
              <a:t>gilydd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434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26A84AF-6F58-471A-BF1F-10D8C0351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watering can with flowers in her head&#10;&#10;Description automatically generated">
            <a:extLst>
              <a:ext uri="{FF2B5EF4-FFF2-40B4-BE49-F238E27FC236}">
                <a16:creationId xmlns:a16="http://schemas.microsoft.com/office/drawing/2014/main" id="{EFCDB417-19AF-FFF9-F9B2-1A6FA82527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" b="7997"/>
          <a:stretch/>
        </p:blipFill>
        <p:spPr>
          <a:xfrm>
            <a:off x="5844657" y="2214378"/>
            <a:ext cx="3371452" cy="2961680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EB6C60A-A3BB-CE5B-78BE-F1C1245104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1310307"/>
              </p:ext>
            </p:extLst>
          </p:nvPr>
        </p:nvGraphicFramePr>
        <p:xfrm>
          <a:off x="2667465" y="118917"/>
          <a:ext cx="10011747" cy="6410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05D9E15F-32D6-921A-F814-5EF9C7BB1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612" y="1629178"/>
            <a:ext cx="5093139" cy="4900353"/>
          </a:xfrm>
          <a:noFill/>
        </p:spPr>
        <p:txBody>
          <a:bodyPr>
            <a:noAutofit/>
          </a:bodyPr>
          <a:lstStyle/>
          <a:p>
            <a:r>
              <a:rPr lang="en-GB" sz="4000" b="1" dirty="0"/>
              <a:t>Self-Care</a:t>
            </a:r>
            <a:br>
              <a:rPr lang="en-GB" sz="4000" dirty="0"/>
            </a:br>
            <a:r>
              <a:rPr lang="en-GB" sz="2000" dirty="0" err="1"/>
              <a:t>Self-Care</a:t>
            </a:r>
            <a:r>
              <a:rPr lang="en-GB" sz="2000" dirty="0"/>
              <a:t> is the intentional practice of taking actions to preserve or improve one's own health, well-being, and happiness; Self-care can help to Build resilience and maintain good wellbeing.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b="1" dirty="0"/>
            </a:br>
            <a:r>
              <a:rPr lang="en-GB" sz="4000" b="1" dirty="0"/>
              <a:t>What is self-care?</a:t>
            </a:r>
            <a:br>
              <a:rPr lang="en-GB" sz="4000" b="1" dirty="0"/>
            </a:br>
            <a:r>
              <a:rPr lang="en-GB" sz="1600" b="1" dirty="0"/>
              <a:t>Mental, Emotional, Physical, Social or Spiritual</a:t>
            </a:r>
            <a:br>
              <a:rPr lang="en-GB" sz="1600" b="1" dirty="0"/>
            </a:br>
            <a:r>
              <a:rPr lang="en-GB" sz="1600" b="1" dirty="0"/>
              <a:t> </a:t>
            </a:r>
            <a:br>
              <a:rPr lang="en-GB" sz="4000" b="1" dirty="0"/>
            </a:br>
            <a:r>
              <a:rPr lang="en-GB" sz="2400" b="1" dirty="0"/>
              <a:t>Feminist Theory</a:t>
            </a:r>
            <a:br>
              <a:rPr lang="en-GB" sz="2400" b="1" dirty="0"/>
            </a:br>
            <a:r>
              <a:rPr lang="en-GB" sz="2400" b="1" dirty="0"/>
              <a:t>Work Culture </a:t>
            </a:r>
            <a:br>
              <a:rPr lang="en-GB" sz="2400" b="1" dirty="0"/>
            </a:br>
            <a:r>
              <a:rPr lang="en-GB" sz="2400" b="1" dirty="0"/>
              <a:t>Critical of ‘spiritual’</a:t>
            </a:r>
            <a:br>
              <a:rPr lang="en-GB" sz="2400" b="1" dirty="0"/>
            </a:br>
            <a:r>
              <a:rPr lang="en-GB" sz="2400" b="1" dirty="0"/>
              <a:t>Critical Health Psychology</a:t>
            </a:r>
            <a:br>
              <a:rPr lang="en-GB" sz="2400" b="1" dirty="0"/>
            </a:br>
            <a:r>
              <a:rPr lang="en-GB" sz="2400" b="1" dirty="0"/>
              <a:t>Alcohol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FFE0BD-CE79-7BD6-0BCB-D0EC706E25DC}"/>
              </a:ext>
            </a:extLst>
          </p:cNvPr>
          <p:cNvSpPr txBox="1"/>
          <p:nvPr/>
        </p:nvSpPr>
        <p:spPr>
          <a:xfrm>
            <a:off x="7759493" y="6529532"/>
            <a:ext cx="56201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/>
              <a:t>(Clark, 2022; Esch, 2013; Siegal, 2009; Shuttstock, 2023)</a:t>
            </a:r>
            <a:endParaRPr lang="en-GB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CF8179-FD74-9F0A-B575-BCCCCDABFDCB}"/>
              </a:ext>
            </a:extLst>
          </p:cNvPr>
          <p:cNvSpPr txBox="1"/>
          <p:nvPr/>
        </p:nvSpPr>
        <p:spPr>
          <a:xfrm>
            <a:off x="6736702" y="1060453"/>
            <a:ext cx="19687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Break, reset, anchor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E82A61-BDB3-F2CF-A255-76A4FED12F65}"/>
              </a:ext>
            </a:extLst>
          </p:cNvPr>
          <p:cNvSpPr txBox="1"/>
          <p:nvPr/>
        </p:nvSpPr>
        <p:spPr>
          <a:xfrm>
            <a:off x="4030824" y="2845837"/>
            <a:ext cx="2065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Respecting, kind, relationships with emotions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540C53-796A-3010-6802-9AA4BFCD103B}"/>
              </a:ext>
            </a:extLst>
          </p:cNvPr>
          <p:cNvSpPr txBox="1"/>
          <p:nvPr/>
        </p:nvSpPr>
        <p:spPr>
          <a:xfrm>
            <a:off x="5063412" y="5939148"/>
            <a:ext cx="19874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Exercise, diet, sleep, mood &amp; energy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2528C1-D4BA-F0CF-0009-3D168E8263DD}"/>
              </a:ext>
            </a:extLst>
          </p:cNvPr>
          <p:cNvSpPr txBox="1"/>
          <p:nvPr/>
        </p:nvSpPr>
        <p:spPr>
          <a:xfrm>
            <a:off x="9321055" y="2845837"/>
            <a:ext cx="19594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Meaning &amp; fulfilment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F33FF-1BF9-6E37-156D-9F65949DB850}"/>
              </a:ext>
            </a:extLst>
          </p:cNvPr>
          <p:cNvSpPr txBox="1"/>
          <p:nvPr/>
        </p:nvSpPr>
        <p:spPr>
          <a:xfrm>
            <a:off x="8350898" y="5840963"/>
            <a:ext cx="1987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Healthy relationships, boundaries, values, supportive environment</a:t>
            </a:r>
          </a:p>
        </p:txBody>
      </p:sp>
    </p:spTree>
    <p:extLst>
      <p:ext uri="{BB962C8B-B14F-4D97-AF65-F5344CB8AC3E}">
        <p14:creationId xmlns:p14="http://schemas.microsoft.com/office/powerpoint/2010/main" val="127209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70D9A9-CCFD-8122-9FBF-B632A600E7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174CA7-8931-BF90-F393-CFE1CFC933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833" y="5022899"/>
            <a:ext cx="5449479" cy="157805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b="1" dirty="0">
                <a:solidFill>
                  <a:srgbClr val="FFFFFF"/>
                </a:solidFill>
              </a:rPr>
              <a:t>Building Resilience through Self-Care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Stress Management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Healthy Boundaries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Mindful Awareness</a:t>
            </a:r>
          </a:p>
          <a:p>
            <a:pPr algn="l"/>
            <a:br>
              <a:rPr lang="en-US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Maintaining Overall Well-being through Self-Care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Physical health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Emotional well-being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Social Connections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D5B0AF-8B0E-F04C-DA05-8E597041ADBA}"/>
              </a:ext>
            </a:extLst>
          </p:cNvPr>
          <p:cNvSpPr txBox="1"/>
          <p:nvPr/>
        </p:nvSpPr>
        <p:spPr>
          <a:xfrm>
            <a:off x="6783356" y="6447065"/>
            <a:ext cx="52158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400"/>
              <a:t>(Clark, 2022; Esch, 2013; Siegal, 2009; Shuttstock, 2023; Race, 2020)</a:t>
            </a:r>
          </a:p>
        </p:txBody>
      </p:sp>
    </p:spTree>
    <p:extLst>
      <p:ext uri="{BB962C8B-B14F-4D97-AF65-F5344CB8AC3E}">
        <p14:creationId xmlns:p14="http://schemas.microsoft.com/office/powerpoint/2010/main" val="207606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8456AF-FFD9-48DD-0FB9-FC8F5276DAA6}"/>
              </a:ext>
            </a:extLst>
          </p:cNvPr>
          <p:cNvSpPr txBox="1"/>
          <p:nvPr/>
        </p:nvSpPr>
        <p:spPr>
          <a:xfrm>
            <a:off x="2271543" y="227493"/>
            <a:ext cx="9160302" cy="1159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‘Wells of well-being’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58257-7D2C-3E51-BD77-8D4BB824B2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97" t="33472" r="24296" b="13333"/>
          <a:stretch/>
        </p:blipFill>
        <p:spPr>
          <a:xfrm>
            <a:off x="1704974" y="1636514"/>
            <a:ext cx="9191625" cy="53501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D6C0F0-4A41-E705-3477-D8B911D71895}"/>
              </a:ext>
            </a:extLst>
          </p:cNvPr>
          <p:cNvSpPr txBox="1"/>
          <p:nvPr/>
        </p:nvSpPr>
        <p:spPr>
          <a:xfrm>
            <a:off x="10968134" y="6490143"/>
            <a:ext cx="132961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(Ajjawi, 2023)</a:t>
            </a:r>
          </a:p>
        </p:txBody>
      </p:sp>
    </p:spTree>
    <p:extLst>
      <p:ext uri="{BB962C8B-B14F-4D97-AF65-F5344CB8AC3E}">
        <p14:creationId xmlns:p14="http://schemas.microsoft.com/office/powerpoint/2010/main" val="118963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120F98C-E443-0BFE-E3AF-239F254A49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636" y="69813"/>
            <a:ext cx="11540728" cy="6718374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CFA3411-5B1F-DE71-567A-0F3852B2551F}"/>
                  </a:ext>
                </a:extLst>
              </p14:cNvPr>
              <p14:cNvContentPartPr/>
              <p14:nvPr/>
            </p14:nvContentPartPr>
            <p14:xfrm>
              <a:off x="680848" y="5272310"/>
              <a:ext cx="1686240" cy="8388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CFA3411-5B1F-DE71-567A-0F3852B2551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4728" y="5266190"/>
                <a:ext cx="1698480" cy="9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A517450-A0B5-8F4C-7BA5-6BADC02B76DB}"/>
                  </a:ext>
                </a:extLst>
              </p14:cNvPr>
              <p14:cNvContentPartPr/>
              <p14:nvPr/>
            </p14:nvContentPartPr>
            <p14:xfrm>
              <a:off x="2920408" y="5383550"/>
              <a:ext cx="1622520" cy="295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A517450-A0B5-8F4C-7BA5-6BADC02B76D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14288" y="5377430"/>
                <a:ext cx="1634760" cy="4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C93D9D0-B16C-B49F-4129-36C5906639D5}"/>
                  </a:ext>
                </a:extLst>
              </p14:cNvPr>
              <p14:cNvContentPartPr/>
              <p14:nvPr/>
            </p14:nvContentPartPr>
            <p14:xfrm>
              <a:off x="2901688" y="4879550"/>
              <a:ext cx="1669680" cy="475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C93D9D0-B16C-B49F-4129-36C5906639D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95568" y="4873430"/>
                <a:ext cx="1681920" cy="5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B6B56336-D5A7-39E2-C430-F64313805ED5}"/>
                  </a:ext>
                </a:extLst>
              </p14:cNvPr>
              <p14:cNvContentPartPr/>
              <p14:nvPr/>
            </p14:nvContentPartPr>
            <p14:xfrm>
              <a:off x="9666448" y="4766870"/>
              <a:ext cx="1671840" cy="943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B6B56336-D5A7-39E2-C430-F64313805ED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660328" y="4760750"/>
                <a:ext cx="1684080" cy="106560"/>
              </a:xfrm>
              <a:prstGeom prst="rect">
                <a:avLst/>
              </a:prstGeom>
            </p:spPr>
          </p:pic>
        </mc:Fallback>
      </mc:AlternateContent>
      <p:sp>
        <p:nvSpPr>
          <p:cNvPr id="9" name="TextBox 8">
            <a:extLst>
              <a:ext uri="{FF2B5EF4-FFF2-40B4-BE49-F238E27FC236}">
                <a16:creationId xmlns:a16="http://schemas.microsoft.com/office/drawing/2014/main" id="{6FED675D-2D7D-8C89-8329-21B166DBEFBE}"/>
              </a:ext>
            </a:extLst>
          </p:cNvPr>
          <p:cNvSpPr txBox="1"/>
          <p:nvPr/>
        </p:nvSpPr>
        <p:spPr>
          <a:xfrm>
            <a:off x="2957161" y="4951405"/>
            <a:ext cx="15490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B050"/>
                </a:solidFill>
              </a:rPr>
              <a:t>Gardening </a:t>
            </a:r>
          </a:p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rgbClr val="00B050"/>
                </a:solidFill>
              </a:rPr>
              <a:t>Yoga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1B04BC-F799-268C-B2FC-0972597CFF77}"/>
              </a:ext>
            </a:extLst>
          </p:cNvPr>
          <p:cNvSpPr txBox="1"/>
          <p:nvPr/>
        </p:nvSpPr>
        <p:spPr>
          <a:xfrm>
            <a:off x="680848" y="5354205"/>
            <a:ext cx="154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Family</a:t>
            </a:r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9D4EBF1-B0D9-5CCD-A863-1C768384ECA5}"/>
              </a:ext>
            </a:extLst>
          </p:cNvPr>
          <p:cNvSpPr txBox="1"/>
          <p:nvPr/>
        </p:nvSpPr>
        <p:spPr>
          <a:xfrm>
            <a:off x="9666448" y="4876037"/>
            <a:ext cx="15490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rgbClr val="7030A0"/>
                </a:solidFill>
              </a:rPr>
              <a:t>Local Shop</a:t>
            </a:r>
          </a:p>
          <a:p>
            <a:pPr algn="ctr"/>
            <a:endParaRPr lang="en-GB" sz="1600" dirty="0">
              <a:solidFill>
                <a:srgbClr val="7030A0"/>
              </a:solidFill>
            </a:endParaRPr>
          </a:p>
          <a:p>
            <a:pPr algn="ctr"/>
            <a:r>
              <a:rPr lang="en-GB" sz="1600" dirty="0">
                <a:solidFill>
                  <a:srgbClr val="7030A0"/>
                </a:solidFill>
              </a:rPr>
              <a:t>Family (Mother)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D73CCCB-15EA-D276-CB44-34E0EA58AFA1}"/>
                  </a:ext>
                </a:extLst>
              </p14:cNvPr>
              <p14:cNvContentPartPr/>
              <p14:nvPr/>
            </p14:nvContentPartPr>
            <p14:xfrm>
              <a:off x="9647728" y="5280950"/>
              <a:ext cx="1659960" cy="478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D73CCCB-15EA-D276-CB44-34E0EA58AFA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641608" y="5274830"/>
                <a:ext cx="1672200" cy="6012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84FEB021-3CF8-31CC-3DAB-628B2D2ADA64}"/>
              </a:ext>
            </a:extLst>
          </p:cNvPr>
          <p:cNvSpPr txBox="1"/>
          <p:nvPr/>
        </p:nvSpPr>
        <p:spPr>
          <a:xfrm>
            <a:off x="1631302" y="525337"/>
            <a:ext cx="8929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This person's wells are all Low, they may have poor mental health &amp; Self-care strategies.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C053B00-0463-B229-DE98-A2E6A2B051FB}"/>
                  </a:ext>
                </a:extLst>
              </p14:cNvPr>
              <p14:cNvContentPartPr/>
              <p14:nvPr/>
            </p14:nvContentPartPr>
            <p14:xfrm>
              <a:off x="7389808" y="5270870"/>
              <a:ext cx="1613880" cy="658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AC053B00-0463-B229-DE98-A2E6A2B051F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383688" y="5264750"/>
                <a:ext cx="1626120" cy="7812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A7331B7E-4478-D4BF-79F7-7C2DF7909524}"/>
              </a:ext>
            </a:extLst>
          </p:cNvPr>
          <p:cNvSpPr txBox="1"/>
          <p:nvPr/>
        </p:nvSpPr>
        <p:spPr>
          <a:xfrm>
            <a:off x="7389808" y="5328830"/>
            <a:ext cx="1699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2"/>
                </a:solidFill>
              </a:rPr>
              <a:t>Read magazine</a:t>
            </a:r>
          </a:p>
        </p:txBody>
      </p:sp>
    </p:spTree>
    <p:extLst>
      <p:ext uri="{BB962C8B-B14F-4D97-AF65-F5344CB8AC3E}">
        <p14:creationId xmlns:p14="http://schemas.microsoft.com/office/powerpoint/2010/main" val="3345701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A7BE1A4-6679-949A-36E0-04EBAFAB7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725" y="89265"/>
            <a:ext cx="10793087" cy="627982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8E8FA6A8-6AA3-C6F0-AB27-42BC145C16E8}"/>
                  </a:ext>
                </a:extLst>
              </p14:cNvPr>
              <p14:cNvContentPartPr/>
              <p14:nvPr/>
            </p14:nvContentPartPr>
            <p14:xfrm>
              <a:off x="9610648" y="4981790"/>
              <a:ext cx="1482840" cy="3024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8E8FA6A8-6AA3-C6F0-AB27-42BC145C16E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604528" y="4975670"/>
                <a:ext cx="149508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25A1746E-D7BB-3ACE-E783-E9D8F4215E3F}"/>
                  </a:ext>
                </a:extLst>
              </p14:cNvPr>
              <p14:cNvContentPartPr/>
              <p14:nvPr/>
            </p14:nvContentPartPr>
            <p14:xfrm>
              <a:off x="9591568" y="4450070"/>
              <a:ext cx="1520280" cy="576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25A1746E-D7BB-3ACE-E783-E9D8F4215E3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585448" y="4443950"/>
                <a:ext cx="1532520" cy="6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1AE383A-24B4-94E2-FA4F-C4AA3BA5BE99}"/>
                  </a:ext>
                </a:extLst>
              </p14:cNvPr>
              <p14:cNvContentPartPr/>
              <p14:nvPr/>
            </p14:nvContentPartPr>
            <p14:xfrm>
              <a:off x="9582208" y="3982790"/>
              <a:ext cx="1501560" cy="3924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1AE383A-24B4-94E2-FA4F-C4AA3BA5BE9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9576088" y="3976670"/>
                <a:ext cx="1513800" cy="5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637B289-7606-DD04-303F-E3E16EA640E9}"/>
                  </a:ext>
                </a:extLst>
              </p14:cNvPr>
              <p14:cNvContentPartPr/>
              <p14:nvPr/>
            </p14:nvContentPartPr>
            <p14:xfrm>
              <a:off x="9600928" y="3490670"/>
              <a:ext cx="1519200" cy="1119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637B289-7606-DD04-303F-E3E16EA640E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594808" y="3484550"/>
                <a:ext cx="1531440" cy="12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522F18F-19E0-4058-A962-0A69BD8C9993}"/>
                  </a:ext>
                </a:extLst>
              </p14:cNvPr>
              <p14:cNvContentPartPr/>
              <p14:nvPr/>
            </p14:nvContentPartPr>
            <p14:xfrm>
              <a:off x="9600928" y="2658350"/>
              <a:ext cx="1529640" cy="579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522F18F-19E0-4058-A962-0A69BD8C999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594808" y="2652230"/>
                <a:ext cx="1541880" cy="7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B28850A-E02C-D1BA-3FC5-22DE0494EF90}"/>
                  </a:ext>
                </a:extLst>
              </p14:cNvPr>
              <p14:cNvContentPartPr/>
              <p14:nvPr/>
            </p14:nvContentPartPr>
            <p14:xfrm>
              <a:off x="9591568" y="2134910"/>
              <a:ext cx="1488960" cy="1062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B28850A-E02C-D1BA-3FC5-22DE0494EF9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585448" y="2128790"/>
                <a:ext cx="1501200" cy="11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970C47D-DE0B-47F1-8CC4-676AF72E03E8}"/>
                  </a:ext>
                </a:extLst>
              </p14:cNvPr>
              <p14:cNvContentPartPr/>
              <p14:nvPr/>
            </p14:nvContentPartPr>
            <p14:xfrm>
              <a:off x="9600928" y="1789670"/>
              <a:ext cx="1523520" cy="673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970C47D-DE0B-47F1-8CC4-676AF72E03E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594808" y="1783550"/>
                <a:ext cx="1535760" cy="79560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92CF5B44-5BD9-0D48-ABE7-83944BC94B53}"/>
              </a:ext>
            </a:extLst>
          </p:cNvPr>
          <p:cNvSpPr txBox="1"/>
          <p:nvPr/>
        </p:nvSpPr>
        <p:spPr>
          <a:xfrm>
            <a:off x="9591568" y="1409510"/>
            <a:ext cx="1469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rgbClr val="CC00CC"/>
                </a:solidFill>
              </a:rPr>
              <a:t>Basketball</a:t>
            </a:r>
          </a:p>
          <a:p>
            <a:pPr algn="ctr"/>
            <a:endParaRPr lang="en-GB" sz="1400" dirty="0">
              <a:solidFill>
                <a:srgbClr val="CC00CC"/>
              </a:solidFill>
            </a:endParaRPr>
          </a:p>
          <a:p>
            <a:pPr algn="ctr"/>
            <a:r>
              <a:rPr lang="en-GB" sz="1400" dirty="0">
                <a:solidFill>
                  <a:srgbClr val="CC00CC"/>
                </a:solidFill>
              </a:rPr>
              <a:t>Dog walking</a:t>
            </a:r>
          </a:p>
          <a:p>
            <a:pPr algn="ctr"/>
            <a:endParaRPr lang="en-GB" sz="1400" dirty="0">
              <a:solidFill>
                <a:srgbClr val="CC00CC"/>
              </a:solidFill>
            </a:endParaRPr>
          </a:p>
          <a:p>
            <a:pPr algn="ctr"/>
            <a:r>
              <a:rPr lang="en-GB" sz="1400" dirty="0">
                <a:solidFill>
                  <a:srgbClr val="CC00CC"/>
                </a:solidFill>
              </a:rPr>
              <a:t>Family</a:t>
            </a:r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400" dirty="0">
                <a:solidFill>
                  <a:srgbClr val="3333FF"/>
                </a:solidFill>
              </a:rPr>
              <a:t>Friends</a:t>
            </a:r>
          </a:p>
          <a:p>
            <a:pPr algn="ctr"/>
            <a:r>
              <a:rPr lang="en-GB" sz="1400" dirty="0">
                <a:solidFill>
                  <a:srgbClr val="3333FF"/>
                </a:solidFill>
              </a:rPr>
              <a:t>Friends</a:t>
            </a:r>
          </a:p>
          <a:p>
            <a:pPr algn="ctr"/>
            <a:endParaRPr lang="en-GB" sz="1400" dirty="0">
              <a:solidFill>
                <a:srgbClr val="3333FF"/>
              </a:solidFill>
            </a:endParaRPr>
          </a:p>
          <a:p>
            <a:pPr algn="ctr"/>
            <a:endParaRPr lang="en-GB" sz="1400" dirty="0">
              <a:solidFill>
                <a:srgbClr val="3333FF"/>
              </a:solidFill>
            </a:endParaRPr>
          </a:p>
          <a:p>
            <a:pPr algn="ctr"/>
            <a:r>
              <a:rPr lang="en-GB" sz="1400" dirty="0">
                <a:solidFill>
                  <a:srgbClr val="3333FF"/>
                </a:solidFill>
              </a:rPr>
              <a:t>Yoga Friends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>
                <a:solidFill>
                  <a:srgbClr val="00B050"/>
                </a:solidFill>
              </a:rPr>
              <a:t>Going to the gym</a:t>
            </a:r>
          </a:p>
          <a:p>
            <a:pPr algn="ctr"/>
            <a:endParaRPr lang="en-GB" sz="1400" dirty="0">
              <a:solidFill>
                <a:srgbClr val="00B050"/>
              </a:solidFill>
            </a:endParaRPr>
          </a:p>
          <a:p>
            <a:pPr algn="ctr"/>
            <a:r>
              <a:rPr lang="en-GB" sz="1400" dirty="0">
                <a:solidFill>
                  <a:srgbClr val="00B050"/>
                </a:solidFill>
              </a:rPr>
              <a:t>Swimming</a:t>
            </a:r>
          </a:p>
          <a:p>
            <a:pPr algn="ctr"/>
            <a:endParaRPr lang="en-GB" sz="1400" dirty="0">
              <a:solidFill>
                <a:srgbClr val="00B050"/>
              </a:solidFill>
            </a:endParaRPr>
          </a:p>
          <a:p>
            <a:pPr algn="ctr"/>
            <a:r>
              <a:rPr lang="en-GB" sz="1400" dirty="0">
                <a:solidFill>
                  <a:srgbClr val="00B050"/>
                </a:solidFill>
              </a:rPr>
              <a:t>Weightlifting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322DBE-E846-FAFB-C63D-C861F043ED8E}"/>
              </a:ext>
            </a:extLst>
          </p:cNvPr>
          <p:cNvSpPr txBox="1"/>
          <p:nvPr/>
        </p:nvSpPr>
        <p:spPr>
          <a:xfrm>
            <a:off x="9926548" y="617630"/>
            <a:ext cx="8679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Dating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98AA1DB9-1C32-D043-0418-B1225A4EB274}"/>
                  </a:ext>
                </a:extLst>
              </p14:cNvPr>
              <p14:cNvContentPartPr/>
              <p14:nvPr/>
            </p14:nvContentPartPr>
            <p14:xfrm>
              <a:off x="3256288" y="4972430"/>
              <a:ext cx="1512720" cy="666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98AA1DB9-1C32-D043-0418-B1225A4EB27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250168" y="4966310"/>
                <a:ext cx="1524960" cy="7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78AF3DE-7DEB-9D77-0193-031C3585B6A0}"/>
                  </a:ext>
                </a:extLst>
              </p14:cNvPr>
              <p14:cNvContentPartPr/>
              <p14:nvPr/>
            </p14:nvContentPartPr>
            <p14:xfrm>
              <a:off x="5374168" y="4963070"/>
              <a:ext cx="1539360" cy="1980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78AF3DE-7DEB-9D77-0193-031C3585B6A0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368048" y="4956950"/>
                <a:ext cx="1551600" cy="3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7958677-DADE-B43D-C275-CA63B60B1DB7}"/>
                  </a:ext>
                </a:extLst>
              </p14:cNvPr>
              <p14:cNvContentPartPr/>
              <p14:nvPr/>
            </p14:nvContentPartPr>
            <p14:xfrm>
              <a:off x="5374168" y="4515230"/>
              <a:ext cx="1545840" cy="2628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7958677-DADE-B43D-C275-CA63B60B1DB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68048" y="4509110"/>
                <a:ext cx="1558080" cy="3852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A1D3503B-D08D-7473-B76D-139E817C68EF}"/>
              </a:ext>
            </a:extLst>
          </p:cNvPr>
          <p:cNvSpPr txBox="1"/>
          <p:nvPr/>
        </p:nvSpPr>
        <p:spPr>
          <a:xfrm>
            <a:off x="5387308" y="3252438"/>
            <a:ext cx="1469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accent2"/>
                </a:solidFill>
              </a:rPr>
              <a:t>Work/paid 5 days a week</a:t>
            </a:r>
          </a:p>
          <a:p>
            <a:pPr algn="ctr"/>
            <a:endParaRPr lang="en-GB" sz="1400" dirty="0">
              <a:solidFill>
                <a:schemeClr val="accent2"/>
              </a:solidFill>
            </a:endParaRPr>
          </a:p>
          <a:p>
            <a:pPr algn="ctr"/>
            <a:endParaRPr lang="en-GB" sz="1400" dirty="0">
              <a:solidFill>
                <a:schemeClr val="accent2"/>
              </a:solidFill>
            </a:endParaRPr>
          </a:p>
          <a:p>
            <a:pPr algn="ctr"/>
            <a:r>
              <a:rPr lang="en-GB" sz="1400" dirty="0">
                <a:solidFill>
                  <a:schemeClr val="accent2"/>
                </a:solidFill>
              </a:rPr>
              <a:t>Yoga</a:t>
            </a:r>
          </a:p>
          <a:p>
            <a:pPr algn="ctr"/>
            <a:endParaRPr lang="en-GB" sz="1400" dirty="0"/>
          </a:p>
          <a:p>
            <a:pPr algn="ctr"/>
            <a:r>
              <a:rPr lang="en-GB" sz="1400" dirty="0">
                <a:solidFill>
                  <a:schemeClr val="accent4">
                    <a:lumMod val="50000"/>
                  </a:schemeClr>
                </a:solidFill>
              </a:rPr>
              <a:t>Basketball</a:t>
            </a:r>
          </a:p>
          <a:p>
            <a:pPr algn="ctr"/>
            <a:endParaRPr lang="en-GB" sz="14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en-GB" sz="1400" dirty="0">
                <a:solidFill>
                  <a:schemeClr val="accent2">
                    <a:lumMod val="75000"/>
                  </a:schemeClr>
                </a:solidFill>
              </a:rPr>
              <a:t>Gym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8B870D48-A3B1-00E2-808D-0AA3563E88FE}"/>
                  </a:ext>
                </a:extLst>
              </p14:cNvPr>
              <p14:cNvContentPartPr/>
              <p14:nvPr/>
            </p14:nvContentPartPr>
            <p14:xfrm>
              <a:off x="5355808" y="3871910"/>
              <a:ext cx="1548000" cy="558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8B870D48-A3B1-00E2-808D-0AA3563E88F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349688" y="3865790"/>
                <a:ext cx="1560240" cy="6804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84DC8E53-C0BD-CC86-1A0C-0E3CE41477E1}"/>
              </a:ext>
            </a:extLst>
          </p:cNvPr>
          <p:cNvSpPr txBox="1"/>
          <p:nvPr/>
        </p:nvSpPr>
        <p:spPr>
          <a:xfrm>
            <a:off x="3239852" y="5035975"/>
            <a:ext cx="1538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</a:rPr>
              <a:t>Church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D9ACE8-DBB9-65A1-9D42-40C6B48C4DC4}"/>
              </a:ext>
            </a:extLst>
          </p:cNvPr>
          <p:cNvSpPr txBox="1"/>
          <p:nvPr/>
        </p:nvSpPr>
        <p:spPr>
          <a:xfrm>
            <a:off x="2566035" y="6197075"/>
            <a:ext cx="6811347" cy="656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One of the wells has lots of Self-Care the well is over-full.  This person needs to improve well-being in other parts of their life.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9AC7D034-FDB9-8797-E72B-7F3527A76373}"/>
                  </a:ext>
                </a:extLst>
              </p14:cNvPr>
              <p14:cNvContentPartPr/>
              <p14:nvPr/>
            </p14:nvContentPartPr>
            <p14:xfrm>
              <a:off x="5374168" y="3242571"/>
              <a:ext cx="1536840" cy="529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9AC7D034-FDB9-8797-E72B-7F3527A76373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368048" y="3236451"/>
                <a:ext cx="1549080" cy="6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AC28FA15-D004-70DD-1060-6838B95F41C9}"/>
                  </a:ext>
                </a:extLst>
              </p14:cNvPr>
              <p14:cNvContentPartPr/>
              <p14:nvPr/>
            </p14:nvContentPartPr>
            <p14:xfrm>
              <a:off x="-895952" y="2369902"/>
              <a:ext cx="360" cy="3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AC28FA15-D004-70DD-1060-6838B95F41C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-902072" y="2363782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1317BDC5-D39E-9884-4790-B31D62893837}"/>
              </a:ext>
            </a:extLst>
          </p:cNvPr>
          <p:cNvSpPr txBox="1"/>
          <p:nvPr/>
        </p:nvSpPr>
        <p:spPr>
          <a:xfrm>
            <a:off x="9772567" y="1015310"/>
            <a:ext cx="13252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2"/>
                </a:solidFill>
              </a:rPr>
              <a:t>Rock Climbing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B7980A20-A195-6B06-FE1B-42743C935677}"/>
                  </a:ext>
                </a:extLst>
              </p14:cNvPr>
              <p14:cNvContentPartPr/>
              <p14:nvPr/>
            </p14:nvContentPartPr>
            <p14:xfrm>
              <a:off x="9582208" y="606291"/>
              <a:ext cx="360" cy="39168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B7980A20-A195-6B06-FE1B-42743C93567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9576088" y="600171"/>
                <a:ext cx="12600" cy="40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C5CE4077-8893-6A21-46E9-E723F617177C}"/>
                  </a:ext>
                </a:extLst>
              </p14:cNvPr>
              <p14:cNvContentPartPr/>
              <p14:nvPr/>
            </p14:nvContentPartPr>
            <p14:xfrm>
              <a:off x="11036968" y="624651"/>
              <a:ext cx="67320" cy="41004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C5CE4077-8893-6A21-46E9-E723F617177C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1030848" y="618531"/>
                <a:ext cx="79560" cy="42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579158F9-59D3-AA32-0DC5-80C99EF7FCED}"/>
                  </a:ext>
                </a:extLst>
              </p14:cNvPr>
              <p14:cNvContentPartPr/>
              <p14:nvPr/>
            </p14:nvContentPartPr>
            <p14:xfrm>
              <a:off x="9600928" y="578211"/>
              <a:ext cx="1417680" cy="378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579158F9-59D3-AA32-0DC5-80C99EF7FCE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9594808" y="572091"/>
                <a:ext cx="1429920" cy="50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91985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60F26B-377B-7BD9-12C4-9BF310942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28" y="212188"/>
            <a:ext cx="11051588" cy="643362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CD496F98-50A2-3BFE-8927-7DDE66B31E3A}"/>
              </a:ext>
            </a:extLst>
          </p:cNvPr>
          <p:cNvGrpSpPr/>
          <p:nvPr/>
        </p:nvGrpSpPr>
        <p:grpSpPr>
          <a:xfrm>
            <a:off x="456928" y="3610910"/>
            <a:ext cx="3498480" cy="84600"/>
            <a:chOff x="456928" y="3610910"/>
            <a:chExt cx="3498480" cy="84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05F1DCDB-02C1-986F-4D1A-2DFCA9FEBC2B}"/>
                    </a:ext>
                  </a:extLst>
                </p14:cNvPr>
                <p14:cNvContentPartPr/>
                <p14:nvPr/>
              </p14:nvContentPartPr>
              <p14:xfrm>
                <a:off x="456928" y="3610910"/>
                <a:ext cx="633960" cy="65880"/>
              </p14:xfrm>
            </p:contentPart>
          </mc:Choice>
          <mc:Fallback xmlns=""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05F1DCDB-02C1-986F-4D1A-2DFCA9FEBC2B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0808" y="3604790"/>
                  <a:ext cx="64620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5" name="Ink 4">
                  <a:extLst>
                    <a:ext uri="{FF2B5EF4-FFF2-40B4-BE49-F238E27FC236}">
                      <a16:creationId xmlns:a16="http://schemas.microsoft.com/office/drawing/2014/main" id="{FD30354A-901F-A028-8D2F-5436A3CD1F59}"/>
                    </a:ext>
                  </a:extLst>
                </p14:cNvPr>
                <p14:cNvContentPartPr/>
                <p14:nvPr/>
              </p14:nvContentPartPr>
              <p14:xfrm>
                <a:off x="1222288" y="3666710"/>
                <a:ext cx="634320" cy="9720"/>
              </p14:xfrm>
            </p:contentPart>
          </mc:Choice>
          <mc:Fallback xmlns="">
            <p:pic>
              <p:nvPicPr>
                <p:cNvPr id="5" name="Ink 4">
                  <a:extLst>
                    <a:ext uri="{FF2B5EF4-FFF2-40B4-BE49-F238E27FC236}">
                      <a16:creationId xmlns:a16="http://schemas.microsoft.com/office/drawing/2014/main" id="{FD30354A-901F-A028-8D2F-5436A3CD1F59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216168" y="3660590"/>
                  <a:ext cx="646560" cy="21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5307DB23-85DE-8F5E-8FA7-0389A9D3EC0C}"/>
                    </a:ext>
                  </a:extLst>
                </p14:cNvPr>
                <p14:cNvContentPartPr/>
                <p14:nvPr/>
              </p14:nvContentPartPr>
              <p14:xfrm>
                <a:off x="1996648" y="3676070"/>
                <a:ext cx="531000" cy="1152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5307DB23-85DE-8F5E-8FA7-0389A9D3EC0C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990528" y="3669950"/>
                  <a:ext cx="543240" cy="23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18AFDEEB-9A92-590F-8141-4E03B991DF07}"/>
                    </a:ext>
                  </a:extLst>
                </p14:cNvPr>
                <p14:cNvContentPartPr/>
                <p14:nvPr/>
              </p14:nvContentPartPr>
              <p14:xfrm>
                <a:off x="2733928" y="3665990"/>
                <a:ext cx="495720" cy="1116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18AFDEEB-9A92-590F-8141-4E03B991DF07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2727808" y="3659870"/>
                  <a:ext cx="507960" cy="23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91F6D416-749A-0D24-7494-AF67583457A8}"/>
                    </a:ext>
                  </a:extLst>
                </p14:cNvPr>
                <p14:cNvContentPartPr/>
                <p14:nvPr/>
              </p14:nvContentPartPr>
              <p14:xfrm>
                <a:off x="3368248" y="3675710"/>
                <a:ext cx="587160" cy="1980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91F6D416-749A-0D24-7494-AF67583457A8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362128" y="3669590"/>
                  <a:ext cx="599400" cy="32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0003452-BDC8-EA7B-5E08-F72D5CFF61A6}"/>
              </a:ext>
            </a:extLst>
          </p:cNvPr>
          <p:cNvGrpSpPr/>
          <p:nvPr/>
        </p:nvGrpSpPr>
        <p:grpSpPr>
          <a:xfrm>
            <a:off x="4133608" y="3592550"/>
            <a:ext cx="6039720" cy="130680"/>
            <a:chOff x="4133608" y="3592550"/>
            <a:chExt cx="6039720" cy="1306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DC5ECFDC-AA59-AB3D-0603-67F2CD3DC4AF}"/>
                    </a:ext>
                  </a:extLst>
                </p14:cNvPr>
                <p14:cNvContentPartPr/>
                <p14:nvPr/>
              </p14:nvContentPartPr>
              <p14:xfrm>
                <a:off x="4133608" y="3675350"/>
                <a:ext cx="533520" cy="2772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DC5ECFDC-AA59-AB3D-0603-67F2CD3DC4AF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127128" y="3669230"/>
                  <a:ext cx="545760" cy="39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C427990C-8FF8-1F00-908A-1B7086182354}"/>
                    </a:ext>
                  </a:extLst>
                </p14:cNvPr>
                <p14:cNvContentPartPr/>
                <p14:nvPr/>
              </p14:nvContentPartPr>
              <p14:xfrm>
                <a:off x="4796008" y="3638630"/>
                <a:ext cx="576360" cy="47160"/>
              </p14:xfrm>
            </p:contentPart>
          </mc:Choice>
          <mc:Fallback xmlns=""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C427990C-8FF8-1F00-908A-1B7086182354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789888" y="3632510"/>
                  <a:ext cx="588600" cy="59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7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78092F43-5408-F7BC-5062-4731B15E0804}"/>
                    </a:ext>
                  </a:extLst>
                </p14:cNvPr>
                <p14:cNvContentPartPr/>
                <p14:nvPr/>
              </p14:nvContentPartPr>
              <p14:xfrm>
                <a:off x="5486128" y="3666350"/>
                <a:ext cx="577800" cy="4860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78092F43-5408-F7BC-5062-4731B15E0804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5480008" y="3660230"/>
                  <a:ext cx="590040" cy="60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CD549FA8-512E-D5F0-02B9-EFCFE522140D}"/>
                    </a:ext>
                  </a:extLst>
                </p14:cNvPr>
                <p14:cNvContentPartPr/>
                <p14:nvPr/>
              </p14:nvContentPartPr>
              <p14:xfrm>
                <a:off x="6241768" y="3685070"/>
                <a:ext cx="631080" cy="381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CD549FA8-512E-D5F0-02B9-EFCFE522140D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6235648" y="3678950"/>
                  <a:ext cx="643320" cy="50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1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FEBC30D2-7D3E-9A71-DB6C-528430A761AA}"/>
                    </a:ext>
                  </a:extLst>
                </p14:cNvPr>
                <p14:cNvContentPartPr/>
                <p14:nvPr/>
              </p14:nvContentPartPr>
              <p14:xfrm>
                <a:off x="7035208" y="3637550"/>
                <a:ext cx="662040" cy="67680"/>
              </p14:xfrm>
            </p:contentPart>
          </mc:Choice>
          <mc:Fallback xmlns=""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FEBC30D2-7D3E-9A71-DB6C-528430A761AA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7029088" y="3631430"/>
                  <a:ext cx="674280" cy="7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3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A1AFFDF3-922C-073B-53B5-D26768BF55E8}"/>
                    </a:ext>
                  </a:extLst>
                </p14:cNvPr>
                <p14:cNvContentPartPr/>
                <p14:nvPr/>
              </p14:nvContentPartPr>
              <p14:xfrm>
                <a:off x="7875088" y="3619190"/>
                <a:ext cx="520200" cy="47880"/>
              </p14:xfrm>
            </p:contentPart>
          </mc:Choice>
          <mc:Fallback xmlns=""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A1AFFDF3-922C-073B-53B5-D26768BF55E8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7868968" y="3613070"/>
                  <a:ext cx="532440" cy="60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5">
              <p14:nvContentPartPr>
                <p14:cNvPr id="21" name="Ink 20">
                  <a:extLst>
                    <a:ext uri="{FF2B5EF4-FFF2-40B4-BE49-F238E27FC236}">
                      <a16:creationId xmlns:a16="http://schemas.microsoft.com/office/drawing/2014/main" id="{6CBCC70A-7EA0-637C-31F4-258A909F73E0}"/>
                    </a:ext>
                  </a:extLst>
                </p14:cNvPr>
                <p14:cNvContentPartPr/>
                <p14:nvPr/>
              </p14:nvContentPartPr>
              <p14:xfrm>
                <a:off x="8546848" y="3657350"/>
                <a:ext cx="363240" cy="10080"/>
              </p14:xfrm>
            </p:contentPart>
          </mc:Choice>
          <mc:Fallback xmlns="">
            <p:pic>
              <p:nvPicPr>
                <p:cNvPr id="21" name="Ink 20">
                  <a:extLst>
                    <a:ext uri="{FF2B5EF4-FFF2-40B4-BE49-F238E27FC236}">
                      <a16:creationId xmlns:a16="http://schemas.microsoft.com/office/drawing/2014/main" id="{6CBCC70A-7EA0-637C-31F4-258A909F73E0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8540728" y="3651230"/>
                  <a:ext cx="375480" cy="2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22" name="Ink 21">
                  <a:extLst>
                    <a:ext uri="{FF2B5EF4-FFF2-40B4-BE49-F238E27FC236}">
                      <a16:creationId xmlns:a16="http://schemas.microsoft.com/office/drawing/2014/main" id="{5F4DB27C-236C-7675-B132-D1A159DE53FC}"/>
                    </a:ext>
                  </a:extLst>
                </p14:cNvPr>
                <p14:cNvContentPartPr/>
                <p14:nvPr/>
              </p14:nvContentPartPr>
              <p14:xfrm>
                <a:off x="9143728" y="3592550"/>
                <a:ext cx="354960" cy="28440"/>
              </p14:xfrm>
            </p:contentPart>
          </mc:Choice>
          <mc:Fallback xmlns="">
            <p:pic>
              <p:nvPicPr>
                <p:cNvPr id="22" name="Ink 21">
                  <a:extLst>
                    <a:ext uri="{FF2B5EF4-FFF2-40B4-BE49-F238E27FC236}">
                      <a16:creationId xmlns:a16="http://schemas.microsoft.com/office/drawing/2014/main" id="{5F4DB27C-236C-7675-B132-D1A159DE53FC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9137608" y="3586430"/>
                  <a:ext cx="367200" cy="40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9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608F9573-3915-9B11-AF3D-0A4771C531BF}"/>
                    </a:ext>
                  </a:extLst>
                </p14:cNvPr>
                <p14:cNvContentPartPr/>
                <p14:nvPr/>
              </p14:nvContentPartPr>
              <p14:xfrm>
                <a:off x="9712888" y="3601550"/>
                <a:ext cx="460440" cy="16920"/>
              </p14:xfrm>
            </p:contentPart>
          </mc:Choice>
          <mc:Fallback xmlns=""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608F9573-3915-9B11-AF3D-0A4771C531BF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9706768" y="3595430"/>
                  <a:ext cx="472680" cy="29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601DF00-0540-128A-FF18-3FBA2C700A7F}"/>
              </a:ext>
            </a:extLst>
          </p:cNvPr>
          <p:cNvGrpSpPr/>
          <p:nvPr/>
        </p:nvGrpSpPr>
        <p:grpSpPr>
          <a:xfrm>
            <a:off x="10310128" y="3582470"/>
            <a:ext cx="1165680" cy="56880"/>
            <a:chOff x="10310128" y="3582470"/>
            <a:chExt cx="1165680" cy="568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1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A727F8ED-2332-2F1E-18EF-22132755E974}"/>
                    </a:ext>
                  </a:extLst>
                </p14:cNvPr>
                <p14:cNvContentPartPr/>
                <p14:nvPr/>
              </p14:nvContentPartPr>
              <p14:xfrm>
                <a:off x="10310128" y="3582470"/>
                <a:ext cx="488160" cy="3780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A727F8ED-2332-2F1E-18EF-22132755E974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10304008" y="3576350"/>
                  <a:ext cx="500400" cy="50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33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DE6A11FF-C72E-4732-9000-A3E376F0977B}"/>
                    </a:ext>
                  </a:extLst>
                </p14:cNvPr>
                <p14:cNvContentPartPr/>
                <p14:nvPr/>
              </p14:nvContentPartPr>
              <p14:xfrm>
                <a:off x="10972528" y="3590030"/>
                <a:ext cx="503280" cy="4932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DE6A11FF-C72E-4732-9000-A3E376F0977B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10966408" y="3583910"/>
                  <a:ext cx="515520" cy="6156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B64AA66D-564B-0D0D-D90C-745838140180}"/>
              </a:ext>
            </a:extLst>
          </p:cNvPr>
          <p:cNvSpPr txBox="1"/>
          <p:nvPr/>
        </p:nvSpPr>
        <p:spPr>
          <a:xfrm>
            <a:off x="11037015" y="3286844"/>
            <a:ext cx="923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Good enough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F39CDC8-4AE7-45F1-A96B-B2B22B5A19D5}"/>
              </a:ext>
            </a:extLst>
          </p:cNvPr>
          <p:cNvSpPr txBox="1"/>
          <p:nvPr/>
        </p:nvSpPr>
        <p:spPr>
          <a:xfrm>
            <a:off x="298580" y="6416639"/>
            <a:ext cx="118934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Even though some wells are fuller than others, this person’s well-being is ‘good enough’ with all 5 wells at least half full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AD8640E4-60A9-407E-EFE1-4034B6639539}"/>
                  </a:ext>
                </a:extLst>
              </p14:cNvPr>
              <p14:cNvContentPartPr/>
              <p14:nvPr/>
            </p14:nvContentPartPr>
            <p14:xfrm>
              <a:off x="792808" y="5150630"/>
              <a:ext cx="1529280" cy="662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AD8640E4-60A9-407E-EFE1-4034B663953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786688" y="5144510"/>
                <a:ext cx="1541520" cy="7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81AC3C07-C79B-8089-AEFE-1F89B29D9D17}"/>
                  </a:ext>
                </a:extLst>
              </p14:cNvPr>
              <p14:cNvContentPartPr/>
              <p14:nvPr/>
            </p14:nvContentPartPr>
            <p14:xfrm>
              <a:off x="792808" y="4608470"/>
              <a:ext cx="1566720" cy="756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81AC3C07-C79B-8089-AEFE-1F89B29D9D17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786688" y="4602350"/>
                <a:ext cx="1578960" cy="8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ACA4C406-C027-9372-D010-C8825AF0D863}"/>
                  </a:ext>
                </a:extLst>
              </p14:cNvPr>
              <p14:cNvContentPartPr/>
              <p14:nvPr/>
            </p14:nvContentPartPr>
            <p14:xfrm>
              <a:off x="792808" y="3889910"/>
              <a:ext cx="1576080" cy="8640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ACA4C406-C027-9372-D010-C8825AF0D863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786688" y="3883790"/>
                <a:ext cx="1588320" cy="9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36E7B418-9094-C5CF-D142-BBEA50995C2F}"/>
                  </a:ext>
                </a:extLst>
              </p14:cNvPr>
              <p14:cNvContentPartPr/>
              <p14:nvPr/>
            </p14:nvContentPartPr>
            <p14:xfrm>
              <a:off x="792808" y="3414350"/>
              <a:ext cx="1566720" cy="759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36E7B418-9094-C5CF-D142-BBEA50995C2F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786688" y="3408230"/>
                <a:ext cx="1578960" cy="8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89AA4C20-3C72-DF55-D00D-1A5AC1DBE92F}"/>
                  </a:ext>
                </a:extLst>
              </p14:cNvPr>
              <p14:cNvContentPartPr/>
              <p14:nvPr/>
            </p14:nvContentPartPr>
            <p14:xfrm>
              <a:off x="2911048" y="5290310"/>
              <a:ext cx="360" cy="3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89AA4C20-3C72-DF55-D00D-1A5AC1DBE92F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904928" y="528419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4C85B396-0311-6678-7667-D072DD4BE932}"/>
                  </a:ext>
                </a:extLst>
              </p14:cNvPr>
              <p14:cNvContentPartPr/>
              <p14:nvPr/>
            </p14:nvContentPartPr>
            <p14:xfrm>
              <a:off x="2920408" y="5243150"/>
              <a:ext cx="1679760" cy="666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4C85B396-0311-6678-7667-D072DD4BE932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914288" y="5237030"/>
                <a:ext cx="1692000" cy="7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C8EDDB55-F6D6-1877-856D-567959EB9499}"/>
                  </a:ext>
                </a:extLst>
              </p14:cNvPr>
              <p14:cNvContentPartPr/>
              <p14:nvPr/>
            </p14:nvContentPartPr>
            <p14:xfrm>
              <a:off x="2920408" y="4729790"/>
              <a:ext cx="1604520" cy="5544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C8EDDB55-F6D6-1877-856D-567959EB9499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914288" y="4723670"/>
                <a:ext cx="1616760" cy="6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459D8C0F-344E-925C-56B8-63ECBD38A747}"/>
                  </a:ext>
                </a:extLst>
              </p14:cNvPr>
              <p14:cNvContentPartPr/>
              <p14:nvPr/>
            </p14:nvContentPartPr>
            <p14:xfrm>
              <a:off x="2929408" y="4226510"/>
              <a:ext cx="1621440" cy="1587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459D8C0F-344E-925C-56B8-63ECBD38A747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923288" y="4220390"/>
                <a:ext cx="1633680" cy="17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4785C4CD-EC31-ED9D-526C-73CB0BCAC944}"/>
                  </a:ext>
                </a:extLst>
              </p14:cNvPr>
              <p14:cNvContentPartPr/>
              <p14:nvPr/>
            </p14:nvContentPartPr>
            <p14:xfrm>
              <a:off x="2967208" y="3768590"/>
              <a:ext cx="1530360" cy="2052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4785C4CD-EC31-ED9D-526C-73CB0BCAC944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960728" y="3762470"/>
                <a:ext cx="154260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9D93963F-9FA3-8373-D02D-41DB1E4BCD27}"/>
                  </a:ext>
                </a:extLst>
              </p14:cNvPr>
              <p14:cNvContentPartPr/>
              <p14:nvPr/>
            </p14:nvContentPartPr>
            <p14:xfrm>
              <a:off x="2929408" y="3162350"/>
              <a:ext cx="1595160" cy="651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9D93963F-9FA3-8373-D02D-41DB1E4BCD27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923288" y="3156230"/>
                <a:ext cx="1607400" cy="7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B73A89D6-61B1-3965-8679-4EC99AFB3A79}"/>
                  </a:ext>
                </a:extLst>
              </p14:cNvPr>
              <p14:cNvContentPartPr/>
              <p14:nvPr/>
            </p14:nvContentPartPr>
            <p14:xfrm>
              <a:off x="5085088" y="5295710"/>
              <a:ext cx="1581480" cy="5076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B73A89D6-61B1-3965-8679-4EC99AFB3A79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078968" y="5289590"/>
                <a:ext cx="1593720" cy="6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A129C441-4078-1241-05E8-6A277F05962F}"/>
                  </a:ext>
                </a:extLst>
              </p14:cNvPr>
              <p14:cNvContentPartPr/>
              <p14:nvPr/>
            </p14:nvContentPartPr>
            <p14:xfrm>
              <a:off x="5085088" y="4785950"/>
              <a:ext cx="1594440" cy="6624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A129C441-4078-1241-05E8-6A277F05962F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078968" y="4779830"/>
                <a:ext cx="1606680" cy="7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CA38B187-89F4-9B65-20D7-585E36991B80}"/>
                  </a:ext>
                </a:extLst>
              </p14:cNvPr>
              <p14:cNvContentPartPr/>
              <p14:nvPr/>
            </p14:nvContentPartPr>
            <p14:xfrm>
              <a:off x="5075728" y="4150190"/>
              <a:ext cx="1553400" cy="766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CA38B187-89F4-9B65-20D7-585E36991B80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5069608" y="4144070"/>
                <a:ext cx="1565640" cy="8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74149654-1263-3A4F-9A08-EB51AF401294}"/>
                  </a:ext>
                </a:extLst>
              </p14:cNvPr>
              <p14:cNvContentPartPr/>
              <p14:nvPr/>
            </p14:nvContentPartPr>
            <p14:xfrm>
              <a:off x="7240408" y="5158910"/>
              <a:ext cx="1519920" cy="205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74149654-1263-3A4F-9A08-EB51AF401294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234288" y="5152790"/>
                <a:ext cx="1532160" cy="3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9B4B4198-94AB-683A-7BA5-880BFC578198}"/>
                  </a:ext>
                </a:extLst>
              </p14:cNvPr>
              <p14:cNvContentPartPr/>
              <p14:nvPr/>
            </p14:nvContentPartPr>
            <p14:xfrm>
              <a:off x="7231048" y="4692350"/>
              <a:ext cx="1522080" cy="6660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9B4B4198-94AB-683A-7BA5-880BFC578198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224928" y="4686230"/>
                <a:ext cx="1534320" cy="7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DE6B695C-3E43-C705-8A4E-7897CB90DED6}"/>
                  </a:ext>
                </a:extLst>
              </p14:cNvPr>
              <p14:cNvContentPartPr/>
              <p14:nvPr/>
            </p14:nvContentPartPr>
            <p14:xfrm>
              <a:off x="7259128" y="4170350"/>
              <a:ext cx="1525680" cy="939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DE6B695C-3E43-C705-8A4E-7897CB90DED6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7253008" y="4164230"/>
                <a:ext cx="153792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9D237FC8-83CA-E960-EE04-955911051F52}"/>
                  </a:ext>
                </a:extLst>
              </p14:cNvPr>
              <p14:cNvContentPartPr/>
              <p14:nvPr/>
            </p14:nvContentPartPr>
            <p14:xfrm>
              <a:off x="7240408" y="3655550"/>
              <a:ext cx="1535760" cy="957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9D237FC8-83CA-E960-EE04-955911051F52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7234288" y="3649430"/>
                <a:ext cx="1548000" cy="10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7555E509-D0FF-AB8E-11C4-36B3E15FC7F5}"/>
                  </a:ext>
                </a:extLst>
              </p14:cNvPr>
              <p14:cNvContentPartPr/>
              <p14:nvPr/>
            </p14:nvContentPartPr>
            <p14:xfrm>
              <a:off x="9386728" y="5093030"/>
              <a:ext cx="1585440" cy="1231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7555E509-D0FF-AB8E-11C4-36B3E15FC7F5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9380608" y="5086910"/>
                <a:ext cx="1597680" cy="13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8620E717-575F-C6F3-309A-DAA6BBDFC294}"/>
                  </a:ext>
                </a:extLst>
              </p14:cNvPr>
              <p14:cNvContentPartPr/>
              <p14:nvPr/>
            </p14:nvContentPartPr>
            <p14:xfrm>
              <a:off x="9377008" y="4635470"/>
              <a:ext cx="1585800" cy="954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8620E717-575F-C6F3-309A-DAA6BBDFC294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9370888" y="4629350"/>
                <a:ext cx="1598040" cy="10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8278E7F2-C3EB-CC1B-77ED-C5CA8EBB47C0}"/>
                  </a:ext>
                </a:extLst>
              </p14:cNvPr>
              <p14:cNvContentPartPr/>
              <p14:nvPr/>
            </p14:nvContentPartPr>
            <p14:xfrm>
              <a:off x="9414448" y="4094030"/>
              <a:ext cx="1595520" cy="17100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8278E7F2-C3EB-CC1B-77ED-C5CA8EBB47C0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9408328" y="4087910"/>
                <a:ext cx="160776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6B93C337-31B6-9144-E8D1-FD598761EE39}"/>
                  </a:ext>
                </a:extLst>
              </p14:cNvPr>
              <p14:cNvContentPartPr/>
              <p14:nvPr/>
            </p14:nvContentPartPr>
            <p14:xfrm>
              <a:off x="9414448" y="3684710"/>
              <a:ext cx="1549080" cy="849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6B93C337-31B6-9144-E8D1-FD598761EE39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9408328" y="3678590"/>
                <a:ext cx="1561320" cy="9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69FC1893-8FBC-A80F-6A69-CDCB665C225F}"/>
                  </a:ext>
                </a:extLst>
              </p14:cNvPr>
              <p14:cNvContentPartPr/>
              <p14:nvPr/>
            </p14:nvContentPartPr>
            <p14:xfrm>
              <a:off x="9432808" y="3093590"/>
              <a:ext cx="1530000" cy="226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69FC1893-8FBC-A80F-6A69-CDCB665C225F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9426688" y="3087470"/>
                <a:ext cx="1542240" cy="34920"/>
              </a:xfrm>
              <a:prstGeom prst="rect">
                <a:avLst/>
              </a:prstGeom>
            </p:spPr>
          </p:pic>
        </mc:Fallback>
      </mc:AlternateContent>
      <p:sp>
        <p:nvSpPr>
          <p:cNvPr id="55" name="TextBox 54">
            <a:extLst>
              <a:ext uri="{FF2B5EF4-FFF2-40B4-BE49-F238E27FC236}">
                <a16:creationId xmlns:a16="http://schemas.microsoft.com/office/drawing/2014/main" id="{12718CCD-DF4A-4862-6EB1-7A80A3C7414D}"/>
              </a:ext>
            </a:extLst>
          </p:cNvPr>
          <p:cNvSpPr txBox="1"/>
          <p:nvPr/>
        </p:nvSpPr>
        <p:spPr>
          <a:xfrm>
            <a:off x="792808" y="3429000"/>
            <a:ext cx="1575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B050"/>
                </a:solidFill>
              </a:rPr>
              <a:t>Speak with best friend</a:t>
            </a: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r>
              <a:rPr lang="en-GB" sz="1200" dirty="0">
                <a:solidFill>
                  <a:srgbClr val="00B050"/>
                </a:solidFill>
              </a:rPr>
              <a:t>Time Alone</a:t>
            </a:r>
          </a:p>
          <a:p>
            <a:pPr algn="ctr"/>
            <a:r>
              <a:rPr lang="en-GB" sz="1200" dirty="0">
                <a:solidFill>
                  <a:srgbClr val="00B050"/>
                </a:solidFill>
              </a:rPr>
              <a:t>In a Hot Bath</a:t>
            </a: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r>
              <a:rPr lang="en-GB" sz="1200" dirty="0">
                <a:solidFill>
                  <a:srgbClr val="00B050"/>
                </a:solidFill>
              </a:rPr>
              <a:t>Therapy</a:t>
            </a: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endParaRPr lang="en-GB" sz="1200" dirty="0">
              <a:solidFill>
                <a:srgbClr val="00B050"/>
              </a:solidFill>
            </a:endParaRPr>
          </a:p>
          <a:p>
            <a:pPr algn="ctr"/>
            <a:r>
              <a:rPr lang="en-GB" sz="1200" dirty="0">
                <a:solidFill>
                  <a:srgbClr val="00B050"/>
                </a:solidFill>
              </a:rPr>
              <a:t>Mental Health App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94CEF970-B4D8-E8A4-C329-644B1A00A496}"/>
              </a:ext>
            </a:extLst>
          </p:cNvPr>
          <p:cNvSpPr txBox="1"/>
          <p:nvPr/>
        </p:nvSpPr>
        <p:spPr>
          <a:xfrm>
            <a:off x="2967208" y="3162350"/>
            <a:ext cx="1496520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CC00CC"/>
                </a:solidFill>
              </a:rPr>
              <a:t>Night music waterfall cascade</a:t>
            </a: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r>
              <a:rPr lang="en-GB" sz="1200" dirty="0">
                <a:solidFill>
                  <a:srgbClr val="CC00CC"/>
                </a:solidFill>
              </a:rPr>
              <a:t>Painting</a:t>
            </a: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r>
              <a:rPr lang="en-GB" sz="1200" dirty="0">
                <a:solidFill>
                  <a:srgbClr val="CC00CC"/>
                </a:solidFill>
              </a:rPr>
              <a:t>Meditation</a:t>
            </a: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r>
              <a:rPr lang="en-GB" sz="1200" dirty="0">
                <a:solidFill>
                  <a:srgbClr val="CC00CC"/>
                </a:solidFill>
              </a:rPr>
              <a:t>Time with baby daughter</a:t>
            </a:r>
          </a:p>
          <a:p>
            <a:pPr algn="ctr"/>
            <a:endParaRPr lang="en-GB" sz="1200" dirty="0">
              <a:solidFill>
                <a:srgbClr val="CC00CC"/>
              </a:solidFill>
            </a:endParaRPr>
          </a:p>
          <a:p>
            <a:pPr algn="ctr"/>
            <a:r>
              <a:rPr lang="en-GB" sz="1200" dirty="0">
                <a:solidFill>
                  <a:srgbClr val="CC00CC"/>
                </a:solidFill>
              </a:rPr>
              <a:t>Growing fruit</a:t>
            </a:r>
          </a:p>
          <a:p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8BED296E-6BDF-059D-D038-58216347E58E}"/>
              </a:ext>
            </a:extLst>
          </p:cNvPr>
          <p:cNvSpPr txBox="1"/>
          <p:nvPr/>
        </p:nvSpPr>
        <p:spPr>
          <a:xfrm>
            <a:off x="5085088" y="4226510"/>
            <a:ext cx="14905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3333FF"/>
                </a:solidFill>
              </a:rPr>
              <a:t>Painting to sell online</a:t>
            </a:r>
          </a:p>
          <a:p>
            <a:pPr algn="ctr"/>
            <a:endParaRPr lang="en-GB" sz="1200" dirty="0">
              <a:solidFill>
                <a:srgbClr val="3333FF"/>
              </a:solidFill>
            </a:endParaRPr>
          </a:p>
          <a:p>
            <a:pPr algn="ctr"/>
            <a:endParaRPr lang="en-GB" sz="1200" dirty="0">
              <a:solidFill>
                <a:srgbClr val="3333FF"/>
              </a:solidFill>
            </a:endParaRPr>
          </a:p>
          <a:p>
            <a:pPr algn="ctr"/>
            <a:r>
              <a:rPr lang="en-GB" sz="1200" dirty="0">
                <a:solidFill>
                  <a:srgbClr val="3333FF"/>
                </a:solidFill>
              </a:rPr>
              <a:t>Volunteering</a:t>
            </a:r>
          </a:p>
          <a:p>
            <a:pPr algn="ctr"/>
            <a:endParaRPr lang="en-GB" sz="1200" dirty="0">
              <a:solidFill>
                <a:srgbClr val="3333FF"/>
              </a:solidFill>
            </a:endParaRPr>
          </a:p>
          <a:p>
            <a:pPr algn="ctr"/>
            <a:r>
              <a:rPr lang="en-GB" sz="1200" dirty="0">
                <a:solidFill>
                  <a:srgbClr val="3333FF"/>
                </a:solidFill>
              </a:rPr>
              <a:t>Paid work 2 days a week</a:t>
            </a:r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A8F20C3D-19B9-6147-9ACD-FBAB23EEBFDA}"/>
              </a:ext>
            </a:extLst>
          </p:cNvPr>
          <p:cNvSpPr txBox="1"/>
          <p:nvPr/>
        </p:nvSpPr>
        <p:spPr>
          <a:xfrm>
            <a:off x="7221639" y="3186092"/>
            <a:ext cx="1496927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FF3399"/>
                </a:solidFill>
              </a:rPr>
              <a:t>Story writing</a:t>
            </a: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r>
              <a:rPr lang="en-GB" sz="1200" dirty="0">
                <a:solidFill>
                  <a:srgbClr val="FF3399"/>
                </a:solidFill>
              </a:rPr>
              <a:t>Watch documentaries</a:t>
            </a: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r>
              <a:rPr lang="en-GB" sz="1200" dirty="0">
                <a:solidFill>
                  <a:srgbClr val="FF3399"/>
                </a:solidFill>
              </a:rPr>
              <a:t>Sudoku</a:t>
            </a: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r>
              <a:rPr lang="en-GB" sz="1200" dirty="0">
                <a:solidFill>
                  <a:srgbClr val="FF3399"/>
                </a:solidFill>
              </a:rPr>
              <a:t>Short OU course</a:t>
            </a: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endParaRPr lang="en-GB" sz="1200" dirty="0">
              <a:solidFill>
                <a:srgbClr val="FF3399"/>
              </a:solidFill>
            </a:endParaRPr>
          </a:p>
          <a:p>
            <a:pPr algn="ctr"/>
            <a:r>
              <a:rPr lang="en-GB" sz="1200" dirty="0">
                <a:solidFill>
                  <a:srgbClr val="FF3399"/>
                </a:solidFill>
              </a:rPr>
              <a:t>Reading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AAB5870C-E66E-AAB7-D15B-C58317977870}"/>
                  </a:ext>
                </a:extLst>
              </p14:cNvPr>
              <p14:cNvContentPartPr/>
              <p14:nvPr/>
            </p14:nvContentPartPr>
            <p14:xfrm>
              <a:off x="7231048" y="3111590"/>
              <a:ext cx="1567800" cy="784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AAB5870C-E66E-AAB7-D15B-C58317977870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7224928" y="3105470"/>
                <a:ext cx="1580040" cy="90720"/>
              </a:xfrm>
              <a:prstGeom prst="rect">
                <a:avLst/>
              </a:prstGeom>
            </p:spPr>
          </p:pic>
        </mc:Fallback>
      </mc:AlternateContent>
      <p:sp>
        <p:nvSpPr>
          <p:cNvPr id="61" name="TextBox 60">
            <a:extLst>
              <a:ext uri="{FF2B5EF4-FFF2-40B4-BE49-F238E27FC236}">
                <a16:creationId xmlns:a16="http://schemas.microsoft.com/office/drawing/2014/main" id="{6FC428E3-FB24-AEBC-E687-51F2BB2E5FB2}"/>
              </a:ext>
            </a:extLst>
          </p:cNvPr>
          <p:cNvSpPr txBox="1"/>
          <p:nvPr/>
        </p:nvSpPr>
        <p:spPr>
          <a:xfrm>
            <a:off x="9432808" y="3104930"/>
            <a:ext cx="153690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rgbClr val="00CC66"/>
                </a:solidFill>
              </a:rPr>
              <a:t>Sustainability interests, eco-friendly &amp; organic</a:t>
            </a: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r>
              <a:rPr lang="en-GB" sz="1200" dirty="0">
                <a:solidFill>
                  <a:srgbClr val="00CC66"/>
                </a:solidFill>
              </a:rPr>
              <a:t>Have favourite meal</a:t>
            </a: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r>
              <a:rPr lang="en-GB" sz="1200" dirty="0">
                <a:solidFill>
                  <a:srgbClr val="00CC66"/>
                </a:solidFill>
              </a:rPr>
              <a:t>Walking</a:t>
            </a: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r>
              <a:rPr lang="en-GB" sz="1200" dirty="0">
                <a:solidFill>
                  <a:srgbClr val="00CC66"/>
                </a:solidFill>
              </a:rPr>
              <a:t>Gardening</a:t>
            </a: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endParaRPr lang="en-GB" sz="1200" dirty="0">
              <a:solidFill>
                <a:srgbClr val="00CC66"/>
              </a:solidFill>
            </a:endParaRPr>
          </a:p>
          <a:p>
            <a:pPr algn="ctr"/>
            <a:r>
              <a:rPr lang="en-GB" sz="1200" dirty="0">
                <a:solidFill>
                  <a:srgbClr val="00CC66"/>
                </a:solidFill>
              </a:rPr>
              <a:t>Beach with Friends</a:t>
            </a:r>
          </a:p>
        </p:txBody>
      </p:sp>
    </p:spTree>
    <p:extLst>
      <p:ext uri="{BB962C8B-B14F-4D97-AF65-F5344CB8AC3E}">
        <p14:creationId xmlns:p14="http://schemas.microsoft.com/office/powerpoint/2010/main" val="487794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3DA6F3-298D-6455-249E-0B3174AB20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769" y="1476385"/>
            <a:ext cx="9244462" cy="53816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A38BC6-0AD3-63F5-BEFE-8BC8B8AAE9CF}"/>
              </a:ext>
            </a:extLst>
          </p:cNvPr>
          <p:cNvSpPr txBox="1"/>
          <p:nvPr/>
        </p:nvSpPr>
        <p:spPr>
          <a:xfrm>
            <a:off x="491258" y="363894"/>
            <a:ext cx="10879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C00CC"/>
                </a:solidFill>
              </a:rPr>
              <a:t>TASK:  Now fill your ‘wells of well-being’ with your Self-care activities/lifestyle.</a:t>
            </a:r>
          </a:p>
          <a:p>
            <a:endParaRPr lang="en-GB" dirty="0">
              <a:solidFill>
                <a:srgbClr val="CC00CC"/>
              </a:solidFill>
            </a:endParaRPr>
          </a:p>
          <a:p>
            <a:r>
              <a:rPr lang="en-GB" dirty="0">
                <a:solidFill>
                  <a:srgbClr val="CC00CC"/>
                </a:solidFill>
              </a:rPr>
              <a:t>If your wells do not reach ‘good enough’ use a red pen to add some ideas of things you could do in the future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97F35DB-6682-B58A-6070-68F1CB67C3AC}"/>
                  </a:ext>
                </a:extLst>
              </p14:cNvPr>
              <p14:cNvContentPartPr/>
              <p14:nvPr/>
            </p14:nvContentPartPr>
            <p14:xfrm>
              <a:off x="821248" y="110999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97F35DB-6682-B58A-6070-68F1CB67C3A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15128" y="1103870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59437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41636-FC5F-741B-7515-F7F1EEF7C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0" y="365125"/>
            <a:ext cx="4509796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accent1"/>
                </a:solidFill>
              </a:rPr>
              <a:t>Neurosciences, Mindfulness, Meditation and Current Research for Academics wellbeing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0C1773-A6A6-603A-5946-2692F061E6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29" r="15800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7565C-CAB5-3283-7826-47963F1EF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5632" y="2379306"/>
            <a:ext cx="4124131" cy="4040253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 dirty="0"/>
              <a:t>Study Swansea University - 8 week mindfulness based stress reduction course (Todd et al, 2019)</a:t>
            </a:r>
          </a:p>
          <a:p>
            <a:pPr marL="0"/>
            <a:r>
              <a:rPr lang="en-US" sz="2000" dirty="0"/>
              <a:t>Mindfulness in the focus of the neurosciences - The contribution of neuroimaging to the understanding of mindfulness (</a:t>
            </a:r>
            <a:r>
              <a:rPr lang="en-US" sz="2000" dirty="0" err="1"/>
              <a:t>Weder</a:t>
            </a:r>
            <a:r>
              <a:rPr lang="en-US" sz="2000" dirty="0"/>
              <a:t> et al, 2022)</a:t>
            </a:r>
          </a:p>
          <a:p>
            <a:pPr marL="0"/>
            <a:r>
              <a:rPr lang="en-GB" sz="2000" dirty="0"/>
              <a:t>Clarke, K. (Ed.). (2022). Self-care and stress management for academic well-being. Information Science Reference.</a:t>
            </a:r>
            <a:endParaRPr lang="en-US" sz="2000" dirty="0"/>
          </a:p>
          <a:p>
            <a:pPr marL="0"/>
            <a:r>
              <a:rPr lang="en-US" sz="2000" dirty="0"/>
              <a:t>https://www.youtube.com/watch?v=9pE1420EfrM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33471-820D-DC2A-1591-CC8C3517B84E}"/>
              </a:ext>
            </a:extLst>
          </p:cNvPr>
          <p:cNvSpPr txBox="1"/>
          <p:nvPr/>
        </p:nvSpPr>
        <p:spPr>
          <a:xfrm>
            <a:off x="8305452" y="6334780"/>
            <a:ext cx="38865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Esch</a:t>
            </a:r>
            <a:r>
              <a:rPr lang="en-GB" sz="1400" dirty="0"/>
              <a:t>, 2021; Kabat-Zinn &amp; True, 2020; Stephanson, 2023; Todd et al, 2019; </a:t>
            </a:r>
            <a:r>
              <a:rPr lang="en-GB" sz="1400" dirty="0" err="1"/>
              <a:t>Weder</a:t>
            </a:r>
            <a:r>
              <a:rPr lang="en-GB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148049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79E59-3F1C-3A30-E056-11DDDC282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50558"/>
            <a:ext cx="9144000" cy="613131"/>
          </a:xfrm>
        </p:spPr>
        <p:txBody>
          <a:bodyPr>
            <a:normAutofit fontScale="90000"/>
          </a:bodyPr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C75935-D5E1-86F6-6628-EF35EE4C2B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016" y="1250303"/>
            <a:ext cx="11541968" cy="3587620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Build resilience and maintain good wellbeing.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Develop your strengths and empower you to take charge of your own self-care.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Help you to identify areas in your life where you can make positive changes to improve well-being and self-care.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You should be able to resource material on self-care; be encouraged and inspired to find new ways to self-care.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Carry on self-care practice after the session.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dirty="0"/>
              <a:t>Feel part of a community of 5 who learnt to self-care together.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89507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D67C4-4C1B-0FA5-9819-9068B74334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47187"/>
            <a:ext cx="9144000" cy="155931"/>
          </a:xfrm>
        </p:spPr>
        <p:txBody>
          <a:bodyPr>
            <a:no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7AC8F6-A4A2-2FCE-C53B-F839FB5D60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457" y="737118"/>
            <a:ext cx="10518710" cy="5383763"/>
          </a:xfrm>
        </p:spPr>
        <p:txBody>
          <a:bodyPr>
            <a:noAutofit/>
          </a:bodyPr>
          <a:lstStyle/>
          <a:p>
            <a:pPr algn="l"/>
            <a:r>
              <a:rPr lang="en-GB" sz="1400" dirty="0">
                <a:latin typeface="+mj-lt"/>
              </a:rPr>
              <a:t>Ajjawi, R. (Ed.). (2023). Assessment for inclusion in higher education : promoting equity and social justice in assessment. New York, NY.</a:t>
            </a:r>
          </a:p>
          <a:p>
            <a:pPr algn="l"/>
            <a:r>
              <a:rPr lang="en-GB" sz="1400" dirty="0">
                <a:latin typeface="+mj-lt"/>
              </a:rPr>
              <a:t>Avis, J., Fisher, R., &amp; Thompson, R. (Eds.). (2019). Teaching in lifelong learning : a guide to theory and practice (Third edition.). Open University Press.</a:t>
            </a:r>
          </a:p>
          <a:p>
            <a:pPr algn="l"/>
            <a:r>
              <a:rPr lang="en-GB" sz="1400" dirty="0">
                <a:latin typeface="+mj-lt"/>
              </a:rPr>
              <a:t>Clarke, K. (Ed.). (2022). Self-care and stress management for academic well-being. Information Science Reference.</a:t>
            </a:r>
          </a:p>
          <a:p>
            <a:pPr algn="l"/>
            <a:r>
              <a:rPr lang="en-GB" sz="1400" dirty="0" err="1">
                <a:latin typeface="+mj-lt"/>
              </a:rPr>
              <a:t>Esch</a:t>
            </a:r>
            <a:r>
              <a:rPr lang="en-GB" sz="1400" dirty="0">
                <a:latin typeface="+mj-lt"/>
              </a:rPr>
              <a:t>, T. (2013). “The neurobiology of meditation and mindfulness,” in Meditation - Neuroscientific Approaches and Philosophical Implications, Springer Series: Studies in Neuroscience, Consciousness and Spirituality, Vol. 2, eds S. Schmidt, and H. </a:t>
            </a:r>
            <a:r>
              <a:rPr lang="en-GB" sz="1400" dirty="0" err="1">
                <a:latin typeface="+mj-lt"/>
              </a:rPr>
              <a:t>Walach</a:t>
            </a:r>
            <a:r>
              <a:rPr lang="en-GB" sz="1400" dirty="0">
                <a:latin typeface="+mj-lt"/>
              </a:rPr>
              <a:t> (New York: Springer International Publishing), 153–173.</a:t>
            </a:r>
          </a:p>
          <a:p>
            <a:pPr algn="l"/>
            <a:r>
              <a:rPr lang="de-DE" sz="1400" dirty="0">
                <a:latin typeface="+mj-lt"/>
              </a:rPr>
              <a:t>Esch, T., and Esch, S. M. (2021). Stress Management: Mind-Body Medicine, Mindfulness, Resilience. Berlin: Medizinisch Wissenschaftliche Verlagsgesellschaft.</a:t>
            </a:r>
          </a:p>
          <a:p>
            <a:pPr algn="l"/>
            <a:r>
              <a:rPr lang="en-GB" sz="1400" b="0" i="0" dirty="0">
                <a:solidFill>
                  <a:srgbClr val="3A3A3A"/>
                </a:solidFill>
                <a:effectLst/>
                <a:latin typeface="+mj-lt"/>
              </a:rPr>
              <a:t>Kabat-Zinn, J., &amp; True, S. (2020). Mindfulness for Beginners. linkedin.com.</a:t>
            </a:r>
          </a:p>
          <a:p>
            <a:pPr algn="l"/>
            <a:r>
              <a:rPr lang="en-GB" sz="1400" b="0" i="0" dirty="0">
                <a:solidFill>
                  <a:srgbClr val="3A3A3A"/>
                </a:solidFill>
                <a:effectLst/>
                <a:latin typeface="+mj-lt"/>
              </a:rPr>
              <a:t>Race, P. (2020). The lecturer’s toolkit : a practical guide to assessment, learning and teaching (Fifth edition.). Routledge.</a:t>
            </a:r>
            <a:endParaRPr lang="en-GB" sz="1400" dirty="0">
              <a:solidFill>
                <a:srgbClr val="3A3A3A"/>
              </a:solidFill>
              <a:latin typeface="+mj-lt"/>
            </a:endParaRPr>
          </a:p>
          <a:p>
            <a:pPr algn="l"/>
            <a:r>
              <a:rPr lang="en-GB" sz="1400" b="0" i="0" dirty="0">
                <a:solidFill>
                  <a:srgbClr val="3A3A3A"/>
                </a:solidFill>
                <a:effectLst/>
                <a:latin typeface="+mj-lt"/>
              </a:rPr>
              <a:t>Reece, Ian., &amp; Walker, S. (2007).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+mj-lt"/>
              </a:rPr>
              <a:t>Teaching, training and learning : a practical guide.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+mj-lt"/>
              </a:rPr>
              <a:t> (6th ed., rev. / Ian Reece and Stephen Walker.). Business Education.</a:t>
            </a:r>
            <a:endParaRPr lang="de-DE" sz="1400" dirty="0">
              <a:latin typeface="+mj-lt"/>
            </a:endParaRPr>
          </a:p>
          <a:p>
            <a:pPr algn="l"/>
            <a:r>
              <a:rPr lang="en-GB" sz="1400" dirty="0">
                <a:latin typeface="+mj-lt"/>
              </a:rPr>
              <a:t>Shutterstock (2023) All photos used in presentation Shutterstock available at: www.shutterstock.com</a:t>
            </a:r>
          </a:p>
          <a:p>
            <a:pPr algn="l"/>
            <a:r>
              <a:rPr lang="en-GB" sz="1400" dirty="0">
                <a:latin typeface="+mj-lt"/>
              </a:rPr>
              <a:t>Siegel, R. D. (2009). Positive Psychology: A Special Health Report. Boston: Harvard Health Publications.</a:t>
            </a:r>
          </a:p>
          <a:p>
            <a:pPr algn="l"/>
            <a:r>
              <a:rPr lang="en-GB" sz="1400" dirty="0">
                <a:latin typeface="+mj-lt"/>
              </a:rPr>
              <a:t>Stephanson, J (2023) Sleep Meditation Music;  Natural White Noise, Relaxing Sleep Music with Rain Sounds, Gentle Meditation Music for Better Sleep Access (19/11/2023) Available at https://www.youtube.com/watch?v=9pE1420EfrM</a:t>
            </a:r>
          </a:p>
          <a:p>
            <a:pPr algn="l"/>
            <a:r>
              <a:rPr lang="en-GB" sz="1400" dirty="0">
                <a:latin typeface="+mj-lt"/>
              </a:rPr>
              <a:t>Todd, C., Cooksey, R., Davies, H., McRobbie, C., &amp; Brophy, S. (2019). Mixed-methods evaluation comparing the impact of two different mindfulness approaches on stress, anxiety and depression in school teachers. BMJ Open, 9(7), e025686–e025686. https://doi.org/10.1136/bmjopen-2018-025686</a:t>
            </a:r>
          </a:p>
          <a:p>
            <a:pPr algn="l"/>
            <a:r>
              <a:rPr lang="en-GB" sz="1400" dirty="0" err="1">
                <a:latin typeface="+mj-lt"/>
              </a:rPr>
              <a:t>Weder</a:t>
            </a:r>
            <a:r>
              <a:rPr lang="en-GB" sz="1400" dirty="0">
                <a:latin typeface="+mj-lt"/>
              </a:rPr>
              <a:t>, B. J. (2022). Mindfulness in the focus of the neurosciences - The contribution of neuroimaging to the understanding of mindfulness. Frontiers in </a:t>
            </a:r>
            <a:r>
              <a:rPr lang="en-GB" sz="1400" dirty="0" err="1">
                <a:latin typeface="+mj-lt"/>
              </a:rPr>
              <a:t>Behavioral</a:t>
            </a:r>
            <a:r>
              <a:rPr lang="en-GB" sz="1400" dirty="0">
                <a:latin typeface="+mj-lt"/>
              </a:rPr>
              <a:t> Neuroscience, 16, 928522–928522. </a:t>
            </a:r>
            <a:r>
              <a:rPr lang="en-GB" sz="1400" dirty="0">
                <a:latin typeface="+mj-lt"/>
                <a:hlinkClick r:id="rId2"/>
              </a:rPr>
              <a:t>https://doi.org/10.3389/fnbeh.2022.928522</a:t>
            </a:r>
            <a:endParaRPr lang="en-GB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663623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1569</TotalTime>
  <Words>1266</Words>
  <Application>Microsoft Office PowerPoint</Application>
  <PresentationFormat>Widescreen</PresentationFormat>
  <Paragraphs>178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  Self-Care </vt:lpstr>
      <vt:lpstr>Learning Outcomes </vt:lpstr>
      <vt:lpstr>Canlyniadau Dysgu   </vt:lpstr>
      <vt:lpstr>Self-Care Self-Care is the intentional practice of taking actions to preserve or improve one's own health, well-being, and happiness; Self-care can help to Build resilience and maintain good wellbeing.        What is self-care? Mental, Emotional, Physical, Social or Spiritual   Feminist Theory Work Culture  Critical of ‘spiritual’ Critical Health Psychology Alcohol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Neurosciences, Mindfulness, Meditation and Current Research for Academics wellbeing</vt:lpstr>
      <vt:lpstr>Learning Outcomes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Self-Care</dc:title>
  <dc:creator>Tara Murphy</dc:creator>
  <cp:lastModifiedBy>Tara Murphy</cp:lastModifiedBy>
  <cp:revision>28</cp:revision>
  <cp:lastPrinted>2023-11-19T18:47:39Z</cp:lastPrinted>
  <dcterms:created xsi:type="dcterms:W3CDTF">2023-11-19T07:46:58Z</dcterms:created>
  <dcterms:modified xsi:type="dcterms:W3CDTF">2023-11-20T10:40:06Z</dcterms:modified>
</cp:coreProperties>
</file>