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31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7/5/2024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815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172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7/5/2024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59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7/5/2024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829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7/5/2024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54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7/5/2024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80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7/5/2024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792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7/5/2024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110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7/5/2024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3092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875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881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7/5/2024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08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6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qsels.com/en/search?q=dentist&amp;page=2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erspayteachers.com/Product/Dental-Health-Word-Wall-Cards-Personal-Word-Wall-1744419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aryl_mitchell/2814837294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komoda/4003908226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dentist-png/download/70425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ubs.rsc.org/en/content/articlehtml/2021/ra/d0ra10789a" TargetMode="External"/><Relationship Id="rId4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vancedindiana.com/" TargetMode="External"/><Relationship Id="rId2" Type="http://schemas.openxmlformats.org/officeDocument/2006/relationships/hyperlink" Target="https://en.m.wikipedia.org/wiki/dental_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ntistry.co.uk/2018/09/19/nhs-dentistry-throughout-yea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2155CD3-83BB-4AEA-A737-FFB45BF5B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481AC0-C94A-42B2-A337-8F2BD27B4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044" y="374904"/>
            <a:ext cx="11409913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990ECF-0B2F-4372-9715-326BA840E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736" y="539496"/>
            <a:ext cx="11082528" cy="57790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C72BE-6EEF-058C-EFFD-0020C7D9EF3F}"/>
              </a:ext>
            </a:extLst>
          </p:cNvPr>
          <p:cNvSpPr txBox="1"/>
          <p:nvPr/>
        </p:nvSpPr>
        <p:spPr>
          <a:xfrm>
            <a:off x="554736" y="965200"/>
            <a:ext cx="103530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Dental services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696E3C-4F5F-87EF-582B-E3071FFD2A50}"/>
              </a:ext>
            </a:extLst>
          </p:cNvPr>
          <p:cNvSpPr txBox="1"/>
          <p:nvPr/>
        </p:nvSpPr>
        <p:spPr>
          <a:xfrm>
            <a:off x="2666551" y="3180187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Name: Geneza Paun</a:t>
            </a:r>
          </a:p>
          <a:p>
            <a:pPr algn="ctr"/>
            <a:r>
              <a:rPr lang="en-GB" sz="2400" dirty="0"/>
              <a:t>Student ID: 2326021</a:t>
            </a:r>
          </a:p>
          <a:p>
            <a:pPr algn="ctr"/>
            <a:r>
              <a:rPr lang="en-GB" sz="2400" dirty="0"/>
              <a:t>Lecturer: </a:t>
            </a:r>
            <a:r>
              <a:rPr lang="en-GB" sz="2400" dirty="0" err="1"/>
              <a:t>Patronella</a:t>
            </a:r>
            <a:r>
              <a:rPr lang="en-GB" sz="2400" dirty="0"/>
              <a:t> </a:t>
            </a:r>
            <a:r>
              <a:rPr lang="en-GB" sz="2400" dirty="0" err="1"/>
              <a:t>Ganza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2284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664B8-6390-E541-302D-95C499563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240" y="632434"/>
            <a:ext cx="10058400" cy="13716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616E6-9870-EACD-6FA2-68A624ADA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500" y="2202516"/>
            <a:ext cx="5099900" cy="450601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Dental care has involved from a primitive and after painful form of medicine to modern day state of the art diagnostic and preventative care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(Advanced Dental Care, 2020)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Cosmetic dentistry can whiten teeth and revitalize your smile while the metal mouth look has been replaced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invisiable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braces. (Advanced Dental Care, 2020)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5" name="Picture 4" descr="A person in blue scrubs and sunglasses holding a child's mouth&#10;&#10;Description automatically generated">
            <a:extLst>
              <a:ext uri="{FF2B5EF4-FFF2-40B4-BE49-F238E27FC236}">
                <a16:creationId xmlns:a16="http://schemas.microsoft.com/office/drawing/2014/main" id="{74CEAFCD-CD15-67FE-21D9-D6765FB856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9224" y="1394382"/>
            <a:ext cx="6146276" cy="450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25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9E949-9EE3-35BF-8AFA-8BE00AA36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073FF-CD40-2D8D-7BEE-E88ECB934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3505200" cy="384962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Oral hygiene , the practice of keeping the mouth and teeth clean in  order to prevent dental disorders.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Dentistry, the professional care of teeth including professional oral hygiene and dental surgery.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collage of different objects&#10;&#10;Description automatically generated">
            <a:extLst>
              <a:ext uri="{FF2B5EF4-FFF2-40B4-BE49-F238E27FC236}">
                <a16:creationId xmlns:a16="http://schemas.microsoft.com/office/drawing/2014/main" id="{22C75D7C-D976-7646-228C-EFAA288D84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47260" y="532960"/>
            <a:ext cx="7139940" cy="5419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761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9E20B-0DED-F55E-70D7-CCECD9665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960" y="642594"/>
            <a:ext cx="8524240" cy="13716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Dentistry launch (1948)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BDF1-012C-ED7A-DBE8-8A85C96EA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6606619" cy="384962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NHS was established in 1984,and dental services were included as part of this healthcare system.(Dentistry, 2018)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Dentists initially resisted signing up to concerns about fees and bureaucracy. (Dentistry, 2018)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 , by the end of 1949,94%of dentists had enrolled to provide NHS services. (Dentistry, 2018)</a:t>
            </a:r>
          </a:p>
        </p:txBody>
      </p:sp>
      <p:pic>
        <p:nvPicPr>
          <p:cNvPr id="5" name="Picture 4" descr="A medical equipment in a room&#10;&#10;Description automatically generated">
            <a:extLst>
              <a:ext uri="{FF2B5EF4-FFF2-40B4-BE49-F238E27FC236}">
                <a16:creationId xmlns:a16="http://schemas.microsoft.com/office/drawing/2014/main" id="{A99DC59C-CB54-A8C7-5DE8-D459A19123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3418" y="2241994"/>
            <a:ext cx="4128941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243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E1903-C99B-781C-AC78-54AADAED0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06428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Complicated scale of fees 1967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2FC0B-06F1-A9C2-D97D-7EA1CC904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5513109" cy="384962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Government response was swift. In February 1949, fees were cut by 50% for dentists earning mor then £4,000,and may of that year , Bevan told the cabinet: The dentists soured public opinion by their behaviour. I allowed them to misbehave to get the atmosphere for cuts. (Dentistry, 2018)</a:t>
            </a:r>
          </a:p>
        </p:txBody>
      </p:sp>
      <p:pic>
        <p:nvPicPr>
          <p:cNvPr id="9" name="Picture 8" descr="A table with various medical supplies&#10;&#10;Description automatically generated">
            <a:extLst>
              <a:ext uri="{FF2B5EF4-FFF2-40B4-BE49-F238E27FC236}">
                <a16:creationId xmlns:a16="http://schemas.microsoft.com/office/drawing/2014/main" id="{A0722BAE-6FCA-9B2D-36F5-FD66D0413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98382" y="1923068"/>
            <a:ext cx="4752975" cy="371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518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B71F3-7DAC-E476-5D3A-D1B0900F9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91188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Dental Services in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E746F-08E8-D995-03A1-527250DB0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3825711" cy="384962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Dental implant technology has greatly improved so that it is possible for patients to replace missing teeth with implants capped by a crown, bridge , or denture look exactly like real teeth and are incredibly durable.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5" name="Picture 4" descr="A child getting her teeth checked&#10;&#10;Description automatically generated">
            <a:extLst>
              <a:ext uri="{FF2B5EF4-FFF2-40B4-BE49-F238E27FC236}">
                <a16:creationId xmlns:a16="http://schemas.microsoft.com/office/drawing/2014/main" id="{530E8374-93F7-82A3-73C0-7B2712243E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60676" y="674919"/>
            <a:ext cx="4724550" cy="2872018"/>
          </a:xfrm>
          <a:prstGeom prst="rect">
            <a:avLst/>
          </a:prstGeom>
        </p:spPr>
      </p:pic>
      <p:pic>
        <p:nvPicPr>
          <p:cNvPr id="8" name="Picture 7" descr="A diagram of a dental procedure&#10;&#10;Description automatically generated">
            <a:extLst>
              <a:ext uri="{FF2B5EF4-FFF2-40B4-BE49-F238E27FC236}">
                <a16:creationId xmlns:a16="http://schemas.microsoft.com/office/drawing/2014/main" id="{B6B7062B-EAE9-45C6-7E1A-E7347B2D6A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91373" y="3666640"/>
            <a:ext cx="5327715" cy="287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343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508F3-71FC-0E65-2D16-0174B95D7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A1CB-4D96-DD14-89A1-1BD71E876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hlinkClick r:id="rId2"/>
              </a:rPr>
              <a:t> </a:t>
            </a:r>
            <a:r>
              <a:rPr lang="en-GB" dirty="0"/>
              <a:t>Advanced Dental Care (2020). Available at: </a:t>
            </a:r>
            <a:r>
              <a:rPr lang="en-GB" dirty="0">
                <a:hlinkClick r:id="rId3"/>
              </a:rPr>
              <a:t>Advanced Dental Experts Who Care | Advanced IN (advancedindiana.com)</a:t>
            </a:r>
            <a:r>
              <a:rPr lang="en-GB" dirty="0"/>
              <a:t> (Accessed at: 5</a:t>
            </a:r>
            <a:r>
              <a:rPr lang="en-GB" baseline="30000" dirty="0"/>
              <a:t>th</a:t>
            </a:r>
            <a:r>
              <a:rPr lang="en-GB" dirty="0"/>
              <a:t> of July).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hlinkClick r:id="rId2"/>
              </a:rPr>
              <a:t>Available at: https://en.m.Wikipedia.org/wiki/dental_care</a:t>
            </a:r>
            <a:r>
              <a:rPr lang="en-GB" dirty="0"/>
              <a:t>.( </a:t>
            </a:r>
            <a:r>
              <a:rPr lang="en-GB" dirty="0" err="1"/>
              <a:t>accessd</a:t>
            </a:r>
            <a:r>
              <a:rPr lang="en-GB" dirty="0"/>
              <a:t> at : 2 July 2024)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Dentistry (2018) </a:t>
            </a:r>
            <a:r>
              <a:rPr lang="en-GB" i="1" dirty="0"/>
              <a:t>NHS dentistry throughout the years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NHS dentistry throughout the years - Dentistry.co.uk</a:t>
            </a:r>
            <a:r>
              <a:rPr lang="en-GB" dirty="0"/>
              <a:t> (Accessed at: 5</a:t>
            </a:r>
            <a:r>
              <a:rPr lang="en-GB" baseline="30000" dirty="0"/>
              <a:t>th</a:t>
            </a:r>
            <a:r>
              <a:rPr lang="en-GB" dirty="0"/>
              <a:t> of July).</a:t>
            </a:r>
          </a:p>
        </p:txBody>
      </p:sp>
    </p:spTree>
    <p:extLst>
      <p:ext uri="{BB962C8B-B14F-4D97-AF65-F5344CB8AC3E}">
        <p14:creationId xmlns:p14="http://schemas.microsoft.com/office/powerpoint/2010/main" val="15157245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380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Garamond</vt:lpstr>
      <vt:lpstr>Gill Sans MT</vt:lpstr>
      <vt:lpstr>Wingdings</vt:lpstr>
      <vt:lpstr>SavonVTI</vt:lpstr>
      <vt:lpstr>PowerPoint Presentation</vt:lpstr>
      <vt:lpstr>Introduction</vt:lpstr>
      <vt:lpstr>Overview</vt:lpstr>
      <vt:lpstr>NHS Dentistry launch (1948)</vt:lpstr>
      <vt:lpstr>                          Complicated scale of fees 1967</vt:lpstr>
      <vt:lpstr>                    Dental Services in 2020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geneza paun</dc:creator>
  <cp:lastModifiedBy>geneza paun</cp:lastModifiedBy>
  <cp:revision>10</cp:revision>
  <dcterms:created xsi:type="dcterms:W3CDTF">2024-07-02T19:10:38Z</dcterms:created>
  <dcterms:modified xsi:type="dcterms:W3CDTF">2024-07-05T11:32:38Z</dcterms:modified>
</cp:coreProperties>
</file>